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CD13-B7FD-4490-BE94-61DDB783039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3675-9FC5-4963-B4D7-472CB0AD3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CD13-B7FD-4490-BE94-61DDB783039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3675-9FC5-4963-B4D7-472CB0AD3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9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CD13-B7FD-4490-BE94-61DDB783039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3675-9FC5-4963-B4D7-472CB0AD3D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383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CD13-B7FD-4490-BE94-61DDB783039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3675-9FC5-4963-B4D7-472CB0AD3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87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CD13-B7FD-4490-BE94-61DDB783039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3675-9FC5-4963-B4D7-472CB0AD3D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630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CD13-B7FD-4490-BE94-61DDB783039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3675-9FC5-4963-B4D7-472CB0AD3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0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CD13-B7FD-4490-BE94-61DDB783039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3675-9FC5-4963-B4D7-472CB0AD3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79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CD13-B7FD-4490-BE94-61DDB783039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3675-9FC5-4963-B4D7-472CB0AD3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4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CD13-B7FD-4490-BE94-61DDB783039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3675-9FC5-4963-B4D7-472CB0AD3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0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CD13-B7FD-4490-BE94-61DDB783039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3675-9FC5-4963-B4D7-472CB0AD3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3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CD13-B7FD-4490-BE94-61DDB783039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3675-9FC5-4963-B4D7-472CB0AD3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3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CD13-B7FD-4490-BE94-61DDB783039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3675-9FC5-4963-B4D7-472CB0AD3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4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CD13-B7FD-4490-BE94-61DDB783039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3675-9FC5-4963-B4D7-472CB0AD3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5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CD13-B7FD-4490-BE94-61DDB783039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3675-9FC5-4963-B4D7-472CB0AD3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6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CD13-B7FD-4490-BE94-61DDB783039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3675-9FC5-4963-B4D7-472CB0AD3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CD13-B7FD-4490-BE94-61DDB783039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3675-9FC5-4963-B4D7-472CB0AD3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2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BCD13-B7FD-4490-BE94-61DDB783039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603675-9FC5-4963-B4D7-472CB0AD3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eatherbit.io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0941" y="2413243"/>
            <a:ext cx="7766936" cy="1646302"/>
          </a:xfrm>
        </p:spPr>
        <p:txBody>
          <a:bodyPr/>
          <a:lstStyle/>
          <a:p>
            <a:r>
              <a:rPr lang="en-US" sz="8000" dirty="0">
                <a:latin typeface="Comic Sans MS" panose="030F0702030302020204" pitchFamily="66" charset="0"/>
              </a:rPr>
              <a:t>WIZERINO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C7A3-DAD6-4D37-82B7-22A0BE4254F5}"/>
              </a:ext>
            </a:extLst>
          </p:cNvPr>
          <p:cNvSpPr txBox="1"/>
          <p:nvPr/>
        </p:nvSpPr>
        <p:spPr>
          <a:xfrm>
            <a:off x="5462866" y="4643021"/>
            <a:ext cx="3785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/>
              <a:t>Баранович Марта-Владислава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/>
              <a:t>Горбан</a:t>
            </a:r>
            <a:r>
              <a:rPr lang="uk-UA" dirty="0"/>
              <a:t> Назарій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/>
              <a:t>Кіндрат Соломія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/>
              <a:t>Кушка Андрій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/>
              <a:t>Сельменський</a:t>
            </a:r>
            <a:r>
              <a:rPr lang="uk-UA" dirty="0"/>
              <a:t> Руслан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6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Comic Sans MS" panose="030F0702030302020204" pitchFamily="66" charset="0"/>
                <a:cs typeface="Times New Roman" panose="02020603050405020304" pitchFamily="18" charset="0"/>
              </a:rPr>
              <a:t>Постановка задачі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7334" y="2496887"/>
            <a:ext cx="49560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Реалізувати з</a:t>
            </a:r>
            <a:r>
              <a:rPr lang="en-US" sz="2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астосунок</a:t>
            </a:r>
            <a:r>
              <a:rPr lang="uk-UA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, що</a:t>
            </a:r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використовує</a:t>
            </a:r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безкоштовні</a:t>
            </a:r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REST-</a:t>
            </a:r>
            <a:r>
              <a:rPr lang="en-US" sz="2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сумі</a:t>
            </a:r>
            <a:r>
              <a:rPr lang="uk-UA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с</a:t>
            </a:r>
            <a:r>
              <a:rPr lang="en-US" sz="2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ні</a:t>
            </a:r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веб-серв</a:t>
            </a:r>
            <a:r>
              <a:rPr lang="uk-UA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і</a:t>
            </a:r>
            <a:r>
              <a:rPr lang="en-US" sz="2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си</a:t>
            </a:r>
            <a:endParaRPr lang="en-US" sz="2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для</a:t>
            </a:r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отримання</a:t>
            </a:r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16</a:t>
            </a:r>
            <a:r>
              <a:rPr lang="uk-UA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-</a:t>
            </a:r>
            <a:r>
              <a:rPr lang="en-US" sz="2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денного</a:t>
            </a:r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прогнозу</a:t>
            </a:r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погоди</a:t>
            </a:r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для</a:t>
            </a:r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вказаного</a:t>
            </a:r>
            <a:r>
              <a:rPr lang="uk-UA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міста</a:t>
            </a:r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91210" y="1625701"/>
            <a:ext cx="16525707" cy="287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8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Рис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s://lh5.googleusercontent.com/HHVpqqyky8CIANSBd08pJrFZjiV2CYISIa5xkMiVI2_sW7vuoFAh7nfBW4QG04tebAAtrq0CzQgWlYoS8I_BtaeUbaAqXlyx3wcFVso23b9B7SP7G0NMa15lXnim4bNfo6s6Vf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894" y="840371"/>
            <a:ext cx="2927730" cy="525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13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Огляд технологій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77334" y="1850501"/>
            <a:ext cx="84473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REST-</a:t>
            </a:r>
            <a:r>
              <a:rPr lang="en-US" sz="2000" dirty="0" err="1"/>
              <a:t>сумісні</a:t>
            </a:r>
            <a:r>
              <a:rPr lang="en-US" sz="2000" dirty="0"/>
              <a:t> </a:t>
            </a:r>
            <a:r>
              <a:rPr lang="en-US" sz="2000" dirty="0" err="1"/>
              <a:t>веб-сервіси</a:t>
            </a:r>
            <a:r>
              <a:rPr lang="en-US" sz="2000" dirty="0"/>
              <a:t> https://api.weatherbit.io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AsyncTask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HttpUrlConnection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обробка</a:t>
            </a:r>
            <a:r>
              <a:rPr lang="en-US" sz="2000" dirty="0"/>
              <a:t> </a:t>
            </a:r>
            <a:r>
              <a:rPr lang="en-US" sz="2000" dirty="0" err="1"/>
              <a:t>даних</a:t>
            </a:r>
            <a:r>
              <a:rPr lang="en-US" sz="2000" dirty="0"/>
              <a:t> в </a:t>
            </a:r>
            <a:r>
              <a:rPr lang="en-US" sz="2000" dirty="0" err="1"/>
              <a:t>форматі</a:t>
            </a:r>
            <a:r>
              <a:rPr lang="en-US" sz="2000" dirty="0"/>
              <a:t> JSON (</a:t>
            </a:r>
            <a:r>
              <a:rPr lang="en-US" sz="2000" dirty="0" err="1"/>
              <a:t>JSONObject</a:t>
            </a:r>
            <a:r>
              <a:rPr lang="en-US" sz="2000" dirty="0"/>
              <a:t>, </a:t>
            </a:r>
            <a:r>
              <a:rPr lang="en-US" sz="2000" dirty="0" err="1"/>
              <a:t>JSONArray</a:t>
            </a:r>
            <a:r>
              <a:rPr lang="en-US" sz="20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ListView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ArrayAdapter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патерн</a:t>
            </a:r>
            <a:r>
              <a:rPr lang="en-US" sz="2000" dirty="0"/>
              <a:t> View-Holder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TextInputLayout</a:t>
            </a:r>
            <a:r>
              <a:rPr lang="en-US" sz="2000" dirty="0"/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FloatingActionButton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232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6A9D0-C289-4950-8205-3F593295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https://www.weatherbit.io/</a:t>
            </a:r>
            <a:endParaRPr lang="en-US" u="sng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86FC53-9A5E-46BC-9E2B-5D240D64D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368" y="1549893"/>
            <a:ext cx="4038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A4FE625-A790-4DB7-898D-F6C730283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33887"/>
            <a:ext cx="8969175" cy="3914513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A8AD2E5-BFA2-4018-A6A4-3A2597F3C4A8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Raw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2A4A-9A52-4D4D-A0C3-742C6D3404FC}"/>
              </a:ext>
            </a:extLst>
          </p:cNvPr>
          <p:cNvSpPr txBox="1"/>
          <p:nvPr/>
        </p:nvSpPr>
        <p:spPr>
          <a:xfrm>
            <a:off x="677334" y="1718192"/>
            <a:ext cx="961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https://api.weatherbit.io/v2.0/forecast/</a:t>
            </a:r>
            <a:r>
              <a:rPr lang="en-US" b="1" dirty="0"/>
              <a:t>daily</a:t>
            </a:r>
            <a:r>
              <a:rPr lang="en-US" dirty="0"/>
              <a:t>?</a:t>
            </a:r>
            <a:r>
              <a:rPr lang="en-US" b="1" dirty="0"/>
              <a:t>city</a:t>
            </a:r>
            <a:r>
              <a:rPr lang="en-US" dirty="0"/>
              <a:t>=Lviv&amp;</a:t>
            </a:r>
            <a:r>
              <a:rPr lang="en-US" b="1" dirty="0"/>
              <a:t>key</a:t>
            </a:r>
            <a:r>
              <a:rPr lang="en-US" dirty="0"/>
              <a:t>=API_KEY</a:t>
            </a:r>
          </a:p>
        </p:txBody>
      </p:sp>
    </p:spTree>
    <p:extLst>
      <p:ext uri="{BB962C8B-B14F-4D97-AF65-F5344CB8AC3E}">
        <p14:creationId xmlns:p14="http://schemas.microsoft.com/office/powerpoint/2010/main" val="31619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E5825-AE0C-46CA-956C-F22CF5A0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WeatherReader.java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01D0E-DF7B-48E1-8C3F-7449AE8FCB61}"/>
              </a:ext>
            </a:extLst>
          </p:cNvPr>
          <p:cNvSpPr txBox="1"/>
          <p:nvPr/>
        </p:nvSpPr>
        <p:spPr>
          <a:xfrm>
            <a:off x="677334" y="1738803"/>
            <a:ext cx="42338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/>
              <a:t>AsyncTask</a:t>
            </a:r>
            <a:r>
              <a:rPr lang="en-US" sz="1400" dirty="0"/>
              <a:t>&lt;Object, Void, Void&gt;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/>
              <a:t>HttpURLConnection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/>
              <a:t>JSONArray</a:t>
            </a:r>
            <a:r>
              <a:rPr lang="en-US" sz="1400" dirty="0"/>
              <a:t> JA = </a:t>
            </a:r>
            <a:r>
              <a:rPr lang="en-US" sz="1400" dirty="0" err="1"/>
              <a:t>all.getJSONArray</a:t>
            </a:r>
            <a:r>
              <a:rPr lang="en-US" sz="1400" dirty="0"/>
              <a:t>("data");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FECC69-6310-49C5-B857-0E188DB15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05470"/>
            <a:ext cx="10619827" cy="33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2BAEC-1C23-4267-AED2-16619972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63" y="2708366"/>
            <a:ext cx="5209660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-&gt; </a:t>
            </a:r>
            <a:r>
              <a:rPr lang="en-US" dirty="0" err="1" smtClean="0"/>
              <a:t>ArrayAdapter</a:t>
            </a:r>
            <a:r>
              <a:rPr lang="en-US" dirty="0" smtClean="0"/>
              <a:t> -&gt; View-Holder -&gt; </a:t>
            </a:r>
            <a:r>
              <a:rPr lang="en-US" dirty="0" err="1" smtClean="0"/>
              <a:t>ListView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6635"/>
          <a:stretch/>
        </p:blipFill>
        <p:spPr>
          <a:xfrm>
            <a:off x="6461760" y="660352"/>
            <a:ext cx="2567565" cy="54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4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2168" y="3309257"/>
            <a:ext cx="10574140" cy="1463040"/>
          </a:xfrm>
        </p:spPr>
        <p:txBody>
          <a:bodyPr>
            <a:normAutofit/>
          </a:bodyPr>
          <a:lstStyle/>
          <a:p>
            <a:r>
              <a:rPr lang="uk-UA" sz="7200" dirty="0"/>
              <a:t>Дякуємо за увагу!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6701397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Другая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99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Comic Sans MS</vt:lpstr>
      <vt:lpstr>Times New Roman</vt:lpstr>
      <vt:lpstr>Wingdings</vt:lpstr>
      <vt:lpstr>Wingdings 3</vt:lpstr>
      <vt:lpstr>Аспект</vt:lpstr>
      <vt:lpstr>WIZERINO</vt:lpstr>
      <vt:lpstr>Постановка задачі</vt:lpstr>
      <vt:lpstr>Огляд технологій</vt:lpstr>
      <vt:lpstr>https://www.weatherbit.io/</vt:lpstr>
      <vt:lpstr>Презентация PowerPoint</vt:lpstr>
      <vt:lpstr>WeatherReader.java</vt:lpstr>
      <vt:lpstr>List -&gt; ArrayAdapter -&gt; View-Holder -&gt; ListView</vt:lpstr>
      <vt:lpstr>Дякуємо за увагу!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WIZERINO</dc:title>
  <dc:creator>soliia soliia</dc:creator>
  <cp:lastModifiedBy>soliia soliia</cp:lastModifiedBy>
  <cp:revision>11</cp:revision>
  <dcterms:created xsi:type="dcterms:W3CDTF">2020-05-25T08:48:37Z</dcterms:created>
  <dcterms:modified xsi:type="dcterms:W3CDTF">2020-05-27T11:19:29Z</dcterms:modified>
</cp:coreProperties>
</file>