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rgb.png" descr="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759" y="2413835"/>
            <a:ext cx="4162338" cy="312175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52" name="canny.png" descr="cann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9982" y="972210"/>
            <a:ext cx="3272484" cy="245436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53" name="high_pass.png" descr="high_pa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89173" y="940460"/>
            <a:ext cx="3357150" cy="251786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54" name="thresh.png" descr="thresh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670997" y="2660944"/>
            <a:ext cx="3996451" cy="2997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finding contour.png" descr="finding contou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670997" y="6237155"/>
            <a:ext cx="3996451" cy="299733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56" name="largest contour.png" descr="largest contou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218583" y="8808732"/>
            <a:ext cx="3698330" cy="277374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57" name="bbox.png" descr="bbo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708500" y="8851424"/>
            <a:ext cx="3584486" cy="268836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58" name="angle and centre.png" descr="angle and centr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2009" y="6499595"/>
            <a:ext cx="4162338" cy="312175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159" name="car_approach.drawio (1).png" descr="car_approach.drawio (1)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364222" y="3296538"/>
            <a:ext cx="14168649" cy="6294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