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27615-964A-4650-A505-FC7F65F02D90}" v="1745" dt="2021-08-04T15:27:04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Balasubramanian" userId="S::200050103@iitb.ac.in::43aa8dda-a688-486a-99a1-232c13a8a8a5" providerId="AD" clId="Web-{1B527615-964A-4650-A505-FC7F65F02D90}"/>
    <pc:docChg chg="addSld delSld modSld addMainMaster delMainMaster">
      <pc:chgData name="P Balasubramanian" userId="S::200050103@iitb.ac.in::43aa8dda-a688-486a-99a1-232c13a8a8a5" providerId="AD" clId="Web-{1B527615-964A-4650-A505-FC7F65F02D90}" dt="2021-08-04T15:27:03.749" v="1007" actId="20577"/>
      <pc:docMkLst>
        <pc:docMk/>
      </pc:docMkLst>
      <pc:sldChg chg="addSp delSp modSp mod setBg modClrScheme addAnim setClrOvrMap chgLayout">
        <pc:chgData name="P Balasubramanian" userId="S::200050103@iitb.ac.in::43aa8dda-a688-486a-99a1-232c13a8a8a5" providerId="AD" clId="Web-{1B527615-964A-4650-A505-FC7F65F02D90}" dt="2021-08-04T14:57:55.275" v="102" actId="20577"/>
        <pc:sldMkLst>
          <pc:docMk/>
          <pc:sldMk cId="109857222" sldId="256"/>
        </pc:sldMkLst>
        <pc:spChg chg="mod">
          <ac:chgData name="P Balasubramanian" userId="S::200050103@iitb.ac.in::43aa8dda-a688-486a-99a1-232c13a8a8a5" providerId="AD" clId="Web-{1B527615-964A-4650-A505-FC7F65F02D90}" dt="2021-08-04T14:53:59.145" v="2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 Balasubramanian" userId="S::200050103@iitb.ac.in::43aa8dda-a688-486a-99a1-232c13a8a8a5" providerId="AD" clId="Web-{1B527615-964A-4650-A505-FC7F65F02D90}" dt="2021-08-04T14:54:37.724" v="32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 Balasubramanian" userId="S::200050103@iitb.ac.in::43aa8dda-a688-486a-99a1-232c13a8a8a5" providerId="AD" clId="Web-{1B527615-964A-4650-A505-FC7F65F02D90}" dt="2021-08-04T14:53:14.597" v="20" actId="14100"/>
          <ac:spMkLst>
            <pc:docMk/>
            <pc:sldMk cId="109857222" sldId="256"/>
            <ac:spMk id="5" creationId="{8893F011-0192-47D2-A9EF-D0A745DB1C26}"/>
          </ac:spMkLst>
        </pc:spChg>
        <pc:spChg chg="add mod">
          <ac:chgData name="P Balasubramanian" userId="S::200050103@iitb.ac.in::43aa8dda-a688-486a-99a1-232c13a8a8a5" providerId="AD" clId="Web-{1B527615-964A-4650-A505-FC7F65F02D90}" dt="2021-08-04T14:57:55.275" v="102" actId="20577"/>
          <ac:spMkLst>
            <pc:docMk/>
            <pc:sldMk cId="109857222" sldId="256"/>
            <ac:spMk id="6" creationId="{652D9603-0688-41C7-98F7-B60B8736E00D}"/>
          </ac:spMkLst>
        </pc:spChg>
        <pc:spChg chg="add del">
          <ac:chgData name="P Balasubramanian" userId="S::200050103@iitb.ac.in::43aa8dda-a688-486a-99a1-232c13a8a8a5" providerId="AD" clId="Web-{1B527615-964A-4650-A505-FC7F65F02D90}" dt="2021-08-04T14:53:19.113" v="21"/>
          <ac:spMkLst>
            <pc:docMk/>
            <pc:sldMk cId="109857222" sldId="256"/>
            <ac:spMk id="9" creationId="{B6D694DB-A3FC-4F14-A225-17BEBA4416DA}"/>
          </ac:spMkLst>
        </pc:spChg>
        <pc:spChg chg="add">
          <ac:chgData name="P Balasubramanian" userId="S::200050103@iitb.ac.in::43aa8dda-a688-486a-99a1-232c13a8a8a5" providerId="AD" clId="Web-{1B527615-964A-4650-A505-FC7F65F02D90}" dt="2021-08-04T14:53:19.113" v="21"/>
          <ac:spMkLst>
            <pc:docMk/>
            <pc:sldMk cId="109857222" sldId="256"/>
            <ac:spMk id="22" creationId="{6B695AA2-4B70-477F-AF90-536B720A1343}"/>
          </ac:spMkLst>
        </pc:spChg>
        <pc:grpChg chg="add del">
          <ac:chgData name="P Balasubramanian" userId="S::200050103@iitb.ac.in::43aa8dda-a688-486a-99a1-232c13a8a8a5" providerId="AD" clId="Web-{1B527615-964A-4650-A505-FC7F65F02D90}" dt="2021-08-04T14:53:19.113" v="21"/>
          <ac:grpSpMkLst>
            <pc:docMk/>
            <pc:sldMk cId="109857222" sldId="256"/>
            <ac:grpSpMk id="11" creationId="{3A87D413-7BAA-462C-B2E4-D3E7F1B8498D}"/>
          </ac:grpSpMkLst>
        </pc:grpChg>
        <pc:picChg chg="add mod">
          <ac:chgData name="P Balasubramanian" userId="S::200050103@iitb.ac.in::43aa8dda-a688-486a-99a1-232c13a8a8a5" providerId="AD" clId="Web-{1B527615-964A-4650-A505-FC7F65F02D90}" dt="2021-08-04T14:53:19.113" v="21"/>
          <ac:picMkLst>
            <pc:docMk/>
            <pc:sldMk cId="109857222" sldId="256"/>
            <ac:picMk id="4" creationId="{9714DF44-10AE-4642-96B0-1D1DE6629B85}"/>
          </ac:picMkLst>
        </pc:picChg>
      </pc:sldChg>
      <pc:sldChg chg="new del">
        <pc:chgData name="P Balasubramanian" userId="S::200050103@iitb.ac.in::43aa8dda-a688-486a-99a1-232c13a8a8a5" providerId="AD" clId="Web-{1B527615-964A-4650-A505-FC7F65F02D90}" dt="2021-08-04T14:59:09.652" v="105"/>
        <pc:sldMkLst>
          <pc:docMk/>
          <pc:sldMk cId="3154753280" sldId="257"/>
        </pc:sldMkLst>
      </pc:sldChg>
      <pc:sldChg chg="addSp delSp modSp add replId addAnim delAnim">
        <pc:chgData name="P Balasubramanian" userId="S::200050103@iitb.ac.in::43aa8dda-a688-486a-99a1-232c13a8a8a5" providerId="AD" clId="Web-{1B527615-964A-4650-A505-FC7F65F02D90}" dt="2021-08-04T15:17:18.659" v="750" actId="20577"/>
        <pc:sldMkLst>
          <pc:docMk/>
          <pc:sldMk cId="3697433156" sldId="258"/>
        </pc:sldMkLst>
        <pc:spChg chg="del mod">
          <ac:chgData name="P Balasubramanian" userId="S::200050103@iitb.ac.in::43aa8dda-a688-486a-99a1-232c13a8a8a5" providerId="AD" clId="Web-{1B527615-964A-4650-A505-FC7F65F02D90}" dt="2021-08-04T14:59:13.605" v="107"/>
          <ac:spMkLst>
            <pc:docMk/>
            <pc:sldMk cId="3697433156" sldId="258"/>
            <ac:spMk id="2" creationId="{00000000-0000-0000-0000-000000000000}"/>
          </ac:spMkLst>
        </pc:spChg>
        <pc:spChg chg="add del mod">
          <ac:chgData name="P Balasubramanian" userId="S::200050103@iitb.ac.in::43aa8dda-a688-486a-99a1-232c13a8a8a5" providerId="AD" clId="Web-{1B527615-964A-4650-A505-FC7F65F02D90}" dt="2021-08-04T15:02:34.859" v="143" actId="1076"/>
          <ac:spMkLst>
            <pc:docMk/>
            <pc:sldMk cId="3697433156" sldId="258"/>
            <ac:spMk id="3" creationId="{00000000-0000-0000-0000-000000000000}"/>
          </ac:spMkLst>
        </pc:spChg>
        <pc:spChg chg="mod">
          <ac:chgData name="P Balasubramanian" userId="S::200050103@iitb.ac.in::43aa8dda-a688-486a-99a1-232c13a8a8a5" providerId="AD" clId="Web-{1B527615-964A-4650-A505-FC7F65F02D90}" dt="2021-08-04T15:17:18.659" v="750" actId="20577"/>
          <ac:spMkLst>
            <pc:docMk/>
            <pc:sldMk cId="3697433156" sldId="258"/>
            <ac:spMk id="6" creationId="{652D9603-0688-41C7-98F7-B60B8736E00D}"/>
          </ac:spMkLst>
        </pc:spChg>
        <pc:spChg chg="add del mod">
          <ac:chgData name="P Balasubramanian" userId="S::200050103@iitb.ac.in::43aa8dda-a688-486a-99a1-232c13a8a8a5" providerId="AD" clId="Web-{1B527615-964A-4650-A505-FC7F65F02D90}" dt="2021-08-04T14:59:16.855" v="108"/>
          <ac:spMkLst>
            <pc:docMk/>
            <pc:sldMk cId="3697433156" sldId="258"/>
            <ac:spMk id="8" creationId="{477A71F2-1D68-48D1-8B8E-C99E45A7C895}"/>
          </ac:spMkLst>
        </pc:spChg>
        <pc:spChg chg="add del mod">
          <ac:chgData name="P Balasubramanian" userId="S::200050103@iitb.ac.in::43aa8dda-a688-486a-99a1-232c13a8a8a5" providerId="AD" clId="Web-{1B527615-964A-4650-A505-FC7F65F02D90}" dt="2021-08-04T14:59:41.590" v="114"/>
          <ac:spMkLst>
            <pc:docMk/>
            <pc:sldMk cId="3697433156" sldId="258"/>
            <ac:spMk id="10" creationId="{67D91432-5C69-41BD-9302-C4848DFDB46B}"/>
          </ac:spMkLst>
        </pc:spChg>
      </pc:sldChg>
      <pc:sldChg chg="modSp add replId">
        <pc:chgData name="P Balasubramanian" userId="S::200050103@iitb.ac.in::43aa8dda-a688-486a-99a1-232c13a8a8a5" providerId="AD" clId="Web-{1B527615-964A-4650-A505-FC7F65F02D90}" dt="2021-08-04T15:27:03.749" v="1007" actId="20577"/>
        <pc:sldMkLst>
          <pc:docMk/>
          <pc:sldMk cId="267732102" sldId="259"/>
        </pc:sldMkLst>
        <pc:spChg chg="mod">
          <ac:chgData name="P Balasubramanian" userId="S::200050103@iitb.ac.in::43aa8dda-a688-486a-99a1-232c13a8a8a5" providerId="AD" clId="Web-{1B527615-964A-4650-A505-FC7F65F02D90}" dt="2021-08-04T15:18:17.410" v="763" actId="14100"/>
          <ac:spMkLst>
            <pc:docMk/>
            <pc:sldMk cId="267732102" sldId="259"/>
            <ac:spMk id="3" creationId="{00000000-0000-0000-0000-000000000000}"/>
          </ac:spMkLst>
        </pc:spChg>
        <pc:spChg chg="mod">
          <ac:chgData name="P Balasubramanian" userId="S::200050103@iitb.ac.in::43aa8dda-a688-486a-99a1-232c13a8a8a5" providerId="AD" clId="Web-{1B527615-964A-4650-A505-FC7F65F02D90}" dt="2021-08-04T15:27:03.749" v="1007" actId="20577"/>
          <ac:spMkLst>
            <pc:docMk/>
            <pc:sldMk cId="267732102" sldId="259"/>
            <ac:spMk id="6" creationId="{652D9603-0688-41C7-98F7-B60B8736E00D}"/>
          </ac:spMkLst>
        </pc:spChg>
      </pc:sldChg>
      <pc:sldChg chg="modSp add del replId addAnim delAnim">
        <pc:chgData name="P Balasubramanian" userId="S::200050103@iitb.ac.in::43aa8dda-a688-486a-99a1-232c13a8a8a5" providerId="AD" clId="Web-{1B527615-964A-4650-A505-FC7F65F02D90}" dt="2021-08-04T15:14:48.500" v="552"/>
        <pc:sldMkLst>
          <pc:docMk/>
          <pc:sldMk cId="530607336" sldId="259"/>
        </pc:sldMkLst>
        <pc:spChg chg="mod">
          <ac:chgData name="P Balasubramanian" userId="S::200050103@iitb.ac.in::43aa8dda-a688-486a-99a1-232c13a8a8a5" providerId="AD" clId="Web-{1B527615-964A-4650-A505-FC7F65F02D90}" dt="2021-08-04T15:14:45.359" v="551" actId="20577"/>
          <ac:spMkLst>
            <pc:docMk/>
            <pc:sldMk cId="530607336" sldId="259"/>
            <ac:spMk id="3" creationId="{00000000-0000-0000-0000-000000000000}"/>
          </ac:spMkLst>
        </pc:spChg>
        <pc:spChg chg="mod">
          <ac:chgData name="P Balasubramanian" userId="S::200050103@iitb.ac.in::43aa8dda-a688-486a-99a1-232c13a8a8a5" providerId="AD" clId="Web-{1B527615-964A-4650-A505-FC7F65F02D90}" dt="2021-08-04T15:14:43.875" v="547" actId="20577"/>
          <ac:spMkLst>
            <pc:docMk/>
            <pc:sldMk cId="530607336" sldId="259"/>
            <ac:spMk id="6" creationId="{652D9603-0688-41C7-98F7-B60B8736E00D}"/>
          </ac:spMkLst>
        </pc:spChg>
      </pc:sldChg>
      <pc:sldMasterChg chg="del delSldLayout">
        <pc:chgData name="P Balasubramanian" userId="S::200050103@iitb.ac.in::43aa8dda-a688-486a-99a1-232c13a8a8a5" providerId="AD" clId="Web-{1B527615-964A-4650-A505-FC7F65F02D90}" dt="2021-08-04T14:36:47.905" v="0"/>
        <pc:sldMasterMkLst>
          <pc:docMk/>
          <pc:sldMasterMk cId="2460954070" sldId="2147483660"/>
        </pc:sldMasterMkLst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 Balasubramanian" userId="S::200050103@iitb.ac.in::43aa8dda-a688-486a-99a1-232c13a8a8a5" providerId="AD" clId="Web-{1B527615-964A-4650-A505-FC7F65F02D90}" dt="2021-08-04T14:36:47.90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 Balasubramanian" userId="S::200050103@iitb.ac.in::43aa8dda-a688-486a-99a1-232c13a8a8a5" providerId="AD" clId="Web-{1B527615-964A-4650-A505-FC7F65F02D90}" dt="2021-08-04T14:53:19.113" v="21"/>
        <pc:sldMasterMkLst>
          <pc:docMk/>
          <pc:sldMasterMk cId="1760680698" sldId="2147483698"/>
        </pc:sldMasterMkLst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1809167008" sldId="2147483687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2573463981" sldId="2147483688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3922184009" sldId="2147483689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1270326695" sldId="2147483690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87739275" sldId="2147483691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873540590" sldId="2147483692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371388659" sldId="2147483693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976160056" sldId="2147483694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920329083" sldId="2147483695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2845245798" sldId="2147483696"/>
          </pc:sldLayoutMkLst>
        </pc:sldLayoutChg>
        <pc:sldLayoutChg chg="add del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1760680698" sldId="2147483698"/>
            <pc:sldLayoutMk cId="2159622039" sldId="2147483697"/>
          </pc:sldLayoutMkLst>
        </pc:sldLayoutChg>
      </pc:sldMasterChg>
      <pc:sldMasterChg chg="add addSldLayout">
        <pc:chgData name="P Balasubramanian" userId="S::200050103@iitb.ac.in::43aa8dda-a688-486a-99a1-232c13a8a8a5" providerId="AD" clId="Web-{1B527615-964A-4650-A505-FC7F65F02D90}" dt="2021-08-04T14:53:19.113" v="21"/>
        <pc:sldMasterMkLst>
          <pc:docMk/>
          <pc:sldMasterMk cId="4110199998" sldId="2147483722"/>
        </pc:sldMasterMkLst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786944667" sldId="2147483711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138138975" sldId="2147483712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3317444885" sldId="2147483713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3142055901" sldId="2147483714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2355392731" sldId="2147483715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1054631262" sldId="2147483716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912290734" sldId="2147483717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2000492595" sldId="2147483718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1632559609" sldId="2147483719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4282070210" sldId="2147483720"/>
          </pc:sldLayoutMkLst>
        </pc:sldLayoutChg>
        <pc:sldLayoutChg chg="add">
          <pc:chgData name="P Balasubramanian" userId="S::200050103@iitb.ac.in::43aa8dda-a688-486a-99a1-232c13a8a8a5" providerId="AD" clId="Web-{1B527615-964A-4650-A505-FC7F65F02D90}" dt="2021-08-04T14:53:19.113" v="21"/>
          <pc:sldLayoutMkLst>
            <pc:docMk/>
            <pc:sldMasterMk cId="4110199998" sldId="2147483722"/>
            <pc:sldLayoutMk cId="3351378090" sldId="21474837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9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1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4DF44-10AE-4642-96B0-1D1DE662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515" y="1833231"/>
            <a:ext cx="10225530" cy="147501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Check IT 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14" y="3308245"/>
            <a:ext cx="10225530" cy="590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ENT-603: The Pitch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F011-0192-47D2-A9EF-D0A745DB1C26}"/>
              </a:ext>
            </a:extLst>
          </p:cNvPr>
          <p:cNvSpPr txBox="1"/>
          <p:nvPr/>
        </p:nvSpPr>
        <p:spPr>
          <a:xfrm>
            <a:off x="8323943" y="4470400"/>
            <a:ext cx="2634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D9603-0688-41C7-98F7-B60B8736E00D}"/>
              </a:ext>
            </a:extLst>
          </p:cNvPr>
          <p:cNvSpPr txBox="1"/>
          <p:nvPr/>
        </p:nvSpPr>
        <p:spPr>
          <a:xfrm>
            <a:off x="7581446" y="4468132"/>
            <a:ext cx="38898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TEAM</a:t>
            </a:r>
          </a:p>
          <a:p>
            <a:r>
              <a:rPr lang="en-US" dirty="0"/>
              <a:t>200010088 – Vishruth N</a:t>
            </a:r>
          </a:p>
          <a:p>
            <a:r>
              <a:rPr lang="en-US" dirty="0"/>
              <a:t>200050103 – Balasubramanian P</a:t>
            </a:r>
          </a:p>
          <a:p>
            <a:r>
              <a:rPr lang="en-US" dirty="0"/>
              <a:t>200020039 – Ayushman Choudhary</a:t>
            </a:r>
          </a:p>
          <a:p>
            <a:r>
              <a:rPr lang="en-US" dirty="0"/>
              <a:t>19b090004 – Atul Verma</a:t>
            </a:r>
          </a:p>
          <a:p>
            <a:r>
              <a:rPr lang="en-US" dirty="0"/>
              <a:t>200050156 – Vidit Goel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4DF44-10AE-4642-96B0-1D1DE662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96" y="574010"/>
            <a:ext cx="10225530" cy="5903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Problem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F011-0192-47D2-A9EF-D0A745DB1C26}"/>
              </a:ext>
            </a:extLst>
          </p:cNvPr>
          <p:cNvSpPr txBox="1"/>
          <p:nvPr/>
        </p:nvSpPr>
        <p:spPr>
          <a:xfrm>
            <a:off x="8323943" y="4470400"/>
            <a:ext cx="2634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D9603-0688-41C7-98F7-B60B8736E00D}"/>
              </a:ext>
            </a:extLst>
          </p:cNvPr>
          <p:cNvSpPr txBox="1"/>
          <p:nvPr/>
        </p:nvSpPr>
        <p:spPr>
          <a:xfrm>
            <a:off x="471314" y="1414529"/>
            <a:ext cx="1049009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Technology has touched almost all walks of our lives. But there hasn’t been a significant change in the retail shopping experience of people for the past century.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Long queues at the checkout and the slow manual billing ruins the overall shopping experience.</a:t>
            </a:r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pPr marL="342900" indent="-342900">
              <a:buFont typeface="Arial,Sans-Serif"/>
              <a:buChar char="•"/>
            </a:pPr>
            <a:r>
              <a:rPr lang="en-US" sz="3200" dirty="0"/>
              <a:t>A lot of manpower is wasted on tasks which can be automated such as billing, packing and payments.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3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4DF44-10AE-4642-96B0-1D1DE662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643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96" y="574010"/>
            <a:ext cx="10718588" cy="5903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+mn-lt"/>
                <a:cs typeface="+mn-lt"/>
              </a:rPr>
              <a:t>Solution</a:t>
            </a:r>
            <a:endParaRPr lang="en-US" sz="4000" dirty="0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3F011-0192-47D2-A9EF-D0A745DB1C26}"/>
              </a:ext>
            </a:extLst>
          </p:cNvPr>
          <p:cNvSpPr txBox="1"/>
          <p:nvPr/>
        </p:nvSpPr>
        <p:spPr>
          <a:xfrm>
            <a:off x="8323943" y="4470400"/>
            <a:ext cx="2634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D9603-0688-41C7-98F7-B60B8736E00D}"/>
              </a:ext>
            </a:extLst>
          </p:cNvPr>
          <p:cNvSpPr txBox="1"/>
          <p:nvPr/>
        </p:nvSpPr>
        <p:spPr>
          <a:xfrm>
            <a:off x="336844" y="1414529"/>
            <a:ext cx="1159947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We plan to revolutionize the retail shopping experience and create the future of offline shopping.</a:t>
            </a:r>
          </a:p>
          <a:p>
            <a:pPr marL="342900" indent="-3429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We plan to automate the billing and payment systems in retail stores, supermarket and hypermarket chains and make cashiers and billers obsolete.</a:t>
            </a:r>
          </a:p>
          <a:p>
            <a:pPr marL="342900" indent="-34290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We make use of cutting-edge tech such as Computer Vision, Deep Learning Models and Sensor Fusion to achieve a seamless shopping experience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26773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DividendVTI</vt:lpstr>
      <vt:lpstr>Check IT 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179</cp:revision>
  <dcterms:created xsi:type="dcterms:W3CDTF">2021-08-04T14:36:38Z</dcterms:created>
  <dcterms:modified xsi:type="dcterms:W3CDTF">2021-08-04T15:27:09Z</dcterms:modified>
</cp:coreProperties>
</file>