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7" d="100"/>
          <a:sy n="97" d="100"/>
        </p:scale>
        <p:origin x="68"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5FCB-03FA-40CF-BC01-852019A656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4150F6-2373-4FE9-9087-CDC32F909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48452A-260E-4B8B-85D5-8479C5A786DB}"/>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5" name="Footer Placeholder 4">
            <a:extLst>
              <a:ext uri="{FF2B5EF4-FFF2-40B4-BE49-F238E27FC236}">
                <a16:creationId xmlns:a16="http://schemas.microsoft.com/office/drawing/2014/main" id="{79CED268-E6FB-4B10-B754-AF0FC9812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8B8CD-1534-4865-B7F7-25D7C3C3B533}"/>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329849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ED37-A776-45D4-853E-BDBDE17B5D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BC1BCB-0816-40D3-9792-C167AF0341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57F9E5-9A56-4220-9D8B-C5E537256D06}"/>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5" name="Footer Placeholder 4">
            <a:extLst>
              <a:ext uri="{FF2B5EF4-FFF2-40B4-BE49-F238E27FC236}">
                <a16:creationId xmlns:a16="http://schemas.microsoft.com/office/drawing/2014/main" id="{3D509F26-FEEA-40EF-98FC-323C71E1F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89DB4-831B-4663-B756-9EF00AEA72A3}"/>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64136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97B19-AA35-4B33-BBB5-E85FB2F59A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73CD2A-C36F-4875-848E-5C30DFE5C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914403-D5B7-4EF4-8769-1015ECD4D5A2}"/>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5" name="Footer Placeholder 4">
            <a:extLst>
              <a:ext uri="{FF2B5EF4-FFF2-40B4-BE49-F238E27FC236}">
                <a16:creationId xmlns:a16="http://schemas.microsoft.com/office/drawing/2014/main" id="{10A18F54-9AE2-418B-AD20-0F478BC85D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3C795-6356-4A49-88A6-159169BD7C46}"/>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70018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5D47-CB92-4995-8555-06FEF16A9E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446DA-D340-401F-A38B-5A2F35478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6E7F5-189A-4097-AD3F-AD3741357307}"/>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5" name="Footer Placeholder 4">
            <a:extLst>
              <a:ext uri="{FF2B5EF4-FFF2-40B4-BE49-F238E27FC236}">
                <a16:creationId xmlns:a16="http://schemas.microsoft.com/office/drawing/2014/main" id="{224D390D-45BC-4BC1-9C14-C4194B7F0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93F1C-BDD8-4525-B304-D9E9E13B036F}"/>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259384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131E-CF60-4C86-99F0-64A53D9188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0E988F-C5B8-4E1E-BF79-509044103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D2C25D-29AB-4187-B235-83D1C7079EF0}"/>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5" name="Footer Placeholder 4">
            <a:extLst>
              <a:ext uri="{FF2B5EF4-FFF2-40B4-BE49-F238E27FC236}">
                <a16:creationId xmlns:a16="http://schemas.microsoft.com/office/drawing/2014/main" id="{60A6FA7D-D92E-4933-961E-9D0D7CC28F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997FE-9351-4530-94BB-BC7F88C54C5D}"/>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77264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E3C2-1577-41D3-B172-B99244EEE7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A8AF1A-B343-4806-A20D-E2DE4A6F2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7F95FD-9E54-4B22-B7F6-997EC4D419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5B62C0-2D9D-4F44-BEAE-51AC506F4AEE}"/>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6" name="Footer Placeholder 5">
            <a:extLst>
              <a:ext uri="{FF2B5EF4-FFF2-40B4-BE49-F238E27FC236}">
                <a16:creationId xmlns:a16="http://schemas.microsoft.com/office/drawing/2014/main" id="{20C9E3B9-0BAF-4345-9193-705F7510C1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DAE8E4-A594-4387-BD93-D13285FB72B7}"/>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10808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53F5-7CBA-434C-8C94-11C8E0D631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B6F578-8F28-47CC-A52B-04A814F49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03A3C-B824-48FF-880E-C11BD325F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549F1F-4A21-4721-A513-6DE1753D1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6B800-3C0E-4E6A-891C-580DD7274E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55BCE0-4975-4E34-A44B-59DC73B76AFD}"/>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8" name="Footer Placeholder 7">
            <a:extLst>
              <a:ext uri="{FF2B5EF4-FFF2-40B4-BE49-F238E27FC236}">
                <a16:creationId xmlns:a16="http://schemas.microsoft.com/office/drawing/2014/main" id="{A048D302-E84E-4FD5-AEE1-CBFFB3A1D9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96BDA-CE50-4BB8-9ED1-F52AA89EEB3A}"/>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47821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F92B-C5AD-46B9-8EF3-41017DE2C2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D9DC4F-1515-4BD8-A4A4-2B504A9E280C}"/>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4" name="Footer Placeholder 3">
            <a:extLst>
              <a:ext uri="{FF2B5EF4-FFF2-40B4-BE49-F238E27FC236}">
                <a16:creationId xmlns:a16="http://schemas.microsoft.com/office/drawing/2014/main" id="{CF040FDD-BA6A-45DC-8EBB-D3CAB3270F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33E343-2E80-4B70-B66D-42B7BB8E4491}"/>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238877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44A92-2660-4250-BDEC-F1C7EF1DB2A4}"/>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3" name="Footer Placeholder 2">
            <a:extLst>
              <a:ext uri="{FF2B5EF4-FFF2-40B4-BE49-F238E27FC236}">
                <a16:creationId xmlns:a16="http://schemas.microsoft.com/office/drawing/2014/main" id="{792C2217-8BAF-45E2-9B46-C88E88B67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5BDDBA-3399-4352-9815-1A424CE772B7}"/>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183760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0BF6-A739-47DE-9533-1503165D0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314076-A70F-4CDA-A2CA-3815747D6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8A4AF0-4D28-4B84-82C0-BA27BA993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0EE83-E46E-4493-8BCC-75A8BFBAA165}"/>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6" name="Footer Placeholder 5">
            <a:extLst>
              <a:ext uri="{FF2B5EF4-FFF2-40B4-BE49-F238E27FC236}">
                <a16:creationId xmlns:a16="http://schemas.microsoft.com/office/drawing/2014/main" id="{089A86CF-CECB-4081-B85E-2CDC284AB2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6915A6-01BD-4FA2-99FF-9AD71B615DFE}"/>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20044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4CFA-D589-432E-B30A-CC58CC4EE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6B5822-1CA3-434A-ADBC-B415368F8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7E55CB-33FC-43C6-BABB-54B365BEE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92806-54E9-481F-9A64-08D9CF99139B}"/>
              </a:ext>
            </a:extLst>
          </p:cNvPr>
          <p:cNvSpPr>
            <a:spLocks noGrp="1"/>
          </p:cNvSpPr>
          <p:nvPr>
            <p:ph type="dt" sz="half" idx="10"/>
          </p:nvPr>
        </p:nvSpPr>
        <p:spPr/>
        <p:txBody>
          <a:bodyPr/>
          <a:lstStyle/>
          <a:p>
            <a:fld id="{5F55B51A-1E2F-4D59-B5A6-2F56578D1A9E}" type="datetimeFigureOut">
              <a:rPr lang="en-IN" smtClean="0"/>
              <a:t>01-08-2021</a:t>
            </a:fld>
            <a:endParaRPr lang="en-IN"/>
          </a:p>
        </p:txBody>
      </p:sp>
      <p:sp>
        <p:nvSpPr>
          <p:cNvPr id="6" name="Footer Placeholder 5">
            <a:extLst>
              <a:ext uri="{FF2B5EF4-FFF2-40B4-BE49-F238E27FC236}">
                <a16:creationId xmlns:a16="http://schemas.microsoft.com/office/drawing/2014/main" id="{EF7BF534-13F7-45EE-BCBE-59CB97C38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6C471F-6BD7-4CA1-9E39-8BEEA0AB637E}"/>
              </a:ext>
            </a:extLst>
          </p:cNvPr>
          <p:cNvSpPr>
            <a:spLocks noGrp="1"/>
          </p:cNvSpPr>
          <p:nvPr>
            <p:ph type="sldNum" sz="quarter" idx="12"/>
          </p:nvPr>
        </p:nvSpPr>
        <p:spPr/>
        <p:txBody>
          <a:bodyPr/>
          <a:lstStyle/>
          <a:p>
            <a:fld id="{67A5238A-86F5-44B3-90BE-74103453074E}" type="slidenum">
              <a:rPr lang="en-IN" smtClean="0"/>
              <a:t>‹#›</a:t>
            </a:fld>
            <a:endParaRPr lang="en-IN"/>
          </a:p>
        </p:txBody>
      </p:sp>
    </p:spTree>
    <p:extLst>
      <p:ext uri="{BB962C8B-B14F-4D97-AF65-F5344CB8AC3E}">
        <p14:creationId xmlns:p14="http://schemas.microsoft.com/office/powerpoint/2010/main" val="268152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9CDBC-D2D5-442C-B47A-F1626A3CEA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7B343B-2390-4674-BD51-9A3355B13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DE143-9C01-4828-8EA5-1CEC2AEB6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5B51A-1E2F-4D59-B5A6-2F56578D1A9E}" type="datetimeFigureOut">
              <a:rPr lang="en-IN" smtClean="0"/>
              <a:t>01-08-2021</a:t>
            </a:fld>
            <a:endParaRPr lang="en-IN"/>
          </a:p>
        </p:txBody>
      </p:sp>
      <p:sp>
        <p:nvSpPr>
          <p:cNvPr id="5" name="Footer Placeholder 4">
            <a:extLst>
              <a:ext uri="{FF2B5EF4-FFF2-40B4-BE49-F238E27FC236}">
                <a16:creationId xmlns:a16="http://schemas.microsoft.com/office/drawing/2014/main" id="{A91CD966-38BC-4D5D-96EF-A0EB84ED7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A47EEA-5BFF-4F6C-9C4E-6B15DDA42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5238A-86F5-44B3-90BE-74103453074E}" type="slidenum">
              <a:rPr lang="en-IN" smtClean="0"/>
              <a:t>‹#›</a:t>
            </a:fld>
            <a:endParaRPr lang="en-IN"/>
          </a:p>
        </p:txBody>
      </p:sp>
    </p:spTree>
    <p:extLst>
      <p:ext uri="{BB962C8B-B14F-4D97-AF65-F5344CB8AC3E}">
        <p14:creationId xmlns:p14="http://schemas.microsoft.com/office/powerpoint/2010/main" val="1668265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Pitch Your Creative Idea!. Pitching an idea to an investor ...">
            <a:extLst>
              <a:ext uri="{FF2B5EF4-FFF2-40B4-BE49-F238E27FC236}">
                <a16:creationId xmlns:a16="http://schemas.microsoft.com/office/drawing/2014/main" id="{CEDA3B7D-0AA1-4F8C-BBA2-F3298D239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B6273A-95E0-49FC-BB20-FED111B80E4C}"/>
              </a:ext>
            </a:extLst>
          </p:cNvPr>
          <p:cNvSpPr txBox="1"/>
          <p:nvPr/>
        </p:nvSpPr>
        <p:spPr>
          <a:xfrm>
            <a:off x="373488" y="349805"/>
            <a:ext cx="6529589" cy="1077218"/>
          </a:xfrm>
          <a:prstGeom prst="rect">
            <a:avLst/>
          </a:prstGeom>
          <a:noFill/>
        </p:spPr>
        <p:txBody>
          <a:bodyPr wrap="square" rtlCol="0">
            <a:spAutoFit/>
          </a:bodyPr>
          <a:lstStyle/>
          <a:p>
            <a:r>
              <a:rPr lang="en-IN" sz="3200" b="1" dirty="0"/>
              <a:t>ENT-603- Pitching the Idea</a:t>
            </a:r>
          </a:p>
          <a:p>
            <a:r>
              <a:rPr lang="en-IN" sz="3200" b="1" dirty="0"/>
              <a:t>Team Name : Water Saving</a:t>
            </a:r>
          </a:p>
        </p:txBody>
      </p:sp>
      <p:sp>
        <p:nvSpPr>
          <p:cNvPr id="6" name="TextBox 5">
            <a:extLst>
              <a:ext uri="{FF2B5EF4-FFF2-40B4-BE49-F238E27FC236}">
                <a16:creationId xmlns:a16="http://schemas.microsoft.com/office/drawing/2014/main" id="{71EC27A7-4B43-47BF-B8F4-A43808C2BEC2}"/>
              </a:ext>
            </a:extLst>
          </p:cNvPr>
          <p:cNvSpPr txBox="1"/>
          <p:nvPr/>
        </p:nvSpPr>
        <p:spPr>
          <a:xfrm>
            <a:off x="373488" y="1603790"/>
            <a:ext cx="6529589" cy="1077218"/>
          </a:xfrm>
          <a:prstGeom prst="rect">
            <a:avLst/>
          </a:prstGeom>
          <a:noFill/>
        </p:spPr>
        <p:txBody>
          <a:bodyPr wrap="square" rtlCol="0">
            <a:spAutoFit/>
          </a:bodyPr>
          <a:lstStyle/>
          <a:p>
            <a:r>
              <a:rPr lang="en-IN" sz="1600" dirty="0"/>
              <a:t>199278039- Anagha Tupe</a:t>
            </a:r>
          </a:p>
          <a:p>
            <a:r>
              <a:rPr lang="en-IN" sz="1600" dirty="0"/>
              <a:t>199278065- Santam Baul</a:t>
            </a:r>
          </a:p>
          <a:p>
            <a:r>
              <a:rPr lang="en-IN" sz="1600" dirty="0"/>
              <a:t>199278021- Saurabh Tripathi</a:t>
            </a:r>
          </a:p>
          <a:p>
            <a:r>
              <a:rPr lang="en-IN" sz="1600" dirty="0"/>
              <a:t>199278070- Vaibhav Gupta</a:t>
            </a:r>
          </a:p>
        </p:txBody>
      </p:sp>
    </p:spTree>
    <p:extLst>
      <p:ext uri="{BB962C8B-B14F-4D97-AF65-F5344CB8AC3E}">
        <p14:creationId xmlns:p14="http://schemas.microsoft.com/office/powerpoint/2010/main" val="334361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DEFBCEB-42C3-49D7-A727-767D6437EC51}"/>
              </a:ext>
            </a:extLst>
          </p:cNvPr>
          <p:cNvCxnSpPr/>
          <p:nvPr/>
        </p:nvCxnSpPr>
        <p:spPr>
          <a:xfrm>
            <a:off x="425003" y="965914"/>
            <a:ext cx="108053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FDFFD72-A0C9-4ED0-BC92-D0662EC595AA}"/>
              </a:ext>
            </a:extLst>
          </p:cNvPr>
          <p:cNvSpPr txBox="1"/>
          <p:nvPr/>
        </p:nvSpPr>
        <p:spPr>
          <a:xfrm>
            <a:off x="425003" y="324048"/>
            <a:ext cx="6529589" cy="584775"/>
          </a:xfrm>
          <a:prstGeom prst="rect">
            <a:avLst/>
          </a:prstGeom>
          <a:noFill/>
        </p:spPr>
        <p:txBody>
          <a:bodyPr wrap="square" rtlCol="0">
            <a:spAutoFit/>
          </a:bodyPr>
          <a:lstStyle/>
          <a:p>
            <a:r>
              <a:rPr lang="en-IN" sz="3200" b="1" dirty="0"/>
              <a:t>Problem and Need</a:t>
            </a:r>
          </a:p>
        </p:txBody>
      </p:sp>
      <p:grpSp>
        <p:nvGrpSpPr>
          <p:cNvPr id="26" name="Group 25">
            <a:extLst>
              <a:ext uri="{FF2B5EF4-FFF2-40B4-BE49-F238E27FC236}">
                <a16:creationId xmlns:a16="http://schemas.microsoft.com/office/drawing/2014/main" id="{E1B89F03-9A30-4C9A-9790-4A921148178F}"/>
              </a:ext>
            </a:extLst>
          </p:cNvPr>
          <p:cNvGrpSpPr/>
          <p:nvPr/>
        </p:nvGrpSpPr>
        <p:grpSpPr>
          <a:xfrm>
            <a:off x="2669081" y="4561895"/>
            <a:ext cx="2000682" cy="561214"/>
            <a:chOff x="1861582" y="4458863"/>
            <a:chExt cx="2000682" cy="561214"/>
          </a:xfrm>
        </p:grpSpPr>
        <p:sp>
          <p:nvSpPr>
            <p:cNvPr id="8" name="TextBox 7">
              <a:extLst>
                <a:ext uri="{FF2B5EF4-FFF2-40B4-BE49-F238E27FC236}">
                  <a16:creationId xmlns:a16="http://schemas.microsoft.com/office/drawing/2014/main" id="{6887542F-C06F-46C3-AFC7-2F827BC6FEEA}"/>
                </a:ext>
              </a:extLst>
            </p:cNvPr>
            <p:cNvSpPr txBox="1"/>
            <p:nvPr/>
          </p:nvSpPr>
          <p:spPr>
            <a:xfrm>
              <a:off x="1970874" y="4539415"/>
              <a:ext cx="1891390" cy="338554"/>
            </a:xfrm>
            <a:prstGeom prst="rect">
              <a:avLst/>
            </a:prstGeom>
            <a:noFill/>
          </p:spPr>
          <p:txBody>
            <a:bodyPr wrap="square" rtlCol="0">
              <a:spAutoFit/>
            </a:bodyPr>
            <a:lstStyle/>
            <a:p>
              <a:pPr algn="ctr"/>
              <a:r>
                <a:rPr lang="en-IN" sz="1600" b="1" dirty="0"/>
                <a:t>Problem</a:t>
              </a:r>
            </a:p>
          </p:txBody>
        </p:sp>
        <p:grpSp>
          <p:nvGrpSpPr>
            <p:cNvPr id="12" name="Group 11">
              <a:extLst>
                <a:ext uri="{FF2B5EF4-FFF2-40B4-BE49-F238E27FC236}">
                  <a16:creationId xmlns:a16="http://schemas.microsoft.com/office/drawing/2014/main" id="{E0F66DEF-466E-4238-8BA7-83CA67FECFD4}"/>
                </a:ext>
              </a:extLst>
            </p:cNvPr>
            <p:cNvGrpSpPr/>
            <p:nvPr/>
          </p:nvGrpSpPr>
          <p:grpSpPr>
            <a:xfrm>
              <a:off x="1861582" y="4458863"/>
              <a:ext cx="561214" cy="561214"/>
              <a:chOff x="5644079" y="3015716"/>
              <a:chExt cx="903840" cy="903840"/>
            </a:xfrm>
          </p:grpSpPr>
          <p:pic>
            <p:nvPicPr>
              <p:cNvPr id="1026" name="Picture 2" descr="problem Icon 3263982">
                <a:extLst>
                  <a:ext uri="{FF2B5EF4-FFF2-40B4-BE49-F238E27FC236}">
                    <a16:creationId xmlns:a16="http://schemas.microsoft.com/office/drawing/2014/main" id="{88ED6158-99C5-4F01-8280-3488E7DCD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095" y="3153095"/>
                <a:ext cx="551810" cy="55181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6D448C3F-2836-416B-A998-5AF79F032E1C}"/>
                  </a:ext>
                </a:extLst>
              </p:cNvPr>
              <p:cNvSpPr/>
              <p:nvPr/>
            </p:nvSpPr>
            <p:spPr>
              <a:xfrm>
                <a:off x="5644079" y="3015716"/>
                <a:ext cx="903840" cy="903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7" name="Group 26">
            <a:extLst>
              <a:ext uri="{FF2B5EF4-FFF2-40B4-BE49-F238E27FC236}">
                <a16:creationId xmlns:a16="http://schemas.microsoft.com/office/drawing/2014/main" id="{A75A0025-21A5-46AB-BFAC-3F1A236CF467}"/>
              </a:ext>
            </a:extLst>
          </p:cNvPr>
          <p:cNvGrpSpPr/>
          <p:nvPr/>
        </p:nvGrpSpPr>
        <p:grpSpPr>
          <a:xfrm>
            <a:off x="9135398" y="4561895"/>
            <a:ext cx="1943976" cy="561214"/>
            <a:chOff x="9074560" y="4458863"/>
            <a:chExt cx="1943976" cy="561214"/>
          </a:xfrm>
        </p:grpSpPr>
        <p:sp>
          <p:nvSpPr>
            <p:cNvPr id="9" name="TextBox 8">
              <a:extLst>
                <a:ext uri="{FF2B5EF4-FFF2-40B4-BE49-F238E27FC236}">
                  <a16:creationId xmlns:a16="http://schemas.microsoft.com/office/drawing/2014/main" id="{A4735718-CC80-4499-B759-9CC07548F191}"/>
                </a:ext>
              </a:extLst>
            </p:cNvPr>
            <p:cNvSpPr txBox="1"/>
            <p:nvPr/>
          </p:nvSpPr>
          <p:spPr>
            <a:xfrm>
              <a:off x="9127146" y="4539415"/>
              <a:ext cx="1891390" cy="338554"/>
            </a:xfrm>
            <a:prstGeom prst="rect">
              <a:avLst/>
            </a:prstGeom>
            <a:noFill/>
          </p:spPr>
          <p:txBody>
            <a:bodyPr wrap="square" rtlCol="0">
              <a:spAutoFit/>
            </a:bodyPr>
            <a:lstStyle/>
            <a:p>
              <a:pPr algn="ctr"/>
              <a:r>
                <a:rPr lang="en-IN" sz="1600" b="1" dirty="0"/>
                <a:t>Need</a:t>
              </a:r>
            </a:p>
          </p:txBody>
        </p:sp>
        <p:grpSp>
          <p:nvGrpSpPr>
            <p:cNvPr id="17" name="Group 16">
              <a:extLst>
                <a:ext uri="{FF2B5EF4-FFF2-40B4-BE49-F238E27FC236}">
                  <a16:creationId xmlns:a16="http://schemas.microsoft.com/office/drawing/2014/main" id="{C7A83C9A-7DB6-4AA9-ADA8-E3933D59B669}"/>
                </a:ext>
              </a:extLst>
            </p:cNvPr>
            <p:cNvGrpSpPr/>
            <p:nvPr/>
          </p:nvGrpSpPr>
          <p:grpSpPr>
            <a:xfrm>
              <a:off x="9074560" y="4458863"/>
              <a:ext cx="561214" cy="561214"/>
              <a:chOff x="8060930" y="4469015"/>
              <a:chExt cx="746975" cy="746975"/>
            </a:xfrm>
          </p:grpSpPr>
          <p:sp>
            <p:nvSpPr>
              <p:cNvPr id="16" name="Oval 15">
                <a:extLst>
                  <a:ext uri="{FF2B5EF4-FFF2-40B4-BE49-F238E27FC236}">
                    <a16:creationId xmlns:a16="http://schemas.microsoft.com/office/drawing/2014/main" id="{8C0871E9-D101-4BA5-A370-7478A1FFC260}"/>
                  </a:ext>
                </a:extLst>
              </p:cNvPr>
              <p:cNvSpPr/>
              <p:nvPr/>
            </p:nvSpPr>
            <p:spPr>
              <a:xfrm>
                <a:off x="8060930" y="4469015"/>
                <a:ext cx="746975" cy="7469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need Icon 2270476">
                <a:extLst>
                  <a:ext uri="{FF2B5EF4-FFF2-40B4-BE49-F238E27FC236}">
                    <a16:creationId xmlns:a16="http://schemas.microsoft.com/office/drawing/2014/main" id="{5CC03573-9B21-4647-B136-3CFBBEF60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0922" y="4513249"/>
                <a:ext cx="606991" cy="60699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3" name="TextBox 12">
            <a:extLst>
              <a:ext uri="{FF2B5EF4-FFF2-40B4-BE49-F238E27FC236}">
                <a16:creationId xmlns:a16="http://schemas.microsoft.com/office/drawing/2014/main" id="{5AA1B720-8F6F-41A9-9DB4-63FC30AFF257}"/>
              </a:ext>
            </a:extLst>
          </p:cNvPr>
          <p:cNvSpPr txBox="1"/>
          <p:nvPr/>
        </p:nvSpPr>
        <p:spPr>
          <a:xfrm>
            <a:off x="268343" y="5268056"/>
            <a:ext cx="6802158" cy="1384995"/>
          </a:xfrm>
          <a:prstGeom prst="rect">
            <a:avLst/>
          </a:prstGeom>
          <a:noFill/>
        </p:spPr>
        <p:txBody>
          <a:bodyPr wrap="square" rtlCol="0">
            <a:spAutoFit/>
          </a:bodyPr>
          <a:lstStyle/>
          <a:p>
            <a:pPr marL="171450" indent="-171450">
              <a:buFont typeface="Arial" panose="020B0604020202020204" pitchFamily="34" charset="0"/>
              <a:buChar char="•"/>
            </a:pPr>
            <a:r>
              <a:rPr lang="en-US" sz="1400" dirty="0"/>
              <a:t>Water scarcity in India is expected to worsen as the overall population is expected to increase to 1.6 billion by year 2050</a:t>
            </a:r>
          </a:p>
          <a:p>
            <a:pPr marL="171450" indent="-171450">
              <a:buFont typeface="Arial" panose="020B0604020202020204" pitchFamily="34" charset="0"/>
              <a:buChar char="•"/>
            </a:pPr>
            <a:r>
              <a:rPr lang="en-IN" sz="1400" dirty="0"/>
              <a:t>21% of country’s diseases are water related</a:t>
            </a:r>
          </a:p>
          <a:p>
            <a:pPr marL="171450" indent="-171450">
              <a:buFont typeface="Arial" panose="020B0604020202020204" pitchFamily="34" charset="0"/>
              <a:buChar char="•"/>
            </a:pPr>
            <a:r>
              <a:rPr lang="en-US" sz="1400" dirty="0"/>
              <a:t>Children in 100 million homes in the country lack water</a:t>
            </a:r>
          </a:p>
          <a:p>
            <a:pPr marL="171450" indent="-171450">
              <a:buFont typeface="Arial" panose="020B0604020202020204" pitchFamily="34" charset="0"/>
              <a:buChar char="•"/>
            </a:pPr>
            <a:r>
              <a:rPr lang="en-US" sz="1400" dirty="0"/>
              <a:t>India is one 17 countries where "water stress" is "extremely high“</a:t>
            </a:r>
          </a:p>
          <a:p>
            <a:pPr marL="171450" indent="-171450">
              <a:buFont typeface="Arial" panose="020B0604020202020204" pitchFamily="34" charset="0"/>
              <a:buChar char="•"/>
            </a:pPr>
            <a:r>
              <a:rPr lang="en-US" sz="1400" dirty="0"/>
              <a:t>163 Million Indians don’t have access to clean drinking water</a:t>
            </a:r>
            <a:endParaRPr lang="en-IN" sz="1400" dirty="0"/>
          </a:p>
        </p:txBody>
      </p:sp>
      <p:pic>
        <p:nvPicPr>
          <p:cNvPr id="19" name="Picture 18">
            <a:extLst>
              <a:ext uri="{FF2B5EF4-FFF2-40B4-BE49-F238E27FC236}">
                <a16:creationId xmlns:a16="http://schemas.microsoft.com/office/drawing/2014/main" id="{A899C66E-6359-4322-A1C4-F168D972056B}"/>
              </a:ext>
            </a:extLst>
          </p:cNvPr>
          <p:cNvPicPr>
            <a:picLocks noChangeAspect="1"/>
          </p:cNvPicPr>
          <p:nvPr/>
        </p:nvPicPr>
        <p:blipFill>
          <a:blip r:embed="rId4"/>
          <a:stretch>
            <a:fillRect/>
          </a:stretch>
        </p:blipFill>
        <p:spPr>
          <a:xfrm>
            <a:off x="268343" y="1079118"/>
            <a:ext cx="4275103" cy="3248769"/>
          </a:xfrm>
          <a:prstGeom prst="rect">
            <a:avLst/>
          </a:prstGeom>
          <a:ln>
            <a:solidFill>
              <a:schemeClr val="tx1"/>
            </a:solidFill>
          </a:ln>
        </p:spPr>
      </p:pic>
      <p:pic>
        <p:nvPicPr>
          <p:cNvPr id="21" name="Picture 20">
            <a:extLst>
              <a:ext uri="{FF2B5EF4-FFF2-40B4-BE49-F238E27FC236}">
                <a16:creationId xmlns:a16="http://schemas.microsoft.com/office/drawing/2014/main" id="{CF4BE219-B7F0-42CE-AFF9-861C4BDCB405}"/>
              </a:ext>
            </a:extLst>
          </p:cNvPr>
          <p:cNvPicPr>
            <a:picLocks noChangeAspect="1"/>
          </p:cNvPicPr>
          <p:nvPr/>
        </p:nvPicPr>
        <p:blipFill>
          <a:blip r:embed="rId5"/>
          <a:stretch>
            <a:fillRect/>
          </a:stretch>
        </p:blipFill>
        <p:spPr>
          <a:xfrm>
            <a:off x="7451054" y="1426710"/>
            <a:ext cx="4520045" cy="2589068"/>
          </a:xfrm>
          <a:prstGeom prst="rect">
            <a:avLst/>
          </a:prstGeom>
          <a:ln>
            <a:solidFill>
              <a:schemeClr val="tx1"/>
            </a:solidFill>
          </a:ln>
        </p:spPr>
      </p:pic>
      <p:sp>
        <p:nvSpPr>
          <p:cNvPr id="22" name="Arrow: Chevron 21">
            <a:extLst>
              <a:ext uri="{FF2B5EF4-FFF2-40B4-BE49-F238E27FC236}">
                <a16:creationId xmlns:a16="http://schemas.microsoft.com/office/drawing/2014/main" id="{06D2D8AD-2258-49C9-A151-15E0E3E99383}"/>
              </a:ext>
            </a:extLst>
          </p:cNvPr>
          <p:cNvSpPr/>
          <p:nvPr/>
        </p:nvSpPr>
        <p:spPr>
          <a:xfrm rot="10800000">
            <a:off x="4641435" y="1555324"/>
            <a:ext cx="283335" cy="556603"/>
          </a:xfrm>
          <a:prstGeom prst="chevr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Chevron 22">
            <a:extLst>
              <a:ext uri="{FF2B5EF4-FFF2-40B4-BE49-F238E27FC236}">
                <a16:creationId xmlns:a16="http://schemas.microsoft.com/office/drawing/2014/main" id="{A734DC64-BFE5-4B24-BC45-BE6CB4083486}"/>
              </a:ext>
            </a:extLst>
          </p:cNvPr>
          <p:cNvSpPr/>
          <p:nvPr/>
        </p:nvSpPr>
        <p:spPr>
          <a:xfrm>
            <a:off x="6954592" y="2949009"/>
            <a:ext cx="283335" cy="556603"/>
          </a:xfrm>
          <a:prstGeom prst="chevr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a:extLst>
              <a:ext uri="{FF2B5EF4-FFF2-40B4-BE49-F238E27FC236}">
                <a16:creationId xmlns:a16="http://schemas.microsoft.com/office/drawing/2014/main" id="{A909897E-19A0-4B5A-A336-5008ACFDC456}"/>
              </a:ext>
            </a:extLst>
          </p:cNvPr>
          <p:cNvSpPr txBox="1"/>
          <p:nvPr/>
        </p:nvSpPr>
        <p:spPr>
          <a:xfrm>
            <a:off x="4924770" y="1464293"/>
            <a:ext cx="2313157" cy="738664"/>
          </a:xfrm>
          <a:prstGeom prst="rect">
            <a:avLst/>
          </a:prstGeom>
          <a:noFill/>
        </p:spPr>
        <p:txBody>
          <a:bodyPr wrap="square" rtlCol="0">
            <a:spAutoFit/>
          </a:bodyPr>
          <a:lstStyle/>
          <a:p>
            <a:pPr algn="ctr"/>
            <a:r>
              <a:rPr lang="en-IN" sz="1400" dirty="0"/>
              <a:t>Rapidly growing demand of water will eventually translate to water scarcity</a:t>
            </a:r>
          </a:p>
        </p:txBody>
      </p:sp>
      <p:sp>
        <p:nvSpPr>
          <p:cNvPr id="28" name="TextBox 27">
            <a:extLst>
              <a:ext uri="{FF2B5EF4-FFF2-40B4-BE49-F238E27FC236}">
                <a16:creationId xmlns:a16="http://schemas.microsoft.com/office/drawing/2014/main" id="{778C462A-FF2E-4589-98EE-6F1A45CD3DE4}"/>
              </a:ext>
            </a:extLst>
          </p:cNvPr>
          <p:cNvSpPr txBox="1"/>
          <p:nvPr/>
        </p:nvSpPr>
        <p:spPr>
          <a:xfrm>
            <a:off x="4592440" y="2857978"/>
            <a:ext cx="2313157" cy="738664"/>
          </a:xfrm>
          <a:prstGeom prst="rect">
            <a:avLst/>
          </a:prstGeom>
          <a:noFill/>
        </p:spPr>
        <p:txBody>
          <a:bodyPr wrap="square" rtlCol="0">
            <a:spAutoFit/>
          </a:bodyPr>
          <a:lstStyle/>
          <a:p>
            <a:pPr algn="ctr"/>
            <a:r>
              <a:rPr lang="en-IN" sz="1400" dirty="0"/>
              <a:t>Water Usage is much higher for UP and Punjab which uses ~35% of water in India</a:t>
            </a:r>
          </a:p>
        </p:txBody>
      </p:sp>
      <p:sp>
        <p:nvSpPr>
          <p:cNvPr id="30" name="TextBox 29">
            <a:extLst>
              <a:ext uri="{FF2B5EF4-FFF2-40B4-BE49-F238E27FC236}">
                <a16:creationId xmlns:a16="http://schemas.microsoft.com/office/drawing/2014/main" id="{EE8112DF-600E-49A1-89D4-56A025ADBE26}"/>
              </a:ext>
            </a:extLst>
          </p:cNvPr>
          <p:cNvSpPr txBox="1"/>
          <p:nvPr/>
        </p:nvSpPr>
        <p:spPr>
          <a:xfrm>
            <a:off x="8291115" y="5737580"/>
            <a:ext cx="3632542" cy="523220"/>
          </a:xfrm>
          <a:prstGeom prst="rect">
            <a:avLst/>
          </a:prstGeom>
          <a:noFill/>
        </p:spPr>
        <p:txBody>
          <a:bodyPr wrap="square" rtlCol="0">
            <a:spAutoFit/>
          </a:bodyPr>
          <a:lstStyle/>
          <a:p>
            <a:pPr algn="ctr"/>
            <a:r>
              <a:rPr lang="en-IN" sz="1400" dirty="0"/>
              <a:t>Conserve water and reduce water wastage and improve the quality of water </a:t>
            </a:r>
          </a:p>
        </p:txBody>
      </p:sp>
      <p:sp>
        <p:nvSpPr>
          <p:cNvPr id="29" name="Arrow: Chevron 28">
            <a:extLst>
              <a:ext uri="{FF2B5EF4-FFF2-40B4-BE49-F238E27FC236}">
                <a16:creationId xmlns:a16="http://schemas.microsoft.com/office/drawing/2014/main" id="{FB692E22-E14C-493A-B804-49943444FBB2}"/>
              </a:ext>
            </a:extLst>
          </p:cNvPr>
          <p:cNvSpPr/>
          <p:nvPr/>
        </p:nvSpPr>
        <p:spPr>
          <a:xfrm>
            <a:off x="7539141" y="5613167"/>
            <a:ext cx="283335" cy="556603"/>
          </a:xfrm>
          <a:prstGeom prst="chevr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3887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DEFBCEB-42C3-49D7-A727-767D6437EC51}"/>
              </a:ext>
            </a:extLst>
          </p:cNvPr>
          <p:cNvCxnSpPr/>
          <p:nvPr/>
        </p:nvCxnSpPr>
        <p:spPr>
          <a:xfrm>
            <a:off x="425003" y="965914"/>
            <a:ext cx="108053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FDFFD72-A0C9-4ED0-BC92-D0662EC595AA}"/>
              </a:ext>
            </a:extLst>
          </p:cNvPr>
          <p:cNvSpPr txBox="1"/>
          <p:nvPr/>
        </p:nvSpPr>
        <p:spPr>
          <a:xfrm>
            <a:off x="425003" y="324048"/>
            <a:ext cx="6529589" cy="584775"/>
          </a:xfrm>
          <a:prstGeom prst="rect">
            <a:avLst/>
          </a:prstGeom>
          <a:noFill/>
        </p:spPr>
        <p:txBody>
          <a:bodyPr wrap="square" rtlCol="0">
            <a:spAutoFit/>
          </a:bodyPr>
          <a:lstStyle/>
          <a:p>
            <a:r>
              <a:rPr lang="en-IN" sz="3200" b="1" dirty="0"/>
              <a:t>Solution</a:t>
            </a:r>
          </a:p>
        </p:txBody>
      </p:sp>
      <p:sp>
        <p:nvSpPr>
          <p:cNvPr id="74" name="TextBox 73">
            <a:extLst>
              <a:ext uri="{FF2B5EF4-FFF2-40B4-BE49-F238E27FC236}">
                <a16:creationId xmlns:a16="http://schemas.microsoft.com/office/drawing/2014/main" id="{2D38C5AF-068B-4206-B578-524B6ACC1445}"/>
              </a:ext>
            </a:extLst>
          </p:cNvPr>
          <p:cNvSpPr txBox="1"/>
          <p:nvPr/>
        </p:nvSpPr>
        <p:spPr>
          <a:xfrm>
            <a:off x="4438228" y="1495575"/>
            <a:ext cx="3312368" cy="523220"/>
          </a:xfrm>
          <a:prstGeom prst="rect">
            <a:avLst/>
          </a:prstGeom>
          <a:noFill/>
        </p:spPr>
        <p:txBody>
          <a:bodyPr wrap="square" rtlCol="0">
            <a:spAutoFit/>
          </a:bodyPr>
          <a:lstStyle/>
          <a:p>
            <a:pPr algn="ctr" defTabSz="1218987"/>
            <a:r>
              <a:rPr lang="en-US" sz="1400" kern="0" dirty="0">
                <a:solidFill>
                  <a:prstClr val="black">
                    <a:lumMod val="50000"/>
                    <a:lumOff val="50000"/>
                  </a:prstClr>
                </a:solidFill>
                <a:cs typeface="Arial" panose="020B0604020202020204" pitchFamily="34" charset="0"/>
              </a:rPr>
              <a:t>Create an App which will monitor water usage in a household </a:t>
            </a:r>
          </a:p>
        </p:txBody>
      </p:sp>
      <p:sp>
        <p:nvSpPr>
          <p:cNvPr id="75" name="TextBox 74">
            <a:extLst>
              <a:ext uri="{FF2B5EF4-FFF2-40B4-BE49-F238E27FC236}">
                <a16:creationId xmlns:a16="http://schemas.microsoft.com/office/drawing/2014/main" id="{1FD9F157-6DD9-4DA7-A02C-5797C9BDFB72}"/>
              </a:ext>
            </a:extLst>
          </p:cNvPr>
          <p:cNvSpPr txBox="1"/>
          <p:nvPr/>
        </p:nvSpPr>
        <p:spPr>
          <a:xfrm>
            <a:off x="4438228" y="1100843"/>
            <a:ext cx="3312368" cy="369332"/>
          </a:xfrm>
          <a:prstGeom prst="rect">
            <a:avLst/>
          </a:prstGeom>
          <a:noFill/>
        </p:spPr>
        <p:txBody>
          <a:bodyPr wrap="square" rtlCol="0" anchor="b">
            <a:spAutoFit/>
          </a:bodyPr>
          <a:lstStyle/>
          <a:p>
            <a:pPr algn="ctr" defTabSz="1218987"/>
            <a:r>
              <a:rPr lang="en-US" b="1" kern="0" dirty="0">
                <a:solidFill>
                  <a:srgbClr val="F07F09"/>
                </a:solidFill>
                <a:cs typeface="Arial" panose="020B0604020202020204" pitchFamily="34" charset="0"/>
              </a:rPr>
              <a:t>Water Conservation App</a:t>
            </a:r>
          </a:p>
        </p:txBody>
      </p:sp>
      <p:sp>
        <p:nvSpPr>
          <p:cNvPr id="76" name="TextBox 75">
            <a:extLst>
              <a:ext uri="{FF2B5EF4-FFF2-40B4-BE49-F238E27FC236}">
                <a16:creationId xmlns:a16="http://schemas.microsoft.com/office/drawing/2014/main" id="{34C2A32B-F950-4324-8D09-181C26292DD3}"/>
              </a:ext>
            </a:extLst>
          </p:cNvPr>
          <p:cNvSpPr txBox="1"/>
          <p:nvPr/>
        </p:nvSpPr>
        <p:spPr>
          <a:xfrm>
            <a:off x="1041400" y="5570785"/>
            <a:ext cx="2573718" cy="738664"/>
          </a:xfrm>
          <a:prstGeom prst="rect">
            <a:avLst/>
          </a:prstGeom>
          <a:noFill/>
        </p:spPr>
        <p:txBody>
          <a:bodyPr wrap="square" rtlCol="0">
            <a:spAutoFit/>
          </a:bodyPr>
          <a:lstStyle/>
          <a:p>
            <a:pPr algn="r" defTabSz="1218987"/>
            <a:r>
              <a:rPr lang="en-US" sz="1400" kern="0" dirty="0">
                <a:solidFill>
                  <a:prstClr val="black">
                    <a:lumMod val="50000"/>
                    <a:lumOff val="50000"/>
                  </a:prstClr>
                </a:solidFill>
                <a:cs typeface="Arial" panose="020B0604020202020204" pitchFamily="34" charset="0"/>
              </a:rPr>
              <a:t>App will also have water usage data which can be used to help in water conservation</a:t>
            </a:r>
          </a:p>
        </p:txBody>
      </p:sp>
      <p:sp>
        <p:nvSpPr>
          <p:cNvPr id="77" name="TextBox 76">
            <a:extLst>
              <a:ext uri="{FF2B5EF4-FFF2-40B4-BE49-F238E27FC236}">
                <a16:creationId xmlns:a16="http://schemas.microsoft.com/office/drawing/2014/main" id="{2FD5004B-CA0E-4988-8F80-0F52967CA71B}"/>
              </a:ext>
            </a:extLst>
          </p:cNvPr>
          <p:cNvSpPr txBox="1"/>
          <p:nvPr/>
        </p:nvSpPr>
        <p:spPr>
          <a:xfrm>
            <a:off x="1041400" y="5176053"/>
            <a:ext cx="2573718" cy="369332"/>
          </a:xfrm>
          <a:prstGeom prst="rect">
            <a:avLst/>
          </a:prstGeom>
          <a:noFill/>
        </p:spPr>
        <p:txBody>
          <a:bodyPr wrap="square" rtlCol="0" anchor="b">
            <a:spAutoFit/>
          </a:bodyPr>
          <a:lstStyle/>
          <a:p>
            <a:pPr algn="r" defTabSz="1218987"/>
            <a:r>
              <a:rPr lang="en-US" b="1" kern="0" dirty="0">
                <a:solidFill>
                  <a:srgbClr val="1B587C"/>
                </a:solidFill>
                <a:cs typeface="Arial" panose="020B0604020202020204" pitchFamily="34" charset="0"/>
              </a:rPr>
              <a:t>Data Analytics</a:t>
            </a:r>
          </a:p>
        </p:txBody>
      </p:sp>
      <p:sp>
        <p:nvSpPr>
          <p:cNvPr id="78" name="TextBox 77">
            <a:extLst>
              <a:ext uri="{FF2B5EF4-FFF2-40B4-BE49-F238E27FC236}">
                <a16:creationId xmlns:a16="http://schemas.microsoft.com/office/drawing/2014/main" id="{40500694-B54B-4BE5-A7FA-8A56E9904449}"/>
              </a:ext>
            </a:extLst>
          </p:cNvPr>
          <p:cNvSpPr txBox="1"/>
          <p:nvPr/>
        </p:nvSpPr>
        <p:spPr>
          <a:xfrm>
            <a:off x="8564045" y="5570785"/>
            <a:ext cx="3245881" cy="738664"/>
          </a:xfrm>
          <a:prstGeom prst="rect">
            <a:avLst/>
          </a:prstGeom>
          <a:noFill/>
        </p:spPr>
        <p:txBody>
          <a:bodyPr wrap="square" rtlCol="0">
            <a:spAutoFit/>
          </a:bodyPr>
          <a:lstStyle/>
          <a:p>
            <a:pPr defTabSz="1218987"/>
            <a:r>
              <a:rPr lang="en-US" sz="1400" kern="0" dirty="0">
                <a:solidFill>
                  <a:prstClr val="black">
                    <a:lumMod val="50000"/>
                    <a:lumOff val="50000"/>
                  </a:prstClr>
                </a:solidFill>
                <a:cs typeface="Arial" panose="020B0604020202020204" pitchFamily="34" charset="0"/>
              </a:rPr>
              <a:t>The App will provide incentives to users for reducing their water consumption or for meeting targets</a:t>
            </a:r>
          </a:p>
        </p:txBody>
      </p:sp>
      <p:sp>
        <p:nvSpPr>
          <p:cNvPr id="79" name="TextBox 78">
            <a:extLst>
              <a:ext uri="{FF2B5EF4-FFF2-40B4-BE49-F238E27FC236}">
                <a16:creationId xmlns:a16="http://schemas.microsoft.com/office/drawing/2014/main" id="{705F44F2-9304-4471-B1C2-500755D3C722}"/>
              </a:ext>
            </a:extLst>
          </p:cNvPr>
          <p:cNvSpPr txBox="1"/>
          <p:nvPr/>
        </p:nvSpPr>
        <p:spPr>
          <a:xfrm>
            <a:off x="8564046" y="5176053"/>
            <a:ext cx="2936788" cy="369332"/>
          </a:xfrm>
          <a:prstGeom prst="rect">
            <a:avLst/>
          </a:prstGeom>
          <a:noFill/>
        </p:spPr>
        <p:txBody>
          <a:bodyPr wrap="square" rtlCol="0" anchor="b">
            <a:spAutoFit/>
          </a:bodyPr>
          <a:lstStyle/>
          <a:p>
            <a:pPr defTabSz="1218987"/>
            <a:r>
              <a:rPr lang="en-US" b="1" kern="0" dirty="0">
                <a:solidFill>
                  <a:srgbClr val="9F2936"/>
                </a:solidFill>
                <a:cs typeface="Arial" panose="020B0604020202020204" pitchFamily="34" charset="0"/>
              </a:rPr>
              <a:t>Incentivizing Users </a:t>
            </a:r>
          </a:p>
        </p:txBody>
      </p:sp>
      <p:sp>
        <p:nvSpPr>
          <p:cNvPr id="80" name="Freeform 5">
            <a:extLst>
              <a:ext uri="{FF2B5EF4-FFF2-40B4-BE49-F238E27FC236}">
                <a16:creationId xmlns:a16="http://schemas.microsoft.com/office/drawing/2014/main" id="{6988D034-5DEC-4074-A5FF-D0463DD4D5BB}"/>
              </a:ext>
            </a:extLst>
          </p:cNvPr>
          <p:cNvSpPr>
            <a:spLocks noEditPoints="1"/>
          </p:cNvSpPr>
          <p:nvPr/>
        </p:nvSpPr>
        <p:spPr bwMode="auto">
          <a:xfrm>
            <a:off x="3736907" y="2558628"/>
            <a:ext cx="1652588" cy="3819525"/>
          </a:xfrm>
          <a:custGeom>
            <a:avLst/>
            <a:gdLst>
              <a:gd name="T0" fmla="*/ 3901 w 6243"/>
              <a:gd name="T1" fmla="*/ 8294 h 14438"/>
              <a:gd name="T2" fmla="*/ 4741 w 6243"/>
              <a:gd name="T3" fmla="*/ 8648 h 14438"/>
              <a:gd name="T4" fmla="*/ 5432 w 6243"/>
              <a:gd name="T5" fmla="*/ 9218 h 14438"/>
              <a:gd name="T6" fmla="*/ 5935 w 6243"/>
              <a:gd name="T7" fmla="*/ 9964 h 14438"/>
              <a:gd name="T8" fmla="*/ 6208 w 6243"/>
              <a:gd name="T9" fmla="*/ 10842 h 14438"/>
              <a:gd name="T10" fmla="*/ 6208 w 6243"/>
              <a:gd name="T11" fmla="*/ 11792 h 14438"/>
              <a:gd name="T12" fmla="*/ 5935 w 6243"/>
              <a:gd name="T13" fmla="*/ 12670 h 14438"/>
              <a:gd name="T14" fmla="*/ 5432 w 6243"/>
              <a:gd name="T15" fmla="*/ 13416 h 14438"/>
              <a:gd name="T16" fmla="*/ 4741 w 6243"/>
              <a:gd name="T17" fmla="*/ 13986 h 14438"/>
              <a:gd name="T18" fmla="*/ 3901 w 6243"/>
              <a:gd name="T19" fmla="*/ 14340 h 14438"/>
              <a:gd name="T20" fmla="*/ 2961 w 6243"/>
              <a:gd name="T21" fmla="*/ 14434 h 14438"/>
              <a:gd name="T22" fmla="*/ 2048 w 6243"/>
              <a:gd name="T23" fmla="*/ 14249 h 14438"/>
              <a:gd name="T24" fmla="*/ 1254 w 6243"/>
              <a:gd name="T25" fmla="*/ 13818 h 14438"/>
              <a:gd name="T26" fmla="*/ 620 w 6243"/>
              <a:gd name="T27" fmla="*/ 13184 h 14438"/>
              <a:gd name="T28" fmla="*/ 189 w 6243"/>
              <a:gd name="T29" fmla="*/ 12390 h 14438"/>
              <a:gd name="T30" fmla="*/ 4 w 6243"/>
              <a:gd name="T31" fmla="*/ 11477 h 14438"/>
              <a:gd name="T32" fmla="*/ 20 w 6243"/>
              <a:gd name="T33" fmla="*/ 10962 h 14438"/>
              <a:gd name="T34" fmla="*/ 94 w 6243"/>
              <a:gd name="T35" fmla="*/ 10550 h 14438"/>
              <a:gd name="T36" fmla="*/ 221 w 6243"/>
              <a:gd name="T37" fmla="*/ 10160 h 14438"/>
              <a:gd name="T38" fmla="*/ 397 w 6243"/>
              <a:gd name="T39" fmla="*/ 9794 h 14438"/>
              <a:gd name="T40" fmla="*/ 616 w 6243"/>
              <a:gd name="T41" fmla="*/ 9457 h 14438"/>
              <a:gd name="T42" fmla="*/ 6168 w 6243"/>
              <a:gd name="T43" fmla="*/ 0 h 14438"/>
              <a:gd name="T44" fmla="*/ 6062 w 6243"/>
              <a:gd name="T45" fmla="*/ 239 h 14438"/>
              <a:gd name="T46" fmla="*/ 5977 w 6243"/>
              <a:gd name="T47" fmla="*/ 489 h 14438"/>
              <a:gd name="T48" fmla="*/ 5911 w 6243"/>
              <a:gd name="T49" fmla="*/ 747 h 14438"/>
              <a:gd name="T50" fmla="*/ 5869 w 6243"/>
              <a:gd name="T51" fmla="*/ 1013 h 14438"/>
              <a:gd name="T52" fmla="*/ 5849 w 6243"/>
              <a:gd name="T53" fmla="*/ 1286 h 14438"/>
              <a:gd name="T54" fmla="*/ 5852 w 6243"/>
              <a:gd name="T55" fmla="*/ 1555 h 14438"/>
              <a:gd name="T56" fmla="*/ 2021 w 6243"/>
              <a:gd name="T57" fmla="*/ 8395 h 14438"/>
              <a:gd name="T58" fmla="*/ 2347 w 6243"/>
              <a:gd name="T59" fmla="*/ 8292 h 14438"/>
              <a:gd name="T60" fmla="*/ 2762 w 6243"/>
              <a:gd name="T61" fmla="*/ 8217 h 14438"/>
              <a:gd name="T62" fmla="*/ 3122 w 6243"/>
              <a:gd name="T63" fmla="*/ 8810 h 14438"/>
              <a:gd name="T64" fmla="*/ 3867 w 6243"/>
              <a:gd name="T65" fmla="*/ 8923 h 14438"/>
              <a:gd name="T66" fmla="*/ 4523 w 6243"/>
              <a:gd name="T67" fmla="*/ 9239 h 14438"/>
              <a:gd name="T68" fmla="*/ 5056 w 6243"/>
              <a:gd name="T69" fmla="*/ 9722 h 14438"/>
              <a:gd name="T70" fmla="*/ 5432 w 6243"/>
              <a:gd name="T71" fmla="*/ 10341 h 14438"/>
              <a:gd name="T72" fmla="*/ 5615 w 6243"/>
              <a:gd name="T73" fmla="*/ 11061 h 14438"/>
              <a:gd name="T74" fmla="*/ 5578 w 6243"/>
              <a:gd name="T75" fmla="*/ 11822 h 14438"/>
              <a:gd name="T76" fmla="*/ 5326 w 6243"/>
              <a:gd name="T77" fmla="*/ 12512 h 14438"/>
              <a:gd name="T78" fmla="*/ 4894 w 6243"/>
              <a:gd name="T79" fmla="*/ 13089 h 14438"/>
              <a:gd name="T80" fmla="*/ 4317 w 6243"/>
              <a:gd name="T81" fmla="*/ 13521 h 14438"/>
              <a:gd name="T82" fmla="*/ 3627 w 6243"/>
              <a:gd name="T83" fmla="*/ 13772 h 14438"/>
              <a:gd name="T84" fmla="*/ 2865 w 6243"/>
              <a:gd name="T85" fmla="*/ 13810 h 14438"/>
              <a:gd name="T86" fmla="*/ 2146 w 6243"/>
              <a:gd name="T87" fmla="*/ 13627 h 14438"/>
              <a:gd name="T88" fmla="*/ 1527 w 6243"/>
              <a:gd name="T89" fmla="*/ 13251 h 14438"/>
              <a:gd name="T90" fmla="*/ 1043 w 6243"/>
              <a:gd name="T91" fmla="*/ 12719 h 14438"/>
              <a:gd name="T92" fmla="*/ 728 w 6243"/>
              <a:gd name="T93" fmla="*/ 12062 h 14438"/>
              <a:gd name="T94" fmla="*/ 615 w 6243"/>
              <a:gd name="T95" fmla="*/ 11317 h 14438"/>
              <a:gd name="T96" fmla="*/ 728 w 6243"/>
              <a:gd name="T97" fmla="*/ 10572 h 14438"/>
              <a:gd name="T98" fmla="*/ 1043 w 6243"/>
              <a:gd name="T99" fmla="*/ 9916 h 14438"/>
              <a:gd name="T100" fmla="*/ 1527 w 6243"/>
              <a:gd name="T101" fmla="*/ 9382 h 14438"/>
              <a:gd name="T102" fmla="*/ 2146 w 6243"/>
              <a:gd name="T103" fmla="*/ 9008 h 14438"/>
              <a:gd name="T104" fmla="*/ 2865 w 6243"/>
              <a:gd name="T105" fmla="*/ 8823 h 1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43" h="14438">
                <a:moveTo>
                  <a:pt x="3122" y="8195"/>
                </a:moveTo>
                <a:lnTo>
                  <a:pt x="3282" y="8200"/>
                </a:lnTo>
                <a:lnTo>
                  <a:pt x="3441" y="8212"/>
                </a:lnTo>
                <a:lnTo>
                  <a:pt x="3597" y="8232"/>
                </a:lnTo>
                <a:lnTo>
                  <a:pt x="3751" y="8259"/>
                </a:lnTo>
                <a:lnTo>
                  <a:pt x="3901" y="8294"/>
                </a:lnTo>
                <a:lnTo>
                  <a:pt x="4050" y="8335"/>
                </a:lnTo>
                <a:lnTo>
                  <a:pt x="4195" y="8385"/>
                </a:lnTo>
                <a:lnTo>
                  <a:pt x="4337" y="8441"/>
                </a:lnTo>
                <a:lnTo>
                  <a:pt x="4475" y="8503"/>
                </a:lnTo>
                <a:lnTo>
                  <a:pt x="4609" y="8572"/>
                </a:lnTo>
                <a:lnTo>
                  <a:pt x="4741" y="8648"/>
                </a:lnTo>
                <a:lnTo>
                  <a:pt x="4867" y="8729"/>
                </a:lnTo>
                <a:lnTo>
                  <a:pt x="4990" y="8816"/>
                </a:lnTo>
                <a:lnTo>
                  <a:pt x="5107" y="8908"/>
                </a:lnTo>
                <a:lnTo>
                  <a:pt x="5221" y="9007"/>
                </a:lnTo>
                <a:lnTo>
                  <a:pt x="5329" y="9110"/>
                </a:lnTo>
                <a:lnTo>
                  <a:pt x="5432" y="9218"/>
                </a:lnTo>
                <a:lnTo>
                  <a:pt x="5531" y="9331"/>
                </a:lnTo>
                <a:lnTo>
                  <a:pt x="5623" y="9449"/>
                </a:lnTo>
                <a:lnTo>
                  <a:pt x="5710" y="9571"/>
                </a:lnTo>
                <a:lnTo>
                  <a:pt x="5791" y="9698"/>
                </a:lnTo>
                <a:lnTo>
                  <a:pt x="5866" y="9829"/>
                </a:lnTo>
                <a:lnTo>
                  <a:pt x="5935" y="9964"/>
                </a:lnTo>
                <a:lnTo>
                  <a:pt x="5998" y="10101"/>
                </a:lnTo>
                <a:lnTo>
                  <a:pt x="6054" y="10244"/>
                </a:lnTo>
                <a:lnTo>
                  <a:pt x="6103" y="10388"/>
                </a:lnTo>
                <a:lnTo>
                  <a:pt x="6145" y="10537"/>
                </a:lnTo>
                <a:lnTo>
                  <a:pt x="6180" y="10688"/>
                </a:lnTo>
                <a:lnTo>
                  <a:pt x="6208" y="10842"/>
                </a:lnTo>
                <a:lnTo>
                  <a:pt x="6228" y="10997"/>
                </a:lnTo>
                <a:lnTo>
                  <a:pt x="6239" y="11156"/>
                </a:lnTo>
                <a:lnTo>
                  <a:pt x="6243" y="11317"/>
                </a:lnTo>
                <a:lnTo>
                  <a:pt x="6239" y="11477"/>
                </a:lnTo>
                <a:lnTo>
                  <a:pt x="6228" y="11636"/>
                </a:lnTo>
                <a:lnTo>
                  <a:pt x="6208" y="11792"/>
                </a:lnTo>
                <a:lnTo>
                  <a:pt x="6180" y="11946"/>
                </a:lnTo>
                <a:lnTo>
                  <a:pt x="6145" y="12096"/>
                </a:lnTo>
                <a:lnTo>
                  <a:pt x="6103" y="12245"/>
                </a:lnTo>
                <a:lnTo>
                  <a:pt x="6054" y="12390"/>
                </a:lnTo>
                <a:lnTo>
                  <a:pt x="5998" y="12532"/>
                </a:lnTo>
                <a:lnTo>
                  <a:pt x="5935" y="12670"/>
                </a:lnTo>
                <a:lnTo>
                  <a:pt x="5866" y="12804"/>
                </a:lnTo>
                <a:lnTo>
                  <a:pt x="5791" y="12935"/>
                </a:lnTo>
                <a:lnTo>
                  <a:pt x="5710" y="13062"/>
                </a:lnTo>
                <a:lnTo>
                  <a:pt x="5623" y="13184"/>
                </a:lnTo>
                <a:lnTo>
                  <a:pt x="5531" y="13302"/>
                </a:lnTo>
                <a:lnTo>
                  <a:pt x="5432" y="13416"/>
                </a:lnTo>
                <a:lnTo>
                  <a:pt x="5329" y="13523"/>
                </a:lnTo>
                <a:lnTo>
                  <a:pt x="5221" y="13627"/>
                </a:lnTo>
                <a:lnTo>
                  <a:pt x="5107" y="13726"/>
                </a:lnTo>
                <a:lnTo>
                  <a:pt x="4990" y="13818"/>
                </a:lnTo>
                <a:lnTo>
                  <a:pt x="4867" y="13905"/>
                </a:lnTo>
                <a:lnTo>
                  <a:pt x="4741" y="13986"/>
                </a:lnTo>
                <a:lnTo>
                  <a:pt x="4609" y="14061"/>
                </a:lnTo>
                <a:lnTo>
                  <a:pt x="4475" y="14130"/>
                </a:lnTo>
                <a:lnTo>
                  <a:pt x="4337" y="14192"/>
                </a:lnTo>
                <a:lnTo>
                  <a:pt x="4195" y="14249"/>
                </a:lnTo>
                <a:lnTo>
                  <a:pt x="4050" y="14298"/>
                </a:lnTo>
                <a:lnTo>
                  <a:pt x="3901" y="14340"/>
                </a:lnTo>
                <a:lnTo>
                  <a:pt x="3751" y="14375"/>
                </a:lnTo>
                <a:lnTo>
                  <a:pt x="3597" y="14402"/>
                </a:lnTo>
                <a:lnTo>
                  <a:pt x="3441" y="14422"/>
                </a:lnTo>
                <a:lnTo>
                  <a:pt x="3282" y="14434"/>
                </a:lnTo>
                <a:lnTo>
                  <a:pt x="3122" y="14438"/>
                </a:lnTo>
                <a:lnTo>
                  <a:pt x="2961" y="14434"/>
                </a:lnTo>
                <a:lnTo>
                  <a:pt x="2802" y="14422"/>
                </a:lnTo>
                <a:lnTo>
                  <a:pt x="2646" y="14402"/>
                </a:lnTo>
                <a:lnTo>
                  <a:pt x="2492" y="14375"/>
                </a:lnTo>
                <a:lnTo>
                  <a:pt x="2342" y="14340"/>
                </a:lnTo>
                <a:lnTo>
                  <a:pt x="2193" y="14298"/>
                </a:lnTo>
                <a:lnTo>
                  <a:pt x="2048" y="14249"/>
                </a:lnTo>
                <a:lnTo>
                  <a:pt x="1906" y="14192"/>
                </a:lnTo>
                <a:lnTo>
                  <a:pt x="1768" y="14130"/>
                </a:lnTo>
                <a:lnTo>
                  <a:pt x="1634" y="14061"/>
                </a:lnTo>
                <a:lnTo>
                  <a:pt x="1503" y="13986"/>
                </a:lnTo>
                <a:lnTo>
                  <a:pt x="1376" y="13905"/>
                </a:lnTo>
                <a:lnTo>
                  <a:pt x="1254" y="13818"/>
                </a:lnTo>
                <a:lnTo>
                  <a:pt x="1136" y="13726"/>
                </a:lnTo>
                <a:lnTo>
                  <a:pt x="1023" y="13627"/>
                </a:lnTo>
                <a:lnTo>
                  <a:pt x="915" y="13523"/>
                </a:lnTo>
                <a:lnTo>
                  <a:pt x="811" y="13416"/>
                </a:lnTo>
                <a:lnTo>
                  <a:pt x="712" y="13302"/>
                </a:lnTo>
                <a:lnTo>
                  <a:pt x="620" y="13184"/>
                </a:lnTo>
                <a:lnTo>
                  <a:pt x="534" y="13062"/>
                </a:lnTo>
                <a:lnTo>
                  <a:pt x="452" y="12935"/>
                </a:lnTo>
                <a:lnTo>
                  <a:pt x="377" y="12804"/>
                </a:lnTo>
                <a:lnTo>
                  <a:pt x="308" y="12670"/>
                </a:lnTo>
                <a:lnTo>
                  <a:pt x="246" y="12532"/>
                </a:lnTo>
                <a:lnTo>
                  <a:pt x="189" y="12390"/>
                </a:lnTo>
                <a:lnTo>
                  <a:pt x="140" y="12245"/>
                </a:lnTo>
                <a:lnTo>
                  <a:pt x="98" y="12096"/>
                </a:lnTo>
                <a:lnTo>
                  <a:pt x="63" y="11946"/>
                </a:lnTo>
                <a:lnTo>
                  <a:pt x="36" y="11792"/>
                </a:lnTo>
                <a:lnTo>
                  <a:pt x="16" y="11636"/>
                </a:lnTo>
                <a:lnTo>
                  <a:pt x="4" y="11477"/>
                </a:lnTo>
                <a:lnTo>
                  <a:pt x="0" y="11317"/>
                </a:lnTo>
                <a:lnTo>
                  <a:pt x="1" y="11245"/>
                </a:lnTo>
                <a:lnTo>
                  <a:pt x="3" y="11173"/>
                </a:lnTo>
                <a:lnTo>
                  <a:pt x="8" y="11103"/>
                </a:lnTo>
                <a:lnTo>
                  <a:pt x="13" y="11032"/>
                </a:lnTo>
                <a:lnTo>
                  <a:pt x="20" y="10962"/>
                </a:lnTo>
                <a:lnTo>
                  <a:pt x="29" y="10892"/>
                </a:lnTo>
                <a:lnTo>
                  <a:pt x="39" y="10823"/>
                </a:lnTo>
                <a:lnTo>
                  <a:pt x="51" y="10754"/>
                </a:lnTo>
                <a:lnTo>
                  <a:pt x="64" y="10685"/>
                </a:lnTo>
                <a:lnTo>
                  <a:pt x="79" y="10617"/>
                </a:lnTo>
                <a:lnTo>
                  <a:pt x="94" y="10550"/>
                </a:lnTo>
                <a:lnTo>
                  <a:pt x="112" y="10484"/>
                </a:lnTo>
                <a:lnTo>
                  <a:pt x="131" y="10418"/>
                </a:lnTo>
                <a:lnTo>
                  <a:pt x="152" y="10353"/>
                </a:lnTo>
                <a:lnTo>
                  <a:pt x="173" y="10288"/>
                </a:lnTo>
                <a:lnTo>
                  <a:pt x="197" y="10224"/>
                </a:lnTo>
                <a:lnTo>
                  <a:pt x="221" y="10160"/>
                </a:lnTo>
                <a:lnTo>
                  <a:pt x="248" y="10097"/>
                </a:lnTo>
                <a:lnTo>
                  <a:pt x="275" y="10035"/>
                </a:lnTo>
                <a:lnTo>
                  <a:pt x="303" y="9974"/>
                </a:lnTo>
                <a:lnTo>
                  <a:pt x="333" y="9914"/>
                </a:lnTo>
                <a:lnTo>
                  <a:pt x="363" y="9854"/>
                </a:lnTo>
                <a:lnTo>
                  <a:pt x="397" y="9794"/>
                </a:lnTo>
                <a:lnTo>
                  <a:pt x="430" y="9736"/>
                </a:lnTo>
                <a:lnTo>
                  <a:pt x="465" y="9678"/>
                </a:lnTo>
                <a:lnTo>
                  <a:pt x="500" y="9621"/>
                </a:lnTo>
                <a:lnTo>
                  <a:pt x="538" y="9566"/>
                </a:lnTo>
                <a:lnTo>
                  <a:pt x="576" y="9510"/>
                </a:lnTo>
                <a:lnTo>
                  <a:pt x="616" y="9457"/>
                </a:lnTo>
                <a:lnTo>
                  <a:pt x="656" y="9403"/>
                </a:lnTo>
                <a:lnTo>
                  <a:pt x="697" y="9350"/>
                </a:lnTo>
                <a:lnTo>
                  <a:pt x="740" y="9299"/>
                </a:lnTo>
                <a:lnTo>
                  <a:pt x="737" y="9303"/>
                </a:lnTo>
                <a:lnTo>
                  <a:pt x="734" y="9307"/>
                </a:lnTo>
                <a:lnTo>
                  <a:pt x="6168" y="0"/>
                </a:lnTo>
                <a:lnTo>
                  <a:pt x="6149" y="39"/>
                </a:lnTo>
                <a:lnTo>
                  <a:pt x="6130" y="79"/>
                </a:lnTo>
                <a:lnTo>
                  <a:pt x="6112" y="118"/>
                </a:lnTo>
                <a:lnTo>
                  <a:pt x="6095" y="158"/>
                </a:lnTo>
                <a:lnTo>
                  <a:pt x="6079" y="199"/>
                </a:lnTo>
                <a:lnTo>
                  <a:pt x="6062" y="239"/>
                </a:lnTo>
                <a:lnTo>
                  <a:pt x="6047" y="280"/>
                </a:lnTo>
                <a:lnTo>
                  <a:pt x="6031" y="321"/>
                </a:lnTo>
                <a:lnTo>
                  <a:pt x="6017" y="362"/>
                </a:lnTo>
                <a:lnTo>
                  <a:pt x="6002" y="405"/>
                </a:lnTo>
                <a:lnTo>
                  <a:pt x="5989" y="447"/>
                </a:lnTo>
                <a:lnTo>
                  <a:pt x="5977" y="489"/>
                </a:lnTo>
                <a:lnTo>
                  <a:pt x="5964" y="531"/>
                </a:lnTo>
                <a:lnTo>
                  <a:pt x="5952" y="574"/>
                </a:lnTo>
                <a:lnTo>
                  <a:pt x="5941" y="617"/>
                </a:lnTo>
                <a:lnTo>
                  <a:pt x="5931" y="660"/>
                </a:lnTo>
                <a:lnTo>
                  <a:pt x="5921" y="704"/>
                </a:lnTo>
                <a:lnTo>
                  <a:pt x="5911" y="747"/>
                </a:lnTo>
                <a:lnTo>
                  <a:pt x="5903" y="790"/>
                </a:lnTo>
                <a:lnTo>
                  <a:pt x="5894" y="835"/>
                </a:lnTo>
                <a:lnTo>
                  <a:pt x="5888" y="879"/>
                </a:lnTo>
                <a:lnTo>
                  <a:pt x="5881" y="924"/>
                </a:lnTo>
                <a:lnTo>
                  <a:pt x="5874" y="968"/>
                </a:lnTo>
                <a:lnTo>
                  <a:pt x="5869" y="1013"/>
                </a:lnTo>
                <a:lnTo>
                  <a:pt x="5863" y="1058"/>
                </a:lnTo>
                <a:lnTo>
                  <a:pt x="5860" y="1104"/>
                </a:lnTo>
                <a:lnTo>
                  <a:pt x="5855" y="1149"/>
                </a:lnTo>
                <a:lnTo>
                  <a:pt x="5853" y="1195"/>
                </a:lnTo>
                <a:lnTo>
                  <a:pt x="5851" y="1240"/>
                </a:lnTo>
                <a:lnTo>
                  <a:pt x="5849" y="1286"/>
                </a:lnTo>
                <a:lnTo>
                  <a:pt x="5848" y="1333"/>
                </a:lnTo>
                <a:lnTo>
                  <a:pt x="5848" y="1379"/>
                </a:lnTo>
                <a:lnTo>
                  <a:pt x="5848" y="1423"/>
                </a:lnTo>
                <a:lnTo>
                  <a:pt x="5849" y="1467"/>
                </a:lnTo>
                <a:lnTo>
                  <a:pt x="5850" y="1512"/>
                </a:lnTo>
                <a:lnTo>
                  <a:pt x="5852" y="1555"/>
                </a:lnTo>
                <a:lnTo>
                  <a:pt x="5855" y="1599"/>
                </a:lnTo>
                <a:lnTo>
                  <a:pt x="5859" y="1643"/>
                </a:lnTo>
                <a:lnTo>
                  <a:pt x="5862" y="1686"/>
                </a:lnTo>
                <a:lnTo>
                  <a:pt x="5866" y="1729"/>
                </a:lnTo>
                <a:lnTo>
                  <a:pt x="2023" y="8394"/>
                </a:lnTo>
                <a:lnTo>
                  <a:pt x="2021" y="8395"/>
                </a:lnTo>
                <a:lnTo>
                  <a:pt x="2017" y="8397"/>
                </a:lnTo>
                <a:lnTo>
                  <a:pt x="2083" y="8373"/>
                </a:lnTo>
                <a:lnTo>
                  <a:pt x="2147" y="8351"/>
                </a:lnTo>
                <a:lnTo>
                  <a:pt x="2214" y="8330"/>
                </a:lnTo>
                <a:lnTo>
                  <a:pt x="2281" y="8311"/>
                </a:lnTo>
                <a:lnTo>
                  <a:pt x="2347" y="8292"/>
                </a:lnTo>
                <a:lnTo>
                  <a:pt x="2415" y="8275"/>
                </a:lnTo>
                <a:lnTo>
                  <a:pt x="2484" y="8261"/>
                </a:lnTo>
                <a:lnTo>
                  <a:pt x="2553" y="8248"/>
                </a:lnTo>
                <a:lnTo>
                  <a:pt x="2622" y="8235"/>
                </a:lnTo>
                <a:lnTo>
                  <a:pt x="2692" y="8225"/>
                </a:lnTo>
                <a:lnTo>
                  <a:pt x="2762" y="8217"/>
                </a:lnTo>
                <a:lnTo>
                  <a:pt x="2833" y="8209"/>
                </a:lnTo>
                <a:lnTo>
                  <a:pt x="2904" y="8203"/>
                </a:lnTo>
                <a:lnTo>
                  <a:pt x="2977" y="8199"/>
                </a:lnTo>
                <a:lnTo>
                  <a:pt x="3049" y="8197"/>
                </a:lnTo>
                <a:lnTo>
                  <a:pt x="3122" y="8195"/>
                </a:lnTo>
                <a:close/>
                <a:moveTo>
                  <a:pt x="3122" y="8810"/>
                </a:moveTo>
                <a:lnTo>
                  <a:pt x="3251" y="8813"/>
                </a:lnTo>
                <a:lnTo>
                  <a:pt x="3378" y="8823"/>
                </a:lnTo>
                <a:lnTo>
                  <a:pt x="3503" y="8839"/>
                </a:lnTo>
                <a:lnTo>
                  <a:pt x="3627" y="8861"/>
                </a:lnTo>
                <a:lnTo>
                  <a:pt x="3748" y="8889"/>
                </a:lnTo>
                <a:lnTo>
                  <a:pt x="3867" y="8923"/>
                </a:lnTo>
                <a:lnTo>
                  <a:pt x="3984" y="8962"/>
                </a:lnTo>
                <a:lnTo>
                  <a:pt x="4097" y="9008"/>
                </a:lnTo>
                <a:lnTo>
                  <a:pt x="4208" y="9058"/>
                </a:lnTo>
                <a:lnTo>
                  <a:pt x="4317" y="9113"/>
                </a:lnTo>
                <a:lnTo>
                  <a:pt x="4422" y="9173"/>
                </a:lnTo>
                <a:lnTo>
                  <a:pt x="4523" y="9239"/>
                </a:lnTo>
                <a:lnTo>
                  <a:pt x="4622" y="9308"/>
                </a:lnTo>
                <a:lnTo>
                  <a:pt x="4716" y="9382"/>
                </a:lnTo>
                <a:lnTo>
                  <a:pt x="4807" y="9461"/>
                </a:lnTo>
                <a:lnTo>
                  <a:pt x="4894" y="9545"/>
                </a:lnTo>
                <a:lnTo>
                  <a:pt x="4977" y="9631"/>
                </a:lnTo>
                <a:lnTo>
                  <a:pt x="5056" y="9722"/>
                </a:lnTo>
                <a:lnTo>
                  <a:pt x="5131" y="9817"/>
                </a:lnTo>
                <a:lnTo>
                  <a:pt x="5201" y="9916"/>
                </a:lnTo>
                <a:lnTo>
                  <a:pt x="5265" y="10017"/>
                </a:lnTo>
                <a:lnTo>
                  <a:pt x="5326" y="10123"/>
                </a:lnTo>
                <a:lnTo>
                  <a:pt x="5381" y="10230"/>
                </a:lnTo>
                <a:lnTo>
                  <a:pt x="5432" y="10341"/>
                </a:lnTo>
                <a:lnTo>
                  <a:pt x="5476" y="10455"/>
                </a:lnTo>
                <a:lnTo>
                  <a:pt x="5515" y="10572"/>
                </a:lnTo>
                <a:lnTo>
                  <a:pt x="5550" y="10690"/>
                </a:lnTo>
                <a:lnTo>
                  <a:pt x="5578" y="10812"/>
                </a:lnTo>
                <a:lnTo>
                  <a:pt x="5600" y="10935"/>
                </a:lnTo>
                <a:lnTo>
                  <a:pt x="5615" y="11061"/>
                </a:lnTo>
                <a:lnTo>
                  <a:pt x="5625" y="11188"/>
                </a:lnTo>
                <a:lnTo>
                  <a:pt x="5629" y="11317"/>
                </a:lnTo>
                <a:lnTo>
                  <a:pt x="5625" y="11446"/>
                </a:lnTo>
                <a:lnTo>
                  <a:pt x="5615" y="11573"/>
                </a:lnTo>
                <a:lnTo>
                  <a:pt x="5600" y="11698"/>
                </a:lnTo>
                <a:lnTo>
                  <a:pt x="5578" y="11822"/>
                </a:lnTo>
                <a:lnTo>
                  <a:pt x="5550" y="11943"/>
                </a:lnTo>
                <a:lnTo>
                  <a:pt x="5515" y="12062"/>
                </a:lnTo>
                <a:lnTo>
                  <a:pt x="5476" y="12179"/>
                </a:lnTo>
                <a:lnTo>
                  <a:pt x="5432" y="12292"/>
                </a:lnTo>
                <a:lnTo>
                  <a:pt x="5381" y="12403"/>
                </a:lnTo>
                <a:lnTo>
                  <a:pt x="5326" y="12512"/>
                </a:lnTo>
                <a:lnTo>
                  <a:pt x="5265" y="12616"/>
                </a:lnTo>
                <a:lnTo>
                  <a:pt x="5201" y="12719"/>
                </a:lnTo>
                <a:lnTo>
                  <a:pt x="5131" y="12817"/>
                </a:lnTo>
                <a:lnTo>
                  <a:pt x="5056" y="12911"/>
                </a:lnTo>
                <a:lnTo>
                  <a:pt x="4977" y="13002"/>
                </a:lnTo>
                <a:lnTo>
                  <a:pt x="4894" y="13089"/>
                </a:lnTo>
                <a:lnTo>
                  <a:pt x="4807" y="13172"/>
                </a:lnTo>
                <a:lnTo>
                  <a:pt x="4716" y="13251"/>
                </a:lnTo>
                <a:lnTo>
                  <a:pt x="4622" y="13326"/>
                </a:lnTo>
                <a:lnTo>
                  <a:pt x="4523" y="13396"/>
                </a:lnTo>
                <a:lnTo>
                  <a:pt x="4422" y="13460"/>
                </a:lnTo>
                <a:lnTo>
                  <a:pt x="4317" y="13521"/>
                </a:lnTo>
                <a:lnTo>
                  <a:pt x="4208" y="13576"/>
                </a:lnTo>
                <a:lnTo>
                  <a:pt x="4097" y="13627"/>
                </a:lnTo>
                <a:lnTo>
                  <a:pt x="3984" y="13671"/>
                </a:lnTo>
                <a:lnTo>
                  <a:pt x="3867" y="13710"/>
                </a:lnTo>
                <a:lnTo>
                  <a:pt x="3748" y="13745"/>
                </a:lnTo>
                <a:lnTo>
                  <a:pt x="3627" y="13772"/>
                </a:lnTo>
                <a:lnTo>
                  <a:pt x="3503" y="13795"/>
                </a:lnTo>
                <a:lnTo>
                  <a:pt x="3378" y="13810"/>
                </a:lnTo>
                <a:lnTo>
                  <a:pt x="3251" y="13820"/>
                </a:lnTo>
                <a:lnTo>
                  <a:pt x="3122" y="13823"/>
                </a:lnTo>
                <a:lnTo>
                  <a:pt x="2992" y="13820"/>
                </a:lnTo>
                <a:lnTo>
                  <a:pt x="2865" y="13810"/>
                </a:lnTo>
                <a:lnTo>
                  <a:pt x="2740" y="13795"/>
                </a:lnTo>
                <a:lnTo>
                  <a:pt x="2616" y="13772"/>
                </a:lnTo>
                <a:lnTo>
                  <a:pt x="2495" y="13745"/>
                </a:lnTo>
                <a:lnTo>
                  <a:pt x="2376" y="13710"/>
                </a:lnTo>
                <a:lnTo>
                  <a:pt x="2260" y="13671"/>
                </a:lnTo>
                <a:lnTo>
                  <a:pt x="2146" y="13627"/>
                </a:lnTo>
                <a:lnTo>
                  <a:pt x="2035" y="13576"/>
                </a:lnTo>
                <a:lnTo>
                  <a:pt x="1926" y="13521"/>
                </a:lnTo>
                <a:lnTo>
                  <a:pt x="1822" y="13460"/>
                </a:lnTo>
                <a:lnTo>
                  <a:pt x="1721" y="13396"/>
                </a:lnTo>
                <a:lnTo>
                  <a:pt x="1622" y="13326"/>
                </a:lnTo>
                <a:lnTo>
                  <a:pt x="1527" y="13251"/>
                </a:lnTo>
                <a:lnTo>
                  <a:pt x="1436" y="13172"/>
                </a:lnTo>
                <a:lnTo>
                  <a:pt x="1349" y="13089"/>
                </a:lnTo>
                <a:lnTo>
                  <a:pt x="1266" y="13002"/>
                </a:lnTo>
                <a:lnTo>
                  <a:pt x="1187" y="12911"/>
                </a:lnTo>
                <a:lnTo>
                  <a:pt x="1113" y="12817"/>
                </a:lnTo>
                <a:lnTo>
                  <a:pt x="1043" y="12719"/>
                </a:lnTo>
                <a:lnTo>
                  <a:pt x="978" y="12616"/>
                </a:lnTo>
                <a:lnTo>
                  <a:pt x="917" y="12512"/>
                </a:lnTo>
                <a:lnTo>
                  <a:pt x="863" y="12403"/>
                </a:lnTo>
                <a:lnTo>
                  <a:pt x="811" y="12292"/>
                </a:lnTo>
                <a:lnTo>
                  <a:pt x="767" y="12179"/>
                </a:lnTo>
                <a:lnTo>
                  <a:pt x="728" y="12062"/>
                </a:lnTo>
                <a:lnTo>
                  <a:pt x="694" y="11943"/>
                </a:lnTo>
                <a:lnTo>
                  <a:pt x="666" y="11822"/>
                </a:lnTo>
                <a:lnTo>
                  <a:pt x="644" y="11698"/>
                </a:lnTo>
                <a:lnTo>
                  <a:pt x="628" y="11573"/>
                </a:lnTo>
                <a:lnTo>
                  <a:pt x="618" y="11446"/>
                </a:lnTo>
                <a:lnTo>
                  <a:pt x="615" y="11317"/>
                </a:lnTo>
                <a:lnTo>
                  <a:pt x="618" y="11188"/>
                </a:lnTo>
                <a:lnTo>
                  <a:pt x="628" y="11061"/>
                </a:lnTo>
                <a:lnTo>
                  <a:pt x="644" y="10935"/>
                </a:lnTo>
                <a:lnTo>
                  <a:pt x="666" y="10812"/>
                </a:lnTo>
                <a:lnTo>
                  <a:pt x="694" y="10690"/>
                </a:lnTo>
                <a:lnTo>
                  <a:pt x="728" y="10572"/>
                </a:lnTo>
                <a:lnTo>
                  <a:pt x="767" y="10455"/>
                </a:lnTo>
                <a:lnTo>
                  <a:pt x="811" y="10341"/>
                </a:lnTo>
                <a:lnTo>
                  <a:pt x="863" y="10230"/>
                </a:lnTo>
                <a:lnTo>
                  <a:pt x="917" y="10123"/>
                </a:lnTo>
                <a:lnTo>
                  <a:pt x="978" y="10017"/>
                </a:lnTo>
                <a:lnTo>
                  <a:pt x="1043" y="9916"/>
                </a:lnTo>
                <a:lnTo>
                  <a:pt x="1113" y="9817"/>
                </a:lnTo>
                <a:lnTo>
                  <a:pt x="1187" y="9722"/>
                </a:lnTo>
                <a:lnTo>
                  <a:pt x="1266" y="9631"/>
                </a:lnTo>
                <a:lnTo>
                  <a:pt x="1349" y="9545"/>
                </a:lnTo>
                <a:lnTo>
                  <a:pt x="1436" y="9461"/>
                </a:lnTo>
                <a:lnTo>
                  <a:pt x="1527" y="9382"/>
                </a:lnTo>
                <a:lnTo>
                  <a:pt x="1622" y="9308"/>
                </a:lnTo>
                <a:lnTo>
                  <a:pt x="1721" y="9239"/>
                </a:lnTo>
                <a:lnTo>
                  <a:pt x="1822" y="9173"/>
                </a:lnTo>
                <a:lnTo>
                  <a:pt x="1926" y="9113"/>
                </a:lnTo>
                <a:lnTo>
                  <a:pt x="2035" y="9058"/>
                </a:lnTo>
                <a:lnTo>
                  <a:pt x="2146" y="9008"/>
                </a:lnTo>
                <a:lnTo>
                  <a:pt x="2260" y="8962"/>
                </a:lnTo>
                <a:lnTo>
                  <a:pt x="2376" y="8923"/>
                </a:lnTo>
                <a:lnTo>
                  <a:pt x="2495" y="8889"/>
                </a:lnTo>
                <a:lnTo>
                  <a:pt x="2616" y="8861"/>
                </a:lnTo>
                <a:lnTo>
                  <a:pt x="2740" y="8839"/>
                </a:lnTo>
                <a:lnTo>
                  <a:pt x="2865" y="8823"/>
                </a:lnTo>
                <a:lnTo>
                  <a:pt x="2992" y="8813"/>
                </a:lnTo>
                <a:lnTo>
                  <a:pt x="3122" y="8810"/>
                </a:lnTo>
                <a:close/>
              </a:path>
            </a:pathLst>
          </a:custGeom>
          <a:solidFill>
            <a:srgbClr val="1B587C"/>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81" name="Freeform 6">
            <a:extLst>
              <a:ext uri="{FF2B5EF4-FFF2-40B4-BE49-F238E27FC236}">
                <a16:creationId xmlns:a16="http://schemas.microsoft.com/office/drawing/2014/main" id="{72ADDD25-2971-45EC-8F65-DFEDA3D23C7F}"/>
              </a:ext>
            </a:extLst>
          </p:cNvPr>
          <p:cNvSpPr>
            <a:spLocks noEditPoints="1"/>
          </p:cNvSpPr>
          <p:nvPr/>
        </p:nvSpPr>
        <p:spPr bwMode="auto">
          <a:xfrm>
            <a:off x="5245032" y="2114128"/>
            <a:ext cx="3051175" cy="2986088"/>
          </a:xfrm>
          <a:custGeom>
            <a:avLst/>
            <a:gdLst>
              <a:gd name="T0" fmla="*/ 5384 w 11531"/>
              <a:gd name="T1" fmla="*/ 5273 h 11286"/>
              <a:gd name="T2" fmla="*/ 4667 w 11531"/>
              <a:gd name="T3" fmla="*/ 5834 h 11286"/>
              <a:gd name="T4" fmla="*/ 3832 w 11531"/>
              <a:gd name="T5" fmla="*/ 6161 h 11286"/>
              <a:gd name="T6" fmla="*/ 2935 w 11531"/>
              <a:gd name="T7" fmla="*/ 6238 h 11286"/>
              <a:gd name="T8" fmla="*/ 2036 w 11531"/>
              <a:gd name="T9" fmla="*/ 6049 h 11286"/>
              <a:gd name="T10" fmla="*/ 1206 w 11531"/>
              <a:gd name="T11" fmla="*/ 5587 h 11286"/>
              <a:gd name="T12" fmla="*/ 571 w 11531"/>
              <a:gd name="T13" fmla="*/ 4922 h 11286"/>
              <a:gd name="T14" fmla="*/ 163 w 11531"/>
              <a:gd name="T15" fmla="*/ 4120 h 11286"/>
              <a:gd name="T16" fmla="*/ 2 w 11531"/>
              <a:gd name="T17" fmla="*/ 3239 h 11286"/>
              <a:gd name="T18" fmla="*/ 100 w 11531"/>
              <a:gd name="T19" fmla="*/ 2334 h 11286"/>
              <a:gd name="T20" fmla="*/ 476 w 11531"/>
              <a:gd name="T21" fmla="*/ 1466 h 11286"/>
              <a:gd name="T22" fmla="*/ 1081 w 11531"/>
              <a:gd name="T23" fmla="*/ 758 h 11286"/>
              <a:gd name="T24" fmla="*/ 1844 w 11531"/>
              <a:gd name="T25" fmla="*/ 273 h 11286"/>
              <a:gd name="T26" fmla="*/ 2706 w 11531"/>
              <a:gd name="T27" fmla="*/ 28 h 11286"/>
              <a:gd name="T28" fmla="*/ 3609 w 11531"/>
              <a:gd name="T29" fmla="*/ 38 h 11286"/>
              <a:gd name="T30" fmla="*/ 4497 w 11531"/>
              <a:gd name="T31" fmla="*/ 320 h 11286"/>
              <a:gd name="T32" fmla="*/ 4941 w 11531"/>
              <a:gd name="T33" fmla="*/ 585 h 11286"/>
              <a:gd name="T34" fmla="*/ 5263 w 11531"/>
              <a:gd name="T35" fmla="*/ 850 h 11286"/>
              <a:gd name="T36" fmla="*/ 5543 w 11531"/>
              <a:gd name="T37" fmla="*/ 1150 h 11286"/>
              <a:gd name="T38" fmla="*/ 5777 w 11531"/>
              <a:gd name="T39" fmla="*/ 1481 h 11286"/>
              <a:gd name="T40" fmla="*/ 5966 w 11531"/>
              <a:gd name="T41" fmla="*/ 1837 h 11286"/>
              <a:gd name="T42" fmla="*/ 11531 w 11531"/>
              <a:gd name="T43" fmla="*/ 11286 h 11286"/>
              <a:gd name="T44" fmla="*/ 11373 w 11531"/>
              <a:gd name="T45" fmla="*/ 11077 h 11286"/>
              <a:gd name="T46" fmla="*/ 11197 w 11531"/>
              <a:gd name="T47" fmla="*/ 10881 h 11286"/>
              <a:gd name="T48" fmla="*/ 11003 w 11531"/>
              <a:gd name="T49" fmla="*/ 10699 h 11286"/>
              <a:gd name="T50" fmla="*/ 10790 w 11531"/>
              <a:gd name="T51" fmla="*/ 10532 h 11286"/>
              <a:gd name="T52" fmla="*/ 10561 w 11531"/>
              <a:gd name="T53" fmla="*/ 10381 h 11286"/>
              <a:gd name="T54" fmla="*/ 10325 w 11531"/>
              <a:gd name="T55" fmla="*/ 10255 h 11286"/>
              <a:gd name="T56" fmla="*/ 6210 w 11531"/>
              <a:gd name="T57" fmla="*/ 3580 h 11286"/>
              <a:gd name="T58" fmla="*/ 6141 w 11531"/>
              <a:gd name="T59" fmla="*/ 3916 h 11286"/>
              <a:gd name="T60" fmla="*/ 6006 w 11531"/>
              <a:gd name="T61" fmla="*/ 4315 h 11286"/>
              <a:gd name="T62" fmla="*/ 5312 w 11531"/>
              <a:gd name="T63" fmla="*/ 4341 h 11286"/>
              <a:gd name="T64" fmla="*/ 4850 w 11531"/>
              <a:gd name="T65" fmla="*/ 4937 h 11286"/>
              <a:gd name="T66" fmla="*/ 4256 w 11531"/>
              <a:gd name="T67" fmla="*/ 5357 h 11286"/>
              <a:gd name="T68" fmla="*/ 3574 w 11531"/>
              <a:gd name="T69" fmla="*/ 5587 h 11286"/>
              <a:gd name="T70" fmla="*/ 2851 w 11531"/>
              <a:gd name="T71" fmla="*/ 5615 h 11286"/>
              <a:gd name="T72" fmla="*/ 2133 w 11531"/>
              <a:gd name="T73" fmla="*/ 5426 h 11286"/>
              <a:gd name="T74" fmla="*/ 1486 w 11531"/>
              <a:gd name="T75" fmla="*/ 5022 h 11286"/>
              <a:gd name="T76" fmla="*/ 1006 w 11531"/>
              <a:gd name="T77" fmla="*/ 4467 h 11286"/>
              <a:gd name="T78" fmla="*/ 711 w 11531"/>
              <a:gd name="T79" fmla="*/ 3809 h 11286"/>
              <a:gd name="T80" fmla="*/ 615 w 11531"/>
              <a:gd name="T81" fmla="*/ 3094 h 11286"/>
              <a:gd name="T82" fmla="*/ 730 w 11531"/>
              <a:gd name="T83" fmla="*/ 2369 h 11286"/>
              <a:gd name="T84" fmla="*/ 1067 w 11531"/>
              <a:gd name="T85" fmla="*/ 1685 h 11286"/>
              <a:gd name="T86" fmla="*/ 1578 w 11531"/>
              <a:gd name="T87" fmla="*/ 1146 h 11286"/>
              <a:gd name="T88" fmla="*/ 2206 w 11531"/>
              <a:gd name="T89" fmla="*/ 788 h 11286"/>
              <a:gd name="T90" fmla="*/ 2908 w 11531"/>
              <a:gd name="T91" fmla="*/ 625 h 11286"/>
              <a:gd name="T92" fmla="*/ 3634 w 11531"/>
              <a:gd name="T93" fmla="*/ 668 h 11286"/>
              <a:gd name="T94" fmla="*/ 4340 w 11531"/>
              <a:gd name="T95" fmla="*/ 931 h 11286"/>
              <a:gd name="T96" fmla="*/ 4937 w 11531"/>
              <a:gd name="T97" fmla="*/ 1393 h 11286"/>
              <a:gd name="T98" fmla="*/ 5357 w 11531"/>
              <a:gd name="T99" fmla="*/ 1987 h 11286"/>
              <a:gd name="T100" fmla="*/ 5587 w 11531"/>
              <a:gd name="T101" fmla="*/ 2670 h 11286"/>
              <a:gd name="T102" fmla="*/ 5614 w 11531"/>
              <a:gd name="T103" fmla="*/ 3392 h 11286"/>
              <a:gd name="T104" fmla="*/ 5425 w 11531"/>
              <a:gd name="T105" fmla="*/ 4110 h 1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531" h="11286">
                <a:moveTo>
                  <a:pt x="5850" y="4640"/>
                </a:moveTo>
                <a:lnTo>
                  <a:pt x="5767" y="4778"/>
                </a:lnTo>
                <a:lnTo>
                  <a:pt x="5680" y="4910"/>
                </a:lnTo>
                <a:lnTo>
                  <a:pt x="5586" y="5038"/>
                </a:lnTo>
                <a:lnTo>
                  <a:pt x="5487" y="5158"/>
                </a:lnTo>
                <a:lnTo>
                  <a:pt x="5384" y="5273"/>
                </a:lnTo>
                <a:lnTo>
                  <a:pt x="5275" y="5382"/>
                </a:lnTo>
                <a:lnTo>
                  <a:pt x="5162" y="5485"/>
                </a:lnTo>
                <a:lnTo>
                  <a:pt x="5044" y="5581"/>
                </a:lnTo>
                <a:lnTo>
                  <a:pt x="4923" y="5672"/>
                </a:lnTo>
                <a:lnTo>
                  <a:pt x="4796" y="5756"/>
                </a:lnTo>
                <a:lnTo>
                  <a:pt x="4667" y="5834"/>
                </a:lnTo>
                <a:lnTo>
                  <a:pt x="4535" y="5905"/>
                </a:lnTo>
                <a:lnTo>
                  <a:pt x="4399" y="5970"/>
                </a:lnTo>
                <a:lnTo>
                  <a:pt x="4260" y="6028"/>
                </a:lnTo>
                <a:lnTo>
                  <a:pt x="4120" y="6079"/>
                </a:lnTo>
                <a:lnTo>
                  <a:pt x="3977" y="6124"/>
                </a:lnTo>
                <a:lnTo>
                  <a:pt x="3832" y="6161"/>
                </a:lnTo>
                <a:lnTo>
                  <a:pt x="3686" y="6191"/>
                </a:lnTo>
                <a:lnTo>
                  <a:pt x="3537" y="6215"/>
                </a:lnTo>
                <a:lnTo>
                  <a:pt x="3388" y="6231"/>
                </a:lnTo>
                <a:lnTo>
                  <a:pt x="3238" y="6241"/>
                </a:lnTo>
                <a:lnTo>
                  <a:pt x="3087" y="6244"/>
                </a:lnTo>
                <a:lnTo>
                  <a:pt x="2935" y="6238"/>
                </a:lnTo>
                <a:lnTo>
                  <a:pt x="2784" y="6226"/>
                </a:lnTo>
                <a:lnTo>
                  <a:pt x="2633" y="6206"/>
                </a:lnTo>
                <a:lnTo>
                  <a:pt x="2483" y="6178"/>
                </a:lnTo>
                <a:lnTo>
                  <a:pt x="2333" y="6143"/>
                </a:lnTo>
                <a:lnTo>
                  <a:pt x="2184" y="6099"/>
                </a:lnTo>
                <a:lnTo>
                  <a:pt x="2036" y="6049"/>
                </a:lnTo>
                <a:lnTo>
                  <a:pt x="1891" y="5990"/>
                </a:lnTo>
                <a:lnTo>
                  <a:pt x="1746" y="5924"/>
                </a:lnTo>
                <a:lnTo>
                  <a:pt x="1604" y="5849"/>
                </a:lnTo>
                <a:lnTo>
                  <a:pt x="1465" y="5767"/>
                </a:lnTo>
                <a:lnTo>
                  <a:pt x="1333" y="5680"/>
                </a:lnTo>
                <a:lnTo>
                  <a:pt x="1206" y="5587"/>
                </a:lnTo>
                <a:lnTo>
                  <a:pt x="1085" y="5488"/>
                </a:lnTo>
                <a:lnTo>
                  <a:pt x="969" y="5383"/>
                </a:lnTo>
                <a:lnTo>
                  <a:pt x="860" y="5276"/>
                </a:lnTo>
                <a:lnTo>
                  <a:pt x="758" y="5162"/>
                </a:lnTo>
                <a:lnTo>
                  <a:pt x="661" y="5045"/>
                </a:lnTo>
                <a:lnTo>
                  <a:pt x="571" y="4922"/>
                </a:lnTo>
                <a:lnTo>
                  <a:pt x="487" y="4797"/>
                </a:lnTo>
                <a:lnTo>
                  <a:pt x="409" y="4668"/>
                </a:lnTo>
                <a:lnTo>
                  <a:pt x="338" y="4534"/>
                </a:lnTo>
                <a:lnTo>
                  <a:pt x="273" y="4399"/>
                </a:lnTo>
                <a:lnTo>
                  <a:pt x="216" y="4261"/>
                </a:lnTo>
                <a:lnTo>
                  <a:pt x="163" y="4120"/>
                </a:lnTo>
                <a:lnTo>
                  <a:pt x="119" y="3978"/>
                </a:lnTo>
                <a:lnTo>
                  <a:pt x="82" y="3832"/>
                </a:lnTo>
                <a:lnTo>
                  <a:pt x="51" y="3685"/>
                </a:lnTo>
                <a:lnTo>
                  <a:pt x="28" y="3537"/>
                </a:lnTo>
                <a:lnTo>
                  <a:pt x="11" y="3389"/>
                </a:lnTo>
                <a:lnTo>
                  <a:pt x="2" y="3239"/>
                </a:lnTo>
                <a:lnTo>
                  <a:pt x="0" y="3087"/>
                </a:lnTo>
                <a:lnTo>
                  <a:pt x="4" y="2936"/>
                </a:lnTo>
                <a:lnTo>
                  <a:pt x="18" y="2785"/>
                </a:lnTo>
                <a:lnTo>
                  <a:pt x="38" y="2634"/>
                </a:lnTo>
                <a:lnTo>
                  <a:pt x="65" y="2483"/>
                </a:lnTo>
                <a:lnTo>
                  <a:pt x="100" y="2334"/>
                </a:lnTo>
                <a:lnTo>
                  <a:pt x="143" y="2185"/>
                </a:lnTo>
                <a:lnTo>
                  <a:pt x="194" y="2037"/>
                </a:lnTo>
                <a:lnTo>
                  <a:pt x="252" y="1890"/>
                </a:lnTo>
                <a:lnTo>
                  <a:pt x="319" y="1746"/>
                </a:lnTo>
                <a:lnTo>
                  <a:pt x="393" y="1604"/>
                </a:lnTo>
                <a:lnTo>
                  <a:pt x="476" y="1466"/>
                </a:lnTo>
                <a:lnTo>
                  <a:pt x="563" y="1333"/>
                </a:lnTo>
                <a:lnTo>
                  <a:pt x="657" y="1206"/>
                </a:lnTo>
                <a:lnTo>
                  <a:pt x="755" y="1085"/>
                </a:lnTo>
                <a:lnTo>
                  <a:pt x="859" y="970"/>
                </a:lnTo>
                <a:lnTo>
                  <a:pt x="968" y="861"/>
                </a:lnTo>
                <a:lnTo>
                  <a:pt x="1081" y="758"/>
                </a:lnTo>
                <a:lnTo>
                  <a:pt x="1199" y="661"/>
                </a:lnTo>
                <a:lnTo>
                  <a:pt x="1320" y="571"/>
                </a:lnTo>
                <a:lnTo>
                  <a:pt x="1447" y="487"/>
                </a:lnTo>
                <a:lnTo>
                  <a:pt x="1576" y="410"/>
                </a:lnTo>
                <a:lnTo>
                  <a:pt x="1708" y="338"/>
                </a:lnTo>
                <a:lnTo>
                  <a:pt x="1844" y="273"/>
                </a:lnTo>
                <a:lnTo>
                  <a:pt x="1982" y="216"/>
                </a:lnTo>
                <a:lnTo>
                  <a:pt x="2123" y="164"/>
                </a:lnTo>
                <a:lnTo>
                  <a:pt x="2266" y="120"/>
                </a:lnTo>
                <a:lnTo>
                  <a:pt x="2411" y="82"/>
                </a:lnTo>
                <a:lnTo>
                  <a:pt x="2557" y="52"/>
                </a:lnTo>
                <a:lnTo>
                  <a:pt x="2706" y="28"/>
                </a:lnTo>
                <a:lnTo>
                  <a:pt x="2855" y="11"/>
                </a:lnTo>
                <a:lnTo>
                  <a:pt x="3005" y="2"/>
                </a:lnTo>
                <a:lnTo>
                  <a:pt x="3157" y="0"/>
                </a:lnTo>
                <a:lnTo>
                  <a:pt x="3308" y="6"/>
                </a:lnTo>
                <a:lnTo>
                  <a:pt x="3459" y="18"/>
                </a:lnTo>
                <a:lnTo>
                  <a:pt x="3609" y="38"/>
                </a:lnTo>
                <a:lnTo>
                  <a:pt x="3760" y="66"/>
                </a:lnTo>
                <a:lnTo>
                  <a:pt x="3910" y="101"/>
                </a:lnTo>
                <a:lnTo>
                  <a:pt x="4059" y="144"/>
                </a:lnTo>
                <a:lnTo>
                  <a:pt x="4207" y="194"/>
                </a:lnTo>
                <a:lnTo>
                  <a:pt x="4353" y="253"/>
                </a:lnTo>
                <a:lnTo>
                  <a:pt x="4497" y="320"/>
                </a:lnTo>
                <a:lnTo>
                  <a:pt x="4639" y="395"/>
                </a:lnTo>
                <a:lnTo>
                  <a:pt x="4702" y="430"/>
                </a:lnTo>
                <a:lnTo>
                  <a:pt x="4764" y="467"/>
                </a:lnTo>
                <a:lnTo>
                  <a:pt x="4824" y="506"/>
                </a:lnTo>
                <a:lnTo>
                  <a:pt x="4883" y="545"/>
                </a:lnTo>
                <a:lnTo>
                  <a:pt x="4941" y="585"/>
                </a:lnTo>
                <a:lnTo>
                  <a:pt x="4997" y="627"/>
                </a:lnTo>
                <a:lnTo>
                  <a:pt x="5053" y="669"/>
                </a:lnTo>
                <a:lnTo>
                  <a:pt x="5107" y="712"/>
                </a:lnTo>
                <a:lnTo>
                  <a:pt x="5161" y="758"/>
                </a:lnTo>
                <a:lnTo>
                  <a:pt x="5213" y="804"/>
                </a:lnTo>
                <a:lnTo>
                  <a:pt x="5263" y="850"/>
                </a:lnTo>
                <a:lnTo>
                  <a:pt x="5313" y="898"/>
                </a:lnTo>
                <a:lnTo>
                  <a:pt x="5362" y="947"/>
                </a:lnTo>
                <a:lnTo>
                  <a:pt x="5408" y="996"/>
                </a:lnTo>
                <a:lnTo>
                  <a:pt x="5454" y="1047"/>
                </a:lnTo>
                <a:lnTo>
                  <a:pt x="5500" y="1098"/>
                </a:lnTo>
                <a:lnTo>
                  <a:pt x="5543" y="1150"/>
                </a:lnTo>
                <a:lnTo>
                  <a:pt x="5585" y="1204"/>
                </a:lnTo>
                <a:lnTo>
                  <a:pt x="5626" y="1258"/>
                </a:lnTo>
                <a:lnTo>
                  <a:pt x="5666" y="1313"/>
                </a:lnTo>
                <a:lnTo>
                  <a:pt x="5704" y="1368"/>
                </a:lnTo>
                <a:lnTo>
                  <a:pt x="5742" y="1424"/>
                </a:lnTo>
                <a:lnTo>
                  <a:pt x="5777" y="1481"/>
                </a:lnTo>
                <a:lnTo>
                  <a:pt x="5812" y="1539"/>
                </a:lnTo>
                <a:lnTo>
                  <a:pt x="5845" y="1597"/>
                </a:lnTo>
                <a:lnTo>
                  <a:pt x="5877" y="1656"/>
                </a:lnTo>
                <a:lnTo>
                  <a:pt x="5909" y="1716"/>
                </a:lnTo>
                <a:lnTo>
                  <a:pt x="5939" y="1776"/>
                </a:lnTo>
                <a:lnTo>
                  <a:pt x="5966" y="1837"/>
                </a:lnTo>
                <a:lnTo>
                  <a:pt x="5993" y="1898"/>
                </a:lnTo>
                <a:lnTo>
                  <a:pt x="6019" y="1959"/>
                </a:lnTo>
                <a:lnTo>
                  <a:pt x="6043" y="2023"/>
                </a:lnTo>
                <a:lnTo>
                  <a:pt x="6041" y="2017"/>
                </a:lnTo>
                <a:lnTo>
                  <a:pt x="6040" y="2013"/>
                </a:lnTo>
                <a:lnTo>
                  <a:pt x="11531" y="11286"/>
                </a:lnTo>
                <a:lnTo>
                  <a:pt x="11505" y="11250"/>
                </a:lnTo>
                <a:lnTo>
                  <a:pt x="11479" y="11215"/>
                </a:lnTo>
                <a:lnTo>
                  <a:pt x="11454" y="11180"/>
                </a:lnTo>
                <a:lnTo>
                  <a:pt x="11427" y="11146"/>
                </a:lnTo>
                <a:lnTo>
                  <a:pt x="11401" y="11111"/>
                </a:lnTo>
                <a:lnTo>
                  <a:pt x="11373" y="11077"/>
                </a:lnTo>
                <a:lnTo>
                  <a:pt x="11345" y="11044"/>
                </a:lnTo>
                <a:lnTo>
                  <a:pt x="11316" y="11010"/>
                </a:lnTo>
                <a:lnTo>
                  <a:pt x="11287" y="10977"/>
                </a:lnTo>
                <a:lnTo>
                  <a:pt x="11257" y="10945"/>
                </a:lnTo>
                <a:lnTo>
                  <a:pt x="11227" y="10913"/>
                </a:lnTo>
                <a:lnTo>
                  <a:pt x="11197" y="10881"/>
                </a:lnTo>
                <a:lnTo>
                  <a:pt x="11166" y="10849"/>
                </a:lnTo>
                <a:lnTo>
                  <a:pt x="11134" y="10819"/>
                </a:lnTo>
                <a:lnTo>
                  <a:pt x="11102" y="10788"/>
                </a:lnTo>
                <a:lnTo>
                  <a:pt x="11069" y="10758"/>
                </a:lnTo>
                <a:lnTo>
                  <a:pt x="11036" y="10728"/>
                </a:lnTo>
                <a:lnTo>
                  <a:pt x="11003" y="10699"/>
                </a:lnTo>
                <a:lnTo>
                  <a:pt x="10968" y="10670"/>
                </a:lnTo>
                <a:lnTo>
                  <a:pt x="10934" y="10641"/>
                </a:lnTo>
                <a:lnTo>
                  <a:pt x="10898" y="10614"/>
                </a:lnTo>
                <a:lnTo>
                  <a:pt x="10863" y="10586"/>
                </a:lnTo>
                <a:lnTo>
                  <a:pt x="10827" y="10559"/>
                </a:lnTo>
                <a:lnTo>
                  <a:pt x="10790" y="10532"/>
                </a:lnTo>
                <a:lnTo>
                  <a:pt x="10754" y="10506"/>
                </a:lnTo>
                <a:lnTo>
                  <a:pt x="10716" y="10480"/>
                </a:lnTo>
                <a:lnTo>
                  <a:pt x="10678" y="10455"/>
                </a:lnTo>
                <a:lnTo>
                  <a:pt x="10639" y="10430"/>
                </a:lnTo>
                <a:lnTo>
                  <a:pt x="10600" y="10406"/>
                </a:lnTo>
                <a:lnTo>
                  <a:pt x="10561" y="10381"/>
                </a:lnTo>
                <a:lnTo>
                  <a:pt x="10521" y="10358"/>
                </a:lnTo>
                <a:lnTo>
                  <a:pt x="10481" y="10336"/>
                </a:lnTo>
                <a:lnTo>
                  <a:pt x="10442" y="10315"/>
                </a:lnTo>
                <a:lnTo>
                  <a:pt x="10404" y="10294"/>
                </a:lnTo>
                <a:lnTo>
                  <a:pt x="10364" y="10274"/>
                </a:lnTo>
                <a:lnTo>
                  <a:pt x="10325" y="10255"/>
                </a:lnTo>
                <a:lnTo>
                  <a:pt x="10285" y="10236"/>
                </a:lnTo>
                <a:lnTo>
                  <a:pt x="10246" y="10217"/>
                </a:lnTo>
                <a:lnTo>
                  <a:pt x="10206" y="10199"/>
                </a:lnTo>
                <a:lnTo>
                  <a:pt x="10166" y="10182"/>
                </a:lnTo>
                <a:lnTo>
                  <a:pt x="6210" y="3583"/>
                </a:lnTo>
                <a:lnTo>
                  <a:pt x="6210" y="3580"/>
                </a:lnTo>
                <a:lnTo>
                  <a:pt x="6210" y="3578"/>
                </a:lnTo>
                <a:lnTo>
                  <a:pt x="6200" y="3645"/>
                </a:lnTo>
                <a:lnTo>
                  <a:pt x="6188" y="3713"/>
                </a:lnTo>
                <a:lnTo>
                  <a:pt x="6173" y="3781"/>
                </a:lnTo>
                <a:lnTo>
                  <a:pt x="6158" y="3849"/>
                </a:lnTo>
                <a:lnTo>
                  <a:pt x="6141" y="3916"/>
                </a:lnTo>
                <a:lnTo>
                  <a:pt x="6122" y="3983"/>
                </a:lnTo>
                <a:lnTo>
                  <a:pt x="6102" y="4050"/>
                </a:lnTo>
                <a:lnTo>
                  <a:pt x="6081" y="4118"/>
                </a:lnTo>
                <a:lnTo>
                  <a:pt x="6058" y="4183"/>
                </a:lnTo>
                <a:lnTo>
                  <a:pt x="6032" y="4250"/>
                </a:lnTo>
                <a:lnTo>
                  <a:pt x="6006" y="4315"/>
                </a:lnTo>
                <a:lnTo>
                  <a:pt x="5978" y="4381"/>
                </a:lnTo>
                <a:lnTo>
                  <a:pt x="5949" y="4447"/>
                </a:lnTo>
                <a:lnTo>
                  <a:pt x="5916" y="4511"/>
                </a:lnTo>
                <a:lnTo>
                  <a:pt x="5884" y="4576"/>
                </a:lnTo>
                <a:lnTo>
                  <a:pt x="5850" y="4640"/>
                </a:lnTo>
                <a:close/>
                <a:moveTo>
                  <a:pt x="5312" y="4341"/>
                </a:moveTo>
                <a:lnTo>
                  <a:pt x="5246" y="4452"/>
                </a:lnTo>
                <a:lnTo>
                  <a:pt x="5176" y="4558"/>
                </a:lnTo>
                <a:lnTo>
                  <a:pt x="5101" y="4660"/>
                </a:lnTo>
                <a:lnTo>
                  <a:pt x="5022" y="4757"/>
                </a:lnTo>
                <a:lnTo>
                  <a:pt x="4938" y="4850"/>
                </a:lnTo>
                <a:lnTo>
                  <a:pt x="4850" y="4937"/>
                </a:lnTo>
                <a:lnTo>
                  <a:pt x="4760" y="5020"/>
                </a:lnTo>
                <a:lnTo>
                  <a:pt x="4665" y="5097"/>
                </a:lnTo>
                <a:lnTo>
                  <a:pt x="4567" y="5170"/>
                </a:lnTo>
                <a:lnTo>
                  <a:pt x="4467" y="5238"/>
                </a:lnTo>
                <a:lnTo>
                  <a:pt x="4363" y="5300"/>
                </a:lnTo>
                <a:lnTo>
                  <a:pt x="4256" y="5357"/>
                </a:lnTo>
                <a:lnTo>
                  <a:pt x="4148" y="5409"/>
                </a:lnTo>
                <a:lnTo>
                  <a:pt x="4037" y="5456"/>
                </a:lnTo>
                <a:lnTo>
                  <a:pt x="3923" y="5497"/>
                </a:lnTo>
                <a:lnTo>
                  <a:pt x="3809" y="5532"/>
                </a:lnTo>
                <a:lnTo>
                  <a:pt x="3692" y="5562"/>
                </a:lnTo>
                <a:lnTo>
                  <a:pt x="3574" y="5587"/>
                </a:lnTo>
                <a:lnTo>
                  <a:pt x="3456" y="5606"/>
                </a:lnTo>
                <a:lnTo>
                  <a:pt x="3335" y="5619"/>
                </a:lnTo>
                <a:lnTo>
                  <a:pt x="3214" y="5627"/>
                </a:lnTo>
                <a:lnTo>
                  <a:pt x="3094" y="5628"/>
                </a:lnTo>
                <a:lnTo>
                  <a:pt x="2972" y="5625"/>
                </a:lnTo>
                <a:lnTo>
                  <a:pt x="2851" y="5615"/>
                </a:lnTo>
                <a:lnTo>
                  <a:pt x="2730" y="5598"/>
                </a:lnTo>
                <a:lnTo>
                  <a:pt x="2609" y="5576"/>
                </a:lnTo>
                <a:lnTo>
                  <a:pt x="2489" y="5548"/>
                </a:lnTo>
                <a:lnTo>
                  <a:pt x="2368" y="5514"/>
                </a:lnTo>
                <a:lnTo>
                  <a:pt x="2251" y="5472"/>
                </a:lnTo>
                <a:lnTo>
                  <a:pt x="2133" y="5426"/>
                </a:lnTo>
                <a:lnTo>
                  <a:pt x="2017" y="5371"/>
                </a:lnTo>
                <a:lnTo>
                  <a:pt x="1903" y="5312"/>
                </a:lnTo>
                <a:lnTo>
                  <a:pt x="1792" y="5247"/>
                </a:lnTo>
                <a:lnTo>
                  <a:pt x="1685" y="5176"/>
                </a:lnTo>
                <a:lnTo>
                  <a:pt x="1583" y="5101"/>
                </a:lnTo>
                <a:lnTo>
                  <a:pt x="1486" y="5022"/>
                </a:lnTo>
                <a:lnTo>
                  <a:pt x="1394" y="4938"/>
                </a:lnTo>
                <a:lnTo>
                  <a:pt x="1306" y="4851"/>
                </a:lnTo>
                <a:lnTo>
                  <a:pt x="1224" y="4760"/>
                </a:lnTo>
                <a:lnTo>
                  <a:pt x="1146" y="4666"/>
                </a:lnTo>
                <a:lnTo>
                  <a:pt x="1074" y="4568"/>
                </a:lnTo>
                <a:lnTo>
                  <a:pt x="1006" y="4467"/>
                </a:lnTo>
                <a:lnTo>
                  <a:pt x="944" y="4363"/>
                </a:lnTo>
                <a:lnTo>
                  <a:pt x="886" y="4257"/>
                </a:lnTo>
                <a:lnTo>
                  <a:pt x="835" y="4148"/>
                </a:lnTo>
                <a:lnTo>
                  <a:pt x="788" y="4037"/>
                </a:lnTo>
                <a:lnTo>
                  <a:pt x="747" y="3923"/>
                </a:lnTo>
                <a:lnTo>
                  <a:pt x="711" y="3809"/>
                </a:lnTo>
                <a:lnTo>
                  <a:pt x="680" y="3692"/>
                </a:lnTo>
                <a:lnTo>
                  <a:pt x="656" y="3574"/>
                </a:lnTo>
                <a:lnTo>
                  <a:pt x="637" y="3455"/>
                </a:lnTo>
                <a:lnTo>
                  <a:pt x="623" y="3335"/>
                </a:lnTo>
                <a:lnTo>
                  <a:pt x="616" y="3215"/>
                </a:lnTo>
                <a:lnTo>
                  <a:pt x="615" y="3094"/>
                </a:lnTo>
                <a:lnTo>
                  <a:pt x="619" y="2973"/>
                </a:lnTo>
                <a:lnTo>
                  <a:pt x="629" y="2852"/>
                </a:lnTo>
                <a:lnTo>
                  <a:pt x="645" y="2730"/>
                </a:lnTo>
                <a:lnTo>
                  <a:pt x="667" y="2610"/>
                </a:lnTo>
                <a:lnTo>
                  <a:pt x="696" y="2488"/>
                </a:lnTo>
                <a:lnTo>
                  <a:pt x="730" y="2369"/>
                </a:lnTo>
                <a:lnTo>
                  <a:pt x="770" y="2251"/>
                </a:lnTo>
                <a:lnTo>
                  <a:pt x="818" y="2133"/>
                </a:lnTo>
                <a:lnTo>
                  <a:pt x="871" y="2017"/>
                </a:lnTo>
                <a:lnTo>
                  <a:pt x="931" y="1903"/>
                </a:lnTo>
                <a:lnTo>
                  <a:pt x="997" y="1792"/>
                </a:lnTo>
                <a:lnTo>
                  <a:pt x="1067" y="1685"/>
                </a:lnTo>
                <a:lnTo>
                  <a:pt x="1141" y="1584"/>
                </a:lnTo>
                <a:lnTo>
                  <a:pt x="1221" y="1486"/>
                </a:lnTo>
                <a:lnTo>
                  <a:pt x="1305" y="1394"/>
                </a:lnTo>
                <a:lnTo>
                  <a:pt x="1391" y="1307"/>
                </a:lnTo>
                <a:lnTo>
                  <a:pt x="1483" y="1224"/>
                </a:lnTo>
                <a:lnTo>
                  <a:pt x="1578" y="1146"/>
                </a:lnTo>
                <a:lnTo>
                  <a:pt x="1676" y="1074"/>
                </a:lnTo>
                <a:lnTo>
                  <a:pt x="1776" y="1006"/>
                </a:lnTo>
                <a:lnTo>
                  <a:pt x="1881" y="944"/>
                </a:lnTo>
                <a:lnTo>
                  <a:pt x="1986" y="887"/>
                </a:lnTo>
                <a:lnTo>
                  <a:pt x="2095" y="835"/>
                </a:lnTo>
                <a:lnTo>
                  <a:pt x="2206" y="788"/>
                </a:lnTo>
                <a:lnTo>
                  <a:pt x="2320" y="747"/>
                </a:lnTo>
                <a:lnTo>
                  <a:pt x="2434" y="711"/>
                </a:lnTo>
                <a:lnTo>
                  <a:pt x="2551" y="681"/>
                </a:lnTo>
                <a:lnTo>
                  <a:pt x="2669" y="657"/>
                </a:lnTo>
                <a:lnTo>
                  <a:pt x="2788" y="638"/>
                </a:lnTo>
                <a:lnTo>
                  <a:pt x="2908" y="625"/>
                </a:lnTo>
                <a:lnTo>
                  <a:pt x="3028" y="617"/>
                </a:lnTo>
                <a:lnTo>
                  <a:pt x="3149" y="615"/>
                </a:lnTo>
                <a:lnTo>
                  <a:pt x="3271" y="619"/>
                </a:lnTo>
                <a:lnTo>
                  <a:pt x="3392" y="629"/>
                </a:lnTo>
                <a:lnTo>
                  <a:pt x="3513" y="646"/>
                </a:lnTo>
                <a:lnTo>
                  <a:pt x="3634" y="668"/>
                </a:lnTo>
                <a:lnTo>
                  <a:pt x="3755" y="696"/>
                </a:lnTo>
                <a:lnTo>
                  <a:pt x="3875" y="730"/>
                </a:lnTo>
                <a:lnTo>
                  <a:pt x="3992" y="771"/>
                </a:lnTo>
                <a:lnTo>
                  <a:pt x="4110" y="818"/>
                </a:lnTo>
                <a:lnTo>
                  <a:pt x="4226" y="871"/>
                </a:lnTo>
                <a:lnTo>
                  <a:pt x="4340" y="931"/>
                </a:lnTo>
                <a:lnTo>
                  <a:pt x="4451" y="997"/>
                </a:lnTo>
                <a:lnTo>
                  <a:pt x="4558" y="1068"/>
                </a:lnTo>
                <a:lnTo>
                  <a:pt x="4660" y="1142"/>
                </a:lnTo>
                <a:lnTo>
                  <a:pt x="4757" y="1221"/>
                </a:lnTo>
                <a:lnTo>
                  <a:pt x="4849" y="1305"/>
                </a:lnTo>
                <a:lnTo>
                  <a:pt x="4937" y="1393"/>
                </a:lnTo>
                <a:lnTo>
                  <a:pt x="5019" y="1484"/>
                </a:lnTo>
                <a:lnTo>
                  <a:pt x="5097" y="1578"/>
                </a:lnTo>
                <a:lnTo>
                  <a:pt x="5169" y="1676"/>
                </a:lnTo>
                <a:lnTo>
                  <a:pt x="5237" y="1777"/>
                </a:lnTo>
                <a:lnTo>
                  <a:pt x="5300" y="1880"/>
                </a:lnTo>
                <a:lnTo>
                  <a:pt x="5357" y="1987"/>
                </a:lnTo>
                <a:lnTo>
                  <a:pt x="5408" y="2096"/>
                </a:lnTo>
                <a:lnTo>
                  <a:pt x="5455" y="2207"/>
                </a:lnTo>
                <a:lnTo>
                  <a:pt x="5496" y="2321"/>
                </a:lnTo>
                <a:lnTo>
                  <a:pt x="5532" y="2435"/>
                </a:lnTo>
                <a:lnTo>
                  <a:pt x="5563" y="2552"/>
                </a:lnTo>
                <a:lnTo>
                  <a:pt x="5587" y="2670"/>
                </a:lnTo>
                <a:lnTo>
                  <a:pt x="5606" y="2788"/>
                </a:lnTo>
                <a:lnTo>
                  <a:pt x="5620" y="2907"/>
                </a:lnTo>
                <a:lnTo>
                  <a:pt x="5627" y="3028"/>
                </a:lnTo>
                <a:lnTo>
                  <a:pt x="5629" y="3150"/>
                </a:lnTo>
                <a:lnTo>
                  <a:pt x="5624" y="3271"/>
                </a:lnTo>
                <a:lnTo>
                  <a:pt x="5614" y="3392"/>
                </a:lnTo>
                <a:lnTo>
                  <a:pt x="5599" y="3513"/>
                </a:lnTo>
                <a:lnTo>
                  <a:pt x="5576" y="3634"/>
                </a:lnTo>
                <a:lnTo>
                  <a:pt x="5547" y="3755"/>
                </a:lnTo>
                <a:lnTo>
                  <a:pt x="5513" y="3874"/>
                </a:lnTo>
                <a:lnTo>
                  <a:pt x="5472" y="3993"/>
                </a:lnTo>
                <a:lnTo>
                  <a:pt x="5425" y="4110"/>
                </a:lnTo>
                <a:lnTo>
                  <a:pt x="5372" y="4227"/>
                </a:lnTo>
                <a:lnTo>
                  <a:pt x="5312" y="4341"/>
                </a:lnTo>
                <a:close/>
              </a:path>
            </a:pathLst>
          </a:custGeom>
          <a:solidFill>
            <a:srgbClr val="F07F09"/>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82" name="Freeform 7">
            <a:extLst>
              <a:ext uri="{FF2B5EF4-FFF2-40B4-BE49-F238E27FC236}">
                <a16:creationId xmlns:a16="http://schemas.microsoft.com/office/drawing/2014/main" id="{EE51FD0C-0E80-440C-A9B0-A02CBEE154DA}"/>
              </a:ext>
            </a:extLst>
          </p:cNvPr>
          <p:cNvSpPr>
            <a:spLocks noEditPoints="1"/>
          </p:cNvSpPr>
          <p:nvPr/>
        </p:nvSpPr>
        <p:spPr bwMode="auto">
          <a:xfrm>
            <a:off x="4584632" y="4727153"/>
            <a:ext cx="3857625" cy="1651000"/>
          </a:xfrm>
          <a:custGeom>
            <a:avLst/>
            <a:gdLst>
              <a:gd name="T0" fmla="*/ 12089 w 14581"/>
              <a:gd name="T1" fmla="*/ 64 h 6243"/>
              <a:gd name="T2" fmla="*/ 12813 w 14581"/>
              <a:gd name="T3" fmla="*/ 308 h 6243"/>
              <a:gd name="T4" fmla="*/ 13445 w 14581"/>
              <a:gd name="T5" fmla="*/ 713 h 6243"/>
              <a:gd name="T6" fmla="*/ 13961 w 14581"/>
              <a:gd name="T7" fmla="*/ 1254 h 6243"/>
              <a:gd name="T8" fmla="*/ 14335 w 14581"/>
              <a:gd name="T9" fmla="*/ 1906 h 6243"/>
              <a:gd name="T10" fmla="*/ 14545 w 14581"/>
              <a:gd name="T11" fmla="*/ 2647 h 6243"/>
              <a:gd name="T12" fmla="*/ 14565 w 14581"/>
              <a:gd name="T13" fmla="*/ 3441 h 6243"/>
              <a:gd name="T14" fmla="*/ 14392 w 14581"/>
              <a:gd name="T15" fmla="*/ 4195 h 6243"/>
              <a:gd name="T16" fmla="*/ 14047 w 14581"/>
              <a:gd name="T17" fmla="*/ 4867 h 6243"/>
              <a:gd name="T18" fmla="*/ 13558 w 14581"/>
              <a:gd name="T19" fmla="*/ 5432 h 6243"/>
              <a:gd name="T20" fmla="*/ 12947 w 14581"/>
              <a:gd name="T21" fmla="*/ 5866 h 6243"/>
              <a:gd name="T22" fmla="*/ 12239 w 14581"/>
              <a:gd name="T23" fmla="*/ 6145 h 6243"/>
              <a:gd name="T24" fmla="*/ 11459 w 14581"/>
              <a:gd name="T25" fmla="*/ 6243 h 6243"/>
              <a:gd name="T26" fmla="*/ 11378 w 14581"/>
              <a:gd name="T27" fmla="*/ 6242 h 6243"/>
              <a:gd name="T28" fmla="*/ 258 w 14581"/>
              <a:gd name="T29" fmla="*/ 6225 h 6243"/>
              <a:gd name="T30" fmla="*/ 572 w 14581"/>
              <a:gd name="T31" fmla="*/ 6175 h 6243"/>
              <a:gd name="T32" fmla="*/ 873 w 14581"/>
              <a:gd name="T33" fmla="*/ 6094 h 6243"/>
              <a:gd name="T34" fmla="*/ 1163 w 14581"/>
              <a:gd name="T35" fmla="*/ 5985 h 6243"/>
              <a:gd name="T36" fmla="*/ 1438 w 14581"/>
              <a:gd name="T37" fmla="*/ 5850 h 6243"/>
              <a:gd name="T38" fmla="*/ 1696 w 14581"/>
              <a:gd name="T39" fmla="*/ 5688 h 6243"/>
              <a:gd name="T40" fmla="*/ 9536 w 14581"/>
              <a:gd name="T41" fmla="*/ 5581 h 6243"/>
              <a:gd name="T42" fmla="*/ 9214 w 14581"/>
              <a:gd name="T43" fmla="*/ 5291 h 6243"/>
              <a:gd name="T44" fmla="*/ 8935 w 14581"/>
              <a:gd name="T45" fmla="*/ 4958 h 6243"/>
              <a:gd name="T46" fmla="*/ 8703 w 14581"/>
              <a:gd name="T47" fmla="*/ 4589 h 6243"/>
              <a:gd name="T48" fmla="*/ 8524 w 14581"/>
              <a:gd name="T49" fmla="*/ 4188 h 6243"/>
              <a:gd name="T50" fmla="*/ 8403 w 14581"/>
              <a:gd name="T51" fmla="*/ 3759 h 6243"/>
              <a:gd name="T52" fmla="*/ 8343 w 14581"/>
              <a:gd name="T53" fmla="*/ 3308 h 6243"/>
              <a:gd name="T54" fmla="*/ 8373 w 14581"/>
              <a:gd name="T55" fmla="*/ 2647 h 6243"/>
              <a:gd name="T56" fmla="*/ 8583 w 14581"/>
              <a:gd name="T57" fmla="*/ 1906 h 6243"/>
              <a:gd name="T58" fmla="*/ 8958 w 14581"/>
              <a:gd name="T59" fmla="*/ 1254 h 6243"/>
              <a:gd name="T60" fmla="*/ 9474 w 14581"/>
              <a:gd name="T61" fmla="*/ 713 h 6243"/>
              <a:gd name="T62" fmla="*/ 10106 w 14581"/>
              <a:gd name="T63" fmla="*/ 308 h 6243"/>
              <a:gd name="T64" fmla="*/ 10830 w 14581"/>
              <a:gd name="T65" fmla="*/ 64 h 6243"/>
              <a:gd name="T66" fmla="*/ 11459 w 14581"/>
              <a:gd name="T67" fmla="*/ 615 h 6243"/>
              <a:gd name="T68" fmla="*/ 12086 w 14581"/>
              <a:gd name="T69" fmla="*/ 694 h 6243"/>
              <a:gd name="T70" fmla="*/ 12655 w 14581"/>
              <a:gd name="T71" fmla="*/ 918 h 6243"/>
              <a:gd name="T72" fmla="*/ 13145 w 14581"/>
              <a:gd name="T73" fmla="*/ 1266 h 6243"/>
              <a:gd name="T74" fmla="*/ 13538 w 14581"/>
              <a:gd name="T75" fmla="*/ 1721 h 6243"/>
              <a:gd name="T76" fmla="*/ 13814 w 14581"/>
              <a:gd name="T77" fmla="*/ 2260 h 6243"/>
              <a:gd name="T78" fmla="*/ 13953 w 14581"/>
              <a:gd name="T79" fmla="*/ 2866 h 6243"/>
              <a:gd name="T80" fmla="*/ 13937 w 14581"/>
              <a:gd name="T81" fmla="*/ 3503 h 6243"/>
              <a:gd name="T82" fmla="*/ 13770 w 14581"/>
              <a:gd name="T83" fmla="*/ 4097 h 6243"/>
              <a:gd name="T84" fmla="*/ 13468 w 14581"/>
              <a:gd name="T85" fmla="*/ 4622 h 6243"/>
              <a:gd name="T86" fmla="*/ 13054 w 14581"/>
              <a:gd name="T87" fmla="*/ 5056 h 6243"/>
              <a:gd name="T88" fmla="*/ 12546 w 14581"/>
              <a:gd name="T89" fmla="*/ 5381 h 6243"/>
              <a:gd name="T90" fmla="*/ 11965 w 14581"/>
              <a:gd name="T91" fmla="*/ 5577 h 6243"/>
              <a:gd name="T92" fmla="*/ 11330 w 14581"/>
              <a:gd name="T93" fmla="*/ 5625 h 6243"/>
              <a:gd name="T94" fmla="*/ 10714 w 14581"/>
              <a:gd name="T95" fmla="*/ 5515 h 6243"/>
              <a:gd name="T96" fmla="*/ 10159 w 14581"/>
              <a:gd name="T97" fmla="*/ 5265 h 6243"/>
              <a:gd name="T98" fmla="*/ 9687 w 14581"/>
              <a:gd name="T99" fmla="*/ 4894 h 6243"/>
              <a:gd name="T100" fmla="*/ 9316 w 14581"/>
              <a:gd name="T101" fmla="*/ 4421 h 6243"/>
              <a:gd name="T102" fmla="*/ 9066 w 14581"/>
              <a:gd name="T103" fmla="*/ 3867 h 6243"/>
              <a:gd name="T104" fmla="*/ 8956 w 14581"/>
              <a:gd name="T105" fmla="*/ 3251 h 6243"/>
              <a:gd name="T106" fmla="*/ 9003 w 14581"/>
              <a:gd name="T107" fmla="*/ 2617 h 6243"/>
              <a:gd name="T108" fmla="*/ 9200 w 14581"/>
              <a:gd name="T109" fmla="*/ 2035 h 6243"/>
              <a:gd name="T110" fmla="*/ 9525 w 14581"/>
              <a:gd name="T111" fmla="*/ 1527 h 6243"/>
              <a:gd name="T112" fmla="*/ 9959 w 14581"/>
              <a:gd name="T113" fmla="*/ 1113 h 6243"/>
              <a:gd name="T114" fmla="*/ 10484 w 14581"/>
              <a:gd name="T115" fmla="*/ 813 h 6243"/>
              <a:gd name="T116" fmla="*/ 11078 w 14581"/>
              <a:gd name="T117" fmla="*/ 644 h 6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1" h="6243">
                <a:moveTo>
                  <a:pt x="11459" y="0"/>
                </a:moveTo>
                <a:lnTo>
                  <a:pt x="11620" y="5"/>
                </a:lnTo>
                <a:lnTo>
                  <a:pt x="11779" y="17"/>
                </a:lnTo>
                <a:lnTo>
                  <a:pt x="11935" y="37"/>
                </a:lnTo>
                <a:lnTo>
                  <a:pt x="12089" y="64"/>
                </a:lnTo>
                <a:lnTo>
                  <a:pt x="12239" y="99"/>
                </a:lnTo>
                <a:lnTo>
                  <a:pt x="12388" y="140"/>
                </a:lnTo>
                <a:lnTo>
                  <a:pt x="12533" y="190"/>
                </a:lnTo>
                <a:lnTo>
                  <a:pt x="12675" y="246"/>
                </a:lnTo>
                <a:lnTo>
                  <a:pt x="12813" y="308"/>
                </a:lnTo>
                <a:lnTo>
                  <a:pt x="12947" y="377"/>
                </a:lnTo>
                <a:lnTo>
                  <a:pt x="13078" y="453"/>
                </a:lnTo>
                <a:lnTo>
                  <a:pt x="13205" y="534"/>
                </a:lnTo>
                <a:lnTo>
                  <a:pt x="13327" y="621"/>
                </a:lnTo>
                <a:lnTo>
                  <a:pt x="13445" y="713"/>
                </a:lnTo>
                <a:lnTo>
                  <a:pt x="13558" y="812"/>
                </a:lnTo>
                <a:lnTo>
                  <a:pt x="13666" y="915"/>
                </a:lnTo>
                <a:lnTo>
                  <a:pt x="13770" y="1023"/>
                </a:lnTo>
                <a:lnTo>
                  <a:pt x="13869" y="1136"/>
                </a:lnTo>
                <a:lnTo>
                  <a:pt x="13961" y="1254"/>
                </a:lnTo>
                <a:lnTo>
                  <a:pt x="14047" y="1376"/>
                </a:lnTo>
                <a:lnTo>
                  <a:pt x="14129" y="1503"/>
                </a:lnTo>
                <a:lnTo>
                  <a:pt x="14204" y="1634"/>
                </a:lnTo>
                <a:lnTo>
                  <a:pt x="14273" y="1769"/>
                </a:lnTo>
                <a:lnTo>
                  <a:pt x="14335" y="1906"/>
                </a:lnTo>
                <a:lnTo>
                  <a:pt x="14392" y="2049"/>
                </a:lnTo>
                <a:lnTo>
                  <a:pt x="14441" y="2193"/>
                </a:lnTo>
                <a:lnTo>
                  <a:pt x="14483" y="2342"/>
                </a:lnTo>
                <a:lnTo>
                  <a:pt x="14518" y="2493"/>
                </a:lnTo>
                <a:lnTo>
                  <a:pt x="14545" y="2647"/>
                </a:lnTo>
                <a:lnTo>
                  <a:pt x="14565" y="2802"/>
                </a:lnTo>
                <a:lnTo>
                  <a:pt x="14577" y="2961"/>
                </a:lnTo>
                <a:lnTo>
                  <a:pt x="14581" y="3122"/>
                </a:lnTo>
                <a:lnTo>
                  <a:pt x="14577" y="3282"/>
                </a:lnTo>
                <a:lnTo>
                  <a:pt x="14565" y="3441"/>
                </a:lnTo>
                <a:lnTo>
                  <a:pt x="14545" y="3597"/>
                </a:lnTo>
                <a:lnTo>
                  <a:pt x="14518" y="3751"/>
                </a:lnTo>
                <a:lnTo>
                  <a:pt x="14483" y="3901"/>
                </a:lnTo>
                <a:lnTo>
                  <a:pt x="14441" y="4050"/>
                </a:lnTo>
                <a:lnTo>
                  <a:pt x="14392" y="4195"/>
                </a:lnTo>
                <a:lnTo>
                  <a:pt x="14335" y="4337"/>
                </a:lnTo>
                <a:lnTo>
                  <a:pt x="14273" y="4475"/>
                </a:lnTo>
                <a:lnTo>
                  <a:pt x="14204" y="4609"/>
                </a:lnTo>
                <a:lnTo>
                  <a:pt x="14129" y="4740"/>
                </a:lnTo>
                <a:lnTo>
                  <a:pt x="14047" y="4867"/>
                </a:lnTo>
                <a:lnTo>
                  <a:pt x="13961" y="4989"/>
                </a:lnTo>
                <a:lnTo>
                  <a:pt x="13869" y="5107"/>
                </a:lnTo>
                <a:lnTo>
                  <a:pt x="13770" y="5221"/>
                </a:lnTo>
                <a:lnTo>
                  <a:pt x="13666" y="5328"/>
                </a:lnTo>
                <a:lnTo>
                  <a:pt x="13558" y="5432"/>
                </a:lnTo>
                <a:lnTo>
                  <a:pt x="13445" y="5531"/>
                </a:lnTo>
                <a:lnTo>
                  <a:pt x="13327" y="5623"/>
                </a:lnTo>
                <a:lnTo>
                  <a:pt x="13205" y="5710"/>
                </a:lnTo>
                <a:lnTo>
                  <a:pt x="13078" y="5791"/>
                </a:lnTo>
                <a:lnTo>
                  <a:pt x="12947" y="5866"/>
                </a:lnTo>
                <a:lnTo>
                  <a:pt x="12813" y="5935"/>
                </a:lnTo>
                <a:lnTo>
                  <a:pt x="12675" y="5997"/>
                </a:lnTo>
                <a:lnTo>
                  <a:pt x="12533" y="6054"/>
                </a:lnTo>
                <a:lnTo>
                  <a:pt x="12388" y="6103"/>
                </a:lnTo>
                <a:lnTo>
                  <a:pt x="12239" y="6145"/>
                </a:lnTo>
                <a:lnTo>
                  <a:pt x="12089" y="6180"/>
                </a:lnTo>
                <a:lnTo>
                  <a:pt x="11935" y="6207"/>
                </a:lnTo>
                <a:lnTo>
                  <a:pt x="11779" y="6227"/>
                </a:lnTo>
                <a:lnTo>
                  <a:pt x="11620" y="6239"/>
                </a:lnTo>
                <a:lnTo>
                  <a:pt x="11459" y="6243"/>
                </a:lnTo>
                <a:lnTo>
                  <a:pt x="11438" y="6243"/>
                </a:lnTo>
                <a:lnTo>
                  <a:pt x="11415" y="6243"/>
                </a:lnTo>
                <a:lnTo>
                  <a:pt x="11393" y="6242"/>
                </a:lnTo>
                <a:lnTo>
                  <a:pt x="11372" y="6242"/>
                </a:lnTo>
                <a:lnTo>
                  <a:pt x="11378" y="6242"/>
                </a:lnTo>
                <a:lnTo>
                  <a:pt x="0" y="6242"/>
                </a:lnTo>
                <a:lnTo>
                  <a:pt x="65" y="6240"/>
                </a:lnTo>
                <a:lnTo>
                  <a:pt x="129" y="6236"/>
                </a:lnTo>
                <a:lnTo>
                  <a:pt x="194" y="6231"/>
                </a:lnTo>
                <a:lnTo>
                  <a:pt x="258" y="6225"/>
                </a:lnTo>
                <a:lnTo>
                  <a:pt x="322" y="6217"/>
                </a:lnTo>
                <a:lnTo>
                  <a:pt x="385" y="6209"/>
                </a:lnTo>
                <a:lnTo>
                  <a:pt x="447" y="6199"/>
                </a:lnTo>
                <a:lnTo>
                  <a:pt x="509" y="6187"/>
                </a:lnTo>
                <a:lnTo>
                  <a:pt x="572" y="6175"/>
                </a:lnTo>
                <a:lnTo>
                  <a:pt x="633" y="6161"/>
                </a:lnTo>
                <a:lnTo>
                  <a:pt x="694" y="6146"/>
                </a:lnTo>
                <a:lnTo>
                  <a:pt x="754" y="6130"/>
                </a:lnTo>
                <a:lnTo>
                  <a:pt x="814" y="6113"/>
                </a:lnTo>
                <a:lnTo>
                  <a:pt x="873" y="6094"/>
                </a:lnTo>
                <a:lnTo>
                  <a:pt x="932" y="6075"/>
                </a:lnTo>
                <a:lnTo>
                  <a:pt x="991" y="6054"/>
                </a:lnTo>
                <a:lnTo>
                  <a:pt x="1048" y="6032"/>
                </a:lnTo>
                <a:lnTo>
                  <a:pt x="1106" y="6010"/>
                </a:lnTo>
                <a:lnTo>
                  <a:pt x="1163" y="5985"/>
                </a:lnTo>
                <a:lnTo>
                  <a:pt x="1219" y="5961"/>
                </a:lnTo>
                <a:lnTo>
                  <a:pt x="1274" y="5934"/>
                </a:lnTo>
                <a:lnTo>
                  <a:pt x="1330" y="5907"/>
                </a:lnTo>
                <a:lnTo>
                  <a:pt x="1384" y="5878"/>
                </a:lnTo>
                <a:lnTo>
                  <a:pt x="1438" y="5850"/>
                </a:lnTo>
                <a:lnTo>
                  <a:pt x="1491" y="5818"/>
                </a:lnTo>
                <a:lnTo>
                  <a:pt x="1543" y="5787"/>
                </a:lnTo>
                <a:lnTo>
                  <a:pt x="1594" y="5755"/>
                </a:lnTo>
                <a:lnTo>
                  <a:pt x="1645" y="5722"/>
                </a:lnTo>
                <a:lnTo>
                  <a:pt x="1696" y="5688"/>
                </a:lnTo>
                <a:lnTo>
                  <a:pt x="1745" y="5653"/>
                </a:lnTo>
                <a:lnTo>
                  <a:pt x="1794" y="5616"/>
                </a:lnTo>
                <a:lnTo>
                  <a:pt x="1843" y="5580"/>
                </a:lnTo>
                <a:lnTo>
                  <a:pt x="9535" y="5580"/>
                </a:lnTo>
                <a:lnTo>
                  <a:pt x="9536" y="5581"/>
                </a:lnTo>
                <a:lnTo>
                  <a:pt x="9468" y="5526"/>
                </a:lnTo>
                <a:lnTo>
                  <a:pt x="9403" y="5469"/>
                </a:lnTo>
                <a:lnTo>
                  <a:pt x="9338" y="5412"/>
                </a:lnTo>
                <a:lnTo>
                  <a:pt x="9275" y="5352"/>
                </a:lnTo>
                <a:lnTo>
                  <a:pt x="9214" y="5291"/>
                </a:lnTo>
                <a:lnTo>
                  <a:pt x="9155" y="5227"/>
                </a:lnTo>
                <a:lnTo>
                  <a:pt x="9097" y="5162"/>
                </a:lnTo>
                <a:lnTo>
                  <a:pt x="9041" y="5096"/>
                </a:lnTo>
                <a:lnTo>
                  <a:pt x="8987" y="5027"/>
                </a:lnTo>
                <a:lnTo>
                  <a:pt x="8935" y="4958"/>
                </a:lnTo>
                <a:lnTo>
                  <a:pt x="8885" y="4887"/>
                </a:lnTo>
                <a:lnTo>
                  <a:pt x="8837" y="4815"/>
                </a:lnTo>
                <a:lnTo>
                  <a:pt x="8790" y="4740"/>
                </a:lnTo>
                <a:lnTo>
                  <a:pt x="8746" y="4666"/>
                </a:lnTo>
                <a:lnTo>
                  <a:pt x="8703" y="4589"/>
                </a:lnTo>
                <a:lnTo>
                  <a:pt x="8663" y="4511"/>
                </a:lnTo>
                <a:lnTo>
                  <a:pt x="8626" y="4433"/>
                </a:lnTo>
                <a:lnTo>
                  <a:pt x="8590" y="4351"/>
                </a:lnTo>
                <a:lnTo>
                  <a:pt x="8556" y="4270"/>
                </a:lnTo>
                <a:lnTo>
                  <a:pt x="8524" y="4188"/>
                </a:lnTo>
                <a:lnTo>
                  <a:pt x="8496" y="4105"/>
                </a:lnTo>
                <a:lnTo>
                  <a:pt x="8469" y="4019"/>
                </a:lnTo>
                <a:lnTo>
                  <a:pt x="8444" y="3934"/>
                </a:lnTo>
                <a:lnTo>
                  <a:pt x="8422" y="3847"/>
                </a:lnTo>
                <a:lnTo>
                  <a:pt x="8403" y="3759"/>
                </a:lnTo>
                <a:lnTo>
                  <a:pt x="8385" y="3670"/>
                </a:lnTo>
                <a:lnTo>
                  <a:pt x="8371" y="3581"/>
                </a:lnTo>
                <a:lnTo>
                  <a:pt x="8359" y="3490"/>
                </a:lnTo>
                <a:lnTo>
                  <a:pt x="8350" y="3400"/>
                </a:lnTo>
                <a:lnTo>
                  <a:pt x="8343" y="3308"/>
                </a:lnTo>
                <a:lnTo>
                  <a:pt x="8339" y="3216"/>
                </a:lnTo>
                <a:lnTo>
                  <a:pt x="8338" y="3122"/>
                </a:lnTo>
                <a:lnTo>
                  <a:pt x="8342" y="2961"/>
                </a:lnTo>
                <a:lnTo>
                  <a:pt x="8353" y="2802"/>
                </a:lnTo>
                <a:lnTo>
                  <a:pt x="8373" y="2647"/>
                </a:lnTo>
                <a:lnTo>
                  <a:pt x="8401" y="2493"/>
                </a:lnTo>
                <a:lnTo>
                  <a:pt x="8436" y="2342"/>
                </a:lnTo>
                <a:lnTo>
                  <a:pt x="8478" y="2193"/>
                </a:lnTo>
                <a:lnTo>
                  <a:pt x="8527" y="2049"/>
                </a:lnTo>
                <a:lnTo>
                  <a:pt x="8583" y="1906"/>
                </a:lnTo>
                <a:lnTo>
                  <a:pt x="8646" y="1769"/>
                </a:lnTo>
                <a:lnTo>
                  <a:pt x="8715" y="1634"/>
                </a:lnTo>
                <a:lnTo>
                  <a:pt x="8790" y="1503"/>
                </a:lnTo>
                <a:lnTo>
                  <a:pt x="8871" y="1376"/>
                </a:lnTo>
                <a:lnTo>
                  <a:pt x="8958" y="1254"/>
                </a:lnTo>
                <a:lnTo>
                  <a:pt x="9050" y="1136"/>
                </a:lnTo>
                <a:lnTo>
                  <a:pt x="9149" y="1023"/>
                </a:lnTo>
                <a:lnTo>
                  <a:pt x="9252" y="915"/>
                </a:lnTo>
                <a:lnTo>
                  <a:pt x="9360" y="812"/>
                </a:lnTo>
                <a:lnTo>
                  <a:pt x="9474" y="713"/>
                </a:lnTo>
                <a:lnTo>
                  <a:pt x="9591" y="621"/>
                </a:lnTo>
                <a:lnTo>
                  <a:pt x="9714" y="534"/>
                </a:lnTo>
                <a:lnTo>
                  <a:pt x="9840" y="453"/>
                </a:lnTo>
                <a:lnTo>
                  <a:pt x="9972" y="377"/>
                </a:lnTo>
                <a:lnTo>
                  <a:pt x="10106" y="308"/>
                </a:lnTo>
                <a:lnTo>
                  <a:pt x="10244" y="246"/>
                </a:lnTo>
                <a:lnTo>
                  <a:pt x="10386" y="190"/>
                </a:lnTo>
                <a:lnTo>
                  <a:pt x="10531" y="140"/>
                </a:lnTo>
                <a:lnTo>
                  <a:pt x="10680" y="99"/>
                </a:lnTo>
                <a:lnTo>
                  <a:pt x="10830" y="64"/>
                </a:lnTo>
                <a:lnTo>
                  <a:pt x="10984" y="37"/>
                </a:lnTo>
                <a:lnTo>
                  <a:pt x="11140" y="17"/>
                </a:lnTo>
                <a:lnTo>
                  <a:pt x="11299" y="5"/>
                </a:lnTo>
                <a:lnTo>
                  <a:pt x="11459" y="0"/>
                </a:lnTo>
                <a:close/>
                <a:moveTo>
                  <a:pt x="11459" y="615"/>
                </a:moveTo>
                <a:lnTo>
                  <a:pt x="11589" y="618"/>
                </a:lnTo>
                <a:lnTo>
                  <a:pt x="11716" y="628"/>
                </a:lnTo>
                <a:lnTo>
                  <a:pt x="11841" y="644"/>
                </a:lnTo>
                <a:lnTo>
                  <a:pt x="11965" y="666"/>
                </a:lnTo>
                <a:lnTo>
                  <a:pt x="12086" y="694"/>
                </a:lnTo>
                <a:lnTo>
                  <a:pt x="12205" y="728"/>
                </a:lnTo>
                <a:lnTo>
                  <a:pt x="12321" y="767"/>
                </a:lnTo>
                <a:lnTo>
                  <a:pt x="12435" y="813"/>
                </a:lnTo>
                <a:lnTo>
                  <a:pt x="12546" y="863"/>
                </a:lnTo>
                <a:lnTo>
                  <a:pt x="12655" y="918"/>
                </a:lnTo>
                <a:lnTo>
                  <a:pt x="12759" y="978"/>
                </a:lnTo>
                <a:lnTo>
                  <a:pt x="12860" y="1044"/>
                </a:lnTo>
                <a:lnTo>
                  <a:pt x="12959" y="1113"/>
                </a:lnTo>
                <a:lnTo>
                  <a:pt x="13054" y="1187"/>
                </a:lnTo>
                <a:lnTo>
                  <a:pt x="13145" y="1266"/>
                </a:lnTo>
                <a:lnTo>
                  <a:pt x="13232" y="1350"/>
                </a:lnTo>
                <a:lnTo>
                  <a:pt x="13315" y="1436"/>
                </a:lnTo>
                <a:lnTo>
                  <a:pt x="13394" y="1527"/>
                </a:lnTo>
                <a:lnTo>
                  <a:pt x="13468" y="1622"/>
                </a:lnTo>
                <a:lnTo>
                  <a:pt x="13538" y="1721"/>
                </a:lnTo>
                <a:lnTo>
                  <a:pt x="13603" y="1822"/>
                </a:lnTo>
                <a:lnTo>
                  <a:pt x="13664" y="1928"/>
                </a:lnTo>
                <a:lnTo>
                  <a:pt x="13718" y="2035"/>
                </a:lnTo>
                <a:lnTo>
                  <a:pt x="13770" y="2146"/>
                </a:lnTo>
                <a:lnTo>
                  <a:pt x="13814" y="2260"/>
                </a:lnTo>
                <a:lnTo>
                  <a:pt x="13853" y="2377"/>
                </a:lnTo>
                <a:lnTo>
                  <a:pt x="13887" y="2495"/>
                </a:lnTo>
                <a:lnTo>
                  <a:pt x="13915" y="2617"/>
                </a:lnTo>
                <a:lnTo>
                  <a:pt x="13937" y="2740"/>
                </a:lnTo>
                <a:lnTo>
                  <a:pt x="13953" y="2866"/>
                </a:lnTo>
                <a:lnTo>
                  <a:pt x="13963" y="2993"/>
                </a:lnTo>
                <a:lnTo>
                  <a:pt x="13966" y="3122"/>
                </a:lnTo>
                <a:lnTo>
                  <a:pt x="13963" y="3251"/>
                </a:lnTo>
                <a:lnTo>
                  <a:pt x="13953" y="3378"/>
                </a:lnTo>
                <a:lnTo>
                  <a:pt x="13937" y="3503"/>
                </a:lnTo>
                <a:lnTo>
                  <a:pt x="13915" y="3627"/>
                </a:lnTo>
                <a:lnTo>
                  <a:pt x="13887" y="3748"/>
                </a:lnTo>
                <a:lnTo>
                  <a:pt x="13853" y="3867"/>
                </a:lnTo>
                <a:lnTo>
                  <a:pt x="13814" y="3984"/>
                </a:lnTo>
                <a:lnTo>
                  <a:pt x="13770" y="4097"/>
                </a:lnTo>
                <a:lnTo>
                  <a:pt x="13718" y="4208"/>
                </a:lnTo>
                <a:lnTo>
                  <a:pt x="13664" y="4317"/>
                </a:lnTo>
                <a:lnTo>
                  <a:pt x="13603" y="4421"/>
                </a:lnTo>
                <a:lnTo>
                  <a:pt x="13538" y="4524"/>
                </a:lnTo>
                <a:lnTo>
                  <a:pt x="13468" y="4622"/>
                </a:lnTo>
                <a:lnTo>
                  <a:pt x="13394" y="4716"/>
                </a:lnTo>
                <a:lnTo>
                  <a:pt x="13315" y="4807"/>
                </a:lnTo>
                <a:lnTo>
                  <a:pt x="13232" y="4894"/>
                </a:lnTo>
                <a:lnTo>
                  <a:pt x="13145" y="4977"/>
                </a:lnTo>
                <a:lnTo>
                  <a:pt x="13054" y="5056"/>
                </a:lnTo>
                <a:lnTo>
                  <a:pt x="12959" y="5131"/>
                </a:lnTo>
                <a:lnTo>
                  <a:pt x="12860" y="5201"/>
                </a:lnTo>
                <a:lnTo>
                  <a:pt x="12759" y="5265"/>
                </a:lnTo>
                <a:lnTo>
                  <a:pt x="12655" y="5326"/>
                </a:lnTo>
                <a:lnTo>
                  <a:pt x="12546" y="5381"/>
                </a:lnTo>
                <a:lnTo>
                  <a:pt x="12435" y="5432"/>
                </a:lnTo>
                <a:lnTo>
                  <a:pt x="12321" y="5476"/>
                </a:lnTo>
                <a:lnTo>
                  <a:pt x="12205" y="5515"/>
                </a:lnTo>
                <a:lnTo>
                  <a:pt x="12086" y="5550"/>
                </a:lnTo>
                <a:lnTo>
                  <a:pt x="11965" y="5577"/>
                </a:lnTo>
                <a:lnTo>
                  <a:pt x="11841" y="5600"/>
                </a:lnTo>
                <a:lnTo>
                  <a:pt x="11716" y="5615"/>
                </a:lnTo>
                <a:lnTo>
                  <a:pt x="11589" y="5625"/>
                </a:lnTo>
                <a:lnTo>
                  <a:pt x="11459" y="5628"/>
                </a:lnTo>
                <a:lnTo>
                  <a:pt x="11330" y="5625"/>
                </a:lnTo>
                <a:lnTo>
                  <a:pt x="11203" y="5615"/>
                </a:lnTo>
                <a:lnTo>
                  <a:pt x="11078" y="5600"/>
                </a:lnTo>
                <a:lnTo>
                  <a:pt x="10954" y="5577"/>
                </a:lnTo>
                <a:lnTo>
                  <a:pt x="10833" y="5550"/>
                </a:lnTo>
                <a:lnTo>
                  <a:pt x="10714" y="5515"/>
                </a:lnTo>
                <a:lnTo>
                  <a:pt x="10597" y="5476"/>
                </a:lnTo>
                <a:lnTo>
                  <a:pt x="10484" y="5432"/>
                </a:lnTo>
                <a:lnTo>
                  <a:pt x="10373" y="5381"/>
                </a:lnTo>
                <a:lnTo>
                  <a:pt x="10264" y="5326"/>
                </a:lnTo>
                <a:lnTo>
                  <a:pt x="10159" y="5265"/>
                </a:lnTo>
                <a:lnTo>
                  <a:pt x="10058" y="5201"/>
                </a:lnTo>
                <a:lnTo>
                  <a:pt x="9959" y="5131"/>
                </a:lnTo>
                <a:lnTo>
                  <a:pt x="9865" y="5056"/>
                </a:lnTo>
                <a:lnTo>
                  <a:pt x="9774" y="4977"/>
                </a:lnTo>
                <a:lnTo>
                  <a:pt x="9687" y="4894"/>
                </a:lnTo>
                <a:lnTo>
                  <a:pt x="9604" y="4807"/>
                </a:lnTo>
                <a:lnTo>
                  <a:pt x="9525" y="4716"/>
                </a:lnTo>
                <a:lnTo>
                  <a:pt x="9450" y="4622"/>
                </a:lnTo>
                <a:lnTo>
                  <a:pt x="9380" y="4524"/>
                </a:lnTo>
                <a:lnTo>
                  <a:pt x="9316" y="4421"/>
                </a:lnTo>
                <a:lnTo>
                  <a:pt x="9255" y="4317"/>
                </a:lnTo>
                <a:lnTo>
                  <a:pt x="9200" y="4208"/>
                </a:lnTo>
                <a:lnTo>
                  <a:pt x="9149" y="4097"/>
                </a:lnTo>
                <a:lnTo>
                  <a:pt x="9105" y="3984"/>
                </a:lnTo>
                <a:lnTo>
                  <a:pt x="9066" y="3867"/>
                </a:lnTo>
                <a:lnTo>
                  <a:pt x="9031" y="3748"/>
                </a:lnTo>
                <a:lnTo>
                  <a:pt x="9003" y="3627"/>
                </a:lnTo>
                <a:lnTo>
                  <a:pt x="8981" y="3503"/>
                </a:lnTo>
                <a:lnTo>
                  <a:pt x="8966" y="3378"/>
                </a:lnTo>
                <a:lnTo>
                  <a:pt x="8956" y="3251"/>
                </a:lnTo>
                <a:lnTo>
                  <a:pt x="8952" y="3122"/>
                </a:lnTo>
                <a:lnTo>
                  <a:pt x="8956" y="2993"/>
                </a:lnTo>
                <a:lnTo>
                  <a:pt x="8966" y="2866"/>
                </a:lnTo>
                <a:lnTo>
                  <a:pt x="8981" y="2740"/>
                </a:lnTo>
                <a:lnTo>
                  <a:pt x="9003" y="2617"/>
                </a:lnTo>
                <a:lnTo>
                  <a:pt x="9031" y="2495"/>
                </a:lnTo>
                <a:lnTo>
                  <a:pt x="9066" y="2377"/>
                </a:lnTo>
                <a:lnTo>
                  <a:pt x="9105" y="2260"/>
                </a:lnTo>
                <a:lnTo>
                  <a:pt x="9149" y="2146"/>
                </a:lnTo>
                <a:lnTo>
                  <a:pt x="9200" y="2035"/>
                </a:lnTo>
                <a:lnTo>
                  <a:pt x="9255" y="1928"/>
                </a:lnTo>
                <a:lnTo>
                  <a:pt x="9316" y="1822"/>
                </a:lnTo>
                <a:lnTo>
                  <a:pt x="9380" y="1721"/>
                </a:lnTo>
                <a:lnTo>
                  <a:pt x="9450" y="1622"/>
                </a:lnTo>
                <a:lnTo>
                  <a:pt x="9525" y="1527"/>
                </a:lnTo>
                <a:lnTo>
                  <a:pt x="9604" y="1436"/>
                </a:lnTo>
                <a:lnTo>
                  <a:pt x="9687" y="1350"/>
                </a:lnTo>
                <a:lnTo>
                  <a:pt x="9774" y="1266"/>
                </a:lnTo>
                <a:lnTo>
                  <a:pt x="9865" y="1187"/>
                </a:lnTo>
                <a:lnTo>
                  <a:pt x="9959" y="1113"/>
                </a:lnTo>
                <a:lnTo>
                  <a:pt x="10058" y="1044"/>
                </a:lnTo>
                <a:lnTo>
                  <a:pt x="10159" y="978"/>
                </a:lnTo>
                <a:lnTo>
                  <a:pt x="10264" y="918"/>
                </a:lnTo>
                <a:lnTo>
                  <a:pt x="10373" y="863"/>
                </a:lnTo>
                <a:lnTo>
                  <a:pt x="10484" y="813"/>
                </a:lnTo>
                <a:lnTo>
                  <a:pt x="10597" y="767"/>
                </a:lnTo>
                <a:lnTo>
                  <a:pt x="10714" y="728"/>
                </a:lnTo>
                <a:lnTo>
                  <a:pt x="10833" y="694"/>
                </a:lnTo>
                <a:lnTo>
                  <a:pt x="10954" y="666"/>
                </a:lnTo>
                <a:lnTo>
                  <a:pt x="11078" y="644"/>
                </a:lnTo>
                <a:lnTo>
                  <a:pt x="11203" y="628"/>
                </a:lnTo>
                <a:lnTo>
                  <a:pt x="11330" y="618"/>
                </a:lnTo>
                <a:lnTo>
                  <a:pt x="11459" y="615"/>
                </a:lnTo>
                <a:close/>
              </a:path>
            </a:pathLst>
          </a:custGeom>
          <a:solidFill>
            <a:srgbClr val="9F2936"/>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83" name="Freeform 11">
            <a:extLst>
              <a:ext uri="{FF2B5EF4-FFF2-40B4-BE49-F238E27FC236}">
                <a16:creationId xmlns:a16="http://schemas.microsoft.com/office/drawing/2014/main" id="{8DD31527-E153-4722-A705-A621059ACBC5}"/>
              </a:ext>
            </a:extLst>
          </p:cNvPr>
          <p:cNvSpPr>
            <a:spLocks/>
          </p:cNvSpPr>
          <p:nvPr/>
        </p:nvSpPr>
        <p:spPr bwMode="auto">
          <a:xfrm>
            <a:off x="5491367" y="4015553"/>
            <a:ext cx="1171575" cy="347663"/>
          </a:xfrm>
          <a:custGeom>
            <a:avLst/>
            <a:gdLst>
              <a:gd name="T0" fmla="*/ 0 w 14036"/>
              <a:gd name="T1" fmla="*/ 4163 h 4163"/>
              <a:gd name="T2" fmla="*/ 275 w 14036"/>
              <a:gd name="T3" fmla="*/ 3649 h 4163"/>
              <a:gd name="T4" fmla="*/ 581 w 14036"/>
              <a:gd name="T5" fmla="*/ 3169 h 4163"/>
              <a:gd name="T6" fmla="*/ 913 w 14036"/>
              <a:gd name="T7" fmla="*/ 2722 h 4163"/>
              <a:gd name="T8" fmla="*/ 1272 w 14036"/>
              <a:gd name="T9" fmla="*/ 2311 h 4163"/>
              <a:gd name="T10" fmla="*/ 1654 w 14036"/>
              <a:gd name="T11" fmla="*/ 1934 h 4163"/>
              <a:gd name="T12" fmla="*/ 2057 w 14036"/>
              <a:gd name="T13" fmla="*/ 1591 h 4163"/>
              <a:gd name="T14" fmla="*/ 2482 w 14036"/>
              <a:gd name="T15" fmla="*/ 1282 h 4163"/>
              <a:gd name="T16" fmla="*/ 2924 w 14036"/>
              <a:gd name="T17" fmla="*/ 1006 h 4163"/>
              <a:gd name="T18" fmla="*/ 3383 w 14036"/>
              <a:gd name="T19" fmla="*/ 764 h 4163"/>
              <a:gd name="T20" fmla="*/ 3856 w 14036"/>
              <a:gd name="T21" fmla="*/ 556 h 4163"/>
              <a:gd name="T22" fmla="*/ 4341 w 14036"/>
              <a:gd name="T23" fmla="*/ 380 h 4163"/>
              <a:gd name="T24" fmla="*/ 4836 w 14036"/>
              <a:gd name="T25" fmla="*/ 239 h 4163"/>
              <a:gd name="T26" fmla="*/ 5341 w 14036"/>
              <a:gd name="T27" fmla="*/ 130 h 4163"/>
              <a:gd name="T28" fmla="*/ 5851 w 14036"/>
              <a:gd name="T29" fmla="*/ 54 h 4163"/>
              <a:gd name="T30" fmla="*/ 6368 w 14036"/>
              <a:gd name="T31" fmla="*/ 11 h 4163"/>
              <a:gd name="T32" fmla="*/ 6887 w 14036"/>
              <a:gd name="T33" fmla="*/ 0 h 4163"/>
              <a:gd name="T34" fmla="*/ 7407 w 14036"/>
              <a:gd name="T35" fmla="*/ 22 h 4163"/>
              <a:gd name="T36" fmla="*/ 7926 w 14036"/>
              <a:gd name="T37" fmla="*/ 77 h 4163"/>
              <a:gd name="T38" fmla="*/ 8442 w 14036"/>
              <a:gd name="T39" fmla="*/ 163 h 4163"/>
              <a:gd name="T40" fmla="*/ 8954 w 14036"/>
              <a:gd name="T41" fmla="*/ 282 h 4163"/>
              <a:gd name="T42" fmla="*/ 9459 w 14036"/>
              <a:gd name="T43" fmla="*/ 434 h 4163"/>
              <a:gd name="T44" fmla="*/ 9955 w 14036"/>
              <a:gd name="T45" fmla="*/ 616 h 4163"/>
              <a:gd name="T46" fmla="*/ 10441 w 14036"/>
              <a:gd name="T47" fmla="*/ 830 h 4163"/>
              <a:gd name="T48" fmla="*/ 10915 w 14036"/>
              <a:gd name="T49" fmla="*/ 1076 h 4163"/>
              <a:gd name="T50" fmla="*/ 11375 w 14036"/>
              <a:gd name="T51" fmla="*/ 1353 h 4163"/>
              <a:gd name="T52" fmla="*/ 11818 w 14036"/>
              <a:gd name="T53" fmla="*/ 1662 h 4163"/>
              <a:gd name="T54" fmla="*/ 12244 w 14036"/>
              <a:gd name="T55" fmla="*/ 2001 h 4163"/>
              <a:gd name="T56" fmla="*/ 12650 w 14036"/>
              <a:gd name="T57" fmla="*/ 2372 h 4163"/>
              <a:gd name="T58" fmla="*/ 13033 w 14036"/>
              <a:gd name="T59" fmla="*/ 2775 h 4163"/>
              <a:gd name="T60" fmla="*/ 13394 w 14036"/>
              <a:gd name="T61" fmla="*/ 3206 h 4163"/>
              <a:gd name="T62" fmla="*/ 13728 w 14036"/>
              <a:gd name="T63" fmla="*/ 3670 h 4163"/>
              <a:gd name="T64" fmla="*/ 14036 w 14036"/>
              <a:gd name="T65" fmla="*/ 4163 h 4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36" h="4163">
                <a:moveTo>
                  <a:pt x="0" y="4163"/>
                </a:moveTo>
                <a:lnTo>
                  <a:pt x="275" y="3649"/>
                </a:lnTo>
                <a:lnTo>
                  <a:pt x="581" y="3169"/>
                </a:lnTo>
                <a:lnTo>
                  <a:pt x="913" y="2722"/>
                </a:lnTo>
                <a:lnTo>
                  <a:pt x="1272" y="2311"/>
                </a:lnTo>
                <a:lnTo>
                  <a:pt x="1654" y="1934"/>
                </a:lnTo>
                <a:lnTo>
                  <a:pt x="2057" y="1591"/>
                </a:lnTo>
                <a:lnTo>
                  <a:pt x="2482" y="1282"/>
                </a:lnTo>
                <a:lnTo>
                  <a:pt x="2924" y="1006"/>
                </a:lnTo>
                <a:lnTo>
                  <a:pt x="3383" y="764"/>
                </a:lnTo>
                <a:lnTo>
                  <a:pt x="3856" y="556"/>
                </a:lnTo>
                <a:lnTo>
                  <a:pt x="4341" y="380"/>
                </a:lnTo>
                <a:lnTo>
                  <a:pt x="4836" y="239"/>
                </a:lnTo>
                <a:lnTo>
                  <a:pt x="5341" y="130"/>
                </a:lnTo>
                <a:lnTo>
                  <a:pt x="5851" y="54"/>
                </a:lnTo>
                <a:lnTo>
                  <a:pt x="6368" y="11"/>
                </a:lnTo>
                <a:lnTo>
                  <a:pt x="6887" y="0"/>
                </a:lnTo>
                <a:lnTo>
                  <a:pt x="7407" y="22"/>
                </a:lnTo>
                <a:lnTo>
                  <a:pt x="7926" y="77"/>
                </a:lnTo>
                <a:lnTo>
                  <a:pt x="8442" y="163"/>
                </a:lnTo>
                <a:lnTo>
                  <a:pt x="8954" y="282"/>
                </a:lnTo>
                <a:lnTo>
                  <a:pt x="9459" y="434"/>
                </a:lnTo>
                <a:lnTo>
                  <a:pt x="9955" y="616"/>
                </a:lnTo>
                <a:lnTo>
                  <a:pt x="10441" y="830"/>
                </a:lnTo>
                <a:lnTo>
                  <a:pt x="10915" y="1076"/>
                </a:lnTo>
                <a:lnTo>
                  <a:pt x="11375" y="1353"/>
                </a:lnTo>
                <a:lnTo>
                  <a:pt x="11818" y="1662"/>
                </a:lnTo>
                <a:lnTo>
                  <a:pt x="12244" y="2001"/>
                </a:lnTo>
                <a:lnTo>
                  <a:pt x="12650" y="2372"/>
                </a:lnTo>
                <a:lnTo>
                  <a:pt x="13033" y="2775"/>
                </a:lnTo>
                <a:lnTo>
                  <a:pt x="13394" y="3206"/>
                </a:lnTo>
                <a:lnTo>
                  <a:pt x="13728" y="3670"/>
                </a:lnTo>
                <a:lnTo>
                  <a:pt x="14036" y="4163"/>
                </a:lnTo>
              </a:path>
            </a:pathLst>
          </a:custGeom>
          <a:noFill/>
          <a:ln w="28575">
            <a:solidFill>
              <a:srgbClr val="C19859">
                <a:lumMod val="75000"/>
              </a:srgbClr>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84" name="Freeform 12">
            <a:extLst>
              <a:ext uri="{FF2B5EF4-FFF2-40B4-BE49-F238E27FC236}">
                <a16:creationId xmlns:a16="http://schemas.microsoft.com/office/drawing/2014/main" id="{E0DAFB4B-1059-4DFA-B4EA-D41BCA157EAD}"/>
              </a:ext>
            </a:extLst>
          </p:cNvPr>
          <p:cNvSpPr>
            <a:spLocks/>
          </p:cNvSpPr>
          <p:nvPr/>
        </p:nvSpPr>
        <p:spPr bwMode="auto">
          <a:xfrm>
            <a:off x="5483430" y="4885300"/>
            <a:ext cx="1177925" cy="346075"/>
          </a:xfrm>
          <a:custGeom>
            <a:avLst/>
            <a:gdLst>
              <a:gd name="T0" fmla="*/ 0 w 14104"/>
              <a:gd name="T1" fmla="*/ 0 h 4146"/>
              <a:gd name="T2" fmla="*/ 336 w 14104"/>
              <a:gd name="T3" fmla="*/ 503 h 4146"/>
              <a:gd name="T4" fmla="*/ 694 w 14104"/>
              <a:gd name="T5" fmla="*/ 974 h 4146"/>
              <a:gd name="T6" fmla="*/ 1072 w 14104"/>
              <a:gd name="T7" fmla="*/ 1413 h 4146"/>
              <a:gd name="T8" fmla="*/ 1468 w 14104"/>
              <a:gd name="T9" fmla="*/ 1818 h 4146"/>
              <a:gd name="T10" fmla="*/ 1881 w 14104"/>
              <a:gd name="T11" fmla="*/ 2191 h 4146"/>
              <a:gd name="T12" fmla="*/ 2310 w 14104"/>
              <a:gd name="T13" fmla="*/ 2532 h 4146"/>
              <a:gd name="T14" fmla="*/ 2752 w 14104"/>
              <a:gd name="T15" fmla="*/ 2839 h 4146"/>
              <a:gd name="T16" fmla="*/ 3207 w 14104"/>
              <a:gd name="T17" fmla="*/ 3114 h 4146"/>
              <a:gd name="T18" fmla="*/ 3673 w 14104"/>
              <a:gd name="T19" fmla="*/ 3357 h 4146"/>
              <a:gd name="T20" fmla="*/ 4149 w 14104"/>
              <a:gd name="T21" fmla="*/ 3567 h 4146"/>
              <a:gd name="T22" fmla="*/ 4633 w 14104"/>
              <a:gd name="T23" fmla="*/ 3745 h 4146"/>
              <a:gd name="T24" fmla="*/ 5125 w 14104"/>
              <a:gd name="T25" fmla="*/ 3890 h 4146"/>
              <a:gd name="T26" fmla="*/ 5621 w 14104"/>
              <a:gd name="T27" fmla="*/ 4003 h 4146"/>
              <a:gd name="T28" fmla="*/ 6121 w 14104"/>
              <a:gd name="T29" fmla="*/ 4082 h 4146"/>
              <a:gd name="T30" fmla="*/ 6623 w 14104"/>
              <a:gd name="T31" fmla="*/ 4131 h 4146"/>
              <a:gd name="T32" fmla="*/ 7126 w 14104"/>
              <a:gd name="T33" fmla="*/ 4146 h 4146"/>
              <a:gd name="T34" fmla="*/ 7629 w 14104"/>
              <a:gd name="T35" fmla="*/ 4129 h 4146"/>
              <a:gd name="T36" fmla="*/ 8129 w 14104"/>
              <a:gd name="T37" fmla="*/ 4079 h 4146"/>
              <a:gd name="T38" fmla="*/ 8626 w 14104"/>
              <a:gd name="T39" fmla="*/ 3998 h 4146"/>
              <a:gd name="T40" fmla="*/ 9118 w 14104"/>
              <a:gd name="T41" fmla="*/ 3883 h 4146"/>
              <a:gd name="T42" fmla="*/ 9604 w 14104"/>
              <a:gd name="T43" fmla="*/ 3737 h 4146"/>
              <a:gd name="T44" fmla="*/ 10082 w 14104"/>
              <a:gd name="T45" fmla="*/ 3558 h 4146"/>
              <a:gd name="T46" fmla="*/ 10551 w 14104"/>
              <a:gd name="T47" fmla="*/ 3347 h 4146"/>
              <a:gd name="T48" fmla="*/ 11007 w 14104"/>
              <a:gd name="T49" fmla="*/ 3103 h 4146"/>
              <a:gd name="T50" fmla="*/ 11453 w 14104"/>
              <a:gd name="T51" fmla="*/ 2828 h 4146"/>
              <a:gd name="T52" fmla="*/ 11885 w 14104"/>
              <a:gd name="T53" fmla="*/ 2521 h 4146"/>
              <a:gd name="T54" fmla="*/ 12301 w 14104"/>
              <a:gd name="T55" fmla="*/ 2181 h 4146"/>
              <a:gd name="T56" fmla="*/ 12701 w 14104"/>
              <a:gd name="T57" fmla="*/ 1809 h 4146"/>
              <a:gd name="T58" fmla="*/ 13082 w 14104"/>
              <a:gd name="T59" fmla="*/ 1405 h 4146"/>
              <a:gd name="T60" fmla="*/ 13444 w 14104"/>
              <a:gd name="T61" fmla="*/ 969 h 4146"/>
              <a:gd name="T62" fmla="*/ 13785 w 14104"/>
              <a:gd name="T63" fmla="*/ 500 h 4146"/>
              <a:gd name="T64" fmla="*/ 14104 w 14104"/>
              <a:gd name="T65" fmla="*/ 0 h 4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04" h="4146">
                <a:moveTo>
                  <a:pt x="0" y="0"/>
                </a:moveTo>
                <a:lnTo>
                  <a:pt x="336" y="503"/>
                </a:lnTo>
                <a:lnTo>
                  <a:pt x="694" y="974"/>
                </a:lnTo>
                <a:lnTo>
                  <a:pt x="1072" y="1413"/>
                </a:lnTo>
                <a:lnTo>
                  <a:pt x="1468" y="1818"/>
                </a:lnTo>
                <a:lnTo>
                  <a:pt x="1881" y="2191"/>
                </a:lnTo>
                <a:lnTo>
                  <a:pt x="2310" y="2532"/>
                </a:lnTo>
                <a:lnTo>
                  <a:pt x="2752" y="2839"/>
                </a:lnTo>
                <a:lnTo>
                  <a:pt x="3207" y="3114"/>
                </a:lnTo>
                <a:lnTo>
                  <a:pt x="3673" y="3357"/>
                </a:lnTo>
                <a:lnTo>
                  <a:pt x="4149" y="3567"/>
                </a:lnTo>
                <a:lnTo>
                  <a:pt x="4633" y="3745"/>
                </a:lnTo>
                <a:lnTo>
                  <a:pt x="5125" y="3890"/>
                </a:lnTo>
                <a:lnTo>
                  <a:pt x="5621" y="4003"/>
                </a:lnTo>
                <a:lnTo>
                  <a:pt x="6121" y="4082"/>
                </a:lnTo>
                <a:lnTo>
                  <a:pt x="6623" y="4131"/>
                </a:lnTo>
                <a:lnTo>
                  <a:pt x="7126" y="4146"/>
                </a:lnTo>
                <a:lnTo>
                  <a:pt x="7629" y="4129"/>
                </a:lnTo>
                <a:lnTo>
                  <a:pt x="8129" y="4079"/>
                </a:lnTo>
                <a:lnTo>
                  <a:pt x="8626" y="3998"/>
                </a:lnTo>
                <a:lnTo>
                  <a:pt x="9118" y="3883"/>
                </a:lnTo>
                <a:lnTo>
                  <a:pt x="9604" y="3737"/>
                </a:lnTo>
                <a:lnTo>
                  <a:pt x="10082" y="3558"/>
                </a:lnTo>
                <a:lnTo>
                  <a:pt x="10551" y="3347"/>
                </a:lnTo>
                <a:lnTo>
                  <a:pt x="11007" y="3103"/>
                </a:lnTo>
                <a:lnTo>
                  <a:pt x="11453" y="2828"/>
                </a:lnTo>
                <a:lnTo>
                  <a:pt x="11885" y="2521"/>
                </a:lnTo>
                <a:lnTo>
                  <a:pt x="12301" y="2181"/>
                </a:lnTo>
                <a:lnTo>
                  <a:pt x="12701" y="1809"/>
                </a:lnTo>
                <a:lnTo>
                  <a:pt x="13082" y="1405"/>
                </a:lnTo>
                <a:lnTo>
                  <a:pt x="13444" y="969"/>
                </a:lnTo>
                <a:lnTo>
                  <a:pt x="13785" y="500"/>
                </a:lnTo>
                <a:lnTo>
                  <a:pt x="14104" y="0"/>
                </a:lnTo>
              </a:path>
            </a:pathLst>
          </a:custGeom>
          <a:noFill/>
          <a:ln w="28575">
            <a:solidFill>
              <a:srgbClr val="C19859">
                <a:lumMod val="75000"/>
              </a:srgbClr>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86" name="TextBox 85">
            <a:extLst>
              <a:ext uri="{FF2B5EF4-FFF2-40B4-BE49-F238E27FC236}">
                <a16:creationId xmlns:a16="http://schemas.microsoft.com/office/drawing/2014/main" id="{F4191EB2-FA40-4FD5-84D6-A87F34518610}"/>
              </a:ext>
            </a:extLst>
          </p:cNvPr>
          <p:cNvSpPr txBox="1"/>
          <p:nvPr/>
        </p:nvSpPr>
        <p:spPr>
          <a:xfrm>
            <a:off x="4893204" y="4454981"/>
            <a:ext cx="2342752" cy="338554"/>
          </a:xfrm>
          <a:prstGeom prst="rect">
            <a:avLst/>
          </a:prstGeom>
          <a:noFill/>
        </p:spPr>
        <p:txBody>
          <a:bodyPr wrap="square" rtlCol="0" anchor="b">
            <a:spAutoFit/>
          </a:bodyPr>
          <a:lstStyle/>
          <a:p>
            <a:pPr algn="ctr" defTabSz="1218987"/>
            <a:r>
              <a:rPr lang="en-US" sz="1600" b="1" kern="0" dirty="0">
                <a:solidFill>
                  <a:prstClr val="black"/>
                </a:solidFill>
                <a:cs typeface="Arial" pitchFamily="34" charset="0"/>
              </a:rPr>
              <a:t>Water Conservation</a:t>
            </a:r>
          </a:p>
        </p:txBody>
      </p:sp>
      <p:grpSp>
        <p:nvGrpSpPr>
          <p:cNvPr id="87" name="Group 86">
            <a:extLst>
              <a:ext uri="{FF2B5EF4-FFF2-40B4-BE49-F238E27FC236}">
                <a16:creationId xmlns:a16="http://schemas.microsoft.com/office/drawing/2014/main" id="{8E8D087C-3DA5-45F8-A956-2FEDB9B99F80}"/>
              </a:ext>
            </a:extLst>
          </p:cNvPr>
          <p:cNvGrpSpPr/>
          <p:nvPr/>
        </p:nvGrpSpPr>
        <p:grpSpPr>
          <a:xfrm>
            <a:off x="5386796" y="2255627"/>
            <a:ext cx="1371192" cy="1371190"/>
            <a:chOff x="5386796" y="2268327"/>
            <a:chExt cx="1371192" cy="1371190"/>
          </a:xfrm>
        </p:grpSpPr>
        <p:sp>
          <p:nvSpPr>
            <p:cNvPr id="88" name="Oval 87">
              <a:extLst>
                <a:ext uri="{FF2B5EF4-FFF2-40B4-BE49-F238E27FC236}">
                  <a16:creationId xmlns:a16="http://schemas.microsoft.com/office/drawing/2014/main" id="{651FC06E-4E94-4662-9D48-09D8F0FFE1A9}"/>
                </a:ext>
              </a:extLst>
            </p:cNvPr>
            <p:cNvSpPr/>
            <p:nvPr/>
          </p:nvSpPr>
          <p:spPr>
            <a:xfrm>
              <a:off x="5386796" y="2268327"/>
              <a:ext cx="1371192" cy="1371190"/>
            </a:xfrm>
            <a:prstGeom prst="ellipse">
              <a:avLst/>
            </a:prstGeom>
            <a:gradFill flip="none" rotWithShape="1">
              <a:gsLst>
                <a:gs pos="0">
                  <a:sysClr val="window" lastClr="FFFFFF"/>
                </a:gs>
                <a:gs pos="100000">
                  <a:sysClr val="window" lastClr="FFFFFF">
                    <a:lumMod val="95000"/>
                  </a:sysClr>
                </a:gs>
              </a:gsLst>
              <a:lin ang="13500000" scaled="1"/>
              <a:tileRect/>
            </a:gradFill>
            <a:ln w="25400" cap="flat" cmpd="sng" algn="ctr">
              <a:noFill/>
              <a:prstDash val="solid"/>
            </a:ln>
            <a:effectLst>
              <a:outerShdw blurRad="50800" dist="38100" dir="1200000" algn="tl" rotWithShape="0">
                <a:prstClr val="black">
                  <a:alpha val="40000"/>
                </a:prstClr>
              </a:outerShdw>
            </a:effectLst>
          </p:spPr>
          <p:txBody>
            <a:bodyPr lIns="0" tIns="0" rIns="0" bIns="0"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3600" b="1" i="0" u="none" strike="noStrike" kern="0" cap="none" spc="0" normalizeH="0" baseline="0" noProof="0" dirty="0">
                <a:ln>
                  <a:noFill/>
                </a:ln>
                <a:solidFill>
                  <a:prstClr val="white"/>
                </a:solidFill>
                <a:effectLst/>
                <a:uLnTx/>
                <a:uFillTx/>
                <a:ea typeface="+mn-ea"/>
                <a:cs typeface="Arial" pitchFamily="34" charset="0"/>
              </a:endParaRPr>
            </a:p>
          </p:txBody>
        </p:sp>
        <p:sp>
          <p:nvSpPr>
            <p:cNvPr id="89" name="Oval 88">
              <a:extLst>
                <a:ext uri="{FF2B5EF4-FFF2-40B4-BE49-F238E27FC236}">
                  <a16:creationId xmlns:a16="http://schemas.microsoft.com/office/drawing/2014/main" id="{E262FF9F-8258-4BA3-AF69-D60D8F1E33BF}"/>
                </a:ext>
              </a:extLst>
            </p:cNvPr>
            <p:cNvSpPr/>
            <p:nvPr/>
          </p:nvSpPr>
          <p:spPr>
            <a:xfrm>
              <a:off x="5386796" y="2268327"/>
              <a:ext cx="1371192" cy="1371190"/>
            </a:xfrm>
            <a:prstGeom prst="ellipse">
              <a:avLst/>
            </a:prstGeom>
            <a:gradFill flip="none" rotWithShape="1">
              <a:gsLst>
                <a:gs pos="100000">
                  <a:srgbClr val="FCFCFC"/>
                </a:gs>
                <a:gs pos="0">
                  <a:srgbClr val="DDE1E4"/>
                </a:gs>
              </a:gsLst>
              <a:lin ang="2700000" scaled="1"/>
              <a:tileRect/>
            </a:gradFill>
            <a:ln w="25400" cap="flat" cmpd="sng" algn="ctr">
              <a:noFill/>
              <a:prstDash val="solid"/>
            </a:ln>
            <a:effectLst/>
          </p:spPr>
          <p:txBody>
            <a:bodyPr lIns="0" tIns="0" rIns="0" bIns="0"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4000" b="0" i="0" u="none" strike="noStrike" kern="0" cap="none" spc="0" normalizeH="0" baseline="0" noProof="0" dirty="0">
                <a:ln>
                  <a:noFill/>
                </a:ln>
                <a:solidFill>
                  <a:prstClr val="white"/>
                </a:solidFill>
                <a:effectLst/>
                <a:uLnTx/>
                <a:uFillTx/>
                <a:ea typeface="+mn-ea"/>
                <a:cs typeface="Arial" panose="020B0604020202020204" pitchFamily="34" charset="0"/>
              </a:endParaRPr>
            </a:p>
          </p:txBody>
        </p:sp>
      </p:grpSp>
      <p:sp>
        <p:nvSpPr>
          <p:cNvPr id="90" name="TextBox 89">
            <a:extLst>
              <a:ext uri="{FF2B5EF4-FFF2-40B4-BE49-F238E27FC236}">
                <a16:creationId xmlns:a16="http://schemas.microsoft.com/office/drawing/2014/main" id="{345CFC4C-67F5-47D6-9BF1-CB32DB5AAB97}"/>
              </a:ext>
            </a:extLst>
          </p:cNvPr>
          <p:cNvSpPr txBox="1"/>
          <p:nvPr/>
        </p:nvSpPr>
        <p:spPr>
          <a:xfrm>
            <a:off x="5442431" y="3187606"/>
            <a:ext cx="1261359" cy="261610"/>
          </a:xfrm>
          <a:prstGeom prst="rect">
            <a:avLst/>
          </a:prstGeom>
          <a:noFill/>
        </p:spPr>
        <p:txBody>
          <a:bodyPr wrap="square" rtlCol="0">
            <a:spAutoFit/>
          </a:bodyPr>
          <a:lstStyle/>
          <a:p>
            <a:pPr algn="ctr" defTabSz="1218987"/>
            <a:r>
              <a:rPr lang="en-US" sz="1100" b="1" kern="0" dirty="0">
                <a:solidFill>
                  <a:srgbClr val="F07F09"/>
                </a:solidFill>
                <a:cs typeface="Arial" panose="020B0604020202020204" pitchFamily="34" charset="0"/>
              </a:rPr>
              <a:t>APP</a:t>
            </a:r>
            <a:endParaRPr lang="en-US" sz="1100" kern="0" dirty="0">
              <a:solidFill>
                <a:prstClr val="black">
                  <a:lumMod val="75000"/>
                  <a:lumOff val="25000"/>
                </a:prstClr>
              </a:solidFill>
              <a:cs typeface="Arial" pitchFamily="34" charset="0"/>
            </a:endParaRPr>
          </a:p>
        </p:txBody>
      </p:sp>
      <p:sp>
        <p:nvSpPr>
          <p:cNvPr id="91" name="Freeform 41">
            <a:extLst>
              <a:ext uri="{FF2B5EF4-FFF2-40B4-BE49-F238E27FC236}">
                <a16:creationId xmlns:a16="http://schemas.microsoft.com/office/drawing/2014/main" id="{76578E30-7389-41C6-B4FB-0221EBF2041C}"/>
              </a:ext>
            </a:extLst>
          </p:cNvPr>
          <p:cNvSpPr>
            <a:spLocks noEditPoints="1"/>
          </p:cNvSpPr>
          <p:nvPr/>
        </p:nvSpPr>
        <p:spPr bwMode="auto">
          <a:xfrm>
            <a:off x="5718964" y="2567209"/>
            <a:ext cx="750406" cy="542268"/>
          </a:xfrm>
          <a:custGeom>
            <a:avLst/>
            <a:gdLst>
              <a:gd name="T0" fmla="*/ 14553 w 16224"/>
              <a:gd name="T1" fmla="*/ 6662 h 11724"/>
              <a:gd name="T2" fmla="*/ 12146 w 16224"/>
              <a:gd name="T3" fmla="*/ 4975 h 11724"/>
              <a:gd name="T4" fmla="*/ 9619 w 16224"/>
              <a:gd name="T5" fmla="*/ 2752 h 11724"/>
              <a:gd name="T6" fmla="*/ 6970 w 16224"/>
              <a:gd name="T7" fmla="*/ 3908 h 11724"/>
              <a:gd name="T8" fmla="*/ 5436 w 16224"/>
              <a:gd name="T9" fmla="*/ 3632 h 11724"/>
              <a:gd name="T10" fmla="*/ 5531 w 16224"/>
              <a:gd name="T11" fmla="*/ 2673 h 11724"/>
              <a:gd name="T12" fmla="*/ 8955 w 16224"/>
              <a:gd name="T13" fmla="*/ 633 h 11724"/>
              <a:gd name="T14" fmla="*/ 10794 w 16224"/>
              <a:gd name="T15" fmla="*/ 95 h 11724"/>
              <a:gd name="T16" fmla="*/ 13022 w 16224"/>
              <a:gd name="T17" fmla="*/ 1885 h 11724"/>
              <a:gd name="T18" fmla="*/ 14072 w 16224"/>
              <a:gd name="T19" fmla="*/ 1927 h 11724"/>
              <a:gd name="T20" fmla="*/ 5574 w 16224"/>
              <a:gd name="T21" fmla="*/ 9418 h 11724"/>
              <a:gd name="T22" fmla="*/ 5227 w 16224"/>
              <a:gd name="T23" fmla="*/ 8710 h 11724"/>
              <a:gd name="T24" fmla="*/ 4503 w 16224"/>
              <a:gd name="T25" fmla="*/ 8580 h 11724"/>
              <a:gd name="T26" fmla="*/ 4410 w 16224"/>
              <a:gd name="T27" fmla="*/ 7879 h 11724"/>
              <a:gd name="T28" fmla="*/ 3803 w 16224"/>
              <a:gd name="T29" fmla="*/ 7474 h 11724"/>
              <a:gd name="T30" fmla="*/ 3458 w 16224"/>
              <a:gd name="T31" fmla="*/ 7114 h 11724"/>
              <a:gd name="T32" fmla="*/ 2969 w 16224"/>
              <a:gd name="T33" fmla="*/ 6438 h 11724"/>
              <a:gd name="T34" fmla="*/ 1828 w 16224"/>
              <a:gd name="T35" fmla="*/ 6695 h 11724"/>
              <a:gd name="T36" fmla="*/ 1442 w 16224"/>
              <a:gd name="T37" fmla="*/ 7935 h 11724"/>
              <a:gd name="T38" fmla="*/ 2294 w 16224"/>
              <a:gd name="T39" fmla="*/ 8337 h 11724"/>
              <a:gd name="T40" fmla="*/ 2462 w 16224"/>
              <a:gd name="T41" fmla="*/ 8856 h 11724"/>
              <a:gd name="T42" fmla="*/ 3124 w 16224"/>
              <a:gd name="T43" fmla="*/ 9464 h 11724"/>
              <a:gd name="T44" fmla="*/ 3542 w 16224"/>
              <a:gd name="T45" fmla="*/ 9772 h 11724"/>
              <a:gd name="T46" fmla="*/ 3970 w 16224"/>
              <a:gd name="T47" fmla="*/ 10524 h 11724"/>
              <a:gd name="T48" fmla="*/ 4671 w 16224"/>
              <a:gd name="T49" fmla="*/ 10754 h 11724"/>
              <a:gd name="T50" fmla="*/ 4973 w 16224"/>
              <a:gd name="T51" fmla="*/ 11645 h 11724"/>
              <a:gd name="T52" fmla="*/ 6319 w 16224"/>
              <a:gd name="T53" fmla="*/ 11366 h 11724"/>
              <a:gd name="T54" fmla="*/ 6620 w 16224"/>
              <a:gd name="T55" fmla="*/ 10243 h 11724"/>
              <a:gd name="T56" fmla="*/ 5915 w 16224"/>
              <a:gd name="T57" fmla="*/ 9726 h 11724"/>
              <a:gd name="T58" fmla="*/ 10477 w 16224"/>
              <a:gd name="T59" fmla="*/ 4848 h 11724"/>
              <a:gd name="T60" fmla="*/ 8980 w 16224"/>
              <a:gd name="T61" fmla="*/ 3830 h 11724"/>
              <a:gd name="T62" fmla="*/ 6908 w 16224"/>
              <a:gd name="T63" fmla="*/ 4714 h 11724"/>
              <a:gd name="T64" fmla="*/ 5245 w 16224"/>
              <a:gd name="T65" fmla="*/ 4507 h 11724"/>
              <a:gd name="T66" fmla="*/ 4710 w 16224"/>
              <a:gd name="T67" fmla="*/ 2840 h 11724"/>
              <a:gd name="T68" fmla="*/ 5554 w 16224"/>
              <a:gd name="T69" fmla="*/ 1799 h 11724"/>
              <a:gd name="T70" fmla="*/ 7362 w 16224"/>
              <a:gd name="T71" fmla="*/ 466 h 11724"/>
              <a:gd name="T72" fmla="*/ 5459 w 16224"/>
              <a:gd name="T73" fmla="*/ 200 h 11724"/>
              <a:gd name="T74" fmla="*/ 2939 w 16224"/>
              <a:gd name="T75" fmla="*/ 1486 h 11724"/>
              <a:gd name="T76" fmla="*/ 0 w 16224"/>
              <a:gd name="T77" fmla="*/ 6524 h 11724"/>
              <a:gd name="T78" fmla="*/ 1119 w 16224"/>
              <a:gd name="T79" fmla="*/ 6356 h 11724"/>
              <a:gd name="T80" fmla="*/ 2915 w 16224"/>
              <a:gd name="T81" fmla="*/ 5642 h 11724"/>
              <a:gd name="T82" fmla="*/ 4145 w 16224"/>
              <a:gd name="T83" fmla="*/ 6685 h 11724"/>
              <a:gd name="T84" fmla="*/ 5077 w 16224"/>
              <a:gd name="T85" fmla="*/ 7504 h 11724"/>
              <a:gd name="T86" fmla="*/ 5965 w 16224"/>
              <a:gd name="T87" fmla="*/ 8359 h 11724"/>
              <a:gd name="T88" fmla="*/ 6841 w 16224"/>
              <a:gd name="T89" fmla="*/ 9308 h 11724"/>
              <a:gd name="T90" fmla="*/ 7435 w 16224"/>
              <a:gd name="T91" fmla="*/ 10386 h 11724"/>
              <a:gd name="T92" fmla="*/ 7972 w 16224"/>
              <a:gd name="T93" fmla="*/ 11393 h 11724"/>
              <a:gd name="T94" fmla="*/ 8809 w 16224"/>
              <a:gd name="T95" fmla="*/ 11266 h 11724"/>
              <a:gd name="T96" fmla="*/ 8935 w 16224"/>
              <a:gd name="T97" fmla="*/ 10431 h 11724"/>
              <a:gd name="T98" fmla="*/ 7885 w 16224"/>
              <a:gd name="T99" fmla="*/ 9157 h 11724"/>
              <a:gd name="T100" fmla="*/ 9306 w 16224"/>
              <a:gd name="T101" fmla="*/ 10437 h 11724"/>
              <a:gd name="T102" fmla="*/ 10149 w 16224"/>
              <a:gd name="T103" fmla="*/ 10479 h 11724"/>
              <a:gd name="T104" fmla="*/ 10439 w 16224"/>
              <a:gd name="T105" fmla="*/ 9682 h 11724"/>
              <a:gd name="T106" fmla="*/ 9337 w 16224"/>
              <a:gd name="T107" fmla="*/ 8507 h 11724"/>
              <a:gd name="T108" fmla="*/ 9724 w 16224"/>
              <a:gd name="T109" fmla="*/ 8593 h 11724"/>
              <a:gd name="T110" fmla="*/ 11160 w 16224"/>
              <a:gd name="T111" fmla="*/ 9622 h 11724"/>
              <a:gd name="T112" fmla="*/ 11816 w 16224"/>
              <a:gd name="T113" fmla="*/ 9136 h 11724"/>
              <a:gd name="T114" fmla="*/ 11495 w 16224"/>
              <a:gd name="T115" fmla="*/ 8261 h 11724"/>
              <a:gd name="T116" fmla="*/ 10824 w 16224"/>
              <a:gd name="T117" fmla="*/ 7257 h 11724"/>
              <a:gd name="T118" fmla="*/ 12218 w 16224"/>
              <a:gd name="T119" fmla="*/ 8429 h 11724"/>
              <a:gd name="T120" fmla="*/ 12985 w 16224"/>
              <a:gd name="T121" fmla="*/ 8062 h 11724"/>
              <a:gd name="T122" fmla="*/ 12859 w 16224"/>
              <a:gd name="T123" fmla="*/ 7225 h 1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224" h="11724">
                <a:moveTo>
                  <a:pt x="16224" y="1453"/>
                </a:moveTo>
                <a:lnTo>
                  <a:pt x="16224" y="6363"/>
                </a:lnTo>
                <a:lnTo>
                  <a:pt x="16212" y="6365"/>
                </a:lnTo>
                <a:lnTo>
                  <a:pt x="16178" y="6372"/>
                </a:lnTo>
                <a:lnTo>
                  <a:pt x="16126" y="6382"/>
                </a:lnTo>
                <a:lnTo>
                  <a:pt x="16057" y="6396"/>
                </a:lnTo>
                <a:lnTo>
                  <a:pt x="15974" y="6412"/>
                </a:lnTo>
                <a:lnTo>
                  <a:pt x="15880" y="6430"/>
                </a:lnTo>
                <a:lnTo>
                  <a:pt x="15779" y="6449"/>
                </a:lnTo>
                <a:lnTo>
                  <a:pt x="15671" y="6470"/>
                </a:lnTo>
                <a:lnTo>
                  <a:pt x="15562" y="6491"/>
                </a:lnTo>
                <a:lnTo>
                  <a:pt x="15452" y="6511"/>
                </a:lnTo>
                <a:lnTo>
                  <a:pt x="15347" y="6530"/>
                </a:lnTo>
                <a:lnTo>
                  <a:pt x="15245" y="6549"/>
                </a:lnTo>
                <a:lnTo>
                  <a:pt x="15154" y="6565"/>
                </a:lnTo>
                <a:lnTo>
                  <a:pt x="15073" y="6579"/>
                </a:lnTo>
                <a:lnTo>
                  <a:pt x="15006" y="6590"/>
                </a:lnTo>
                <a:lnTo>
                  <a:pt x="14957" y="6597"/>
                </a:lnTo>
                <a:lnTo>
                  <a:pt x="14911" y="6604"/>
                </a:lnTo>
                <a:lnTo>
                  <a:pt x="14855" y="6615"/>
                </a:lnTo>
                <a:lnTo>
                  <a:pt x="14790" y="6627"/>
                </a:lnTo>
                <a:lnTo>
                  <a:pt x="14718" y="6640"/>
                </a:lnTo>
                <a:lnTo>
                  <a:pt x="14679" y="6646"/>
                </a:lnTo>
                <a:lnTo>
                  <a:pt x="14638" y="6652"/>
                </a:lnTo>
                <a:lnTo>
                  <a:pt x="14597" y="6657"/>
                </a:lnTo>
                <a:lnTo>
                  <a:pt x="14553" y="6662"/>
                </a:lnTo>
                <a:lnTo>
                  <a:pt x="14508" y="6666"/>
                </a:lnTo>
                <a:lnTo>
                  <a:pt x="14462" y="6669"/>
                </a:lnTo>
                <a:lnTo>
                  <a:pt x="14415" y="6670"/>
                </a:lnTo>
                <a:lnTo>
                  <a:pt x="14367" y="6671"/>
                </a:lnTo>
                <a:lnTo>
                  <a:pt x="14318" y="6670"/>
                </a:lnTo>
                <a:lnTo>
                  <a:pt x="14269" y="6668"/>
                </a:lnTo>
                <a:lnTo>
                  <a:pt x="14218" y="6663"/>
                </a:lnTo>
                <a:lnTo>
                  <a:pt x="14169" y="6657"/>
                </a:lnTo>
                <a:lnTo>
                  <a:pt x="14118" y="6649"/>
                </a:lnTo>
                <a:lnTo>
                  <a:pt x="14066" y="6638"/>
                </a:lnTo>
                <a:lnTo>
                  <a:pt x="14016" y="6625"/>
                </a:lnTo>
                <a:lnTo>
                  <a:pt x="13964" y="6610"/>
                </a:lnTo>
                <a:lnTo>
                  <a:pt x="13913" y="6591"/>
                </a:lnTo>
                <a:lnTo>
                  <a:pt x="13862" y="6569"/>
                </a:lnTo>
                <a:lnTo>
                  <a:pt x="13813" y="6545"/>
                </a:lnTo>
                <a:lnTo>
                  <a:pt x="13762" y="6517"/>
                </a:lnTo>
                <a:lnTo>
                  <a:pt x="13713" y="6486"/>
                </a:lnTo>
                <a:lnTo>
                  <a:pt x="13665" y="6451"/>
                </a:lnTo>
                <a:lnTo>
                  <a:pt x="13617" y="6413"/>
                </a:lnTo>
                <a:lnTo>
                  <a:pt x="13570" y="6371"/>
                </a:lnTo>
                <a:lnTo>
                  <a:pt x="13407" y="6213"/>
                </a:lnTo>
                <a:lnTo>
                  <a:pt x="13204" y="6017"/>
                </a:lnTo>
                <a:lnTo>
                  <a:pt x="12970" y="5788"/>
                </a:lnTo>
                <a:lnTo>
                  <a:pt x="12712" y="5533"/>
                </a:lnTo>
                <a:lnTo>
                  <a:pt x="12434" y="5259"/>
                </a:lnTo>
                <a:lnTo>
                  <a:pt x="12146" y="4975"/>
                </a:lnTo>
                <a:lnTo>
                  <a:pt x="11852" y="4685"/>
                </a:lnTo>
                <a:lnTo>
                  <a:pt x="11561" y="4397"/>
                </a:lnTo>
                <a:lnTo>
                  <a:pt x="11278" y="4117"/>
                </a:lnTo>
                <a:lnTo>
                  <a:pt x="11011" y="3853"/>
                </a:lnTo>
                <a:lnTo>
                  <a:pt x="10767" y="3610"/>
                </a:lnTo>
                <a:lnTo>
                  <a:pt x="10552" y="3396"/>
                </a:lnTo>
                <a:lnTo>
                  <a:pt x="10372" y="3219"/>
                </a:lnTo>
                <a:lnTo>
                  <a:pt x="10236" y="3083"/>
                </a:lnTo>
                <a:lnTo>
                  <a:pt x="10149" y="2997"/>
                </a:lnTo>
                <a:lnTo>
                  <a:pt x="10119" y="2967"/>
                </a:lnTo>
                <a:lnTo>
                  <a:pt x="10114" y="2962"/>
                </a:lnTo>
                <a:lnTo>
                  <a:pt x="10097" y="2948"/>
                </a:lnTo>
                <a:lnTo>
                  <a:pt x="10071" y="2927"/>
                </a:lnTo>
                <a:lnTo>
                  <a:pt x="10035" y="2902"/>
                </a:lnTo>
                <a:lnTo>
                  <a:pt x="10012" y="2888"/>
                </a:lnTo>
                <a:lnTo>
                  <a:pt x="9988" y="2873"/>
                </a:lnTo>
                <a:lnTo>
                  <a:pt x="9962" y="2858"/>
                </a:lnTo>
                <a:lnTo>
                  <a:pt x="9932" y="2843"/>
                </a:lnTo>
                <a:lnTo>
                  <a:pt x="9901" y="2829"/>
                </a:lnTo>
                <a:lnTo>
                  <a:pt x="9867" y="2815"/>
                </a:lnTo>
                <a:lnTo>
                  <a:pt x="9832" y="2801"/>
                </a:lnTo>
                <a:lnTo>
                  <a:pt x="9793" y="2788"/>
                </a:lnTo>
                <a:lnTo>
                  <a:pt x="9753" y="2777"/>
                </a:lnTo>
                <a:lnTo>
                  <a:pt x="9710" y="2767"/>
                </a:lnTo>
                <a:lnTo>
                  <a:pt x="9666" y="2758"/>
                </a:lnTo>
                <a:lnTo>
                  <a:pt x="9619" y="2752"/>
                </a:lnTo>
                <a:lnTo>
                  <a:pt x="9570" y="2747"/>
                </a:lnTo>
                <a:lnTo>
                  <a:pt x="9519" y="2745"/>
                </a:lnTo>
                <a:lnTo>
                  <a:pt x="9467" y="2746"/>
                </a:lnTo>
                <a:lnTo>
                  <a:pt x="9412" y="2749"/>
                </a:lnTo>
                <a:lnTo>
                  <a:pt x="9356" y="2755"/>
                </a:lnTo>
                <a:lnTo>
                  <a:pt x="9297" y="2765"/>
                </a:lnTo>
                <a:lnTo>
                  <a:pt x="9237" y="2778"/>
                </a:lnTo>
                <a:lnTo>
                  <a:pt x="9175" y="2794"/>
                </a:lnTo>
                <a:lnTo>
                  <a:pt x="9111" y="2816"/>
                </a:lnTo>
                <a:lnTo>
                  <a:pt x="9045" y="2841"/>
                </a:lnTo>
                <a:lnTo>
                  <a:pt x="8978" y="2870"/>
                </a:lnTo>
                <a:lnTo>
                  <a:pt x="8909" y="2905"/>
                </a:lnTo>
                <a:lnTo>
                  <a:pt x="8777" y="2975"/>
                </a:lnTo>
                <a:lnTo>
                  <a:pt x="8638" y="3047"/>
                </a:lnTo>
                <a:lnTo>
                  <a:pt x="8495" y="3123"/>
                </a:lnTo>
                <a:lnTo>
                  <a:pt x="8347" y="3200"/>
                </a:lnTo>
                <a:lnTo>
                  <a:pt x="8198" y="3278"/>
                </a:lnTo>
                <a:lnTo>
                  <a:pt x="8048" y="3356"/>
                </a:lnTo>
                <a:lnTo>
                  <a:pt x="7898" y="3434"/>
                </a:lnTo>
                <a:lnTo>
                  <a:pt x="7749" y="3511"/>
                </a:lnTo>
                <a:lnTo>
                  <a:pt x="7604" y="3586"/>
                </a:lnTo>
                <a:lnTo>
                  <a:pt x="7463" y="3658"/>
                </a:lnTo>
                <a:lnTo>
                  <a:pt x="7328" y="3728"/>
                </a:lnTo>
                <a:lnTo>
                  <a:pt x="7199" y="3793"/>
                </a:lnTo>
                <a:lnTo>
                  <a:pt x="7080" y="3854"/>
                </a:lnTo>
                <a:lnTo>
                  <a:pt x="6970" y="3908"/>
                </a:lnTo>
                <a:lnTo>
                  <a:pt x="6872" y="3958"/>
                </a:lnTo>
                <a:lnTo>
                  <a:pt x="6786" y="4001"/>
                </a:lnTo>
                <a:lnTo>
                  <a:pt x="6711" y="4037"/>
                </a:lnTo>
                <a:lnTo>
                  <a:pt x="6637" y="4067"/>
                </a:lnTo>
                <a:lnTo>
                  <a:pt x="6565" y="4092"/>
                </a:lnTo>
                <a:lnTo>
                  <a:pt x="6493" y="4111"/>
                </a:lnTo>
                <a:lnTo>
                  <a:pt x="6422" y="4124"/>
                </a:lnTo>
                <a:lnTo>
                  <a:pt x="6353" y="4132"/>
                </a:lnTo>
                <a:lnTo>
                  <a:pt x="6285" y="4134"/>
                </a:lnTo>
                <a:lnTo>
                  <a:pt x="6219" y="4132"/>
                </a:lnTo>
                <a:lnTo>
                  <a:pt x="6154" y="4126"/>
                </a:lnTo>
                <a:lnTo>
                  <a:pt x="6091" y="4115"/>
                </a:lnTo>
                <a:lnTo>
                  <a:pt x="6029" y="4100"/>
                </a:lnTo>
                <a:lnTo>
                  <a:pt x="5969" y="4081"/>
                </a:lnTo>
                <a:lnTo>
                  <a:pt x="5913" y="4058"/>
                </a:lnTo>
                <a:lnTo>
                  <a:pt x="5857" y="4032"/>
                </a:lnTo>
                <a:lnTo>
                  <a:pt x="5803" y="4003"/>
                </a:lnTo>
                <a:lnTo>
                  <a:pt x="5752" y="3970"/>
                </a:lnTo>
                <a:lnTo>
                  <a:pt x="5704" y="3936"/>
                </a:lnTo>
                <a:lnTo>
                  <a:pt x="5657" y="3898"/>
                </a:lnTo>
                <a:lnTo>
                  <a:pt x="5614" y="3858"/>
                </a:lnTo>
                <a:lnTo>
                  <a:pt x="5573" y="3816"/>
                </a:lnTo>
                <a:lnTo>
                  <a:pt x="5534" y="3772"/>
                </a:lnTo>
                <a:lnTo>
                  <a:pt x="5499" y="3727"/>
                </a:lnTo>
                <a:lnTo>
                  <a:pt x="5466" y="3679"/>
                </a:lnTo>
                <a:lnTo>
                  <a:pt x="5436" y="3632"/>
                </a:lnTo>
                <a:lnTo>
                  <a:pt x="5410" y="3583"/>
                </a:lnTo>
                <a:lnTo>
                  <a:pt x="5386" y="3533"/>
                </a:lnTo>
                <a:lnTo>
                  <a:pt x="5367" y="3484"/>
                </a:lnTo>
                <a:lnTo>
                  <a:pt x="5350" y="3433"/>
                </a:lnTo>
                <a:lnTo>
                  <a:pt x="5338" y="3383"/>
                </a:lnTo>
                <a:lnTo>
                  <a:pt x="5328" y="3333"/>
                </a:lnTo>
                <a:lnTo>
                  <a:pt x="5322" y="3284"/>
                </a:lnTo>
                <a:lnTo>
                  <a:pt x="5320" y="3234"/>
                </a:lnTo>
                <a:lnTo>
                  <a:pt x="5320" y="3198"/>
                </a:lnTo>
                <a:lnTo>
                  <a:pt x="5324" y="3161"/>
                </a:lnTo>
                <a:lnTo>
                  <a:pt x="5327" y="3126"/>
                </a:lnTo>
                <a:lnTo>
                  <a:pt x="5332" y="3090"/>
                </a:lnTo>
                <a:lnTo>
                  <a:pt x="5338" y="3057"/>
                </a:lnTo>
                <a:lnTo>
                  <a:pt x="5346" y="3023"/>
                </a:lnTo>
                <a:lnTo>
                  <a:pt x="5355" y="2990"/>
                </a:lnTo>
                <a:lnTo>
                  <a:pt x="5365" y="2959"/>
                </a:lnTo>
                <a:lnTo>
                  <a:pt x="5376" y="2927"/>
                </a:lnTo>
                <a:lnTo>
                  <a:pt x="5389" y="2896"/>
                </a:lnTo>
                <a:lnTo>
                  <a:pt x="5403" y="2866"/>
                </a:lnTo>
                <a:lnTo>
                  <a:pt x="5418" y="2836"/>
                </a:lnTo>
                <a:lnTo>
                  <a:pt x="5434" y="2808"/>
                </a:lnTo>
                <a:lnTo>
                  <a:pt x="5451" y="2779"/>
                </a:lnTo>
                <a:lnTo>
                  <a:pt x="5470" y="2752"/>
                </a:lnTo>
                <a:lnTo>
                  <a:pt x="5490" y="2724"/>
                </a:lnTo>
                <a:lnTo>
                  <a:pt x="5510" y="2698"/>
                </a:lnTo>
                <a:lnTo>
                  <a:pt x="5531" y="2673"/>
                </a:lnTo>
                <a:lnTo>
                  <a:pt x="5555" y="2647"/>
                </a:lnTo>
                <a:lnTo>
                  <a:pt x="5578" y="2622"/>
                </a:lnTo>
                <a:lnTo>
                  <a:pt x="5602" y="2598"/>
                </a:lnTo>
                <a:lnTo>
                  <a:pt x="5628" y="2574"/>
                </a:lnTo>
                <a:lnTo>
                  <a:pt x="5654" y="2551"/>
                </a:lnTo>
                <a:lnTo>
                  <a:pt x="5681" y="2529"/>
                </a:lnTo>
                <a:lnTo>
                  <a:pt x="5709" y="2507"/>
                </a:lnTo>
                <a:lnTo>
                  <a:pt x="5738" y="2484"/>
                </a:lnTo>
                <a:lnTo>
                  <a:pt x="5768" y="2464"/>
                </a:lnTo>
                <a:lnTo>
                  <a:pt x="5798" y="2443"/>
                </a:lnTo>
                <a:lnTo>
                  <a:pt x="5828" y="2422"/>
                </a:lnTo>
                <a:lnTo>
                  <a:pt x="5861" y="2403"/>
                </a:lnTo>
                <a:lnTo>
                  <a:pt x="5893" y="2384"/>
                </a:lnTo>
                <a:lnTo>
                  <a:pt x="5926" y="2365"/>
                </a:lnTo>
                <a:lnTo>
                  <a:pt x="6119" y="2248"/>
                </a:lnTo>
                <a:lnTo>
                  <a:pt x="6334" y="2121"/>
                </a:lnTo>
                <a:lnTo>
                  <a:pt x="6568" y="1985"/>
                </a:lnTo>
                <a:lnTo>
                  <a:pt x="6816" y="1841"/>
                </a:lnTo>
                <a:lnTo>
                  <a:pt x="7077" y="1691"/>
                </a:lnTo>
                <a:lnTo>
                  <a:pt x="7346" y="1537"/>
                </a:lnTo>
                <a:lnTo>
                  <a:pt x="7620" y="1380"/>
                </a:lnTo>
                <a:lnTo>
                  <a:pt x="7896" y="1224"/>
                </a:lnTo>
                <a:lnTo>
                  <a:pt x="8171" y="1069"/>
                </a:lnTo>
                <a:lnTo>
                  <a:pt x="8442" y="918"/>
                </a:lnTo>
                <a:lnTo>
                  <a:pt x="8703" y="772"/>
                </a:lnTo>
                <a:lnTo>
                  <a:pt x="8955" y="633"/>
                </a:lnTo>
                <a:lnTo>
                  <a:pt x="9191" y="504"/>
                </a:lnTo>
                <a:lnTo>
                  <a:pt x="9409" y="384"/>
                </a:lnTo>
                <a:lnTo>
                  <a:pt x="9606" y="278"/>
                </a:lnTo>
                <a:lnTo>
                  <a:pt x="9778" y="185"/>
                </a:lnTo>
                <a:lnTo>
                  <a:pt x="9826" y="160"/>
                </a:lnTo>
                <a:lnTo>
                  <a:pt x="9873" y="137"/>
                </a:lnTo>
                <a:lnTo>
                  <a:pt x="9920" y="116"/>
                </a:lnTo>
                <a:lnTo>
                  <a:pt x="9966" y="95"/>
                </a:lnTo>
                <a:lnTo>
                  <a:pt x="10011" y="77"/>
                </a:lnTo>
                <a:lnTo>
                  <a:pt x="10056" y="60"/>
                </a:lnTo>
                <a:lnTo>
                  <a:pt x="10101" y="46"/>
                </a:lnTo>
                <a:lnTo>
                  <a:pt x="10145" y="32"/>
                </a:lnTo>
                <a:lnTo>
                  <a:pt x="10190" y="22"/>
                </a:lnTo>
                <a:lnTo>
                  <a:pt x="10234" y="13"/>
                </a:lnTo>
                <a:lnTo>
                  <a:pt x="10279" y="6"/>
                </a:lnTo>
                <a:lnTo>
                  <a:pt x="10323" y="2"/>
                </a:lnTo>
                <a:lnTo>
                  <a:pt x="10367" y="0"/>
                </a:lnTo>
                <a:lnTo>
                  <a:pt x="10413" y="0"/>
                </a:lnTo>
                <a:lnTo>
                  <a:pt x="10457" y="3"/>
                </a:lnTo>
                <a:lnTo>
                  <a:pt x="10504" y="8"/>
                </a:lnTo>
                <a:lnTo>
                  <a:pt x="10550" y="16"/>
                </a:lnTo>
                <a:lnTo>
                  <a:pt x="10597" y="26"/>
                </a:lnTo>
                <a:lnTo>
                  <a:pt x="10645" y="40"/>
                </a:lnTo>
                <a:lnTo>
                  <a:pt x="10694" y="55"/>
                </a:lnTo>
                <a:lnTo>
                  <a:pt x="10743" y="74"/>
                </a:lnTo>
                <a:lnTo>
                  <a:pt x="10794" y="95"/>
                </a:lnTo>
                <a:lnTo>
                  <a:pt x="10845" y="120"/>
                </a:lnTo>
                <a:lnTo>
                  <a:pt x="10898" y="147"/>
                </a:lnTo>
                <a:lnTo>
                  <a:pt x="10952" y="177"/>
                </a:lnTo>
                <a:lnTo>
                  <a:pt x="11008" y="212"/>
                </a:lnTo>
                <a:lnTo>
                  <a:pt x="11065" y="248"/>
                </a:lnTo>
                <a:lnTo>
                  <a:pt x="11123" y="289"/>
                </a:lnTo>
                <a:lnTo>
                  <a:pt x="11182" y="332"/>
                </a:lnTo>
                <a:lnTo>
                  <a:pt x="11244" y="379"/>
                </a:lnTo>
                <a:lnTo>
                  <a:pt x="11308" y="430"/>
                </a:lnTo>
                <a:lnTo>
                  <a:pt x="11373" y="483"/>
                </a:lnTo>
                <a:lnTo>
                  <a:pt x="11535" y="620"/>
                </a:lnTo>
                <a:lnTo>
                  <a:pt x="11694" y="755"/>
                </a:lnTo>
                <a:lnTo>
                  <a:pt x="11850" y="886"/>
                </a:lnTo>
                <a:lnTo>
                  <a:pt x="11999" y="1013"/>
                </a:lnTo>
                <a:lnTo>
                  <a:pt x="12142" y="1134"/>
                </a:lnTo>
                <a:lnTo>
                  <a:pt x="12279" y="1250"/>
                </a:lnTo>
                <a:lnTo>
                  <a:pt x="12406" y="1358"/>
                </a:lnTo>
                <a:lnTo>
                  <a:pt x="12525" y="1460"/>
                </a:lnTo>
                <a:lnTo>
                  <a:pt x="12632" y="1552"/>
                </a:lnTo>
                <a:lnTo>
                  <a:pt x="12730" y="1635"/>
                </a:lnTo>
                <a:lnTo>
                  <a:pt x="12815" y="1708"/>
                </a:lnTo>
                <a:lnTo>
                  <a:pt x="12887" y="1770"/>
                </a:lnTo>
                <a:lnTo>
                  <a:pt x="12944" y="1818"/>
                </a:lnTo>
                <a:lnTo>
                  <a:pt x="12986" y="1855"/>
                </a:lnTo>
                <a:lnTo>
                  <a:pt x="13013" y="1877"/>
                </a:lnTo>
                <a:lnTo>
                  <a:pt x="13022" y="1885"/>
                </a:lnTo>
                <a:lnTo>
                  <a:pt x="13033" y="1894"/>
                </a:lnTo>
                <a:lnTo>
                  <a:pt x="13067" y="1917"/>
                </a:lnTo>
                <a:lnTo>
                  <a:pt x="13093" y="1932"/>
                </a:lnTo>
                <a:lnTo>
                  <a:pt x="13123" y="1947"/>
                </a:lnTo>
                <a:lnTo>
                  <a:pt x="13139" y="1956"/>
                </a:lnTo>
                <a:lnTo>
                  <a:pt x="13159" y="1964"/>
                </a:lnTo>
                <a:lnTo>
                  <a:pt x="13178" y="1972"/>
                </a:lnTo>
                <a:lnTo>
                  <a:pt x="13198" y="1981"/>
                </a:lnTo>
                <a:lnTo>
                  <a:pt x="13221" y="1988"/>
                </a:lnTo>
                <a:lnTo>
                  <a:pt x="13244" y="1996"/>
                </a:lnTo>
                <a:lnTo>
                  <a:pt x="13267" y="2002"/>
                </a:lnTo>
                <a:lnTo>
                  <a:pt x="13293" y="2009"/>
                </a:lnTo>
                <a:lnTo>
                  <a:pt x="13320" y="2015"/>
                </a:lnTo>
                <a:lnTo>
                  <a:pt x="13347" y="2020"/>
                </a:lnTo>
                <a:lnTo>
                  <a:pt x="13376" y="2024"/>
                </a:lnTo>
                <a:lnTo>
                  <a:pt x="13405" y="2027"/>
                </a:lnTo>
                <a:lnTo>
                  <a:pt x="13436" y="2030"/>
                </a:lnTo>
                <a:lnTo>
                  <a:pt x="13468" y="2031"/>
                </a:lnTo>
                <a:lnTo>
                  <a:pt x="13500" y="2031"/>
                </a:lnTo>
                <a:lnTo>
                  <a:pt x="13534" y="2030"/>
                </a:lnTo>
                <a:lnTo>
                  <a:pt x="13568" y="2028"/>
                </a:lnTo>
                <a:lnTo>
                  <a:pt x="13604" y="2024"/>
                </a:lnTo>
                <a:lnTo>
                  <a:pt x="13641" y="2018"/>
                </a:lnTo>
                <a:lnTo>
                  <a:pt x="13678" y="2011"/>
                </a:lnTo>
                <a:lnTo>
                  <a:pt x="13871" y="1970"/>
                </a:lnTo>
                <a:lnTo>
                  <a:pt x="14072" y="1927"/>
                </a:lnTo>
                <a:lnTo>
                  <a:pt x="14281" y="1882"/>
                </a:lnTo>
                <a:lnTo>
                  <a:pt x="14494" y="1836"/>
                </a:lnTo>
                <a:lnTo>
                  <a:pt x="14708" y="1789"/>
                </a:lnTo>
                <a:lnTo>
                  <a:pt x="14919" y="1743"/>
                </a:lnTo>
                <a:lnTo>
                  <a:pt x="15125" y="1698"/>
                </a:lnTo>
                <a:lnTo>
                  <a:pt x="15323" y="1654"/>
                </a:lnTo>
                <a:lnTo>
                  <a:pt x="15509" y="1613"/>
                </a:lnTo>
                <a:lnTo>
                  <a:pt x="15679" y="1575"/>
                </a:lnTo>
                <a:lnTo>
                  <a:pt x="15834" y="1541"/>
                </a:lnTo>
                <a:lnTo>
                  <a:pt x="15965" y="1511"/>
                </a:lnTo>
                <a:lnTo>
                  <a:pt x="16074" y="1487"/>
                </a:lnTo>
                <a:lnTo>
                  <a:pt x="16155" y="1470"/>
                </a:lnTo>
                <a:lnTo>
                  <a:pt x="16207" y="1458"/>
                </a:lnTo>
                <a:lnTo>
                  <a:pt x="16224" y="1453"/>
                </a:lnTo>
                <a:close/>
                <a:moveTo>
                  <a:pt x="5503" y="9772"/>
                </a:moveTo>
                <a:lnTo>
                  <a:pt x="5514" y="9740"/>
                </a:lnTo>
                <a:lnTo>
                  <a:pt x="5525" y="9708"/>
                </a:lnTo>
                <a:lnTo>
                  <a:pt x="5534" y="9677"/>
                </a:lnTo>
                <a:lnTo>
                  <a:pt x="5544" y="9644"/>
                </a:lnTo>
                <a:lnTo>
                  <a:pt x="5551" y="9613"/>
                </a:lnTo>
                <a:lnTo>
                  <a:pt x="5558" y="9580"/>
                </a:lnTo>
                <a:lnTo>
                  <a:pt x="5563" y="9548"/>
                </a:lnTo>
                <a:lnTo>
                  <a:pt x="5567" y="9515"/>
                </a:lnTo>
                <a:lnTo>
                  <a:pt x="5571" y="9483"/>
                </a:lnTo>
                <a:lnTo>
                  <a:pt x="5573" y="9451"/>
                </a:lnTo>
                <a:lnTo>
                  <a:pt x="5574" y="9418"/>
                </a:lnTo>
                <a:lnTo>
                  <a:pt x="5574" y="9387"/>
                </a:lnTo>
                <a:lnTo>
                  <a:pt x="5573" y="9354"/>
                </a:lnTo>
                <a:lnTo>
                  <a:pt x="5571" y="9323"/>
                </a:lnTo>
                <a:lnTo>
                  <a:pt x="5568" y="9290"/>
                </a:lnTo>
                <a:lnTo>
                  <a:pt x="5564" y="9259"/>
                </a:lnTo>
                <a:lnTo>
                  <a:pt x="5559" y="9228"/>
                </a:lnTo>
                <a:lnTo>
                  <a:pt x="5552" y="9197"/>
                </a:lnTo>
                <a:lnTo>
                  <a:pt x="5545" y="9166"/>
                </a:lnTo>
                <a:lnTo>
                  <a:pt x="5535" y="9135"/>
                </a:lnTo>
                <a:lnTo>
                  <a:pt x="5525" y="9105"/>
                </a:lnTo>
                <a:lnTo>
                  <a:pt x="5514" y="9076"/>
                </a:lnTo>
                <a:lnTo>
                  <a:pt x="5502" y="9046"/>
                </a:lnTo>
                <a:lnTo>
                  <a:pt x="5489" y="9018"/>
                </a:lnTo>
                <a:lnTo>
                  <a:pt x="5475" y="8989"/>
                </a:lnTo>
                <a:lnTo>
                  <a:pt x="5458" y="8961"/>
                </a:lnTo>
                <a:lnTo>
                  <a:pt x="5441" y="8934"/>
                </a:lnTo>
                <a:lnTo>
                  <a:pt x="5424" y="8906"/>
                </a:lnTo>
                <a:lnTo>
                  <a:pt x="5405" y="8880"/>
                </a:lnTo>
                <a:lnTo>
                  <a:pt x="5384" y="8855"/>
                </a:lnTo>
                <a:lnTo>
                  <a:pt x="5362" y="8829"/>
                </a:lnTo>
                <a:lnTo>
                  <a:pt x="5340" y="8805"/>
                </a:lnTo>
                <a:lnTo>
                  <a:pt x="5318" y="8784"/>
                </a:lnTo>
                <a:lnTo>
                  <a:pt x="5296" y="8763"/>
                </a:lnTo>
                <a:lnTo>
                  <a:pt x="5274" y="8745"/>
                </a:lnTo>
                <a:lnTo>
                  <a:pt x="5250" y="8727"/>
                </a:lnTo>
                <a:lnTo>
                  <a:pt x="5227" y="8710"/>
                </a:lnTo>
                <a:lnTo>
                  <a:pt x="5203" y="8693"/>
                </a:lnTo>
                <a:lnTo>
                  <a:pt x="5178" y="8678"/>
                </a:lnTo>
                <a:lnTo>
                  <a:pt x="5153" y="8664"/>
                </a:lnTo>
                <a:lnTo>
                  <a:pt x="5128" y="8650"/>
                </a:lnTo>
                <a:lnTo>
                  <a:pt x="5102" y="8638"/>
                </a:lnTo>
                <a:lnTo>
                  <a:pt x="5076" y="8627"/>
                </a:lnTo>
                <a:lnTo>
                  <a:pt x="5049" y="8615"/>
                </a:lnTo>
                <a:lnTo>
                  <a:pt x="5022" y="8606"/>
                </a:lnTo>
                <a:lnTo>
                  <a:pt x="4995" y="8597"/>
                </a:lnTo>
                <a:lnTo>
                  <a:pt x="4968" y="8589"/>
                </a:lnTo>
                <a:lnTo>
                  <a:pt x="4939" y="8583"/>
                </a:lnTo>
                <a:lnTo>
                  <a:pt x="4912" y="8576"/>
                </a:lnTo>
                <a:lnTo>
                  <a:pt x="4883" y="8571"/>
                </a:lnTo>
                <a:lnTo>
                  <a:pt x="4855" y="8567"/>
                </a:lnTo>
                <a:lnTo>
                  <a:pt x="4826" y="8564"/>
                </a:lnTo>
                <a:lnTo>
                  <a:pt x="4797" y="8561"/>
                </a:lnTo>
                <a:lnTo>
                  <a:pt x="4768" y="8559"/>
                </a:lnTo>
                <a:lnTo>
                  <a:pt x="4738" y="8558"/>
                </a:lnTo>
                <a:lnTo>
                  <a:pt x="4709" y="8558"/>
                </a:lnTo>
                <a:lnTo>
                  <a:pt x="4680" y="8559"/>
                </a:lnTo>
                <a:lnTo>
                  <a:pt x="4650" y="8560"/>
                </a:lnTo>
                <a:lnTo>
                  <a:pt x="4621" y="8563"/>
                </a:lnTo>
                <a:lnTo>
                  <a:pt x="4591" y="8566"/>
                </a:lnTo>
                <a:lnTo>
                  <a:pt x="4562" y="8570"/>
                </a:lnTo>
                <a:lnTo>
                  <a:pt x="4533" y="8574"/>
                </a:lnTo>
                <a:lnTo>
                  <a:pt x="4503" y="8580"/>
                </a:lnTo>
                <a:lnTo>
                  <a:pt x="4474" y="8586"/>
                </a:lnTo>
                <a:lnTo>
                  <a:pt x="4482" y="8557"/>
                </a:lnTo>
                <a:lnTo>
                  <a:pt x="4489" y="8528"/>
                </a:lnTo>
                <a:lnTo>
                  <a:pt x="4495" y="8499"/>
                </a:lnTo>
                <a:lnTo>
                  <a:pt x="4500" y="8469"/>
                </a:lnTo>
                <a:lnTo>
                  <a:pt x="4504" y="8440"/>
                </a:lnTo>
                <a:lnTo>
                  <a:pt x="4508" y="8411"/>
                </a:lnTo>
                <a:lnTo>
                  <a:pt x="4511" y="8381"/>
                </a:lnTo>
                <a:lnTo>
                  <a:pt x="4513" y="8352"/>
                </a:lnTo>
                <a:lnTo>
                  <a:pt x="4514" y="8322"/>
                </a:lnTo>
                <a:lnTo>
                  <a:pt x="4514" y="8293"/>
                </a:lnTo>
                <a:lnTo>
                  <a:pt x="4514" y="8264"/>
                </a:lnTo>
                <a:lnTo>
                  <a:pt x="4512" y="8235"/>
                </a:lnTo>
                <a:lnTo>
                  <a:pt x="4510" y="8206"/>
                </a:lnTo>
                <a:lnTo>
                  <a:pt x="4507" y="8178"/>
                </a:lnTo>
                <a:lnTo>
                  <a:pt x="4503" y="8149"/>
                </a:lnTo>
                <a:lnTo>
                  <a:pt x="4498" y="8121"/>
                </a:lnTo>
                <a:lnTo>
                  <a:pt x="4492" y="8092"/>
                </a:lnTo>
                <a:lnTo>
                  <a:pt x="4485" y="8065"/>
                </a:lnTo>
                <a:lnTo>
                  <a:pt x="4477" y="8037"/>
                </a:lnTo>
                <a:lnTo>
                  <a:pt x="4469" y="8010"/>
                </a:lnTo>
                <a:lnTo>
                  <a:pt x="4459" y="7983"/>
                </a:lnTo>
                <a:lnTo>
                  <a:pt x="4448" y="7957"/>
                </a:lnTo>
                <a:lnTo>
                  <a:pt x="4436" y="7930"/>
                </a:lnTo>
                <a:lnTo>
                  <a:pt x="4424" y="7904"/>
                </a:lnTo>
                <a:lnTo>
                  <a:pt x="4410" y="7879"/>
                </a:lnTo>
                <a:lnTo>
                  <a:pt x="4396" y="7853"/>
                </a:lnTo>
                <a:lnTo>
                  <a:pt x="4380" y="7829"/>
                </a:lnTo>
                <a:lnTo>
                  <a:pt x="4363" y="7805"/>
                </a:lnTo>
                <a:lnTo>
                  <a:pt x="4346" y="7781"/>
                </a:lnTo>
                <a:lnTo>
                  <a:pt x="4328" y="7758"/>
                </a:lnTo>
                <a:lnTo>
                  <a:pt x="4307" y="7735"/>
                </a:lnTo>
                <a:lnTo>
                  <a:pt x="4287" y="7713"/>
                </a:lnTo>
                <a:lnTo>
                  <a:pt x="4266" y="7692"/>
                </a:lnTo>
                <a:lnTo>
                  <a:pt x="4244" y="7672"/>
                </a:lnTo>
                <a:lnTo>
                  <a:pt x="4221" y="7652"/>
                </a:lnTo>
                <a:lnTo>
                  <a:pt x="4198" y="7634"/>
                </a:lnTo>
                <a:lnTo>
                  <a:pt x="4175" y="7618"/>
                </a:lnTo>
                <a:lnTo>
                  <a:pt x="4150" y="7602"/>
                </a:lnTo>
                <a:lnTo>
                  <a:pt x="4126" y="7586"/>
                </a:lnTo>
                <a:lnTo>
                  <a:pt x="4101" y="7571"/>
                </a:lnTo>
                <a:lnTo>
                  <a:pt x="4075" y="7558"/>
                </a:lnTo>
                <a:lnTo>
                  <a:pt x="4049" y="7546"/>
                </a:lnTo>
                <a:lnTo>
                  <a:pt x="4024" y="7534"/>
                </a:lnTo>
                <a:lnTo>
                  <a:pt x="3996" y="7524"/>
                </a:lnTo>
                <a:lnTo>
                  <a:pt x="3970" y="7514"/>
                </a:lnTo>
                <a:lnTo>
                  <a:pt x="3942" y="7506"/>
                </a:lnTo>
                <a:lnTo>
                  <a:pt x="3915" y="7497"/>
                </a:lnTo>
                <a:lnTo>
                  <a:pt x="3887" y="7490"/>
                </a:lnTo>
                <a:lnTo>
                  <a:pt x="3859" y="7484"/>
                </a:lnTo>
                <a:lnTo>
                  <a:pt x="3831" y="7479"/>
                </a:lnTo>
                <a:lnTo>
                  <a:pt x="3803" y="7474"/>
                </a:lnTo>
                <a:lnTo>
                  <a:pt x="3773" y="7471"/>
                </a:lnTo>
                <a:lnTo>
                  <a:pt x="3745" y="7468"/>
                </a:lnTo>
                <a:lnTo>
                  <a:pt x="3715" y="7467"/>
                </a:lnTo>
                <a:lnTo>
                  <a:pt x="3686" y="7466"/>
                </a:lnTo>
                <a:lnTo>
                  <a:pt x="3656" y="7466"/>
                </a:lnTo>
                <a:lnTo>
                  <a:pt x="3627" y="7466"/>
                </a:lnTo>
                <a:lnTo>
                  <a:pt x="3598" y="7468"/>
                </a:lnTo>
                <a:lnTo>
                  <a:pt x="3568" y="7470"/>
                </a:lnTo>
                <a:lnTo>
                  <a:pt x="3539" y="7473"/>
                </a:lnTo>
                <a:lnTo>
                  <a:pt x="3509" y="7477"/>
                </a:lnTo>
                <a:lnTo>
                  <a:pt x="3480" y="7482"/>
                </a:lnTo>
                <a:lnTo>
                  <a:pt x="3451" y="7487"/>
                </a:lnTo>
                <a:lnTo>
                  <a:pt x="3421" y="7494"/>
                </a:lnTo>
                <a:lnTo>
                  <a:pt x="3429" y="7465"/>
                </a:lnTo>
                <a:lnTo>
                  <a:pt x="3436" y="7436"/>
                </a:lnTo>
                <a:lnTo>
                  <a:pt x="3443" y="7406"/>
                </a:lnTo>
                <a:lnTo>
                  <a:pt x="3448" y="7377"/>
                </a:lnTo>
                <a:lnTo>
                  <a:pt x="3452" y="7347"/>
                </a:lnTo>
                <a:lnTo>
                  <a:pt x="3456" y="7318"/>
                </a:lnTo>
                <a:lnTo>
                  <a:pt x="3459" y="7290"/>
                </a:lnTo>
                <a:lnTo>
                  <a:pt x="3461" y="7260"/>
                </a:lnTo>
                <a:lnTo>
                  <a:pt x="3462" y="7231"/>
                </a:lnTo>
                <a:lnTo>
                  <a:pt x="3462" y="7201"/>
                </a:lnTo>
                <a:lnTo>
                  <a:pt x="3461" y="7172"/>
                </a:lnTo>
                <a:lnTo>
                  <a:pt x="3460" y="7144"/>
                </a:lnTo>
                <a:lnTo>
                  <a:pt x="3458" y="7114"/>
                </a:lnTo>
                <a:lnTo>
                  <a:pt x="3454" y="7086"/>
                </a:lnTo>
                <a:lnTo>
                  <a:pt x="3450" y="7058"/>
                </a:lnTo>
                <a:lnTo>
                  <a:pt x="3445" y="7029"/>
                </a:lnTo>
                <a:lnTo>
                  <a:pt x="3438" y="7001"/>
                </a:lnTo>
                <a:lnTo>
                  <a:pt x="3432" y="6973"/>
                </a:lnTo>
                <a:lnTo>
                  <a:pt x="3424" y="6946"/>
                </a:lnTo>
                <a:lnTo>
                  <a:pt x="3415" y="6919"/>
                </a:lnTo>
                <a:lnTo>
                  <a:pt x="3406" y="6891"/>
                </a:lnTo>
                <a:lnTo>
                  <a:pt x="3395" y="6865"/>
                </a:lnTo>
                <a:lnTo>
                  <a:pt x="3384" y="6839"/>
                </a:lnTo>
                <a:lnTo>
                  <a:pt x="3371" y="6812"/>
                </a:lnTo>
                <a:lnTo>
                  <a:pt x="3357" y="6787"/>
                </a:lnTo>
                <a:lnTo>
                  <a:pt x="3342" y="6763"/>
                </a:lnTo>
                <a:lnTo>
                  <a:pt x="3327" y="6737"/>
                </a:lnTo>
                <a:lnTo>
                  <a:pt x="3311" y="6714"/>
                </a:lnTo>
                <a:lnTo>
                  <a:pt x="3292" y="6690"/>
                </a:lnTo>
                <a:lnTo>
                  <a:pt x="3274" y="6666"/>
                </a:lnTo>
                <a:lnTo>
                  <a:pt x="3255" y="6644"/>
                </a:lnTo>
                <a:lnTo>
                  <a:pt x="3234" y="6622"/>
                </a:lnTo>
                <a:lnTo>
                  <a:pt x="3200" y="6589"/>
                </a:lnTo>
                <a:lnTo>
                  <a:pt x="3165" y="6559"/>
                </a:lnTo>
                <a:lnTo>
                  <a:pt x="3128" y="6529"/>
                </a:lnTo>
                <a:lnTo>
                  <a:pt x="3090" y="6504"/>
                </a:lnTo>
                <a:lnTo>
                  <a:pt x="3051" y="6480"/>
                </a:lnTo>
                <a:lnTo>
                  <a:pt x="3011" y="6457"/>
                </a:lnTo>
                <a:lnTo>
                  <a:pt x="2969" y="6438"/>
                </a:lnTo>
                <a:lnTo>
                  <a:pt x="2927" y="6421"/>
                </a:lnTo>
                <a:lnTo>
                  <a:pt x="2884" y="6406"/>
                </a:lnTo>
                <a:lnTo>
                  <a:pt x="2840" y="6393"/>
                </a:lnTo>
                <a:lnTo>
                  <a:pt x="2797" y="6381"/>
                </a:lnTo>
                <a:lnTo>
                  <a:pt x="2751" y="6372"/>
                </a:lnTo>
                <a:lnTo>
                  <a:pt x="2706" y="6366"/>
                </a:lnTo>
                <a:lnTo>
                  <a:pt x="2660" y="6362"/>
                </a:lnTo>
                <a:lnTo>
                  <a:pt x="2614" y="6360"/>
                </a:lnTo>
                <a:lnTo>
                  <a:pt x="2567" y="6360"/>
                </a:lnTo>
                <a:lnTo>
                  <a:pt x="2521" y="6362"/>
                </a:lnTo>
                <a:lnTo>
                  <a:pt x="2474" y="6367"/>
                </a:lnTo>
                <a:lnTo>
                  <a:pt x="2429" y="6373"/>
                </a:lnTo>
                <a:lnTo>
                  <a:pt x="2382" y="6382"/>
                </a:lnTo>
                <a:lnTo>
                  <a:pt x="2335" y="6394"/>
                </a:lnTo>
                <a:lnTo>
                  <a:pt x="2290" y="6407"/>
                </a:lnTo>
                <a:lnTo>
                  <a:pt x="2244" y="6422"/>
                </a:lnTo>
                <a:lnTo>
                  <a:pt x="2199" y="6439"/>
                </a:lnTo>
                <a:lnTo>
                  <a:pt x="2155" y="6460"/>
                </a:lnTo>
                <a:lnTo>
                  <a:pt x="2111" y="6481"/>
                </a:lnTo>
                <a:lnTo>
                  <a:pt x="2068" y="6505"/>
                </a:lnTo>
                <a:lnTo>
                  <a:pt x="2025" y="6531"/>
                </a:lnTo>
                <a:lnTo>
                  <a:pt x="1983" y="6560"/>
                </a:lnTo>
                <a:lnTo>
                  <a:pt x="1943" y="6590"/>
                </a:lnTo>
                <a:lnTo>
                  <a:pt x="1903" y="6623"/>
                </a:lnTo>
                <a:lnTo>
                  <a:pt x="1866" y="6658"/>
                </a:lnTo>
                <a:lnTo>
                  <a:pt x="1828" y="6695"/>
                </a:lnTo>
                <a:lnTo>
                  <a:pt x="1792" y="6733"/>
                </a:lnTo>
                <a:lnTo>
                  <a:pt x="1757" y="6774"/>
                </a:lnTo>
                <a:lnTo>
                  <a:pt x="1723" y="6815"/>
                </a:lnTo>
                <a:lnTo>
                  <a:pt x="1690" y="6858"/>
                </a:lnTo>
                <a:lnTo>
                  <a:pt x="1659" y="6902"/>
                </a:lnTo>
                <a:lnTo>
                  <a:pt x="1628" y="6948"/>
                </a:lnTo>
                <a:lnTo>
                  <a:pt x="1599" y="6995"/>
                </a:lnTo>
                <a:lnTo>
                  <a:pt x="1573" y="7042"/>
                </a:lnTo>
                <a:lnTo>
                  <a:pt x="1546" y="7091"/>
                </a:lnTo>
                <a:lnTo>
                  <a:pt x="1523" y="7140"/>
                </a:lnTo>
                <a:lnTo>
                  <a:pt x="1501" y="7189"/>
                </a:lnTo>
                <a:lnTo>
                  <a:pt x="1480" y="7240"/>
                </a:lnTo>
                <a:lnTo>
                  <a:pt x="1462" y="7291"/>
                </a:lnTo>
                <a:lnTo>
                  <a:pt x="1446" y="7341"/>
                </a:lnTo>
                <a:lnTo>
                  <a:pt x="1432" y="7392"/>
                </a:lnTo>
                <a:lnTo>
                  <a:pt x="1420" y="7444"/>
                </a:lnTo>
                <a:lnTo>
                  <a:pt x="1410" y="7494"/>
                </a:lnTo>
                <a:lnTo>
                  <a:pt x="1403" y="7546"/>
                </a:lnTo>
                <a:lnTo>
                  <a:pt x="1398" y="7597"/>
                </a:lnTo>
                <a:lnTo>
                  <a:pt x="1396" y="7647"/>
                </a:lnTo>
                <a:lnTo>
                  <a:pt x="1396" y="7697"/>
                </a:lnTo>
                <a:lnTo>
                  <a:pt x="1399" y="7747"/>
                </a:lnTo>
                <a:lnTo>
                  <a:pt x="1405" y="7795"/>
                </a:lnTo>
                <a:lnTo>
                  <a:pt x="1415" y="7843"/>
                </a:lnTo>
                <a:lnTo>
                  <a:pt x="1427" y="7890"/>
                </a:lnTo>
                <a:lnTo>
                  <a:pt x="1442" y="7935"/>
                </a:lnTo>
                <a:lnTo>
                  <a:pt x="1460" y="7981"/>
                </a:lnTo>
                <a:lnTo>
                  <a:pt x="1481" y="8024"/>
                </a:lnTo>
                <a:lnTo>
                  <a:pt x="1506" y="8066"/>
                </a:lnTo>
                <a:lnTo>
                  <a:pt x="1534" y="8107"/>
                </a:lnTo>
                <a:lnTo>
                  <a:pt x="1566" y="8146"/>
                </a:lnTo>
                <a:lnTo>
                  <a:pt x="1599" y="8183"/>
                </a:lnTo>
                <a:lnTo>
                  <a:pt x="1634" y="8215"/>
                </a:lnTo>
                <a:lnTo>
                  <a:pt x="1667" y="8244"/>
                </a:lnTo>
                <a:lnTo>
                  <a:pt x="1701" y="8270"/>
                </a:lnTo>
                <a:lnTo>
                  <a:pt x="1736" y="8292"/>
                </a:lnTo>
                <a:lnTo>
                  <a:pt x="1771" y="8311"/>
                </a:lnTo>
                <a:lnTo>
                  <a:pt x="1806" y="8329"/>
                </a:lnTo>
                <a:lnTo>
                  <a:pt x="1841" y="8342"/>
                </a:lnTo>
                <a:lnTo>
                  <a:pt x="1876" y="8353"/>
                </a:lnTo>
                <a:lnTo>
                  <a:pt x="1911" y="8362"/>
                </a:lnTo>
                <a:lnTo>
                  <a:pt x="1947" y="8368"/>
                </a:lnTo>
                <a:lnTo>
                  <a:pt x="1981" y="8372"/>
                </a:lnTo>
                <a:lnTo>
                  <a:pt x="2017" y="8374"/>
                </a:lnTo>
                <a:lnTo>
                  <a:pt x="2052" y="8374"/>
                </a:lnTo>
                <a:lnTo>
                  <a:pt x="2087" y="8373"/>
                </a:lnTo>
                <a:lnTo>
                  <a:pt x="2122" y="8370"/>
                </a:lnTo>
                <a:lnTo>
                  <a:pt x="2157" y="8365"/>
                </a:lnTo>
                <a:lnTo>
                  <a:pt x="2191" y="8360"/>
                </a:lnTo>
                <a:lnTo>
                  <a:pt x="2226" y="8353"/>
                </a:lnTo>
                <a:lnTo>
                  <a:pt x="2260" y="8345"/>
                </a:lnTo>
                <a:lnTo>
                  <a:pt x="2294" y="8337"/>
                </a:lnTo>
                <a:lnTo>
                  <a:pt x="2328" y="8328"/>
                </a:lnTo>
                <a:lnTo>
                  <a:pt x="2362" y="8318"/>
                </a:lnTo>
                <a:lnTo>
                  <a:pt x="2394" y="8308"/>
                </a:lnTo>
                <a:lnTo>
                  <a:pt x="2460" y="8288"/>
                </a:lnTo>
                <a:lnTo>
                  <a:pt x="2523" y="8268"/>
                </a:lnTo>
                <a:lnTo>
                  <a:pt x="2554" y="8259"/>
                </a:lnTo>
                <a:lnTo>
                  <a:pt x="2585" y="8249"/>
                </a:lnTo>
                <a:lnTo>
                  <a:pt x="2615" y="8241"/>
                </a:lnTo>
                <a:lnTo>
                  <a:pt x="2645" y="8234"/>
                </a:lnTo>
                <a:lnTo>
                  <a:pt x="2636" y="8264"/>
                </a:lnTo>
                <a:lnTo>
                  <a:pt x="2626" y="8292"/>
                </a:lnTo>
                <a:lnTo>
                  <a:pt x="2616" y="8321"/>
                </a:lnTo>
                <a:lnTo>
                  <a:pt x="2605" y="8350"/>
                </a:lnTo>
                <a:lnTo>
                  <a:pt x="2583" y="8408"/>
                </a:lnTo>
                <a:lnTo>
                  <a:pt x="2558" y="8465"/>
                </a:lnTo>
                <a:lnTo>
                  <a:pt x="2535" y="8523"/>
                </a:lnTo>
                <a:lnTo>
                  <a:pt x="2514" y="8581"/>
                </a:lnTo>
                <a:lnTo>
                  <a:pt x="2504" y="8610"/>
                </a:lnTo>
                <a:lnTo>
                  <a:pt x="2494" y="8641"/>
                </a:lnTo>
                <a:lnTo>
                  <a:pt x="2485" y="8670"/>
                </a:lnTo>
                <a:lnTo>
                  <a:pt x="2478" y="8701"/>
                </a:lnTo>
                <a:lnTo>
                  <a:pt x="2472" y="8731"/>
                </a:lnTo>
                <a:lnTo>
                  <a:pt x="2467" y="8761"/>
                </a:lnTo>
                <a:lnTo>
                  <a:pt x="2464" y="8793"/>
                </a:lnTo>
                <a:lnTo>
                  <a:pt x="2462" y="8824"/>
                </a:lnTo>
                <a:lnTo>
                  <a:pt x="2462" y="8856"/>
                </a:lnTo>
                <a:lnTo>
                  <a:pt x="2464" y="8888"/>
                </a:lnTo>
                <a:lnTo>
                  <a:pt x="2468" y="8920"/>
                </a:lnTo>
                <a:lnTo>
                  <a:pt x="2474" y="8954"/>
                </a:lnTo>
                <a:lnTo>
                  <a:pt x="2483" y="8987"/>
                </a:lnTo>
                <a:lnTo>
                  <a:pt x="2493" y="9021"/>
                </a:lnTo>
                <a:lnTo>
                  <a:pt x="2508" y="9056"/>
                </a:lnTo>
                <a:lnTo>
                  <a:pt x="2524" y="9091"/>
                </a:lnTo>
                <a:lnTo>
                  <a:pt x="2542" y="9127"/>
                </a:lnTo>
                <a:lnTo>
                  <a:pt x="2564" y="9163"/>
                </a:lnTo>
                <a:lnTo>
                  <a:pt x="2590" y="9200"/>
                </a:lnTo>
                <a:lnTo>
                  <a:pt x="2618" y="9238"/>
                </a:lnTo>
                <a:lnTo>
                  <a:pt x="2649" y="9274"/>
                </a:lnTo>
                <a:lnTo>
                  <a:pt x="2679" y="9307"/>
                </a:lnTo>
                <a:lnTo>
                  <a:pt x="2711" y="9335"/>
                </a:lnTo>
                <a:lnTo>
                  <a:pt x="2743" y="9361"/>
                </a:lnTo>
                <a:lnTo>
                  <a:pt x="2776" y="9384"/>
                </a:lnTo>
                <a:lnTo>
                  <a:pt x="2810" y="9403"/>
                </a:lnTo>
                <a:lnTo>
                  <a:pt x="2843" y="9419"/>
                </a:lnTo>
                <a:lnTo>
                  <a:pt x="2878" y="9432"/>
                </a:lnTo>
                <a:lnTo>
                  <a:pt x="2912" y="9443"/>
                </a:lnTo>
                <a:lnTo>
                  <a:pt x="2947" y="9453"/>
                </a:lnTo>
                <a:lnTo>
                  <a:pt x="2982" y="9459"/>
                </a:lnTo>
                <a:lnTo>
                  <a:pt x="3018" y="9463"/>
                </a:lnTo>
                <a:lnTo>
                  <a:pt x="3053" y="9465"/>
                </a:lnTo>
                <a:lnTo>
                  <a:pt x="3089" y="9465"/>
                </a:lnTo>
                <a:lnTo>
                  <a:pt x="3124" y="9464"/>
                </a:lnTo>
                <a:lnTo>
                  <a:pt x="3160" y="9461"/>
                </a:lnTo>
                <a:lnTo>
                  <a:pt x="3196" y="9457"/>
                </a:lnTo>
                <a:lnTo>
                  <a:pt x="3232" y="9451"/>
                </a:lnTo>
                <a:lnTo>
                  <a:pt x="3267" y="9444"/>
                </a:lnTo>
                <a:lnTo>
                  <a:pt x="3303" y="9436"/>
                </a:lnTo>
                <a:lnTo>
                  <a:pt x="3337" y="9428"/>
                </a:lnTo>
                <a:lnTo>
                  <a:pt x="3373" y="9419"/>
                </a:lnTo>
                <a:lnTo>
                  <a:pt x="3407" y="9409"/>
                </a:lnTo>
                <a:lnTo>
                  <a:pt x="3442" y="9400"/>
                </a:lnTo>
                <a:lnTo>
                  <a:pt x="3508" y="9380"/>
                </a:lnTo>
                <a:lnTo>
                  <a:pt x="3573" y="9359"/>
                </a:lnTo>
                <a:lnTo>
                  <a:pt x="3606" y="9350"/>
                </a:lnTo>
                <a:lnTo>
                  <a:pt x="3636" y="9342"/>
                </a:lnTo>
                <a:lnTo>
                  <a:pt x="3667" y="9334"/>
                </a:lnTo>
                <a:lnTo>
                  <a:pt x="3697" y="9327"/>
                </a:lnTo>
                <a:lnTo>
                  <a:pt x="3688" y="9355"/>
                </a:lnTo>
                <a:lnTo>
                  <a:pt x="3679" y="9385"/>
                </a:lnTo>
                <a:lnTo>
                  <a:pt x="3669" y="9414"/>
                </a:lnTo>
                <a:lnTo>
                  <a:pt x="3657" y="9442"/>
                </a:lnTo>
                <a:lnTo>
                  <a:pt x="3635" y="9501"/>
                </a:lnTo>
                <a:lnTo>
                  <a:pt x="3612" y="9560"/>
                </a:lnTo>
                <a:lnTo>
                  <a:pt x="3590" y="9620"/>
                </a:lnTo>
                <a:lnTo>
                  <a:pt x="3568" y="9680"/>
                </a:lnTo>
                <a:lnTo>
                  <a:pt x="3558" y="9710"/>
                </a:lnTo>
                <a:lnTo>
                  <a:pt x="3549" y="9740"/>
                </a:lnTo>
                <a:lnTo>
                  <a:pt x="3542" y="9772"/>
                </a:lnTo>
                <a:lnTo>
                  <a:pt x="3535" y="9802"/>
                </a:lnTo>
                <a:lnTo>
                  <a:pt x="3529" y="9833"/>
                </a:lnTo>
                <a:lnTo>
                  <a:pt x="3524" y="9864"/>
                </a:lnTo>
                <a:lnTo>
                  <a:pt x="3521" y="9896"/>
                </a:lnTo>
                <a:lnTo>
                  <a:pt x="3520" y="9927"/>
                </a:lnTo>
                <a:lnTo>
                  <a:pt x="3520" y="9959"/>
                </a:lnTo>
                <a:lnTo>
                  <a:pt x="3521" y="9992"/>
                </a:lnTo>
                <a:lnTo>
                  <a:pt x="3525" y="10024"/>
                </a:lnTo>
                <a:lnTo>
                  <a:pt x="3531" y="10057"/>
                </a:lnTo>
                <a:lnTo>
                  <a:pt x="3539" y="10089"/>
                </a:lnTo>
                <a:lnTo>
                  <a:pt x="3549" y="10123"/>
                </a:lnTo>
                <a:lnTo>
                  <a:pt x="3562" y="10156"/>
                </a:lnTo>
                <a:lnTo>
                  <a:pt x="3577" y="10189"/>
                </a:lnTo>
                <a:lnTo>
                  <a:pt x="3596" y="10224"/>
                </a:lnTo>
                <a:lnTo>
                  <a:pt x="3617" y="10258"/>
                </a:lnTo>
                <a:lnTo>
                  <a:pt x="3641" y="10293"/>
                </a:lnTo>
                <a:lnTo>
                  <a:pt x="3669" y="10328"/>
                </a:lnTo>
                <a:lnTo>
                  <a:pt x="3698" y="10362"/>
                </a:lnTo>
                <a:lnTo>
                  <a:pt x="3729" y="10392"/>
                </a:lnTo>
                <a:lnTo>
                  <a:pt x="3761" y="10420"/>
                </a:lnTo>
                <a:lnTo>
                  <a:pt x="3794" y="10444"/>
                </a:lnTo>
                <a:lnTo>
                  <a:pt x="3828" y="10465"/>
                </a:lnTo>
                <a:lnTo>
                  <a:pt x="3862" y="10483"/>
                </a:lnTo>
                <a:lnTo>
                  <a:pt x="3898" y="10500"/>
                </a:lnTo>
                <a:lnTo>
                  <a:pt x="3933" y="10513"/>
                </a:lnTo>
                <a:lnTo>
                  <a:pt x="3970" y="10524"/>
                </a:lnTo>
                <a:lnTo>
                  <a:pt x="4007" y="10533"/>
                </a:lnTo>
                <a:lnTo>
                  <a:pt x="4045" y="10539"/>
                </a:lnTo>
                <a:lnTo>
                  <a:pt x="4082" y="10544"/>
                </a:lnTo>
                <a:lnTo>
                  <a:pt x="4121" y="10546"/>
                </a:lnTo>
                <a:lnTo>
                  <a:pt x="4159" y="10547"/>
                </a:lnTo>
                <a:lnTo>
                  <a:pt x="4199" y="10547"/>
                </a:lnTo>
                <a:lnTo>
                  <a:pt x="4238" y="10544"/>
                </a:lnTo>
                <a:lnTo>
                  <a:pt x="4277" y="10541"/>
                </a:lnTo>
                <a:lnTo>
                  <a:pt x="4316" y="10536"/>
                </a:lnTo>
                <a:lnTo>
                  <a:pt x="4355" y="10530"/>
                </a:lnTo>
                <a:lnTo>
                  <a:pt x="4394" y="10522"/>
                </a:lnTo>
                <a:lnTo>
                  <a:pt x="4432" y="10514"/>
                </a:lnTo>
                <a:lnTo>
                  <a:pt x="4471" y="10506"/>
                </a:lnTo>
                <a:lnTo>
                  <a:pt x="4509" y="10496"/>
                </a:lnTo>
                <a:lnTo>
                  <a:pt x="4547" y="10485"/>
                </a:lnTo>
                <a:lnTo>
                  <a:pt x="4621" y="10464"/>
                </a:lnTo>
                <a:lnTo>
                  <a:pt x="4692" y="10442"/>
                </a:lnTo>
                <a:lnTo>
                  <a:pt x="4761" y="10421"/>
                </a:lnTo>
                <a:lnTo>
                  <a:pt x="4826" y="10399"/>
                </a:lnTo>
                <a:lnTo>
                  <a:pt x="4800" y="10463"/>
                </a:lnTo>
                <a:lnTo>
                  <a:pt x="4772" y="10526"/>
                </a:lnTo>
                <a:lnTo>
                  <a:pt x="4742" y="10591"/>
                </a:lnTo>
                <a:lnTo>
                  <a:pt x="4713" y="10656"/>
                </a:lnTo>
                <a:lnTo>
                  <a:pt x="4699" y="10688"/>
                </a:lnTo>
                <a:lnTo>
                  <a:pt x="4685" y="10721"/>
                </a:lnTo>
                <a:lnTo>
                  <a:pt x="4671" y="10754"/>
                </a:lnTo>
                <a:lnTo>
                  <a:pt x="4658" y="10787"/>
                </a:lnTo>
                <a:lnTo>
                  <a:pt x="4646" y="10821"/>
                </a:lnTo>
                <a:lnTo>
                  <a:pt x="4636" y="10854"/>
                </a:lnTo>
                <a:lnTo>
                  <a:pt x="4626" y="10888"/>
                </a:lnTo>
                <a:lnTo>
                  <a:pt x="4618" y="10922"/>
                </a:lnTo>
                <a:lnTo>
                  <a:pt x="4611" y="10957"/>
                </a:lnTo>
                <a:lnTo>
                  <a:pt x="4606" y="10991"/>
                </a:lnTo>
                <a:lnTo>
                  <a:pt x="4602" y="11026"/>
                </a:lnTo>
                <a:lnTo>
                  <a:pt x="4600" y="11060"/>
                </a:lnTo>
                <a:lnTo>
                  <a:pt x="4601" y="11096"/>
                </a:lnTo>
                <a:lnTo>
                  <a:pt x="4603" y="11130"/>
                </a:lnTo>
                <a:lnTo>
                  <a:pt x="4607" y="11167"/>
                </a:lnTo>
                <a:lnTo>
                  <a:pt x="4614" y="11202"/>
                </a:lnTo>
                <a:lnTo>
                  <a:pt x="4624" y="11237"/>
                </a:lnTo>
                <a:lnTo>
                  <a:pt x="4636" y="11274"/>
                </a:lnTo>
                <a:lnTo>
                  <a:pt x="4651" y="11310"/>
                </a:lnTo>
                <a:lnTo>
                  <a:pt x="4669" y="11347"/>
                </a:lnTo>
                <a:lnTo>
                  <a:pt x="4691" y="11384"/>
                </a:lnTo>
                <a:lnTo>
                  <a:pt x="4715" y="11421"/>
                </a:lnTo>
                <a:lnTo>
                  <a:pt x="4743" y="11458"/>
                </a:lnTo>
                <a:lnTo>
                  <a:pt x="4775" y="11496"/>
                </a:lnTo>
                <a:lnTo>
                  <a:pt x="4809" y="11532"/>
                </a:lnTo>
                <a:lnTo>
                  <a:pt x="4847" y="11566"/>
                </a:lnTo>
                <a:lnTo>
                  <a:pt x="4886" y="11595"/>
                </a:lnTo>
                <a:lnTo>
                  <a:pt x="4929" y="11622"/>
                </a:lnTo>
                <a:lnTo>
                  <a:pt x="4973" y="11645"/>
                </a:lnTo>
                <a:lnTo>
                  <a:pt x="5019" y="11664"/>
                </a:lnTo>
                <a:lnTo>
                  <a:pt x="5067" y="11681"/>
                </a:lnTo>
                <a:lnTo>
                  <a:pt x="5117" y="11696"/>
                </a:lnTo>
                <a:lnTo>
                  <a:pt x="5167" y="11707"/>
                </a:lnTo>
                <a:lnTo>
                  <a:pt x="5219" y="11715"/>
                </a:lnTo>
                <a:lnTo>
                  <a:pt x="5273" y="11721"/>
                </a:lnTo>
                <a:lnTo>
                  <a:pt x="5327" y="11724"/>
                </a:lnTo>
                <a:lnTo>
                  <a:pt x="5381" y="11724"/>
                </a:lnTo>
                <a:lnTo>
                  <a:pt x="5437" y="11722"/>
                </a:lnTo>
                <a:lnTo>
                  <a:pt x="5493" y="11717"/>
                </a:lnTo>
                <a:lnTo>
                  <a:pt x="5550" y="11710"/>
                </a:lnTo>
                <a:lnTo>
                  <a:pt x="5605" y="11701"/>
                </a:lnTo>
                <a:lnTo>
                  <a:pt x="5662" y="11689"/>
                </a:lnTo>
                <a:lnTo>
                  <a:pt x="5718" y="11674"/>
                </a:lnTo>
                <a:lnTo>
                  <a:pt x="5775" y="11659"/>
                </a:lnTo>
                <a:lnTo>
                  <a:pt x="5829" y="11641"/>
                </a:lnTo>
                <a:lnTo>
                  <a:pt x="5884" y="11621"/>
                </a:lnTo>
                <a:lnTo>
                  <a:pt x="5938" y="11599"/>
                </a:lnTo>
                <a:lnTo>
                  <a:pt x="5991" y="11576"/>
                </a:lnTo>
                <a:lnTo>
                  <a:pt x="6042" y="11551"/>
                </a:lnTo>
                <a:lnTo>
                  <a:pt x="6093" y="11523"/>
                </a:lnTo>
                <a:lnTo>
                  <a:pt x="6142" y="11495"/>
                </a:lnTo>
                <a:lnTo>
                  <a:pt x="6189" y="11465"/>
                </a:lnTo>
                <a:lnTo>
                  <a:pt x="6234" y="11433"/>
                </a:lnTo>
                <a:lnTo>
                  <a:pt x="6278" y="11401"/>
                </a:lnTo>
                <a:lnTo>
                  <a:pt x="6319" y="11366"/>
                </a:lnTo>
                <a:lnTo>
                  <a:pt x="6358" y="11331"/>
                </a:lnTo>
                <a:lnTo>
                  <a:pt x="6394" y="11294"/>
                </a:lnTo>
                <a:lnTo>
                  <a:pt x="6429" y="11256"/>
                </a:lnTo>
                <a:lnTo>
                  <a:pt x="6461" y="11217"/>
                </a:lnTo>
                <a:lnTo>
                  <a:pt x="6492" y="11177"/>
                </a:lnTo>
                <a:lnTo>
                  <a:pt x="6519" y="11136"/>
                </a:lnTo>
                <a:lnTo>
                  <a:pt x="6545" y="11095"/>
                </a:lnTo>
                <a:lnTo>
                  <a:pt x="6569" y="11051"/>
                </a:lnTo>
                <a:lnTo>
                  <a:pt x="6591" y="11008"/>
                </a:lnTo>
                <a:lnTo>
                  <a:pt x="6610" y="10964"/>
                </a:lnTo>
                <a:lnTo>
                  <a:pt x="6628" y="10919"/>
                </a:lnTo>
                <a:lnTo>
                  <a:pt x="6642" y="10875"/>
                </a:lnTo>
                <a:lnTo>
                  <a:pt x="6655" y="10829"/>
                </a:lnTo>
                <a:lnTo>
                  <a:pt x="6666" y="10783"/>
                </a:lnTo>
                <a:lnTo>
                  <a:pt x="6674" y="10737"/>
                </a:lnTo>
                <a:lnTo>
                  <a:pt x="6680" y="10691"/>
                </a:lnTo>
                <a:lnTo>
                  <a:pt x="6684" y="10646"/>
                </a:lnTo>
                <a:lnTo>
                  <a:pt x="6686" y="10599"/>
                </a:lnTo>
                <a:lnTo>
                  <a:pt x="6685" y="10553"/>
                </a:lnTo>
                <a:lnTo>
                  <a:pt x="6683" y="10508"/>
                </a:lnTo>
                <a:lnTo>
                  <a:pt x="6678" y="10462"/>
                </a:lnTo>
                <a:lnTo>
                  <a:pt x="6671" y="10418"/>
                </a:lnTo>
                <a:lnTo>
                  <a:pt x="6662" y="10373"/>
                </a:lnTo>
                <a:lnTo>
                  <a:pt x="6651" y="10329"/>
                </a:lnTo>
                <a:lnTo>
                  <a:pt x="6637" y="10286"/>
                </a:lnTo>
                <a:lnTo>
                  <a:pt x="6620" y="10243"/>
                </a:lnTo>
                <a:lnTo>
                  <a:pt x="6602" y="10202"/>
                </a:lnTo>
                <a:lnTo>
                  <a:pt x="6582" y="10161"/>
                </a:lnTo>
                <a:lnTo>
                  <a:pt x="6559" y="10122"/>
                </a:lnTo>
                <a:lnTo>
                  <a:pt x="6534" y="10083"/>
                </a:lnTo>
                <a:lnTo>
                  <a:pt x="6507" y="10046"/>
                </a:lnTo>
                <a:lnTo>
                  <a:pt x="6476" y="10009"/>
                </a:lnTo>
                <a:lnTo>
                  <a:pt x="6445" y="9975"/>
                </a:lnTo>
                <a:lnTo>
                  <a:pt x="6422" y="9952"/>
                </a:lnTo>
                <a:lnTo>
                  <a:pt x="6397" y="9930"/>
                </a:lnTo>
                <a:lnTo>
                  <a:pt x="6373" y="9910"/>
                </a:lnTo>
                <a:lnTo>
                  <a:pt x="6348" y="9889"/>
                </a:lnTo>
                <a:lnTo>
                  <a:pt x="6322" y="9871"/>
                </a:lnTo>
                <a:lnTo>
                  <a:pt x="6296" y="9854"/>
                </a:lnTo>
                <a:lnTo>
                  <a:pt x="6270" y="9838"/>
                </a:lnTo>
                <a:lnTo>
                  <a:pt x="6242" y="9823"/>
                </a:lnTo>
                <a:lnTo>
                  <a:pt x="6214" y="9808"/>
                </a:lnTo>
                <a:lnTo>
                  <a:pt x="6185" y="9795"/>
                </a:lnTo>
                <a:lnTo>
                  <a:pt x="6157" y="9784"/>
                </a:lnTo>
                <a:lnTo>
                  <a:pt x="6128" y="9773"/>
                </a:lnTo>
                <a:lnTo>
                  <a:pt x="6098" y="9763"/>
                </a:lnTo>
                <a:lnTo>
                  <a:pt x="6069" y="9755"/>
                </a:lnTo>
                <a:lnTo>
                  <a:pt x="6038" y="9747"/>
                </a:lnTo>
                <a:lnTo>
                  <a:pt x="6008" y="9740"/>
                </a:lnTo>
                <a:lnTo>
                  <a:pt x="5978" y="9734"/>
                </a:lnTo>
                <a:lnTo>
                  <a:pt x="5946" y="9730"/>
                </a:lnTo>
                <a:lnTo>
                  <a:pt x="5915" y="9726"/>
                </a:lnTo>
                <a:lnTo>
                  <a:pt x="5884" y="9724"/>
                </a:lnTo>
                <a:lnTo>
                  <a:pt x="5852" y="9722"/>
                </a:lnTo>
                <a:lnTo>
                  <a:pt x="5820" y="9722"/>
                </a:lnTo>
                <a:lnTo>
                  <a:pt x="5789" y="9722"/>
                </a:lnTo>
                <a:lnTo>
                  <a:pt x="5756" y="9724"/>
                </a:lnTo>
                <a:lnTo>
                  <a:pt x="5725" y="9726"/>
                </a:lnTo>
                <a:lnTo>
                  <a:pt x="5694" y="9730"/>
                </a:lnTo>
                <a:lnTo>
                  <a:pt x="5661" y="9734"/>
                </a:lnTo>
                <a:lnTo>
                  <a:pt x="5630" y="9740"/>
                </a:lnTo>
                <a:lnTo>
                  <a:pt x="5597" y="9747"/>
                </a:lnTo>
                <a:lnTo>
                  <a:pt x="5566" y="9754"/>
                </a:lnTo>
                <a:lnTo>
                  <a:pt x="5534" y="9763"/>
                </a:lnTo>
                <a:lnTo>
                  <a:pt x="5503" y="9772"/>
                </a:lnTo>
                <a:close/>
                <a:moveTo>
                  <a:pt x="12846" y="7218"/>
                </a:moveTo>
                <a:lnTo>
                  <a:pt x="12350" y="6721"/>
                </a:lnTo>
                <a:lnTo>
                  <a:pt x="11942" y="6314"/>
                </a:lnTo>
                <a:lnTo>
                  <a:pt x="11613" y="5985"/>
                </a:lnTo>
                <a:lnTo>
                  <a:pt x="11354" y="5726"/>
                </a:lnTo>
                <a:lnTo>
                  <a:pt x="11152" y="5524"/>
                </a:lnTo>
                <a:lnTo>
                  <a:pt x="10998" y="5370"/>
                </a:lnTo>
                <a:lnTo>
                  <a:pt x="10880" y="5252"/>
                </a:lnTo>
                <a:lnTo>
                  <a:pt x="10789" y="5161"/>
                </a:lnTo>
                <a:lnTo>
                  <a:pt x="10714" y="5086"/>
                </a:lnTo>
                <a:lnTo>
                  <a:pt x="10644" y="5015"/>
                </a:lnTo>
                <a:lnTo>
                  <a:pt x="10568" y="4940"/>
                </a:lnTo>
                <a:lnTo>
                  <a:pt x="10477" y="4848"/>
                </a:lnTo>
                <a:lnTo>
                  <a:pt x="10358" y="4729"/>
                </a:lnTo>
                <a:lnTo>
                  <a:pt x="10204" y="4574"/>
                </a:lnTo>
                <a:lnTo>
                  <a:pt x="10001" y="4371"/>
                </a:lnTo>
                <a:lnTo>
                  <a:pt x="9739" y="4110"/>
                </a:lnTo>
                <a:lnTo>
                  <a:pt x="9734" y="4104"/>
                </a:lnTo>
                <a:lnTo>
                  <a:pt x="9718" y="4090"/>
                </a:lnTo>
                <a:lnTo>
                  <a:pt x="9692" y="4068"/>
                </a:lnTo>
                <a:lnTo>
                  <a:pt x="9656" y="4040"/>
                </a:lnTo>
                <a:lnTo>
                  <a:pt x="9635" y="4025"/>
                </a:lnTo>
                <a:lnTo>
                  <a:pt x="9612" y="4010"/>
                </a:lnTo>
                <a:lnTo>
                  <a:pt x="9586" y="3992"/>
                </a:lnTo>
                <a:lnTo>
                  <a:pt x="9558" y="3975"/>
                </a:lnTo>
                <a:lnTo>
                  <a:pt x="9529" y="3959"/>
                </a:lnTo>
                <a:lnTo>
                  <a:pt x="9496" y="3942"/>
                </a:lnTo>
                <a:lnTo>
                  <a:pt x="9463" y="3926"/>
                </a:lnTo>
                <a:lnTo>
                  <a:pt x="9427" y="3909"/>
                </a:lnTo>
                <a:lnTo>
                  <a:pt x="9390" y="3894"/>
                </a:lnTo>
                <a:lnTo>
                  <a:pt x="9350" y="3880"/>
                </a:lnTo>
                <a:lnTo>
                  <a:pt x="9310" y="3867"/>
                </a:lnTo>
                <a:lnTo>
                  <a:pt x="9267" y="3856"/>
                </a:lnTo>
                <a:lnTo>
                  <a:pt x="9222" y="3847"/>
                </a:lnTo>
                <a:lnTo>
                  <a:pt x="9177" y="3838"/>
                </a:lnTo>
                <a:lnTo>
                  <a:pt x="9130" y="3832"/>
                </a:lnTo>
                <a:lnTo>
                  <a:pt x="9081" y="3829"/>
                </a:lnTo>
                <a:lnTo>
                  <a:pt x="9031" y="3828"/>
                </a:lnTo>
                <a:lnTo>
                  <a:pt x="8980" y="3830"/>
                </a:lnTo>
                <a:lnTo>
                  <a:pt x="8927" y="3835"/>
                </a:lnTo>
                <a:lnTo>
                  <a:pt x="8874" y="3843"/>
                </a:lnTo>
                <a:lnTo>
                  <a:pt x="8819" y="3856"/>
                </a:lnTo>
                <a:lnTo>
                  <a:pt x="8763" y="3871"/>
                </a:lnTo>
                <a:lnTo>
                  <a:pt x="8706" y="3890"/>
                </a:lnTo>
                <a:lnTo>
                  <a:pt x="8649" y="3913"/>
                </a:lnTo>
                <a:lnTo>
                  <a:pt x="8566" y="3950"/>
                </a:lnTo>
                <a:lnTo>
                  <a:pt x="8480" y="3987"/>
                </a:lnTo>
                <a:lnTo>
                  <a:pt x="8393" y="4027"/>
                </a:lnTo>
                <a:lnTo>
                  <a:pt x="8303" y="4067"/>
                </a:lnTo>
                <a:lnTo>
                  <a:pt x="8212" y="4108"/>
                </a:lnTo>
                <a:lnTo>
                  <a:pt x="8120" y="4151"/>
                </a:lnTo>
                <a:lnTo>
                  <a:pt x="8028" y="4192"/>
                </a:lnTo>
                <a:lnTo>
                  <a:pt x="7936" y="4235"/>
                </a:lnTo>
                <a:lnTo>
                  <a:pt x="7842" y="4277"/>
                </a:lnTo>
                <a:lnTo>
                  <a:pt x="7750" y="4320"/>
                </a:lnTo>
                <a:lnTo>
                  <a:pt x="7660" y="4362"/>
                </a:lnTo>
                <a:lnTo>
                  <a:pt x="7570" y="4404"/>
                </a:lnTo>
                <a:lnTo>
                  <a:pt x="7481" y="4446"/>
                </a:lnTo>
                <a:lnTo>
                  <a:pt x="7395" y="4485"/>
                </a:lnTo>
                <a:lnTo>
                  <a:pt x="7312" y="4525"/>
                </a:lnTo>
                <a:lnTo>
                  <a:pt x="7232" y="4562"/>
                </a:lnTo>
                <a:lnTo>
                  <a:pt x="7146" y="4606"/>
                </a:lnTo>
                <a:lnTo>
                  <a:pt x="7064" y="4645"/>
                </a:lnTo>
                <a:lnTo>
                  <a:pt x="6984" y="4682"/>
                </a:lnTo>
                <a:lnTo>
                  <a:pt x="6908" y="4714"/>
                </a:lnTo>
                <a:lnTo>
                  <a:pt x="6836" y="4744"/>
                </a:lnTo>
                <a:lnTo>
                  <a:pt x="6767" y="4770"/>
                </a:lnTo>
                <a:lnTo>
                  <a:pt x="6702" y="4792"/>
                </a:lnTo>
                <a:lnTo>
                  <a:pt x="6640" y="4812"/>
                </a:lnTo>
                <a:lnTo>
                  <a:pt x="6581" y="4830"/>
                </a:lnTo>
                <a:lnTo>
                  <a:pt x="6526" y="4844"/>
                </a:lnTo>
                <a:lnTo>
                  <a:pt x="6475" y="4855"/>
                </a:lnTo>
                <a:lnTo>
                  <a:pt x="6428" y="4864"/>
                </a:lnTo>
                <a:lnTo>
                  <a:pt x="6384" y="4871"/>
                </a:lnTo>
                <a:lnTo>
                  <a:pt x="6345" y="4876"/>
                </a:lnTo>
                <a:lnTo>
                  <a:pt x="6309" y="4878"/>
                </a:lnTo>
                <a:lnTo>
                  <a:pt x="6278" y="4879"/>
                </a:lnTo>
                <a:lnTo>
                  <a:pt x="6195" y="4877"/>
                </a:lnTo>
                <a:lnTo>
                  <a:pt x="6112" y="4870"/>
                </a:lnTo>
                <a:lnTo>
                  <a:pt x="6030" y="4859"/>
                </a:lnTo>
                <a:lnTo>
                  <a:pt x="5951" y="4845"/>
                </a:lnTo>
                <a:lnTo>
                  <a:pt x="5872" y="4827"/>
                </a:lnTo>
                <a:lnTo>
                  <a:pt x="5795" y="4804"/>
                </a:lnTo>
                <a:lnTo>
                  <a:pt x="5720" y="4779"/>
                </a:lnTo>
                <a:lnTo>
                  <a:pt x="5646" y="4750"/>
                </a:lnTo>
                <a:lnTo>
                  <a:pt x="5574" y="4717"/>
                </a:lnTo>
                <a:lnTo>
                  <a:pt x="5504" y="4682"/>
                </a:lnTo>
                <a:lnTo>
                  <a:pt x="5436" y="4642"/>
                </a:lnTo>
                <a:lnTo>
                  <a:pt x="5370" y="4600"/>
                </a:lnTo>
                <a:lnTo>
                  <a:pt x="5307" y="4555"/>
                </a:lnTo>
                <a:lnTo>
                  <a:pt x="5245" y="4507"/>
                </a:lnTo>
                <a:lnTo>
                  <a:pt x="5187" y="4456"/>
                </a:lnTo>
                <a:lnTo>
                  <a:pt x="5131" y="4403"/>
                </a:lnTo>
                <a:lnTo>
                  <a:pt x="5077" y="4346"/>
                </a:lnTo>
                <a:lnTo>
                  <a:pt x="5025" y="4287"/>
                </a:lnTo>
                <a:lnTo>
                  <a:pt x="4978" y="4227"/>
                </a:lnTo>
                <a:lnTo>
                  <a:pt x="4932" y="4164"/>
                </a:lnTo>
                <a:lnTo>
                  <a:pt x="4890" y="4098"/>
                </a:lnTo>
                <a:lnTo>
                  <a:pt x="4851" y="4030"/>
                </a:lnTo>
                <a:lnTo>
                  <a:pt x="4815" y="3960"/>
                </a:lnTo>
                <a:lnTo>
                  <a:pt x="4783" y="3889"/>
                </a:lnTo>
                <a:lnTo>
                  <a:pt x="4754" y="3815"/>
                </a:lnTo>
                <a:lnTo>
                  <a:pt x="4728" y="3740"/>
                </a:lnTo>
                <a:lnTo>
                  <a:pt x="4706" y="3664"/>
                </a:lnTo>
                <a:lnTo>
                  <a:pt x="4688" y="3585"/>
                </a:lnTo>
                <a:lnTo>
                  <a:pt x="4674" y="3506"/>
                </a:lnTo>
                <a:lnTo>
                  <a:pt x="4663" y="3425"/>
                </a:lnTo>
                <a:lnTo>
                  <a:pt x="4657" y="3343"/>
                </a:lnTo>
                <a:lnTo>
                  <a:pt x="4655" y="3259"/>
                </a:lnTo>
                <a:lnTo>
                  <a:pt x="4656" y="3205"/>
                </a:lnTo>
                <a:lnTo>
                  <a:pt x="4658" y="3151"/>
                </a:lnTo>
                <a:lnTo>
                  <a:pt x="4663" y="3097"/>
                </a:lnTo>
                <a:lnTo>
                  <a:pt x="4669" y="3045"/>
                </a:lnTo>
                <a:lnTo>
                  <a:pt x="4677" y="2993"/>
                </a:lnTo>
                <a:lnTo>
                  <a:pt x="4687" y="2941"/>
                </a:lnTo>
                <a:lnTo>
                  <a:pt x="4698" y="2891"/>
                </a:lnTo>
                <a:lnTo>
                  <a:pt x="4710" y="2840"/>
                </a:lnTo>
                <a:lnTo>
                  <a:pt x="4724" y="2790"/>
                </a:lnTo>
                <a:lnTo>
                  <a:pt x="4740" y="2742"/>
                </a:lnTo>
                <a:lnTo>
                  <a:pt x="4758" y="2693"/>
                </a:lnTo>
                <a:lnTo>
                  <a:pt x="4777" y="2645"/>
                </a:lnTo>
                <a:lnTo>
                  <a:pt x="4797" y="2599"/>
                </a:lnTo>
                <a:lnTo>
                  <a:pt x="4819" y="2552"/>
                </a:lnTo>
                <a:lnTo>
                  <a:pt x="4842" y="2508"/>
                </a:lnTo>
                <a:lnTo>
                  <a:pt x="4866" y="2463"/>
                </a:lnTo>
                <a:lnTo>
                  <a:pt x="4893" y="2419"/>
                </a:lnTo>
                <a:lnTo>
                  <a:pt x="4920" y="2377"/>
                </a:lnTo>
                <a:lnTo>
                  <a:pt x="4948" y="2334"/>
                </a:lnTo>
                <a:lnTo>
                  <a:pt x="4978" y="2294"/>
                </a:lnTo>
                <a:lnTo>
                  <a:pt x="5009" y="2254"/>
                </a:lnTo>
                <a:lnTo>
                  <a:pt x="5041" y="2215"/>
                </a:lnTo>
                <a:lnTo>
                  <a:pt x="5074" y="2177"/>
                </a:lnTo>
                <a:lnTo>
                  <a:pt x="5109" y="2141"/>
                </a:lnTo>
                <a:lnTo>
                  <a:pt x="5145" y="2104"/>
                </a:lnTo>
                <a:lnTo>
                  <a:pt x="5182" y="2070"/>
                </a:lnTo>
                <a:lnTo>
                  <a:pt x="5219" y="2036"/>
                </a:lnTo>
                <a:lnTo>
                  <a:pt x="5258" y="2004"/>
                </a:lnTo>
                <a:lnTo>
                  <a:pt x="5298" y="1972"/>
                </a:lnTo>
                <a:lnTo>
                  <a:pt x="5339" y="1943"/>
                </a:lnTo>
                <a:lnTo>
                  <a:pt x="5380" y="1914"/>
                </a:lnTo>
                <a:lnTo>
                  <a:pt x="5423" y="1886"/>
                </a:lnTo>
                <a:lnTo>
                  <a:pt x="5486" y="1844"/>
                </a:lnTo>
                <a:lnTo>
                  <a:pt x="5554" y="1799"/>
                </a:lnTo>
                <a:lnTo>
                  <a:pt x="5625" y="1752"/>
                </a:lnTo>
                <a:lnTo>
                  <a:pt x="5701" y="1705"/>
                </a:lnTo>
                <a:lnTo>
                  <a:pt x="5779" y="1656"/>
                </a:lnTo>
                <a:lnTo>
                  <a:pt x="5860" y="1607"/>
                </a:lnTo>
                <a:lnTo>
                  <a:pt x="5944" y="1556"/>
                </a:lnTo>
                <a:lnTo>
                  <a:pt x="6029" y="1504"/>
                </a:lnTo>
                <a:lnTo>
                  <a:pt x="6205" y="1401"/>
                </a:lnTo>
                <a:lnTo>
                  <a:pt x="6382" y="1298"/>
                </a:lnTo>
                <a:lnTo>
                  <a:pt x="6560" y="1197"/>
                </a:lnTo>
                <a:lnTo>
                  <a:pt x="6733" y="1100"/>
                </a:lnTo>
                <a:lnTo>
                  <a:pt x="6898" y="1007"/>
                </a:lnTo>
                <a:lnTo>
                  <a:pt x="7052" y="922"/>
                </a:lnTo>
                <a:lnTo>
                  <a:pt x="7192" y="845"/>
                </a:lnTo>
                <a:lnTo>
                  <a:pt x="7315" y="778"/>
                </a:lnTo>
                <a:lnTo>
                  <a:pt x="7416" y="724"/>
                </a:lnTo>
                <a:lnTo>
                  <a:pt x="7492" y="683"/>
                </a:lnTo>
                <a:lnTo>
                  <a:pt x="7541" y="657"/>
                </a:lnTo>
                <a:lnTo>
                  <a:pt x="7557" y="648"/>
                </a:lnTo>
                <a:lnTo>
                  <a:pt x="7552" y="642"/>
                </a:lnTo>
                <a:lnTo>
                  <a:pt x="7536" y="623"/>
                </a:lnTo>
                <a:lnTo>
                  <a:pt x="7510" y="595"/>
                </a:lnTo>
                <a:lnTo>
                  <a:pt x="7471" y="558"/>
                </a:lnTo>
                <a:lnTo>
                  <a:pt x="7448" y="537"/>
                </a:lnTo>
                <a:lnTo>
                  <a:pt x="7422" y="515"/>
                </a:lnTo>
                <a:lnTo>
                  <a:pt x="7393" y="492"/>
                </a:lnTo>
                <a:lnTo>
                  <a:pt x="7362" y="466"/>
                </a:lnTo>
                <a:lnTo>
                  <a:pt x="7327" y="441"/>
                </a:lnTo>
                <a:lnTo>
                  <a:pt x="7290" y="415"/>
                </a:lnTo>
                <a:lnTo>
                  <a:pt x="7250" y="388"/>
                </a:lnTo>
                <a:lnTo>
                  <a:pt x="7206" y="361"/>
                </a:lnTo>
                <a:lnTo>
                  <a:pt x="7161" y="334"/>
                </a:lnTo>
                <a:lnTo>
                  <a:pt x="7112" y="307"/>
                </a:lnTo>
                <a:lnTo>
                  <a:pt x="7060" y="281"/>
                </a:lnTo>
                <a:lnTo>
                  <a:pt x="7006" y="255"/>
                </a:lnTo>
                <a:lnTo>
                  <a:pt x="6948" y="231"/>
                </a:lnTo>
                <a:lnTo>
                  <a:pt x="6887" y="207"/>
                </a:lnTo>
                <a:lnTo>
                  <a:pt x="6823" y="184"/>
                </a:lnTo>
                <a:lnTo>
                  <a:pt x="6756" y="163"/>
                </a:lnTo>
                <a:lnTo>
                  <a:pt x="6686" y="144"/>
                </a:lnTo>
                <a:lnTo>
                  <a:pt x="6613" y="127"/>
                </a:lnTo>
                <a:lnTo>
                  <a:pt x="6537" y="111"/>
                </a:lnTo>
                <a:lnTo>
                  <a:pt x="6458" y="98"/>
                </a:lnTo>
                <a:lnTo>
                  <a:pt x="6376" y="88"/>
                </a:lnTo>
                <a:lnTo>
                  <a:pt x="6291" y="80"/>
                </a:lnTo>
                <a:lnTo>
                  <a:pt x="6203" y="76"/>
                </a:lnTo>
                <a:lnTo>
                  <a:pt x="6111" y="74"/>
                </a:lnTo>
                <a:lnTo>
                  <a:pt x="6015" y="78"/>
                </a:lnTo>
                <a:lnTo>
                  <a:pt x="5913" y="89"/>
                </a:lnTo>
                <a:lnTo>
                  <a:pt x="5806" y="107"/>
                </a:lnTo>
                <a:lnTo>
                  <a:pt x="5695" y="133"/>
                </a:lnTo>
                <a:lnTo>
                  <a:pt x="5579" y="163"/>
                </a:lnTo>
                <a:lnTo>
                  <a:pt x="5459" y="200"/>
                </a:lnTo>
                <a:lnTo>
                  <a:pt x="5338" y="240"/>
                </a:lnTo>
                <a:lnTo>
                  <a:pt x="5213" y="286"/>
                </a:lnTo>
                <a:lnTo>
                  <a:pt x="5087" y="335"/>
                </a:lnTo>
                <a:lnTo>
                  <a:pt x="4959" y="389"/>
                </a:lnTo>
                <a:lnTo>
                  <a:pt x="4832" y="445"/>
                </a:lnTo>
                <a:lnTo>
                  <a:pt x="4704" y="504"/>
                </a:lnTo>
                <a:lnTo>
                  <a:pt x="4577" y="565"/>
                </a:lnTo>
                <a:lnTo>
                  <a:pt x="4451" y="626"/>
                </a:lnTo>
                <a:lnTo>
                  <a:pt x="4327" y="689"/>
                </a:lnTo>
                <a:lnTo>
                  <a:pt x="4205" y="753"/>
                </a:lnTo>
                <a:lnTo>
                  <a:pt x="4086" y="817"/>
                </a:lnTo>
                <a:lnTo>
                  <a:pt x="3971" y="880"/>
                </a:lnTo>
                <a:lnTo>
                  <a:pt x="3859" y="942"/>
                </a:lnTo>
                <a:lnTo>
                  <a:pt x="3753" y="1002"/>
                </a:lnTo>
                <a:lnTo>
                  <a:pt x="3651" y="1061"/>
                </a:lnTo>
                <a:lnTo>
                  <a:pt x="3555" y="1117"/>
                </a:lnTo>
                <a:lnTo>
                  <a:pt x="3466" y="1171"/>
                </a:lnTo>
                <a:lnTo>
                  <a:pt x="3384" y="1220"/>
                </a:lnTo>
                <a:lnTo>
                  <a:pt x="3242" y="1306"/>
                </a:lnTo>
                <a:lnTo>
                  <a:pt x="3135" y="1373"/>
                </a:lnTo>
                <a:lnTo>
                  <a:pt x="3067" y="1417"/>
                </a:lnTo>
                <a:lnTo>
                  <a:pt x="3044" y="1432"/>
                </a:lnTo>
                <a:lnTo>
                  <a:pt x="3037" y="1436"/>
                </a:lnTo>
                <a:lnTo>
                  <a:pt x="3018" y="1447"/>
                </a:lnTo>
                <a:lnTo>
                  <a:pt x="2984" y="1465"/>
                </a:lnTo>
                <a:lnTo>
                  <a:pt x="2939" y="1486"/>
                </a:lnTo>
                <a:lnTo>
                  <a:pt x="2912" y="1497"/>
                </a:lnTo>
                <a:lnTo>
                  <a:pt x="2882" y="1509"/>
                </a:lnTo>
                <a:lnTo>
                  <a:pt x="2849" y="1521"/>
                </a:lnTo>
                <a:lnTo>
                  <a:pt x="2814" y="1534"/>
                </a:lnTo>
                <a:lnTo>
                  <a:pt x="2775" y="1546"/>
                </a:lnTo>
                <a:lnTo>
                  <a:pt x="2735" y="1557"/>
                </a:lnTo>
                <a:lnTo>
                  <a:pt x="2691" y="1568"/>
                </a:lnTo>
                <a:lnTo>
                  <a:pt x="2645" y="1578"/>
                </a:lnTo>
                <a:lnTo>
                  <a:pt x="2597" y="1587"/>
                </a:lnTo>
                <a:lnTo>
                  <a:pt x="2546" y="1595"/>
                </a:lnTo>
                <a:lnTo>
                  <a:pt x="2492" y="1601"/>
                </a:lnTo>
                <a:lnTo>
                  <a:pt x="2437" y="1607"/>
                </a:lnTo>
                <a:lnTo>
                  <a:pt x="2379" y="1611"/>
                </a:lnTo>
                <a:lnTo>
                  <a:pt x="2319" y="1612"/>
                </a:lnTo>
                <a:lnTo>
                  <a:pt x="2257" y="1611"/>
                </a:lnTo>
                <a:lnTo>
                  <a:pt x="2193" y="1607"/>
                </a:lnTo>
                <a:lnTo>
                  <a:pt x="2127" y="1601"/>
                </a:lnTo>
                <a:lnTo>
                  <a:pt x="2060" y="1592"/>
                </a:lnTo>
                <a:lnTo>
                  <a:pt x="1990" y="1580"/>
                </a:lnTo>
                <a:lnTo>
                  <a:pt x="1918" y="1566"/>
                </a:lnTo>
                <a:lnTo>
                  <a:pt x="1845" y="1547"/>
                </a:lnTo>
                <a:lnTo>
                  <a:pt x="1771" y="1525"/>
                </a:lnTo>
                <a:lnTo>
                  <a:pt x="1694" y="1499"/>
                </a:lnTo>
                <a:lnTo>
                  <a:pt x="1616" y="1470"/>
                </a:lnTo>
                <a:lnTo>
                  <a:pt x="0" y="907"/>
                </a:lnTo>
                <a:lnTo>
                  <a:pt x="0" y="6524"/>
                </a:lnTo>
                <a:lnTo>
                  <a:pt x="5" y="6525"/>
                </a:lnTo>
                <a:lnTo>
                  <a:pt x="20" y="6530"/>
                </a:lnTo>
                <a:lnTo>
                  <a:pt x="46" y="6538"/>
                </a:lnTo>
                <a:lnTo>
                  <a:pt x="79" y="6548"/>
                </a:lnTo>
                <a:lnTo>
                  <a:pt x="120" y="6561"/>
                </a:lnTo>
                <a:lnTo>
                  <a:pt x="168" y="6575"/>
                </a:lnTo>
                <a:lnTo>
                  <a:pt x="222" y="6592"/>
                </a:lnTo>
                <a:lnTo>
                  <a:pt x="283" y="6613"/>
                </a:lnTo>
                <a:lnTo>
                  <a:pt x="348" y="6634"/>
                </a:lnTo>
                <a:lnTo>
                  <a:pt x="417" y="6657"/>
                </a:lnTo>
                <a:lnTo>
                  <a:pt x="490" y="6681"/>
                </a:lnTo>
                <a:lnTo>
                  <a:pt x="565" y="6709"/>
                </a:lnTo>
                <a:lnTo>
                  <a:pt x="642" y="6736"/>
                </a:lnTo>
                <a:lnTo>
                  <a:pt x="720" y="6766"/>
                </a:lnTo>
                <a:lnTo>
                  <a:pt x="798" y="6796"/>
                </a:lnTo>
                <a:lnTo>
                  <a:pt x="876" y="6827"/>
                </a:lnTo>
                <a:lnTo>
                  <a:pt x="894" y="6778"/>
                </a:lnTo>
                <a:lnTo>
                  <a:pt x="915" y="6728"/>
                </a:lnTo>
                <a:lnTo>
                  <a:pt x="935" y="6679"/>
                </a:lnTo>
                <a:lnTo>
                  <a:pt x="957" y="6631"/>
                </a:lnTo>
                <a:lnTo>
                  <a:pt x="982" y="6583"/>
                </a:lnTo>
                <a:lnTo>
                  <a:pt x="1006" y="6537"/>
                </a:lnTo>
                <a:lnTo>
                  <a:pt x="1032" y="6490"/>
                </a:lnTo>
                <a:lnTo>
                  <a:pt x="1061" y="6444"/>
                </a:lnTo>
                <a:lnTo>
                  <a:pt x="1089" y="6400"/>
                </a:lnTo>
                <a:lnTo>
                  <a:pt x="1119" y="6356"/>
                </a:lnTo>
                <a:lnTo>
                  <a:pt x="1152" y="6313"/>
                </a:lnTo>
                <a:lnTo>
                  <a:pt x="1184" y="6270"/>
                </a:lnTo>
                <a:lnTo>
                  <a:pt x="1219" y="6228"/>
                </a:lnTo>
                <a:lnTo>
                  <a:pt x="1255" y="6188"/>
                </a:lnTo>
                <a:lnTo>
                  <a:pt x="1292" y="6148"/>
                </a:lnTo>
                <a:lnTo>
                  <a:pt x="1331" y="6110"/>
                </a:lnTo>
                <a:lnTo>
                  <a:pt x="1396" y="6050"/>
                </a:lnTo>
                <a:lnTo>
                  <a:pt x="1465" y="5994"/>
                </a:lnTo>
                <a:lnTo>
                  <a:pt x="1535" y="5943"/>
                </a:lnTo>
                <a:lnTo>
                  <a:pt x="1608" y="5895"/>
                </a:lnTo>
                <a:lnTo>
                  <a:pt x="1683" y="5850"/>
                </a:lnTo>
                <a:lnTo>
                  <a:pt x="1759" y="5810"/>
                </a:lnTo>
                <a:lnTo>
                  <a:pt x="1837" y="5773"/>
                </a:lnTo>
                <a:lnTo>
                  <a:pt x="1916" y="5740"/>
                </a:lnTo>
                <a:lnTo>
                  <a:pt x="1998" y="5710"/>
                </a:lnTo>
                <a:lnTo>
                  <a:pt x="2080" y="5685"/>
                </a:lnTo>
                <a:lnTo>
                  <a:pt x="2162" y="5664"/>
                </a:lnTo>
                <a:lnTo>
                  <a:pt x="2245" y="5647"/>
                </a:lnTo>
                <a:lnTo>
                  <a:pt x="2329" y="5632"/>
                </a:lnTo>
                <a:lnTo>
                  <a:pt x="2413" y="5622"/>
                </a:lnTo>
                <a:lnTo>
                  <a:pt x="2497" y="5616"/>
                </a:lnTo>
                <a:lnTo>
                  <a:pt x="2582" y="5613"/>
                </a:lnTo>
                <a:lnTo>
                  <a:pt x="2666" y="5615"/>
                </a:lnTo>
                <a:lnTo>
                  <a:pt x="2750" y="5620"/>
                </a:lnTo>
                <a:lnTo>
                  <a:pt x="2833" y="5629"/>
                </a:lnTo>
                <a:lnTo>
                  <a:pt x="2915" y="5642"/>
                </a:lnTo>
                <a:lnTo>
                  <a:pt x="2997" y="5659"/>
                </a:lnTo>
                <a:lnTo>
                  <a:pt x="3077" y="5679"/>
                </a:lnTo>
                <a:lnTo>
                  <a:pt x="3158" y="5703"/>
                </a:lnTo>
                <a:lnTo>
                  <a:pt x="3235" y="5731"/>
                </a:lnTo>
                <a:lnTo>
                  <a:pt x="3312" y="5763"/>
                </a:lnTo>
                <a:lnTo>
                  <a:pt x="3386" y="5799"/>
                </a:lnTo>
                <a:lnTo>
                  <a:pt x="3459" y="5838"/>
                </a:lnTo>
                <a:lnTo>
                  <a:pt x="3529" y="5881"/>
                </a:lnTo>
                <a:lnTo>
                  <a:pt x="3598" y="5928"/>
                </a:lnTo>
                <a:lnTo>
                  <a:pt x="3663" y="5979"/>
                </a:lnTo>
                <a:lnTo>
                  <a:pt x="3725" y="6034"/>
                </a:lnTo>
                <a:lnTo>
                  <a:pt x="3786" y="6093"/>
                </a:lnTo>
                <a:lnTo>
                  <a:pt x="3821" y="6129"/>
                </a:lnTo>
                <a:lnTo>
                  <a:pt x="3854" y="6168"/>
                </a:lnTo>
                <a:lnTo>
                  <a:pt x="3886" y="6206"/>
                </a:lnTo>
                <a:lnTo>
                  <a:pt x="3917" y="6246"/>
                </a:lnTo>
                <a:lnTo>
                  <a:pt x="3945" y="6286"/>
                </a:lnTo>
                <a:lnTo>
                  <a:pt x="3974" y="6328"/>
                </a:lnTo>
                <a:lnTo>
                  <a:pt x="4000" y="6370"/>
                </a:lnTo>
                <a:lnTo>
                  <a:pt x="4026" y="6413"/>
                </a:lnTo>
                <a:lnTo>
                  <a:pt x="4049" y="6456"/>
                </a:lnTo>
                <a:lnTo>
                  <a:pt x="4071" y="6501"/>
                </a:lnTo>
                <a:lnTo>
                  <a:pt x="4091" y="6546"/>
                </a:lnTo>
                <a:lnTo>
                  <a:pt x="4111" y="6591"/>
                </a:lnTo>
                <a:lnTo>
                  <a:pt x="4129" y="6638"/>
                </a:lnTo>
                <a:lnTo>
                  <a:pt x="4145" y="6685"/>
                </a:lnTo>
                <a:lnTo>
                  <a:pt x="4160" y="6732"/>
                </a:lnTo>
                <a:lnTo>
                  <a:pt x="4174" y="6780"/>
                </a:lnTo>
                <a:lnTo>
                  <a:pt x="4220" y="6795"/>
                </a:lnTo>
                <a:lnTo>
                  <a:pt x="4267" y="6812"/>
                </a:lnTo>
                <a:lnTo>
                  <a:pt x="4313" y="6830"/>
                </a:lnTo>
                <a:lnTo>
                  <a:pt x="4358" y="6850"/>
                </a:lnTo>
                <a:lnTo>
                  <a:pt x="4403" y="6870"/>
                </a:lnTo>
                <a:lnTo>
                  <a:pt x="4446" y="6892"/>
                </a:lnTo>
                <a:lnTo>
                  <a:pt x="4489" y="6916"/>
                </a:lnTo>
                <a:lnTo>
                  <a:pt x="4532" y="6941"/>
                </a:lnTo>
                <a:lnTo>
                  <a:pt x="4573" y="6967"/>
                </a:lnTo>
                <a:lnTo>
                  <a:pt x="4614" y="6995"/>
                </a:lnTo>
                <a:lnTo>
                  <a:pt x="4653" y="7023"/>
                </a:lnTo>
                <a:lnTo>
                  <a:pt x="4692" y="7052"/>
                </a:lnTo>
                <a:lnTo>
                  <a:pt x="4730" y="7084"/>
                </a:lnTo>
                <a:lnTo>
                  <a:pt x="4767" y="7116"/>
                </a:lnTo>
                <a:lnTo>
                  <a:pt x="4803" y="7150"/>
                </a:lnTo>
                <a:lnTo>
                  <a:pt x="4838" y="7185"/>
                </a:lnTo>
                <a:lnTo>
                  <a:pt x="4872" y="7222"/>
                </a:lnTo>
                <a:lnTo>
                  <a:pt x="4906" y="7260"/>
                </a:lnTo>
                <a:lnTo>
                  <a:pt x="4938" y="7299"/>
                </a:lnTo>
                <a:lnTo>
                  <a:pt x="4969" y="7338"/>
                </a:lnTo>
                <a:lnTo>
                  <a:pt x="4998" y="7379"/>
                </a:lnTo>
                <a:lnTo>
                  <a:pt x="5025" y="7420"/>
                </a:lnTo>
                <a:lnTo>
                  <a:pt x="5053" y="7462"/>
                </a:lnTo>
                <a:lnTo>
                  <a:pt x="5077" y="7504"/>
                </a:lnTo>
                <a:lnTo>
                  <a:pt x="5101" y="7548"/>
                </a:lnTo>
                <a:lnTo>
                  <a:pt x="5123" y="7593"/>
                </a:lnTo>
                <a:lnTo>
                  <a:pt x="5144" y="7637"/>
                </a:lnTo>
                <a:lnTo>
                  <a:pt x="5163" y="7683"/>
                </a:lnTo>
                <a:lnTo>
                  <a:pt x="5182" y="7730"/>
                </a:lnTo>
                <a:lnTo>
                  <a:pt x="5198" y="7776"/>
                </a:lnTo>
                <a:lnTo>
                  <a:pt x="5212" y="7824"/>
                </a:lnTo>
                <a:lnTo>
                  <a:pt x="5226" y="7871"/>
                </a:lnTo>
                <a:lnTo>
                  <a:pt x="5273" y="7887"/>
                </a:lnTo>
                <a:lnTo>
                  <a:pt x="5319" y="7904"/>
                </a:lnTo>
                <a:lnTo>
                  <a:pt x="5365" y="7922"/>
                </a:lnTo>
                <a:lnTo>
                  <a:pt x="5410" y="7941"/>
                </a:lnTo>
                <a:lnTo>
                  <a:pt x="5454" y="7962"/>
                </a:lnTo>
                <a:lnTo>
                  <a:pt x="5498" y="7984"/>
                </a:lnTo>
                <a:lnTo>
                  <a:pt x="5542" y="8008"/>
                </a:lnTo>
                <a:lnTo>
                  <a:pt x="5583" y="8033"/>
                </a:lnTo>
                <a:lnTo>
                  <a:pt x="5625" y="8059"/>
                </a:lnTo>
                <a:lnTo>
                  <a:pt x="5665" y="8086"/>
                </a:lnTo>
                <a:lnTo>
                  <a:pt x="5706" y="8115"/>
                </a:lnTo>
                <a:lnTo>
                  <a:pt x="5744" y="8145"/>
                </a:lnTo>
                <a:lnTo>
                  <a:pt x="5782" y="8176"/>
                </a:lnTo>
                <a:lnTo>
                  <a:pt x="5819" y="8209"/>
                </a:lnTo>
                <a:lnTo>
                  <a:pt x="5855" y="8242"/>
                </a:lnTo>
                <a:lnTo>
                  <a:pt x="5890" y="8277"/>
                </a:lnTo>
                <a:lnTo>
                  <a:pt x="5929" y="8317"/>
                </a:lnTo>
                <a:lnTo>
                  <a:pt x="5965" y="8359"/>
                </a:lnTo>
                <a:lnTo>
                  <a:pt x="6000" y="8402"/>
                </a:lnTo>
                <a:lnTo>
                  <a:pt x="6033" y="8445"/>
                </a:lnTo>
                <a:lnTo>
                  <a:pt x="6065" y="8490"/>
                </a:lnTo>
                <a:lnTo>
                  <a:pt x="6094" y="8535"/>
                </a:lnTo>
                <a:lnTo>
                  <a:pt x="6123" y="8582"/>
                </a:lnTo>
                <a:lnTo>
                  <a:pt x="6149" y="8629"/>
                </a:lnTo>
                <a:lnTo>
                  <a:pt x="6174" y="8676"/>
                </a:lnTo>
                <a:lnTo>
                  <a:pt x="6198" y="8725"/>
                </a:lnTo>
                <a:lnTo>
                  <a:pt x="6219" y="8773"/>
                </a:lnTo>
                <a:lnTo>
                  <a:pt x="6238" y="8824"/>
                </a:lnTo>
                <a:lnTo>
                  <a:pt x="6256" y="8874"/>
                </a:lnTo>
                <a:lnTo>
                  <a:pt x="6273" y="8926"/>
                </a:lnTo>
                <a:lnTo>
                  <a:pt x="6288" y="8977"/>
                </a:lnTo>
                <a:lnTo>
                  <a:pt x="6301" y="9029"/>
                </a:lnTo>
                <a:lnTo>
                  <a:pt x="6350" y="9044"/>
                </a:lnTo>
                <a:lnTo>
                  <a:pt x="6398" y="9061"/>
                </a:lnTo>
                <a:lnTo>
                  <a:pt x="6446" y="9080"/>
                </a:lnTo>
                <a:lnTo>
                  <a:pt x="6493" y="9099"/>
                </a:lnTo>
                <a:lnTo>
                  <a:pt x="6539" y="9120"/>
                </a:lnTo>
                <a:lnTo>
                  <a:pt x="6585" y="9142"/>
                </a:lnTo>
                <a:lnTo>
                  <a:pt x="6630" y="9167"/>
                </a:lnTo>
                <a:lnTo>
                  <a:pt x="6674" y="9192"/>
                </a:lnTo>
                <a:lnTo>
                  <a:pt x="6718" y="9219"/>
                </a:lnTo>
                <a:lnTo>
                  <a:pt x="6759" y="9248"/>
                </a:lnTo>
                <a:lnTo>
                  <a:pt x="6801" y="9277"/>
                </a:lnTo>
                <a:lnTo>
                  <a:pt x="6841" y="9308"/>
                </a:lnTo>
                <a:lnTo>
                  <a:pt x="6881" y="9340"/>
                </a:lnTo>
                <a:lnTo>
                  <a:pt x="6920" y="9374"/>
                </a:lnTo>
                <a:lnTo>
                  <a:pt x="6957" y="9409"/>
                </a:lnTo>
                <a:lnTo>
                  <a:pt x="6994" y="9444"/>
                </a:lnTo>
                <a:lnTo>
                  <a:pt x="7028" y="9481"/>
                </a:lnTo>
                <a:lnTo>
                  <a:pt x="7061" y="9518"/>
                </a:lnTo>
                <a:lnTo>
                  <a:pt x="7093" y="9557"/>
                </a:lnTo>
                <a:lnTo>
                  <a:pt x="7123" y="9595"/>
                </a:lnTo>
                <a:lnTo>
                  <a:pt x="7153" y="9635"/>
                </a:lnTo>
                <a:lnTo>
                  <a:pt x="7180" y="9676"/>
                </a:lnTo>
                <a:lnTo>
                  <a:pt x="7206" y="9716"/>
                </a:lnTo>
                <a:lnTo>
                  <a:pt x="7231" y="9758"/>
                </a:lnTo>
                <a:lnTo>
                  <a:pt x="7254" y="9800"/>
                </a:lnTo>
                <a:lnTo>
                  <a:pt x="7276" y="9843"/>
                </a:lnTo>
                <a:lnTo>
                  <a:pt x="7297" y="9885"/>
                </a:lnTo>
                <a:lnTo>
                  <a:pt x="7316" y="9929"/>
                </a:lnTo>
                <a:lnTo>
                  <a:pt x="7334" y="9974"/>
                </a:lnTo>
                <a:lnTo>
                  <a:pt x="7350" y="10018"/>
                </a:lnTo>
                <a:lnTo>
                  <a:pt x="7366" y="10063"/>
                </a:lnTo>
                <a:lnTo>
                  <a:pt x="7380" y="10108"/>
                </a:lnTo>
                <a:lnTo>
                  <a:pt x="7392" y="10154"/>
                </a:lnTo>
                <a:lnTo>
                  <a:pt x="7403" y="10200"/>
                </a:lnTo>
                <a:lnTo>
                  <a:pt x="7413" y="10246"/>
                </a:lnTo>
                <a:lnTo>
                  <a:pt x="7421" y="10293"/>
                </a:lnTo>
                <a:lnTo>
                  <a:pt x="7429" y="10339"/>
                </a:lnTo>
                <a:lnTo>
                  <a:pt x="7435" y="10386"/>
                </a:lnTo>
                <a:lnTo>
                  <a:pt x="7440" y="10434"/>
                </a:lnTo>
                <a:lnTo>
                  <a:pt x="7443" y="10480"/>
                </a:lnTo>
                <a:lnTo>
                  <a:pt x="7445" y="10528"/>
                </a:lnTo>
                <a:lnTo>
                  <a:pt x="7446" y="10576"/>
                </a:lnTo>
                <a:lnTo>
                  <a:pt x="7445" y="10623"/>
                </a:lnTo>
                <a:lnTo>
                  <a:pt x="7443" y="10671"/>
                </a:lnTo>
                <a:lnTo>
                  <a:pt x="7440" y="10719"/>
                </a:lnTo>
                <a:lnTo>
                  <a:pt x="7436" y="10766"/>
                </a:lnTo>
                <a:lnTo>
                  <a:pt x="7430" y="10813"/>
                </a:lnTo>
                <a:lnTo>
                  <a:pt x="7422" y="10860"/>
                </a:lnTo>
                <a:lnTo>
                  <a:pt x="7425" y="10860"/>
                </a:lnTo>
                <a:lnTo>
                  <a:pt x="7426" y="10861"/>
                </a:lnTo>
                <a:lnTo>
                  <a:pt x="7438" y="10876"/>
                </a:lnTo>
                <a:lnTo>
                  <a:pt x="7466" y="10908"/>
                </a:lnTo>
                <a:lnTo>
                  <a:pt x="7509" y="10956"/>
                </a:lnTo>
                <a:lnTo>
                  <a:pt x="7561" y="11013"/>
                </a:lnTo>
                <a:lnTo>
                  <a:pt x="7621" y="11077"/>
                </a:lnTo>
                <a:lnTo>
                  <a:pt x="7682" y="11143"/>
                </a:lnTo>
                <a:lnTo>
                  <a:pt x="7744" y="11207"/>
                </a:lnTo>
                <a:lnTo>
                  <a:pt x="7800" y="11266"/>
                </a:lnTo>
                <a:lnTo>
                  <a:pt x="7826" y="11291"/>
                </a:lnTo>
                <a:lnTo>
                  <a:pt x="7853" y="11315"/>
                </a:lnTo>
                <a:lnTo>
                  <a:pt x="7882" y="11336"/>
                </a:lnTo>
                <a:lnTo>
                  <a:pt x="7911" y="11357"/>
                </a:lnTo>
                <a:lnTo>
                  <a:pt x="7942" y="11375"/>
                </a:lnTo>
                <a:lnTo>
                  <a:pt x="7972" y="11393"/>
                </a:lnTo>
                <a:lnTo>
                  <a:pt x="8004" y="11408"/>
                </a:lnTo>
                <a:lnTo>
                  <a:pt x="8035" y="11422"/>
                </a:lnTo>
                <a:lnTo>
                  <a:pt x="8067" y="11434"/>
                </a:lnTo>
                <a:lnTo>
                  <a:pt x="8101" y="11444"/>
                </a:lnTo>
                <a:lnTo>
                  <a:pt x="8134" y="11453"/>
                </a:lnTo>
                <a:lnTo>
                  <a:pt x="8168" y="11460"/>
                </a:lnTo>
                <a:lnTo>
                  <a:pt x="8201" y="11467"/>
                </a:lnTo>
                <a:lnTo>
                  <a:pt x="8236" y="11471"/>
                </a:lnTo>
                <a:lnTo>
                  <a:pt x="8269" y="11473"/>
                </a:lnTo>
                <a:lnTo>
                  <a:pt x="8304" y="11474"/>
                </a:lnTo>
                <a:lnTo>
                  <a:pt x="8338" y="11473"/>
                </a:lnTo>
                <a:lnTo>
                  <a:pt x="8373" y="11471"/>
                </a:lnTo>
                <a:lnTo>
                  <a:pt x="8406" y="11467"/>
                </a:lnTo>
                <a:lnTo>
                  <a:pt x="8441" y="11460"/>
                </a:lnTo>
                <a:lnTo>
                  <a:pt x="8474" y="11453"/>
                </a:lnTo>
                <a:lnTo>
                  <a:pt x="8507" y="11444"/>
                </a:lnTo>
                <a:lnTo>
                  <a:pt x="8540" y="11434"/>
                </a:lnTo>
                <a:lnTo>
                  <a:pt x="8572" y="11422"/>
                </a:lnTo>
                <a:lnTo>
                  <a:pt x="8605" y="11408"/>
                </a:lnTo>
                <a:lnTo>
                  <a:pt x="8636" y="11393"/>
                </a:lnTo>
                <a:lnTo>
                  <a:pt x="8667" y="11375"/>
                </a:lnTo>
                <a:lnTo>
                  <a:pt x="8697" y="11357"/>
                </a:lnTo>
                <a:lnTo>
                  <a:pt x="8725" y="11336"/>
                </a:lnTo>
                <a:lnTo>
                  <a:pt x="8755" y="11315"/>
                </a:lnTo>
                <a:lnTo>
                  <a:pt x="8782" y="11291"/>
                </a:lnTo>
                <a:lnTo>
                  <a:pt x="8809" y="11266"/>
                </a:lnTo>
                <a:lnTo>
                  <a:pt x="8834" y="11240"/>
                </a:lnTo>
                <a:lnTo>
                  <a:pt x="8857" y="11211"/>
                </a:lnTo>
                <a:lnTo>
                  <a:pt x="8879" y="11183"/>
                </a:lnTo>
                <a:lnTo>
                  <a:pt x="8899" y="11154"/>
                </a:lnTo>
                <a:lnTo>
                  <a:pt x="8918" y="11124"/>
                </a:lnTo>
                <a:lnTo>
                  <a:pt x="8935" y="11094"/>
                </a:lnTo>
                <a:lnTo>
                  <a:pt x="8951" y="11062"/>
                </a:lnTo>
                <a:lnTo>
                  <a:pt x="8964" y="11030"/>
                </a:lnTo>
                <a:lnTo>
                  <a:pt x="8976" y="10998"/>
                </a:lnTo>
                <a:lnTo>
                  <a:pt x="8987" y="10965"/>
                </a:lnTo>
                <a:lnTo>
                  <a:pt x="8996" y="10931"/>
                </a:lnTo>
                <a:lnTo>
                  <a:pt x="9003" y="10898"/>
                </a:lnTo>
                <a:lnTo>
                  <a:pt x="9009" y="10864"/>
                </a:lnTo>
                <a:lnTo>
                  <a:pt x="9013" y="10830"/>
                </a:lnTo>
                <a:lnTo>
                  <a:pt x="9015" y="10797"/>
                </a:lnTo>
                <a:lnTo>
                  <a:pt x="9016" y="10762"/>
                </a:lnTo>
                <a:lnTo>
                  <a:pt x="9015" y="10728"/>
                </a:lnTo>
                <a:lnTo>
                  <a:pt x="9013" y="10693"/>
                </a:lnTo>
                <a:lnTo>
                  <a:pt x="9009" y="10660"/>
                </a:lnTo>
                <a:lnTo>
                  <a:pt x="9003" y="10625"/>
                </a:lnTo>
                <a:lnTo>
                  <a:pt x="8996" y="10592"/>
                </a:lnTo>
                <a:lnTo>
                  <a:pt x="8987" y="10558"/>
                </a:lnTo>
                <a:lnTo>
                  <a:pt x="8977" y="10526"/>
                </a:lnTo>
                <a:lnTo>
                  <a:pt x="8965" y="10494"/>
                </a:lnTo>
                <a:lnTo>
                  <a:pt x="8951" y="10461"/>
                </a:lnTo>
                <a:lnTo>
                  <a:pt x="8935" y="10431"/>
                </a:lnTo>
                <a:lnTo>
                  <a:pt x="8918" y="10399"/>
                </a:lnTo>
                <a:lnTo>
                  <a:pt x="8900" y="10370"/>
                </a:lnTo>
                <a:lnTo>
                  <a:pt x="8880" y="10340"/>
                </a:lnTo>
                <a:lnTo>
                  <a:pt x="8857" y="10312"/>
                </a:lnTo>
                <a:lnTo>
                  <a:pt x="8834" y="10284"/>
                </a:lnTo>
                <a:lnTo>
                  <a:pt x="8809" y="10257"/>
                </a:lnTo>
                <a:lnTo>
                  <a:pt x="8795" y="10244"/>
                </a:lnTo>
                <a:lnTo>
                  <a:pt x="8763" y="10210"/>
                </a:lnTo>
                <a:lnTo>
                  <a:pt x="8713" y="10157"/>
                </a:lnTo>
                <a:lnTo>
                  <a:pt x="8649" y="10088"/>
                </a:lnTo>
                <a:lnTo>
                  <a:pt x="8574" y="10008"/>
                </a:lnTo>
                <a:lnTo>
                  <a:pt x="8491" y="9918"/>
                </a:lnTo>
                <a:lnTo>
                  <a:pt x="8404" y="9822"/>
                </a:lnTo>
                <a:lnTo>
                  <a:pt x="8315" y="9721"/>
                </a:lnTo>
                <a:lnTo>
                  <a:pt x="8226" y="9620"/>
                </a:lnTo>
                <a:lnTo>
                  <a:pt x="8141" y="9520"/>
                </a:lnTo>
                <a:lnTo>
                  <a:pt x="8102" y="9472"/>
                </a:lnTo>
                <a:lnTo>
                  <a:pt x="8063" y="9426"/>
                </a:lnTo>
                <a:lnTo>
                  <a:pt x="8029" y="9382"/>
                </a:lnTo>
                <a:lnTo>
                  <a:pt x="7996" y="9340"/>
                </a:lnTo>
                <a:lnTo>
                  <a:pt x="7967" y="9301"/>
                </a:lnTo>
                <a:lnTo>
                  <a:pt x="7942" y="9264"/>
                </a:lnTo>
                <a:lnTo>
                  <a:pt x="7920" y="9232"/>
                </a:lnTo>
                <a:lnTo>
                  <a:pt x="7904" y="9202"/>
                </a:lnTo>
                <a:lnTo>
                  <a:pt x="7892" y="9177"/>
                </a:lnTo>
                <a:lnTo>
                  <a:pt x="7885" y="9157"/>
                </a:lnTo>
                <a:lnTo>
                  <a:pt x="7883" y="9141"/>
                </a:lnTo>
                <a:lnTo>
                  <a:pt x="7888" y="9131"/>
                </a:lnTo>
                <a:lnTo>
                  <a:pt x="7898" y="9127"/>
                </a:lnTo>
                <a:lnTo>
                  <a:pt x="7915" y="9132"/>
                </a:lnTo>
                <a:lnTo>
                  <a:pt x="7939" y="9143"/>
                </a:lnTo>
                <a:lnTo>
                  <a:pt x="7968" y="9162"/>
                </a:lnTo>
                <a:lnTo>
                  <a:pt x="8002" y="9186"/>
                </a:lnTo>
                <a:lnTo>
                  <a:pt x="8041" y="9215"/>
                </a:lnTo>
                <a:lnTo>
                  <a:pt x="8084" y="9251"/>
                </a:lnTo>
                <a:lnTo>
                  <a:pt x="8131" y="9290"/>
                </a:lnTo>
                <a:lnTo>
                  <a:pt x="8181" y="9335"/>
                </a:lnTo>
                <a:lnTo>
                  <a:pt x="8235" y="9383"/>
                </a:lnTo>
                <a:lnTo>
                  <a:pt x="8290" y="9433"/>
                </a:lnTo>
                <a:lnTo>
                  <a:pt x="8348" y="9488"/>
                </a:lnTo>
                <a:lnTo>
                  <a:pt x="8468" y="9602"/>
                </a:lnTo>
                <a:lnTo>
                  <a:pt x="8591" y="9721"/>
                </a:lnTo>
                <a:lnTo>
                  <a:pt x="8713" y="9841"/>
                </a:lnTo>
                <a:lnTo>
                  <a:pt x="8831" y="9959"/>
                </a:lnTo>
                <a:lnTo>
                  <a:pt x="8941" y="10070"/>
                </a:lnTo>
                <a:lnTo>
                  <a:pt x="9041" y="10170"/>
                </a:lnTo>
                <a:lnTo>
                  <a:pt x="9125" y="10256"/>
                </a:lnTo>
                <a:lnTo>
                  <a:pt x="9190" y="10324"/>
                </a:lnTo>
                <a:lnTo>
                  <a:pt x="9234" y="10370"/>
                </a:lnTo>
                <a:lnTo>
                  <a:pt x="9253" y="10388"/>
                </a:lnTo>
                <a:lnTo>
                  <a:pt x="9279" y="10413"/>
                </a:lnTo>
                <a:lnTo>
                  <a:pt x="9306" y="10437"/>
                </a:lnTo>
                <a:lnTo>
                  <a:pt x="9335" y="10459"/>
                </a:lnTo>
                <a:lnTo>
                  <a:pt x="9364" y="10479"/>
                </a:lnTo>
                <a:lnTo>
                  <a:pt x="9394" y="10498"/>
                </a:lnTo>
                <a:lnTo>
                  <a:pt x="9424" y="10515"/>
                </a:lnTo>
                <a:lnTo>
                  <a:pt x="9456" y="10530"/>
                </a:lnTo>
                <a:lnTo>
                  <a:pt x="9488" y="10544"/>
                </a:lnTo>
                <a:lnTo>
                  <a:pt x="9520" y="10556"/>
                </a:lnTo>
                <a:lnTo>
                  <a:pt x="9553" y="10566"/>
                </a:lnTo>
                <a:lnTo>
                  <a:pt x="9586" y="10576"/>
                </a:lnTo>
                <a:lnTo>
                  <a:pt x="9620" y="10583"/>
                </a:lnTo>
                <a:lnTo>
                  <a:pt x="9653" y="10589"/>
                </a:lnTo>
                <a:lnTo>
                  <a:pt x="9688" y="10593"/>
                </a:lnTo>
                <a:lnTo>
                  <a:pt x="9722" y="10595"/>
                </a:lnTo>
                <a:lnTo>
                  <a:pt x="9756" y="10596"/>
                </a:lnTo>
                <a:lnTo>
                  <a:pt x="9790" y="10595"/>
                </a:lnTo>
                <a:lnTo>
                  <a:pt x="9825" y="10593"/>
                </a:lnTo>
                <a:lnTo>
                  <a:pt x="9858" y="10589"/>
                </a:lnTo>
                <a:lnTo>
                  <a:pt x="9893" y="10583"/>
                </a:lnTo>
                <a:lnTo>
                  <a:pt x="9926" y="10576"/>
                </a:lnTo>
                <a:lnTo>
                  <a:pt x="9960" y="10566"/>
                </a:lnTo>
                <a:lnTo>
                  <a:pt x="9992" y="10556"/>
                </a:lnTo>
                <a:lnTo>
                  <a:pt x="10024" y="10544"/>
                </a:lnTo>
                <a:lnTo>
                  <a:pt x="10057" y="10530"/>
                </a:lnTo>
                <a:lnTo>
                  <a:pt x="10088" y="10515"/>
                </a:lnTo>
                <a:lnTo>
                  <a:pt x="10119" y="10498"/>
                </a:lnTo>
                <a:lnTo>
                  <a:pt x="10149" y="10479"/>
                </a:lnTo>
                <a:lnTo>
                  <a:pt x="10178" y="10459"/>
                </a:lnTo>
                <a:lnTo>
                  <a:pt x="10206" y="10437"/>
                </a:lnTo>
                <a:lnTo>
                  <a:pt x="10234" y="10413"/>
                </a:lnTo>
                <a:lnTo>
                  <a:pt x="10261" y="10388"/>
                </a:lnTo>
                <a:lnTo>
                  <a:pt x="10286" y="10362"/>
                </a:lnTo>
                <a:lnTo>
                  <a:pt x="10309" y="10334"/>
                </a:lnTo>
                <a:lnTo>
                  <a:pt x="10332" y="10306"/>
                </a:lnTo>
                <a:lnTo>
                  <a:pt x="10352" y="10277"/>
                </a:lnTo>
                <a:lnTo>
                  <a:pt x="10370" y="10247"/>
                </a:lnTo>
                <a:lnTo>
                  <a:pt x="10387" y="10216"/>
                </a:lnTo>
                <a:lnTo>
                  <a:pt x="10403" y="10185"/>
                </a:lnTo>
                <a:lnTo>
                  <a:pt x="10417" y="10153"/>
                </a:lnTo>
                <a:lnTo>
                  <a:pt x="10429" y="10121"/>
                </a:lnTo>
                <a:lnTo>
                  <a:pt x="10439" y="10088"/>
                </a:lnTo>
                <a:lnTo>
                  <a:pt x="10448" y="10055"/>
                </a:lnTo>
                <a:lnTo>
                  <a:pt x="10455" y="10021"/>
                </a:lnTo>
                <a:lnTo>
                  <a:pt x="10461" y="9987"/>
                </a:lnTo>
                <a:lnTo>
                  <a:pt x="10465" y="9953"/>
                </a:lnTo>
                <a:lnTo>
                  <a:pt x="10468" y="9919"/>
                </a:lnTo>
                <a:lnTo>
                  <a:pt x="10469" y="9885"/>
                </a:lnTo>
                <a:lnTo>
                  <a:pt x="10468" y="9851"/>
                </a:lnTo>
                <a:lnTo>
                  <a:pt x="10465" y="9816"/>
                </a:lnTo>
                <a:lnTo>
                  <a:pt x="10461" y="9783"/>
                </a:lnTo>
                <a:lnTo>
                  <a:pt x="10455" y="9749"/>
                </a:lnTo>
                <a:lnTo>
                  <a:pt x="10448" y="9715"/>
                </a:lnTo>
                <a:lnTo>
                  <a:pt x="10439" y="9682"/>
                </a:lnTo>
                <a:lnTo>
                  <a:pt x="10429" y="9649"/>
                </a:lnTo>
                <a:lnTo>
                  <a:pt x="10417" y="9617"/>
                </a:lnTo>
                <a:lnTo>
                  <a:pt x="10403" y="9584"/>
                </a:lnTo>
                <a:lnTo>
                  <a:pt x="10387" y="9553"/>
                </a:lnTo>
                <a:lnTo>
                  <a:pt x="10370" y="9523"/>
                </a:lnTo>
                <a:lnTo>
                  <a:pt x="10351" y="9493"/>
                </a:lnTo>
                <a:lnTo>
                  <a:pt x="10331" y="9464"/>
                </a:lnTo>
                <a:lnTo>
                  <a:pt x="10309" y="9435"/>
                </a:lnTo>
                <a:lnTo>
                  <a:pt x="10286" y="9408"/>
                </a:lnTo>
                <a:lnTo>
                  <a:pt x="10261" y="9381"/>
                </a:lnTo>
                <a:lnTo>
                  <a:pt x="10243" y="9364"/>
                </a:lnTo>
                <a:lnTo>
                  <a:pt x="10217" y="9340"/>
                </a:lnTo>
                <a:lnTo>
                  <a:pt x="10191" y="9313"/>
                </a:lnTo>
                <a:lnTo>
                  <a:pt x="10169" y="9291"/>
                </a:lnTo>
                <a:lnTo>
                  <a:pt x="10155" y="9279"/>
                </a:lnTo>
                <a:lnTo>
                  <a:pt x="10116" y="9244"/>
                </a:lnTo>
                <a:lnTo>
                  <a:pt x="10054" y="9188"/>
                </a:lnTo>
                <a:lnTo>
                  <a:pt x="9975" y="9116"/>
                </a:lnTo>
                <a:lnTo>
                  <a:pt x="9881" y="9030"/>
                </a:lnTo>
                <a:lnTo>
                  <a:pt x="9778" y="8935"/>
                </a:lnTo>
                <a:lnTo>
                  <a:pt x="9667" y="8830"/>
                </a:lnTo>
                <a:lnTo>
                  <a:pt x="9555" y="8723"/>
                </a:lnTo>
                <a:lnTo>
                  <a:pt x="9499" y="8668"/>
                </a:lnTo>
                <a:lnTo>
                  <a:pt x="9443" y="8613"/>
                </a:lnTo>
                <a:lnTo>
                  <a:pt x="9390" y="8560"/>
                </a:lnTo>
                <a:lnTo>
                  <a:pt x="9337" y="8507"/>
                </a:lnTo>
                <a:lnTo>
                  <a:pt x="9286" y="8455"/>
                </a:lnTo>
                <a:lnTo>
                  <a:pt x="9239" y="8405"/>
                </a:lnTo>
                <a:lnTo>
                  <a:pt x="9194" y="8357"/>
                </a:lnTo>
                <a:lnTo>
                  <a:pt x="9153" y="8311"/>
                </a:lnTo>
                <a:lnTo>
                  <a:pt x="9116" y="8269"/>
                </a:lnTo>
                <a:lnTo>
                  <a:pt x="9084" y="8229"/>
                </a:lnTo>
                <a:lnTo>
                  <a:pt x="9057" y="8194"/>
                </a:lnTo>
                <a:lnTo>
                  <a:pt x="9035" y="8161"/>
                </a:lnTo>
                <a:lnTo>
                  <a:pt x="9020" y="8134"/>
                </a:lnTo>
                <a:lnTo>
                  <a:pt x="9009" y="8112"/>
                </a:lnTo>
                <a:lnTo>
                  <a:pt x="9007" y="8094"/>
                </a:lnTo>
                <a:lnTo>
                  <a:pt x="9012" y="8082"/>
                </a:lnTo>
                <a:lnTo>
                  <a:pt x="9026" y="8077"/>
                </a:lnTo>
                <a:lnTo>
                  <a:pt x="9047" y="8081"/>
                </a:lnTo>
                <a:lnTo>
                  <a:pt x="9075" y="8093"/>
                </a:lnTo>
                <a:lnTo>
                  <a:pt x="9111" y="8113"/>
                </a:lnTo>
                <a:lnTo>
                  <a:pt x="9153" y="8139"/>
                </a:lnTo>
                <a:lnTo>
                  <a:pt x="9201" y="8171"/>
                </a:lnTo>
                <a:lnTo>
                  <a:pt x="9254" y="8210"/>
                </a:lnTo>
                <a:lnTo>
                  <a:pt x="9312" y="8254"/>
                </a:lnTo>
                <a:lnTo>
                  <a:pt x="9373" y="8301"/>
                </a:lnTo>
                <a:lnTo>
                  <a:pt x="9438" y="8354"/>
                </a:lnTo>
                <a:lnTo>
                  <a:pt x="9506" y="8410"/>
                </a:lnTo>
                <a:lnTo>
                  <a:pt x="9577" y="8468"/>
                </a:lnTo>
                <a:lnTo>
                  <a:pt x="9650" y="8530"/>
                </a:lnTo>
                <a:lnTo>
                  <a:pt x="9724" y="8593"/>
                </a:lnTo>
                <a:lnTo>
                  <a:pt x="9799" y="8658"/>
                </a:lnTo>
                <a:lnTo>
                  <a:pt x="9874" y="8724"/>
                </a:lnTo>
                <a:lnTo>
                  <a:pt x="10023" y="8855"/>
                </a:lnTo>
                <a:lnTo>
                  <a:pt x="10167" y="8982"/>
                </a:lnTo>
                <a:lnTo>
                  <a:pt x="10301" y="9103"/>
                </a:lnTo>
                <a:lnTo>
                  <a:pt x="10420" y="9211"/>
                </a:lnTo>
                <a:lnTo>
                  <a:pt x="10521" y="9304"/>
                </a:lnTo>
                <a:lnTo>
                  <a:pt x="10598" y="9375"/>
                </a:lnTo>
                <a:lnTo>
                  <a:pt x="10648" y="9420"/>
                </a:lnTo>
                <a:lnTo>
                  <a:pt x="10666" y="9436"/>
                </a:lnTo>
                <a:lnTo>
                  <a:pt x="10693" y="9460"/>
                </a:lnTo>
                <a:lnTo>
                  <a:pt x="10720" y="9481"/>
                </a:lnTo>
                <a:lnTo>
                  <a:pt x="10748" y="9500"/>
                </a:lnTo>
                <a:lnTo>
                  <a:pt x="10778" y="9518"/>
                </a:lnTo>
                <a:lnTo>
                  <a:pt x="10807" y="9536"/>
                </a:lnTo>
                <a:lnTo>
                  <a:pt x="10838" y="9551"/>
                </a:lnTo>
                <a:lnTo>
                  <a:pt x="10868" y="9565"/>
                </a:lnTo>
                <a:lnTo>
                  <a:pt x="10899" y="9577"/>
                </a:lnTo>
                <a:lnTo>
                  <a:pt x="10931" y="9588"/>
                </a:lnTo>
                <a:lnTo>
                  <a:pt x="10963" y="9598"/>
                </a:lnTo>
                <a:lnTo>
                  <a:pt x="10995" y="9606"/>
                </a:lnTo>
                <a:lnTo>
                  <a:pt x="11028" y="9612"/>
                </a:lnTo>
                <a:lnTo>
                  <a:pt x="11061" y="9617"/>
                </a:lnTo>
                <a:lnTo>
                  <a:pt x="11093" y="9620"/>
                </a:lnTo>
                <a:lnTo>
                  <a:pt x="11127" y="9622"/>
                </a:lnTo>
                <a:lnTo>
                  <a:pt x="11160" y="9622"/>
                </a:lnTo>
                <a:lnTo>
                  <a:pt x="11193" y="9621"/>
                </a:lnTo>
                <a:lnTo>
                  <a:pt x="11226" y="9618"/>
                </a:lnTo>
                <a:lnTo>
                  <a:pt x="11258" y="9614"/>
                </a:lnTo>
                <a:lnTo>
                  <a:pt x="11291" y="9608"/>
                </a:lnTo>
                <a:lnTo>
                  <a:pt x="11323" y="9601"/>
                </a:lnTo>
                <a:lnTo>
                  <a:pt x="11355" y="9591"/>
                </a:lnTo>
                <a:lnTo>
                  <a:pt x="11387" y="9581"/>
                </a:lnTo>
                <a:lnTo>
                  <a:pt x="11418" y="9569"/>
                </a:lnTo>
                <a:lnTo>
                  <a:pt x="11449" y="9556"/>
                </a:lnTo>
                <a:lnTo>
                  <a:pt x="11478" y="9541"/>
                </a:lnTo>
                <a:lnTo>
                  <a:pt x="11508" y="9524"/>
                </a:lnTo>
                <a:lnTo>
                  <a:pt x="11537" y="9505"/>
                </a:lnTo>
                <a:lnTo>
                  <a:pt x="11566" y="9486"/>
                </a:lnTo>
                <a:lnTo>
                  <a:pt x="11593" y="9465"/>
                </a:lnTo>
                <a:lnTo>
                  <a:pt x="11619" y="9441"/>
                </a:lnTo>
                <a:lnTo>
                  <a:pt x="11645" y="9417"/>
                </a:lnTo>
                <a:lnTo>
                  <a:pt x="11669" y="9393"/>
                </a:lnTo>
                <a:lnTo>
                  <a:pt x="11691" y="9366"/>
                </a:lnTo>
                <a:lnTo>
                  <a:pt x="11712" y="9340"/>
                </a:lnTo>
                <a:lnTo>
                  <a:pt x="11731" y="9313"/>
                </a:lnTo>
                <a:lnTo>
                  <a:pt x="11749" y="9284"/>
                </a:lnTo>
                <a:lnTo>
                  <a:pt x="11765" y="9256"/>
                </a:lnTo>
                <a:lnTo>
                  <a:pt x="11780" y="9227"/>
                </a:lnTo>
                <a:lnTo>
                  <a:pt x="11794" y="9197"/>
                </a:lnTo>
                <a:lnTo>
                  <a:pt x="11805" y="9167"/>
                </a:lnTo>
                <a:lnTo>
                  <a:pt x="11816" y="9136"/>
                </a:lnTo>
                <a:lnTo>
                  <a:pt x="11825" y="9106"/>
                </a:lnTo>
                <a:lnTo>
                  <a:pt x="11832" y="9075"/>
                </a:lnTo>
                <a:lnTo>
                  <a:pt x="11838" y="9043"/>
                </a:lnTo>
                <a:lnTo>
                  <a:pt x="11843" y="9011"/>
                </a:lnTo>
                <a:lnTo>
                  <a:pt x="11846" y="8979"/>
                </a:lnTo>
                <a:lnTo>
                  <a:pt x="11848" y="8947"/>
                </a:lnTo>
                <a:lnTo>
                  <a:pt x="11848" y="8915"/>
                </a:lnTo>
                <a:lnTo>
                  <a:pt x="11847" y="8883"/>
                </a:lnTo>
                <a:lnTo>
                  <a:pt x="11845" y="8851"/>
                </a:lnTo>
                <a:lnTo>
                  <a:pt x="11840" y="8819"/>
                </a:lnTo>
                <a:lnTo>
                  <a:pt x="11834" y="8788"/>
                </a:lnTo>
                <a:lnTo>
                  <a:pt x="11827" y="8755"/>
                </a:lnTo>
                <a:lnTo>
                  <a:pt x="11819" y="8725"/>
                </a:lnTo>
                <a:lnTo>
                  <a:pt x="11809" y="8693"/>
                </a:lnTo>
                <a:lnTo>
                  <a:pt x="11798" y="8663"/>
                </a:lnTo>
                <a:lnTo>
                  <a:pt x="11786" y="8633"/>
                </a:lnTo>
                <a:lnTo>
                  <a:pt x="11772" y="8603"/>
                </a:lnTo>
                <a:lnTo>
                  <a:pt x="11756" y="8574"/>
                </a:lnTo>
                <a:lnTo>
                  <a:pt x="11739" y="8545"/>
                </a:lnTo>
                <a:lnTo>
                  <a:pt x="11721" y="8517"/>
                </a:lnTo>
                <a:lnTo>
                  <a:pt x="11702" y="8490"/>
                </a:lnTo>
                <a:lnTo>
                  <a:pt x="11680" y="8463"/>
                </a:lnTo>
                <a:lnTo>
                  <a:pt x="11666" y="8447"/>
                </a:lnTo>
                <a:lnTo>
                  <a:pt x="11629" y="8406"/>
                </a:lnTo>
                <a:lnTo>
                  <a:pt x="11570" y="8343"/>
                </a:lnTo>
                <a:lnTo>
                  <a:pt x="11495" y="8261"/>
                </a:lnTo>
                <a:lnTo>
                  <a:pt x="11406" y="8165"/>
                </a:lnTo>
                <a:lnTo>
                  <a:pt x="11308" y="8058"/>
                </a:lnTo>
                <a:lnTo>
                  <a:pt x="11204" y="7942"/>
                </a:lnTo>
                <a:lnTo>
                  <a:pt x="11097" y="7823"/>
                </a:lnTo>
                <a:lnTo>
                  <a:pt x="10992" y="7702"/>
                </a:lnTo>
                <a:lnTo>
                  <a:pt x="10891" y="7585"/>
                </a:lnTo>
                <a:lnTo>
                  <a:pt x="10844" y="7528"/>
                </a:lnTo>
                <a:lnTo>
                  <a:pt x="10799" y="7472"/>
                </a:lnTo>
                <a:lnTo>
                  <a:pt x="10758" y="7420"/>
                </a:lnTo>
                <a:lnTo>
                  <a:pt x="10719" y="7370"/>
                </a:lnTo>
                <a:lnTo>
                  <a:pt x="10685" y="7323"/>
                </a:lnTo>
                <a:lnTo>
                  <a:pt x="10654" y="7280"/>
                </a:lnTo>
                <a:lnTo>
                  <a:pt x="10628" y="7242"/>
                </a:lnTo>
                <a:lnTo>
                  <a:pt x="10607" y="7208"/>
                </a:lnTo>
                <a:lnTo>
                  <a:pt x="10593" y="7178"/>
                </a:lnTo>
                <a:lnTo>
                  <a:pt x="10584" y="7154"/>
                </a:lnTo>
                <a:lnTo>
                  <a:pt x="10582" y="7136"/>
                </a:lnTo>
                <a:lnTo>
                  <a:pt x="10587" y="7123"/>
                </a:lnTo>
                <a:lnTo>
                  <a:pt x="10599" y="7118"/>
                </a:lnTo>
                <a:lnTo>
                  <a:pt x="10617" y="7120"/>
                </a:lnTo>
                <a:lnTo>
                  <a:pt x="10640" y="7129"/>
                </a:lnTo>
                <a:lnTo>
                  <a:pt x="10668" y="7144"/>
                </a:lnTo>
                <a:lnTo>
                  <a:pt x="10702" y="7165"/>
                </a:lnTo>
                <a:lnTo>
                  <a:pt x="10738" y="7191"/>
                </a:lnTo>
                <a:lnTo>
                  <a:pt x="10780" y="7222"/>
                </a:lnTo>
                <a:lnTo>
                  <a:pt x="10824" y="7257"/>
                </a:lnTo>
                <a:lnTo>
                  <a:pt x="10871" y="7297"/>
                </a:lnTo>
                <a:lnTo>
                  <a:pt x="10922" y="7339"/>
                </a:lnTo>
                <a:lnTo>
                  <a:pt x="10974" y="7385"/>
                </a:lnTo>
                <a:lnTo>
                  <a:pt x="11027" y="7433"/>
                </a:lnTo>
                <a:lnTo>
                  <a:pt x="11140" y="7535"/>
                </a:lnTo>
                <a:lnTo>
                  <a:pt x="11253" y="7642"/>
                </a:lnTo>
                <a:lnTo>
                  <a:pt x="11366" y="7751"/>
                </a:lnTo>
                <a:lnTo>
                  <a:pt x="11474" y="7856"/>
                </a:lnTo>
                <a:lnTo>
                  <a:pt x="11576" y="7957"/>
                </a:lnTo>
                <a:lnTo>
                  <a:pt x="11666" y="8046"/>
                </a:lnTo>
                <a:lnTo>
                  <a:pt x="11741" y="8123"/>
                </a:lnTo>
                <a:lnTo>
                  <a:pt x="11800" y="8182"/>
                </a:lnTo>
                <a:lnTo>
                  <a:pt x="11837" y="8220"/>
                </a:lnTo>
                <a:lnTo>
                  <a:pt x="11851" y="8234"/>
                </a:lnTo>
                <a:lnTo>
                  <a:pt x="11877" y="8259"/>
                </a:lnTo>
                <a:lnTo>
                  <a:pt x="11904" y="8283"/>
                </a:lnTo>
                <a:lnTo>
                  <a:pt x="11933" y="8304"/>
                </a:lnTo>
                <a:lnTo>
                  <a:pt x="11962" y="8324"/>
                </a:lnTo>
                <a:lnTo>
                  <a:pt x="11993" y="8344"/>
                </a:lnTo>
                <a:lnTo>
                  <a:pt x="12023" y="8360"/>
                </a:lnTo>
                <a:lnTo>
                  <a:pt x="12054" y="8376"/>
                </a:lnTo>
                <a:lnTo>
                  <a:pt x="12086" y="8389"/>
                </a:lnTo>
                <a:lnTo>
                  <a:pt x="12118" y="8402"/>
                </a:lnTo>
                <a:lnTo>
                  <a:pt x="12151" y="8413"/>
                </a:lnTo>
                <a:lnTo>
                  <a:pt x="12184" y="8421"/>
                </a:lnTo>
                <a:lnTo>
                  <a:pt x="12218" y="8429"/>
                </a:lnTo>
                <a:lnTo>
                  <a:pt x="12252" y="8434"/>
                </a:lnTo>
                <a:lnTo>
                  <a:pt x="12286" y="8438"/>
                </a:lnTo>
                <a:lnTo>
                  <a:pt x="12320" y="8441"/>
                </a:lnTo>
                <a:lnTo>
                  <a:pt x="12355" y="8441"/>
                </a:lnTo>
                <a:lnTo>
                  <a:pt x="12388" y="8441"/>
                </a:lnTo>
                <a:lnTo>
                  <a:pt x="12423" y="8438"/>
                </a:lnTo>
                <a:lnTo>
                  <a:pt x="12457" y="8434"/>
                </a:lnTo>
                <a:lnTo>
                  <a:pt x="12490" y="8429"/>
                </a:lnTo>
                <a:lnTo>
                  <a:pt x="12524" y="8421"/>
                </a:lnTo>
                <a:lnTo>
                  <a:pt x="12557" y="8413"/>
                </a:lnTo>
                <a:lnTo>
                  <a:pt x="12591" y="8402"/>
                </a:lnTo>
                <a:lnTo>
                  <a:pt x="12623" y="8389"/>
                </a:lnTo>
                <a:lnTo>
                  <a:pt x="12655" y="8376"/>
                </a:lnTo>
                <a:lnTo>
                  <a:pt x="12686" y="8360"/>
                </a:lnTo>
                <a:lnTo>
                  <a:pt x="12717" y="8344"/>
                </a:lnTo>
                <a:lnTo>
                  <a:pt x="12747" y="8324"/>
                </a:lnTo>
                <a:lnTo>
                  <a:pt x="12776" y="8304"/>
                </a:lnTo>
                <a:lnTo>
                  <a:pt x="12805" y="8283"/>
                </a:lnTo>
                <a:lnTo>
                  <a:pt x="12832" y="8259"/>
                </a:lnTo>
                <a:lnTo>
                  <a:pt x="12859" y="8234"/>
                </a:lnTo>
                <a:lnTo>
                  <a:pt x="12884" y="8207"/>
                </a:lnTo>
                <a:lnTo>
                  <a:pt x="12907" y="8180"/>
                </a:lnTo>
                <a:lnTo>
                  <a:pt x="12930" y="8151"/>
                </a:lnTo>
                <a:lnTo>
                  <a:pt x="12950" y="8123"/>
                </a:lnTo>
                <a:lnTo>
                  <a:pt x="12968" y="8092"/>
                </a:lnTo>
                <a:lnTo>
                  <a:pt x="12985" y="8062"/>
                </a:lnTo>
                <a:lnTo>
                  <a:pt x="13000" y="8031"/>
                </a:lnTo>
                <a:lnTo>
                  <a:pt x="13015" y="7999"/>
                </a:lnTo>
                <a:lnTo>
                  <a:pt x="13027" y="7967"/>
                </a:lnTo>
                <a:lnTo>
                  <a:pt x="13037" y="7933"/>
                </a:lnTo>
                <a:lnTo>
                  <a:pt x="13046" y="7900"/>
                </a:lnTo>
                <a:lnTo>
                  <a:pt x="13053" y="7866"/>
                </a:lnTo>
                <a:lnTo>
                  <a:pt x="13059" y="7833"/>
                </a:lnTo>
                <a:lnTo>
                  <a:pt x="13063" y="7798"/>
                </a:lnTo>
                <a:lnTo>
                  <a:pt x="13065" y="7765"/>
                </a:lnTo>
                <a:lnTo>
                  <a:pt x="13066" y="7731"/>
                </a:lnTo>
                <a:lnTo>
                  <a:pt x="13065" y="7696"/>
                </a:lnTo>
                <a:lnTo>
                  <a:pt x="13063" y="7662"/>
                </a:lnTo>
                <a:lnTo>
                  <a:pt x="13059" y="7628"/>
                </a:lnTo>
                <a:lnTo>
                  <a:pt x="13053" y="7594"/>
                </a:lnTo>
                <a:lnTo>
                  <a:pt x="13046" y="7560"/>
                </a:lnTo>
                <a:lnTo>
                  <a:pt x="13037" y="7527"/>
                </a:lnTo>
                <a:lnTo>
                  <a:pt x="13027" y="7494"/>
                </a:lnTo>
                <a:lnTo>
                  <a:pt x="13015" y="7462"/>
                </a:lnTo>
                <a:lnTo>
                  <a:pt x="13000" y="7429"/>
                </a:lnTo>
                <a:lnTo>
                  <a:pt x="12985" y="7398"/>
                </a:lnTo>
                <a:lnTo>
                  <a:pt x="12968" y="7368"/>
                </a:lnTo>
                <a:lnTo>
                  <a:pt x="12950" y="7337"/>
                </a:lnTo>
                <a:lnTo>
                  <a:pt x="12930" y="7308"/>
                </a:lnTo>
                <a:lnTo>
                  <a:pt x="12907" y="7279"/>
                </a:lnTo>
                <a:lnTo>
                  <a:pt x="12884" y="7252"/>
                </a:lnTo>
                <a:lnTo>
                  <a:pt x="12859" y="7225"/>
                </a:lnTo>
                <a:lnTo>
                  <a:pt x="12852" y="7222"/>
                </a:lnTo>
                <a:lnTo>
                  <a:pt x="12846" y="7218"/>
                </a:lnTo>
                <a:close/>
              </a:path>
            </a:pathLst>
          </a:custGeom>
          <a:solidFill>
            <a:srgbClr val="F07F09"/>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grpSp>
        <p:nvGrpSpPr>
          <p:cNvPr id="92" name="Group 91">
            <a:extLst>
              <a:ext uri="{FF2B5EF4-FFF2-40B4-BE49-F238E27FC236}">
                <a16:creationId xmlns:a16="http://schemas.microsoft.com/office/drawing/2014/main" id="{A0225B08-480E-49B0-A490-E49C6D689737}"/>
              </a:ext>
            </a:extLst>
          </p:cNvPr>
          <p:cNvGrpSpPr/>
          <p:nvPr/>
        </p:nvGrpSpPr>
        <p:grpSpPr>
          <a:xfrm>
            <a:off x="3868839" y="4867584"/>
            <a:ext cx="1371192" cy="1371190"/>
            <a:chOff x="3868839" y="4867584"/>
            <a:chExt cx="1371192" cy="1371190"/>
          </a:xfrm>
        </p:grpSpPr>
        <p:sp>
          <p:nvSpPr>
            <p:cNvPr id="93" name="Oval 92">
              <a:extLst>
                <a:ext uri="{FF2B5EF4-FFF2-40B4-BE49-F238E27FC236}">
                  <a16:creationId xmlns:a16="http://schemas.microsoft.com/office/drawing/2014/main" id="{F0347650-D35D-409F-AB45-88565754E5FC}"/>
                </a:ext>
              </a:extLst>
            </p:cNvPr>
            <p:cNvSpPr/>
            <p:nvPr/>
          </p:nvSpPr>
          <p:spPr>
            <a:xfrm>
              <a:off x="3868839" y="4867584"/>
              <a:ext cx="1371192" cy="1371190"/>
            </a:xfrm>
            <a:prstGeom prst="ellipse">
              <a:avLst/>
            </a:prstGeom>
            <a:gradFill flip="none" rotWithShape="1">
              <a:gsLst>
                <a:gs pos="0">
                  <a:sysClr val="window" lastClr="FFFFFF"/>
                </a:gs>
                <a:gs pos="100000">
                  <a:sysClr val="window" lastClr="FFFFFF">
                    <a:lumMod val="95000"/>
                  </a:sysClr>
                </a:gs>
              </a:gsLst>
              <a:lin ang="13500000" scaled="1"/>
              <a:tileRect/>
            </a:gradFill>
            <a:ln w="25400" cap="flat" cmpd="sng" algn="ctr">
              <a:noFill/>
              <a:prstDash val="solid"/>
            </a:ln>
            <a:effectLst>
              <a:outerShdw blurRad="50800" dist="38100" dir="1200000" algn="tl" rotWithShape="0">
                <a:prstClr val="black">
                  <a:alpha val="40000"/>
                </a:prstClr>
              </a:outerShdw>
            </a:effectLst>
          </p:spPr>
          <p:txBody>
            <a:bodyPr lIns="0" tIns="0" rIns="0" bIns="0"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3600" b="1" i="0" u="none" strike="noStrike" kern="0" cap="none" spc="0" normalizeH="0" baseline="0" noProof="0" dirty="0">
                <a:ln>
                  <a:noFill/>
                </a:ln>
                <a:solidFill>
                  <a:prstClr val="white"/>
                </a:solidFill>
                <a:effectLst/>
                <a:uLnTx/>
                <a:uFillTx/>
                <a:ea typeface="+mn-ea"/>
                <a:cs typeface="Arial" pitchFamily="34" charset="0"/>
              </a:endParaRPr>
            </a:p>
          </p:txBody>
        </p:sp>
        <p:sp>
          <p:nvSpPr>
            <p:cNvPr id="94" name="Oval 93">
              <a:extLst>
                <a:ext uri="{FF2B5EF4-FFF2-40B4-BE49-F238E27FC236}">
                  <a16:creationId xmlns:a16="http://schemas.microsoft.com/office/drawing/2014/main" id="{A18DCCF8-E4E5-449F-BC94-B679D70B68DC}"/>
                </a:ext>
              </a:extLst>
            </p:cNvPr>
            <p:cNvSpPr/>
            <p:nvPr/>
          </p:nvSpPr>
          <p:spPr>
            <a:xfrm>
              <a:off x="3868839" y="4867584"/>
              <a:ext cx="1371192" cy="1371190"/>
            </a:xfrm>
            <a:prstGeom prst="ellipse">
              <a:avLst/>
            </a:prstGeom>
            <a:gradFill flip="none" rotWithShape="1">
              <a:gsLst>
                <a:gs pos="100000">
                  <a:srgbClr val="FCFCFC"/>
                </a:gs>
                <a:gs pos="0">
                  <a:srgbClr val="DDE1E4"/>
                </a:gs>
              </a:gsLst>
              <a:lin ang="2700000" scaled="1"/>
              <a:tileRect/>
            </a:gradFill>
            <a:ln w="25400" cap="flat" cmpd="sng" algn="ctr">
              <a:noFill/>
              <a:prstDash val="solid"/>
            </a:ln>
            <a:effectLst/>
          </p:spPr>
          <p:txBody>
            <a:bodyPr lIns="0" tIns="0" rIns="0" bIns="0"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4000" b="0" i="0" u="none" strike="noStrike" kern="0" cap="none" spc="0" normalizeH="0" baseline="0" noProof="0" dirty="0">
                <a:ln>
                  <a:noFill/>
                </a:ln>
                <a:solidFill>
                  <a:prstClr val="white"/>
                </a:solidFill>
                <a:effectLst/>
                <a:uLnTx/>
                <a:uFillTx/>
                <a:ea typeface="+mn-ea"/>
                <a:cs typeface="Arial" panose="020B0604020202020204" pitchFamily="34" charset="0"/>
              </a:endParaRPr>
            </a:p>
          </p:txBody>
        </p:sp>
      </p:grpSp>
      <p:grpSp>
        <p:nvGrpSpPr>
          <p:cNvPr id="95" name="Group 94">
            <a:extLst>
              <a:ext uri="{FF2B5EF4-FFF2-40B4-BE49-F238E27FC236}">
                <a16:creationId xmlns:a16="http://schemas.microsoft.com/office/drawing/2014/main" id="{FDB4049B-50B0-419C-BD43-97C494259637}"/>
              </a:ext>
            </a:extLst>
          </p:cNvPr>
          <p:cNvGrpSpPr/>
          <p:nvPr/>
        </p:nvGrpSpPr>
        <p:grpSpPr>
          <a:xfrm>
            <a:off x="4347762" y="5123149"/>
            <a:ext cx="413346" cy="471548"/>
            <a:chOff x="1825625" y="2095500"/>
            <a:chExt cx="1217613" cy="1389063"/>
          </a:xfrm>
          <a:solidFill>
            <a:srgbClr val="1B587C"/>
          </a:solidFill>
        </p:grpSpPr>
        <p:sp>
          <p:nvSpPr>
            <p:cNvPr id="96" name="Freeform 16">
              <a:extLst>
                <a:ext uri="{FF2B5EF4-FFF2-40B4-BE49-F238E27FC236}">
                  <a16:creationId xmlns:a16="http://schemas.microsoft.com/office/drawing/2014/main" id="{6BE6F844-6B14-4EEA-B8FB-8E4314D27319}"/>
                </a:ext>
              </a:extLst>
            </p:cNvPr>
            <p:cNvSpPr>
              <a:spLocks noEditPoints="1"/>
            </p:cNvSpPr>
            <p:nvPr/>
          </p:nvSpPr>
          <p:spPr bwMode="auto">
            <a:xfrm>
              <a:off x="2260600" y="3213100"/>
              <a:ext cx="344488" cy="92075"/>
            </a:xfrm>
            <a:custGeom>
              <a:avLst/>
              <a:gdLst>
                <a:gd name="T0" fmla="*/ 466 w 4117"/>
                <a:gd name="T1" fmla="*/ 1093 h 1099"/>
                <a:gd name="T2" fmla="*/ 335 w 4117"/>
                <a:gd name="T3" fmla="*/ 1056 h 1099"/>
                <a:gd name="T4" fmla="*/ 221 w 4117"/>
                <a:gd name="T5" fmla="*/ 990 h 1099"/>
                <a:gd name="T6" fmla="*/ 126 w 4117"/>
                <a:gd name="T7" fmla="*/ 900 h 1099"/>
                <a:gd name="T8" fmla="*/ 54 w 4117"/>
                <a:gd name="T9" fmla="*/ 787 h 1099"/>
                <a:gd name="T10" fmla="*/ 12 w 4117"/>
                <a:gd name="T11" fmla="*/ 661 h 1099"/>
                <a:gd name="T12" fmla="*/ 1 w 4117"/>
                <a:gd name="T13" fmla="*/ 521 h 1099"/>
                <a:gd name="T14" fmla="*/ 25 w 4117"/>
                <a:gd name="T15" fmla="*/ 386 h 1099"/>
                <a:gd name="T16" fmla="*/ 80 w 4117"/>
                <a:gd name="T17" fmla="*/ 265 h 1099"/>
                <a:gd name="T18" fmla="*/ 161 w 4117"/>
                <a:gd name="T19" fmla="*/ 161 h 1099"/>
                <a:gd name="T20" fmla="*/ 265 w 4117"/>
                <a:gd name="T21" fmla="*/ 79 h 1099"/>
                <a:gd name="T22" fmla="*/ 386 w 4117"/>
                <a:gd name="T23" fmla="*/ 24 h 1099"/>
                <a:gd name="T24" fmla="*/ 521 w 4117"/>
                <a:gd name="T25" fmla="*/ 0 h 1099"/>
                <a:gd name="T26" fmla="*/ 3651 w 4117"/>
                <a:gd name="T27" fmla="*/ 6 h 1099"/>
                <a:gd name="T28" fmla="*/ 3782 w 4117"/>
                <a:gd name="T29" fmla="*/ 42 h 1099"/>
                <a:gd name="T30" fmla="*/ 3897 w 4117"/>
                <a:gd name="T31" fmla="*/ 109 h 1099"/>
                <a:gd name="T32" fmla="*/ 3992 w 4117"/>
                <a:gd name="T33" fmla="*/ 199 h 1099"/>
                <a:gd name="T34" fmla="*/ 4063 w 4117"/>
                <a:gd name="T35" fmla="*/ 311 h 1099"/>
                <a:gd name="T36" fmla="*/ 4107 w 4117"/>
                <a:gd name="T37" fmla="*/ 438 h 1099"/>
                <a:gd name="T38" fmla="*/ 4117 w 4117"/>
                <a:gd name="T39" fmla="*/ 577 h 1099"/>
                <a:gd name="T40" fmla="*/ 4093 w 4117"/>
                <a:gd name="T41" fmla="*/ 712 h 1099"/>
                <a:gd name="T42" fmla="*/ 4038 w 4117"/>
                <a:gd name="T43" fmla="*/ 834 h 1099"/>
                <a:gd name="T44" fmla="*/ 3956 w 4117"/>
                <a:gd name="T45" fmla="*/ 938 h 1099"/>
                <a:gd name="T46" fmla="*/ 3853 w 4117"/>
                <a:gd name="T47" fmla="*/ 1020 h 1099"/>
                <a:gd name="T48" fmla="*/ 3731 w 4117"/>
                <a:gd name="T49" fmla="*/ 1075 h 1099"/>
                <a:gd name="T50" fmla="*/ 3597 w 4117"/>
                <a:gd name="T51" fmla="*/ 1099 h 1099"/>
                <a:gd name="T52" fmla="*/ 504 w 4117"/>
                <a:gd name="T53" fmla="*/ 254 h 1099"/>
                <a:gd name="T54" fmla="*/ 434 w 4117"/>
                <a:gd name="T55" fmla="*/ 275 h 1099"/>
                <a:gd name="T56" fmla="*/ 372 w 4117"/>
                <a:gd name="T57" fmla="*/ 310 h 1099"/>
                <a:gd name="T58" fmla="*/ 320 w 4117"/>
                <a:gd name="T59" fmla="*/ 360 h 1099"/>
                <a:gd name="T60" fmla="*/ 281 w 4117"/>
                <a:gd name="T61" fmla="*/ 421 h 1099"/>
                <a:gd name="T62" fmla="*/ 257 w 4117"/>
                <a:gd name="T63" fmla="*/ 489 h 1099"/>
                <a:gd name="T64" fmla="*/ 252 w 4117"/>
                <a:gd name="T65" fmla="*/ 565 h 1099"/>
                <a:gd name="T66" fmla="*/ 265 w 4117"/>
                <a:gd name="T67" fmla="*/ 638 h 1099"/>
                <a:gd name="T68" fmla="*/ 295 w 4117"/>
                <a:gd name="T69" fmla="*/ 704 h 1099"/>
                <a:gd name="T70" fmla="*/ 339 w 4117"/>
                <a:gd name="T71" fmla="*/ 760 h 1099"/>
                <a:gd name="T72" fmla="*/ 395 w 4117"/>
                <a:gd name="T73" fmla="*/ 804 h 1099"/>
                <a:gd name="T74" fmla="*/ 461 w 4117"/>
                <a:gd name="T75" fmla="*/ 834 h 1099"/>
                <a:gd name="T76" fmla="*/ 534 w 4117"/>
                <a:gd name="T77" fmla="*/ 848 h 1099"/>
                <a:gd name="T78" fmla="*/ 3614 w 4117"/>
                <a:gd name="T79" fmla="*/ 844 h 1099"/>
                <a:gd name="T80" fmla="*/ 3685 w 4117"/>
                <a:gd name="T81" fmla="*/ 824 h 1099"/>
                <a:gd name="T82" fmla="*/ 3747 w 4117"/>
                <a:gd name="T83" fmla="*/ 788 h 1099"/>
                <a:gd name="T84" fmla="*/ 3798 w 4117"/>
                <a:gd name="T85" fmla="*/ 738 h 1099"/>
                <a:gd name="T86" fmla="*/ 3837 w 4117"/>
                <a:gd name="T87" fmla="*/ 678 h 1099"/>
                <a:gd name="T88" fmla="*/ 3860 w 4117"/>
                <a:gd name="T89" fmla="*/ 610 h 1099"/>
                <a:gd name="T90" fmla="*/ 3866 w 4117"/>
                <a:gd name="T91" fmla="*/ 534 h 1099"/>
                <a:gd name="T92" fmla="*/ 3853 w 4117"/>
                <a:gd name="T93" fmla="*/ 461 h 1099"/>
                <a:gd name="T94" fmla="*/ 3823 w 4117"/>
                <a:gd name="T95" fmla="*/ 395 h 1099"/>
                <a:gd name="T96" fmla="*/ 3779 w 4117"/>
                <a:gd name="T97" fmla="*/ 338 h 1099"/>
                <a:gd name="T98" fmla="*/ 3723 w 4117"/>
                <a:gd name="T99" fmla="*/ 295 h 1099"/>
                <a:gd name="T100" fmla="*/ 3657 w 4117"/>
                <a:gd name="T101" fmla="*/ 265 h 1099"/>
                <a:gd name="T102" fmla="*/ 3584 w 4117"/>
                <a:gd name="T103" fmla="*/ 251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117" h="1099">
                  <a:moveTo>
                    <a:pt x="3569" y="1099"/>
                  </a:moveTo>
                  <a:lnTo>
                    <a:pt x="549" y="1099"/>
                  </a:lnTo>
                  <a:lnTo>
                    <a:pt x="521" y="1099"/>
                  </a:lnTo>
                  <a:lnTo>
                    <a:pt x="493" y="1097"/>
                  </a:lnTo>
                  <a:lnTo>
                    <a:pt x="466" y="1093"/>
                  </a:lnTo>
                  <a:lnTo>
                    <a:pt x="439" y="1089"/>
                  </a:lnTo>
                  <a:lnTo>
                    <a:pt x="412" y="1082"/>
                  </a:lnTo>
                  <a:lnTo>
                    <a:pt x="386" y="1075"/>
                  </a:lnTo>
                  <a:lnTo>
                    <a:pt x="361" y="1066"/>
                  </a:lnTo>
                  <a:lnTo>
                    <a:pt x="335" y="1056"/>
                  </a:lnTo>
                  <a:lnTo>
                    <a:pt x="311" y="1045"/>
                  </a:lnTo>
                  <a:lnTo>
                    <a:pt x="288" y="1033"/>
                  </a:lnTo>
                  <a:lnTo>
                    <a:pt x="265" y="1020"/>
                  </a:lnTo>
                  <a:lnTo>
                    <a:pt x="243" y="1006"/>
                  </a:lnTo>
                  <a:lnTo>
                    <a:pt x="221" y="990"/>
                  </a:lnTo>
                  <a:lnTo>
                    <a:pt x="200" y="973"/>
                  </a:lnTo>
                  <a:lnTo>
                    <a:pt x="181" y="957"/>
                  </a:lnTo>
                  <a:lnTo>
                    <a:pt x="161" y="938"/>
                  </a:lnTo>
                  <a:lnTo>
                    <a:pt x="143" y="919"/>
                  </a:lnTo>
                  <a:lnTo>
                    <a:pt x="126" y="900"/>
                  </a:lnTo>
                  <a:lnTo>
                    <a:pt x="109" y="879"/>
                  </a:lnTo>
                  <a:lnTo>
                    <a:pt x="95" y="857"/>
                  </a:lnTo>
                  <a:lnTo>
                    <a:pt x="80" y="834"/>
                  </a:lnTo>
                  <a:lnTo>
                    <a:pt x="67" y="811"/>
                  </a:lnTo>
                  <a:lnTo>
                    <a:pt x="54" y="787"/>
                  </a:lnTo>
                  <a:lnTo>
                    <a:pt x="44" y="763"/>
                  </a:lnTo>
                  <a:lnTo>
                    <a:pt x="33" y="738"/>
                  </a:lnTo>
                  <a:lnTo>
                    <a:pt x="25" y="712"/>
                  </a:lnTo>
                  <a:lnTo>
                    <a:pt x="18" y="687"/>
                  </a:lnTo>
                  <a:lnTo>
                    <a:pt x="12" y="661"/>
                  </a:lnTo>
                  <a:lnTo>
                    <a:pt x="6" y="632"/>
                  </a:lnTo>
                  <a:lnTo>
                    <a:pt x="3" y="605"/>
                  </a:lnTo>
                  <a:lnTo>
                    <a:pt x="1" y="577"/>
                  </a:lnTo>
                  <a:lnTo>
                    <a:pt x="0" y="549"/>
                  </a:lnTo>
                  <a:lnTo>
                    <a:pt x="1" y="521"/>
                  </a:lnTo>
                  <a:lnTo>
                    <a:pt x="3" y="493"/>
                  </a:lnTo>
                  <a:lnTo>
                    <a:pt x="6" y="465"/>
                  </a:lnTo>
                  <a:lnTo>
                    <a:pt x="12" y="438"/>
                  </a:lnTo>
                  <a:lnTo>
                    <a:pt x="18" y="412"/>
                  </a:lnTo>
                  <a:lnTo>
                    <a:pt x="25" y="386"/>
                  </a:lnTo>
                  <a:lnTo>
                    <a:pt x="33" y="360"/>
                  </a:lnTo>
                  <a:lnTo>
                    <a:pt x="44" y="335"/>
                  </a:lnTo>
                  <a:lnTo>
                    <a:pt x="54" y="311"/>
                  </a:lnTo>
                  <a:lnTo>
                    <a:pt x="67" y="288"/>
                  </a:lnTo>
                  <a:lnTo>
                    <a:pt x="80" y="265"/>
                  </a:lnTo>
                  <a:lnTo>
                    <a:pt x="95" y="242"/>
                  </a:lnTo>
                  <a:lnTo>
                    <a:pt x="109" y="220"/>
                  </a:lnTo>
                  <a:lnTo>
                    <a:pt x="126" y="199"/>
                  </a:lnTo>
                  <a:lnTo>
                    <a:pt x="143" y="179"/>
                  </a:lnTo>
                  <a:lnTo>
                    <a:pt x="161" y="161"/>
                  </a:lnTo>
                  <a:lnTo>
                    <a:pt x="181" y="142"/>
                  </a:lnTo>
                  <a:lnTo>
                    <a:pt x="200" y="125"/>
                  </a:lnTo>
                  <a:lnTo>
                    <a:pt x="221" y="109"/>
                  </a:lnTo>
                  <a:lnTo>
                    <a:pt x="243" y="93"/>
                  </a:lnTo>
                  <a:lnTo>
                    <a:pt x="265" y="79"/>
                  </a:lnTo>
                  <a:lnTo>
                    <a:pt x="288" y="66"/>
                  </a:lnTo>
                  <a:lnTo>
                    <a:pt x="311" y="54"/>
                  </a:lnTo>
                  <a:lnTo>
                    <a:pt x="335" y="42"/>
                  </a:lnTo>
                  <a:lnTo>
                    <a:pt x="361" y="33"/>
                  </a:lnTo>
                  <a:lnTo>
                    <a:pt x="386" y="24"/>
                  </a:lnTo>
                  <a:lnTo>
                    <a:pt x="412" y="16"/>
                  </a:lnTo>
                  <a:lnTo>
                    <a:pt x="439" y="10"/>
                  </a:lnTo>
                  <a:lnTo>
                    <a:pt x="466" y="6"/>
                  </a:lnTo>
                  <a:lnTo>
                    <a:pt x="493" y="2"/>
                  </a:lnTo>
                  <a:lnTo>
                    <a:pt x="521" y="0"/>
                  </a:lnTo>
                  <a:lnTo>
                    <a:pt x="549" y="0"/>
                  </a:lnTo>
                  <a:lnTo>
                    <a:pt x="3569" y="0"/>
                  </a:lnTo>
                  <a:lnTo>
                    <a:pt x="3597" y="0"/>
                  </a:lnTo>
                  <a:lnTo>
                    <a:pt x="3625" y="2"/>
                  </a:lnTo>
                  <a:lnTo>
                    <a:pt x="3651" y="6"/>
                  </a:lnTo>
                  <a:lnTo>
                    <a:pt x="3679" y="10"/>
                  </a:lnTo>
                  <a:lnTo>
                    <a:pt x="3705" y="16"/>
                  </a:lnTo>
                  <a:lnTo>
                    <a:pt x="3731" y="24"/>
                  </a:lnTo>
                  <a:lnTo>
                    <a:pt x="3757" y="33"/>
                  </a:lnTo>
                  <a:lnTo>
                    <a:pt x="3782" y="42"/>
                  </a:lnTo>
                  <a:lnTo>
                    <a:pt x="3806" y="54"/>
                  </a:lnTo>
                  <a:lnTo>
                    <a:pt x="3830" y="66"/>
                  </a:lnTo>
                  <a:lnTo>
                    <a:pt x="3853" y="79"/>
                  </a:lnTo>
                  <a:lnTo>
                    <a:pt x="3876" y="93"/>
                  </a:lnTo>
                  <a:lnTo>
                    <a:pt x="3897" y="109"/>
                  </a:lnTo>
                  <a:lnTo>
                    <a:pt x="3918" y="125"/>
                  </a:lnTo>
                  <a:lnTo>
                    <a:pt x="3938" y="142"/>
                  </a:lnTo>
                  <a:lnTo>
                    <a:pt x="3956" y="161"/>
                  </a:lnTo>
                  <a:lnTo>
                    <a:pt x="3975" y="179"/>
                  </a:lnTo>
                  <a:lnTo>
                    <a:pt x="3992" y="199"/>
                  </a:lnTo>
                  <a:lnTo>
                    <a:pt x="4008" y="220"/>
                  </a:lnTo>
                  <a:lnTo>
                    <a:pt x="4024" y="242"/>
                  </a:lnTo>
                  <a:lnTo>
                    <a:pt x="4038" y="265"/>
                  </a:lnTo>
                  <a:lnTo>
                    <a:pt x="4051" y="288"/>
                  </a:lnTo>
                  <a:lnTo>
                    <a:pt x="4063" y="311"/>
                  </a:lnTo>
                  <a:lnTo>
                    <a:pt x="4075" y="335"/>
                  </a:lnTo>
                  <a:lnTo>
                    <a:pt x="4084" y="360"/>
                  </a:lnTo>
                  <a:lnTo>
                    <a:pt x="4093" y="386"/>
                  </a:lnTo>
                  <a:lnTo>
                    <a:pt x="4101" y="412"/>
                  </a:lnTo>
                  <a:lnTo>
                    <a:pt x="4107" y="438"/>
                  </a:lnTo>
                  <a:lnTo>
                    <a:pt x="4111" y="465"/>
                  </a:lnTo>
                  <a:lnTo>
                    <a:pt x="4115" y="493"/>
                  </a:lnTo>
                  <a:lnTo>
                    <a:pt x="4117" y="521"/>
                  </a:lnTo>
                  <a:lnTo>
                    <a:pt x="4117" y="549"/>
                  </a:lnTo>
                  <a:lnTo>
                    <a:pt x="4117" y="577"/>
                  </a:lnTo>
                  <a:lnTo>
                    <a:pt x="4115" y="605"/>
                  </a:lnTo>
                  <a:lnTo>
                    <a:pt x="4111" y="632"/>
                  </a:lnTo>
                  <a:lnTo>
                    <a:pt x="4107" y="661"/>
                  </a:lnTo>
                  <a:lnTo>
                    <a:pt x="4101" y="687"/>
                  </a:lnTo>
                  <a:lnTo>
                    <a:pt x="4093" y="712"/>
                  </a:lnTo>
                  <a:lnTo>
                    <a:pt x="4084" y="738"/>
                  </a:lnTo>
                  <a:lnTo>
                    <a:pt x="4075" y="763"/>
                  </a:lnTo>
                  <a:lnTo>
                    <a:pt x="4063" y="787"/>
                  </a:lnTo>
                  <a:lnTo>
                    <a:pt x="4051" y="811"/>
                  </a:lnTo>
                  <a:lnTo>
                    <a:pt x="4038" y="834"/>
                  </a:lnTo>
                  <a:lnTo>
                    <a:pt x="4024" y="857"/>
                  </a:lnTo>
                  <a:lnTo>
                    <a:pt x="4008" y="879"/>
                  </a:lnTo>
                  <a:lnTo>
                    <a:pt x="3992" y="900"/>
                  </a:lnTo>
                  <a:lnTo>
                    <a:pt x="3975" y="919"/>
                  </a:lnTo>
                  <a:lnTo>
                    <a:pt x="3956" y="938"/>
                  </a:lnTo>
                  <a:lnTo>
                    <a:pt x="3938" y="957"/>
                  </a:lnTo>
                  <a:lnTo>
                    <a:pt x="3918" y="973"/>
                  </a:lnTo>
                  <a:lnTo>
                    <a:pt x="3897" y="990"/>
                  </a:lnTo>
                  <a:lnTo>
                    <a:pt x="3876" y="1006"/>
                  </a:lnTo>
                  <a:lnTo>
                    <a:pt x="3853" y="1020"/>
                  </a:lnTo>
                  <a:lnTo>
                    <a:pt x="3830" y="1033"/>
                  </a:lnTo>
                  <a:lnTo>
                    <a:pt x="3806" y="1045"/>
                  </a:lnTo>
                  <a:lnTo>
                    <a:pt x="3782" y="1056"/>
                  </a:lnTo>
                  <a:lnTo>
                    <a:pt x="3757" y="1066"/>
                  </a:lnTo>
                  <a:lnTo>
                    <a:pt x="3731" y="1075"/>
                  </a:lnTo>
                  <a:lnTo>
                    <a:pt x="3705" y="1082"/>
                  </a:lnTo>
                  <a:lnTo>
                    <a:pt x="3679" y="1089"/>
                  </a:lnTo>
                  <a:lnTo>
                    <a:pt x="3651" y="1093"/>
                  </a:lnTo>
                  <a:lnTo>
                    <a:pt x="3625" y="1097"/>
                  </a:lnTo>
                  <a:lnTo>
                    <a:pt x="3597" y="1099"/>
                  </a:lnTo>
                  <a:lnTo>
                    <a:pt x="3569" y="1099"/>
                  </a:lnTo>
                  <a:close/>
                  <a:moveTo>
                    <a:pt x="549" y="251"/>
                  </a:moveTo>
                  <a:lnTo>
                    <a:pt x="534" y="251"/>
                  </a:lnTo>
                  <a:lnTo>
                    <a:pt x="519" y="252"/>
                  </a:lnTo>
                  <a:lnTo>
                    <a:pt x="504" y="254"/>
                  </a:lnTo>
                  <a:lnTo>
                    <a:pt x="490" y="257"/>
                  </a:lnTo>
                  <a:lnTo>
                    <a:pt x="475" y="261"/>
                  </a:lnTo>
                  <a:lnTo>
                    <a:pt x="461" y="265"/>
                  </a:lnTo>
                  <a:lnTo>
                    <a:pt x="447" y="269"/>
                  </a:lnTo>
                  <a:lnTo>
                    <a:pt x="434" y="275"/>
                  </a:lnTo>
                  <a:lnTo>
                    <a:pt x="420" y="280"/>
                  </a:lnTo>
                  <a:lnTo>
                    <a:pt x="408" y="288"/>
                  </a:lnTo>
                  <a:lnTo>
                    <a:pt x="395" y="295"/>
                  </a:lnTo>
                  <a:lnTo>
                    <a:pt x="383" y="302"/>
                  </a:lnTo>
                  <a:lnTo>
                    <a:pt x="372" y="310"/>
                  </a:lnTo>
                  <a:lnTo>
                    <a:pt x="360" y="320"/>
                  </a:lnTo>
                  <a:lnTo>
                    <a:pt x="350" y="329"/>
                  </a:lnTo>
                  <a:lnTo>
                    <a:pt x="339" y="338"/>
                  </a:lnTo>
                  <a:lnTo>
                    <a:pt x="329" y="349"/>
                  </a:lnTo>
                  <a:lnTo>
                    <a:pt x="320" y="360"/>
                  </a:lnTo>
                  <a:lnTo>
                    <a:pt x="310" y="371"/>
                  </a:lnTo>
                  <a:lnTo>
                    <a:pt x="302" y="383"/>
                  </a:lnTo>
                  <a:lnTo>
                    <a:pt x="295" y="395"/>
                  </a:lnTo>
                  <a:lnTo>
                    <a:pt x="288" y="407"/>
                  </a:lnTo>
                  <a:lnTo>
                    <a:pt x="281" y="421"/>
                  </a:lnTo>
                  <a:lnTo>
                    <a:pt x="275" y="433"/>
                  </a:lnTo>
                  <a:lnTo>
                    <a:pt x="270" y="446"/>
                  </a:lnTo>
                  <a:lnTo>
                    <a:pt x="265" y="461"/>
                  </a:lnTo>
                  <a:lnTo>
                    <a:pt x="261" y="475"/>
                  </a:lnTo>
                  <a:lnTo>
                    <a:pt x="257" y="489"/>
                  </a:lnTo>
                  <a:lnTo>
                    <a:pt x="255" y="504"/>
                  </a:lnTo>
                  <a:lnTo>
                    <a:pt x="253" y="519"/>
                  </a:lnTo>
                  <a:lnTo>
                    <a:pt x="252" y="534"/>
                  </a:lnTo>
                  <a:lnTo>
                    <a:pt x="251" y="549"/>
                  </a:lnTo>
                  <a:lnTo>
                    <a:pt x="252" y="565"/>
                  </a:lnTo>
                  <a:lnTo>
                    <a:pt x="253" y="579"/>
                  </a:lnTo>
                  <a:lnTo>
                    <a:pt x="255" y="595"/>
                  </a:lnTo>
                  <a:lnTo>
                    <a:pt x="257" y="610"/>
                  </a:lnTo>
                  <a:lnTo>
                    <a:pt x="261" y="624"/>
                  </a:lnTo>
                  <a:lnTo>
                    <a:pt x="265" y="638"/>
                  </a:lnTo>
                  <a:lnTo>
                    <a:pt x="270" y="652"/>
                  </a:lnTo>
                  <a:lnTo>
                    <a:pt x="275" y="666"/>
                  </a:lnTo>
                  <a:lnTo>
                    <a:pt x="281" y="678"/>
                  </a:lnTo>
                  <a:lnTo>
                    <a:pt x="288" y="692"/>
                  </a:lnTo>
                  <a:lnTo>
                    <a:pt x="295" y="704"/>
                  </a:lnTo>
                  <a:lnTo>
                    <a:pt x="302" y="716"/>
                  </a:lnTo>
                  <a:lnTo>
                    <a:pt x="310" y="728"/>
                  </a:lnTo>
                  <a:lnTo>
                    <a:pt x="320" y="738"/>
                  </a:lnTo>
                  <a:lnTo>
                    <a:pt x="329" y="750"/>
                  </a:lnTo>
                  <a:lnTo>
                    <a:pt x="339" y="760"/>
                  </a:lnTo>
                  <a:lnTo>
                    <a:pt x="350" y="770"/>
                  </a:lnTo>
                  <a:lnTo>
                    <a:pt x="360" y="779"/>
                  </a:lnTo>
                  <a:lnTo>
                    <a:pt x="372" y="788"/>
                  </a:lnTo>
                  <a:lnTo>
                    <a:pt x="383" y="797"/>
                  </a:lnTo>
                  <a:lnTo>
                    <a:pt x="395" y="804"/>
                  </a:lnTo>
                  <a:lnTo>
                    <a:pt x="408" y="811"/>
                  </a:lnTo>
                  <a:lnTo>
                    <a:pt x="420" y="818"/>
                  </a:lnTo>
                  <a:lnTo>
                    <a:pt x="434" y="824"/>
                  </a:lnTo>
                  <a:lnTo>
                    <a:pt x="447" y="830"/>
                  </a:lnTo>
                  <a:lnTo>
                    <a:pt x="461" y="834"/>
                  </a:lnTo>
                  <a:lnTo>
                    <a:pt x="475" y="838"/>
                  </a:lnTo>
                  <a:lnTo>
                    <a:pt x="490" y="841"/>
                  </a:lnTo>
                  <a:lnTo>
                    <a:pt x="504" y="844"/>
                  </a:lnTo>
                  <a:lnTo>
                    <a:pt x="519" y="845"/>
                  </a:lnTo>
                  <a:lnTo>
                    <a:pt x="534" y="848"/>
                  </a:lnTo>
                  <a:lnTo>
                    <a:pt x="549" y="848"/>
                  </a:lnTo>
                  <a:lnTo>
                    <a:pt x="3569" y="848"/>
                  </a:lnTo>
                  <a:lnTo>
                    <a:pt x="3584" y="848"/>
                  </a:lnTo>
                  <a:lnTo>
                    <a:pt x="3599" y="845"/>
                  </a:lnTo>
                  <a:lnTo>
                    <a:pt x="3614" y="844"/>
                  </a:lnTo>
                  <a:lnTo>
                    <a:pt x="3629" y="841"/>
                  </a:lnTo>
                  <a:lnTo>
                    <a:pt x="3643" y="838"/>
                  </a:lnTo>
                  <a:lnTo>
                    <a:pt x="3657" y="834"/>
                  </a:lnTo>
                  <a:lnTo>
                    <a:pt x="3671" y="830"/>
                  </a:lnTo>
                  <a:lnTo>
                    <a:pt x="3685" y="824"/>
                  </a:lnTo>
                  <a:lnTo>
                    <a:pt x="3697" y="818"/>
                  </a:lnTo>
                  <a:lnTo>
                    <a:pt x="3711" y="811"/>
                  </a:lnTo>
                  <a:lnTo>
                    <a:pt x="3723" y="804"/>
                  </a:lnTo>
                  <a:lnTo>
                    <a:pt x="3734" y="797"/>
                  </a:lnTo>
                  <a:lnTo>
                    <a:pt x="3747" y="788"/>
                  </a:lnTo>
                  <a:lnTo>
                    <a:pt x="3757" y="779"/>
                  </a:lnTo>
                  <a:lnTo>
                    <a:pt x="3769" y="770"/>
                  </a:lnTo>
                  <a:lnTo>
                    <a:pt x="3779" y="760"/>
                  </a:lnTo>
                  <a:lnTo>
                    <a:pt x="3788" y="750"/>
                  </a:lnTo>
                  <a:lnTo>
                    <a:pt x="3798" y="738"/>
                  </a:lnTo>
                  <a:lnTo>
                    <a:pt x="3807" y="728"/>
                  </a:lnTo>
                  <a:lnTo>
                    <a:pt x="3815" y="716"/>
                  </a:lnTo>
                  <a:lnTo>
                    <a:pt x="3823" y="704"/>
                  </a:lnTo>
                  <a:lnTo>
                    <a:pt x="3830" y="692"/>
                  </a:lnTo>
                  <a:lnTo>
                    <a:pt x="3837" y="678"/>
                  </a:lnTo>
                  <a:lnTo>
                    <a:pt x="3842" y="666"/>
                  </a:lnTo>
                  <a:lnTo>
                    <a:pt x="3849" y="652"/>
                  </a:lnTo>
                  <a:lnTo>
                    <a:pt x="3853" y="638"/>
                  </a:lnTo>
                  <a:lnTo>
                    <a:pt x="3857" y="624"/>
                  </a:lnTo>
                  <a:lnTo>
                    <a:pt x="3860" y="610"/>
                  </a:lnTo>
                  <a:lnTo>
                    <a:pt x="3863" y="595"/>
                  </a:lnTo>
                  <a:lnTo>
                    <a:pt x="3865" y="579"/>
                  </a:lnTo>
                  <a:lnTo>
                    <a:pt x="3866" y="565"/>
                  </a:lnTo>
                  <a:lnTo>
                    <a:pt x="3866" y="549"/>
                  </a:lnTo>
                  <a:lnTo>
                    <a:pt x="3866" y="534"/>
                  </a:lnTo>
                  <a:lnTo>
                    <a:pt x="3865" y="519"/>
                  </a:lnTo>
                  <a:lnTo>
                    <a:pt x="3863" y="504"/>
                  </a:lnTo>
                  <a:lnTo>
                    <a:pt x="3860" y="489"/>
                  </a:lnTo>
                  <a:lnTo>
                    <a:pt x="3857" y="475"/>
                  </a:lnTo>
                  <a:lnTo>
                    <a:pt x="3853" y="461"/>
                  </a:lnTo>
                  <a:lnTo>
                    <a:pt x="3849" y="446"/>
                  </a:lnTo>
                  <a:lnTo>
                    <a:pt x="3842" y="433"/>
                  </a:lnTo>
                  <a:lnTo>
                    <a:pt x="3837" y="421"/>
                  </a:lnTo>
                  <a:lnTo>
                    <a:pt x="3830" y="407"/>
                  </a:lnTo>
                  <a:lnTo>
                    <a:pt x="3823" y="395"/>
                  </a:lnTo>
                  <a:lnTo>
                    <a:pt x="3815" y="383"/>
                  </a:lnTo>
                  <a:lnTo>
                    <a:pt x="3807" y="371"/>
                  </a:lnTo>
                  <a:lnTo>
                    <a:pt x="3798" y="360"/>
                  </a:lnTo>
                  <a:lnTo>
                    <a:pt x="3788" y="349"/>
                  </a:lnTo>
                  <a:lnTo>
                    <a:pt x="3779" y="338"/>
                  </a:lnTo>
                  <a:lnTo>
                    <a:pt x="3769" y="329"/>
                  </a:lnTo>
                  <a:lnTo>
                    <a:pt x="3757" y="320"/>
                  </a:lnTo>
                  <a:lnTo>
                    <a:pt x="3747" y="310"/>
                  </a:lnTo>
                  <a:lnTo>
                    <a:pt x="3734" y="302"/>
                  </a:lnTo>
                  <a:lnTo>
                    <a:pt x="3723" y="295"/>
                  </a:lnTo>
                  <a:lnTo>
                    <a:pt x="3711" y="288"/>
                  </a:lnTo>
                  <a:lnTo>
                    <a:pt x="3697" y="280"/>
                  </a:lnTo>
                  <a:lnTo>
                    <a:pt x="3685" y="275"/>
                  </a:lnTo>
                  <a:lnTo>
                    <a:pt x="3671" y="269"/>
                  </a:lnTo>
                  <a:lnTo>
                    <a:pt x="3657" y="265"/>
                  </a:lnTo>
                  <a:lnTo>
                    <a:pt x="3643" y="261"/>
                  </a:lnTo>
                  <a:lnTo>
                    <a:pt x="3629" y="257"/>
                  </a:lnTo>
                  <a:lnTo>
                    <a:pt x="3614" y="254"/>
                  </a:lnTo>
                  <a:lnTo>
                    <a:pt x="3599" y="252"/>
                  </a:lnTo>
                  <a:lnTo>
                    <a:pt x="3584" y="251"/>
                  </a:lnTo>
                  <a:lnTo>
                    <a:pt x="3569" y="251"/>
                  </a:lnTo>
                  <a:lnTo>
                    <a:pt x="549" y="251"/>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97" name="Freeform 17">
              <a:extLst>
                <a:ext uri="{FF2B5EF4-FFF2-40B4-BE49-F238E27FC236}">
                  <a16:creationId xmlns:a16="http://schemas.microsoft.com/office/drawing/2014/main" id="{CCD63D18-9542-4E81-9AE1-1A4E8E3D7E7D}"/>
                </a:ext>
              </a:extLst>
            </p:cNvPr>
            <p:cNvSpPr>
              <a:spLocks noEditPoints="1"/>
            </p:cNvSpPr>
            <p:nvPr/>
          </p:nvSpPr>
          <p:spPr bwMode="auto">
            <a:xfrm>
              <a:off x="2279650" y="3324225"/>
              <a:ext cx="306388" cy="160338"/>
            </a:xfrm>
            <a:custGeom>
              <a:avLst/>
              <a:gdLst>
                <a:gd name="T0" fmla="*/ 1682 w 3671"/>
                <a:gd name="T1" fmla="*/ 1898 h 1910"/>
                <a:gd name="T2" fmla="*/ 1500 w 3671"/>
                <a:gd name="T3" fmla="*/ 1847 h 1910"/>
                <a:gd name="T4" fmla="*/ 1336 w 3671"/>
                <a:gd name="T5" fmla="*/ 1761 h 1910"/>
                <a:gd name="T6" fmla="*/ 1193 w 3671"/>
                <a:gd name="T7" fmla="*/ 1646 h 1910"/>
                <a:gd name="T8" fmla="*/ 1077 w 3671"/>
                <a:gd name="T9" fmla="*/ 1503 h 1910"/>
                <a:gd name="T10" fmla="*/ 990 w 3671"/>
                <a:gd name="T11" fmla="*/ 1335 h 1910"/>
                <a:gd name="T12" fmla="*/ 854 w 3671"/>
                <a:gd name="T13" fmla="*/ 1207 h 1910"/>
                <a:gd name="T14" fmla="*/ 619 w 3671"/>
                <a:gd name="T15" fmla="*/ 1122 h 1910"/>
                <a:gd name="T16" fmla="*/ 414 w 3671"/>
                <a:gd name="T17" fmla="*/ 989 h 1910"/>
                <a:gd name="T18" fmla="*/ 243 w 3671"/>
                <a:gd name="T19" fmla="*/ 818 h 1910"/>
                <a:gd name="T20" fmla="*/ 112 w 3671"/>
                <a:gd name="T21" fmla="*/ 611 h 1910"/>
                <a:gd name="T22" fmla="*/ 29 w 3671"/>
                <a:gd name="T23" fmla="*/ 378 h 1910"/>
                <a:gd name="T24" fmla="*/ 0 w 3671"/>
                <a:gd name="T25" fmla="*/ 126 h 1910"/>
                <a:gd name="T26" fmla="*/ 3667 w 3671"/>
                <a:gd name="T27" fmla="*/ 229 h 1910"/>
                <a:gd name="T28" fmla="*/ 3615 w 3671"/>
                <a:gd name="T29" fmla="*/ 474 h 1910"/>
                <a:gd name="T30" fmla="*/ 3513 w 3671"/>
                <a:gd name="T31" fmla="*/ 697 h 1910"/>
                <a:gd name="T32" fmla="*/ 3366 w 3671"/>
                <a:gd name="T33" fmla="*/ 891 h 1910"/>
                <a:gd name="T34" fmla="*/ 3181 w 3671"/>
                <a:gd name="T35" fmla="*/ 1048 h 1910"/>
                <a:gd name="T36" fmla="*/ 2963 w 3671"/>
                <a:gd name="T37" fmla="*/ 1162 h 1910"/>
                <a:gd name="T38" fmla="*/ 2720 w 3671"/>
                <a:gd name="T39" fmla="*/ 1226 h 1910"/>
                <a:gd name="T40" fmla="*/ 2654 w 3671"/>
                <a:gd name="T41" fmla="*/ 1405 h 1910"/>
                <a:gd name="T42" fmla="*/ 2554 w 3671"/>
                <a:gd name="T43" fmla="*/ 1563 h 1910"/>
                <a:gd name="T44" fmla="*/ 2426 w 3671"/>
                <a:gd name="T45" fmla="*/ 1695 h 1910"/>
                <a:gd name="T46" fmla="*/ 2274 w 3671"/>
                <a:gd name="T47" fmla="*/ 1800 h 1910"/>
                <a:gd name="T48" fmla="*/ 2103 w 3671"/>
                <a:gd name="T49" fmla="*/ 1872 h 1910"/>
                <a:gd name="T50" fmla="*/ 1915 w 3671"/>
                <a:gd name="T51" fmla="*/ 1907 h 1910"/>
                <a:gd name="T52" fmla="*/ 275 w 3671"/>
                <a:gd name="T53" fmla="*/ 325 h 1910"/>
                <a:gd name="T54" fmla="*/ 337 w 3671"/>
                <a:gd name="T55" fmla="*/ 498 h 1910"/>
                <a:gd name="T56" fmla="*/ 433 w 3671"/>
                <a:gd name="T57" fmla="*/ 652 h 1910"/>
                <a:gd name="T58" fmla="*/ 557 w 3671"/>
                <a:gd name="T59" fmla="*/ 782 h 1910"/>
                <a:gd name="T60" fmla="*/ 708 w 3671"/>
                <a:gd name="T61" fmla="*/ 884 h 1910"/>
                <a:gd name="T62" fmla="*/ 879 w 3671"/>
                <a:gd name="T63" fmla="*/ 953 h 1910"/>
                <a:gd name="T64" fmla="*/ 1066 w 3671"/>
                <a:gd name="T65" fmla="*/ 984 h 1910"/>
                <a:gd name="T66" fmla="*/ 1202 w 3671"/>
                <a:gd name="T67" fmla="*/ 1182 h 1910"/>
                <a:gd name="T68" fmla="*/ 1259 w 3671"/>
                <a:gd name="T69" fmla="*/ 1319 h 1910"/>
                <a:gd name="T70" fmla="*/ 1344 w 3671"/>
                <a:gd name="T71" fmla="*/ 1437 h 1910"/>
                <a:gd name="T72" fmla="*/ 1450 w 3671"/>
                <a:gd name="T73" fmla="*/ 1534 h 1910"/>
                <a:gd name="T74" fmla="*/ 1576 w 3671"/>
                <a:gd name="T75" fmla="*/ 1605 h 1910"/>
                <a:gd name="T76" fmla="*/ 1716 w 3671"/>
                <a:gd name="T77" fmla="*/ 1647 h 1910"/>
                <a:gd name="T78" fmla="*/ 1867 w 3671"/>
                <a:gd name="T79" fmla="*/ 1658 h 1910"/>
                <a:gd name="T80" fmla="*/ 2016 w 3671"/>
                <a:gd name="T81" fmla="*/ 1634 h 1910"/>
                <a:gd name="T82" fmla="*/ 2151 w 3671"/>
                <a:gd name="T83" fmla="*/ 1580 h 1910"/>
                <a:gd name="T84" fmla="*/ 2269 w 3671"/>
                <a:gd name="T85" fmla="*/ 1497 h 1910"/>
                <a:gd name="T86" fmla="*/ 2367 w 3671"/>
                <a:gd name="T87" fmla="*/ 1393 h 1910"/>
                <a:gd name="T88" fmla="*/ 2441 w 3671"/>
                <a:gd name="T89" fmla="*/ 1266 h 1910"/>
                <a:gd name="T90" fmla="*/ 2486 w 3671"/>
                <a:gd name="T91" fmla="*/ 1122 h 1910"/>
                <a:gd name="T92" fmla="*/ 2685 w 3671"/>
                <a:gd name="T93" fmla="*/ 977 h 1910"/>
                <a:gd name="T94" fmla="*/ 2865 w 3671"/>
                <a:gd name="T95" fmla="*/ 929 h 1910"/>
                <a:gd name="T96" fmla="*/ 3028 w 3671"/>
                <a:gd name="T97" fmla="*/ 847 h 1910"/>
                <a:gd name="T98" fmla="*/ 3168 w 3671"/>
                <a:gd name="T99" fmla="*/ 733 h 1910"/>
                <a:gd name="T100" fmla="*/ 3281 w 3671"/>
                <a:gd name="T101" fmla="*/ 592 h 1910"/>
                <a:gd name="T102" fmla="*/ 3364 w 3671"/>
                <a:gd name="T103" fmla="*/ 430 h 1910"/>
                <a:gd name="T104" fmla="*/ 3411 w 3671"/>
                <a:gd name="T105" fmla="*/ 252 h 1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71" h="1910">
                  <a:moveTo>
                    <a:pt x="1837" y="1910"/>
                  </a:moveTo>
                  <a:lnTo>
                    <a:pt x="1798" y="1909"/>
                  </a:lnTo>
                  <a:lnTo>
                    <a:pt x="1758" y="1907"/>
                  </a:lnTo>
                  <a:lnTo>
                    <a:pt x="1720" y="1903"/>
                  </a:lnTo>
                  <a:lnTo>
                    <a:pt x="1682" y="1898"/>
                  </a:lnTo>
                  <a:lnTo>
                    <a:pt x="1644" y="1890"/>
                  </a:lnTo>
                  <a:lnTo>
                    <a:pt x="1608" y="1881"/>
                  </a:lnTo>
                  <a:lnTo>
                    <a:pt x="1572" y="1872"/>
                  </a:lnTo>
                  <a:lnTo>
                    <a:pt x="1535" y="1860"/>
                  </a:lnTo>
                  <a:lnTo>
                    <a:pt x="1500" y="1847"/>
                  </a:lnTo>
                  <a:lnTo>
                    <a:pt x="1466" y="1832"/>
                  </a:lnTo>
                  <a:lnTo>
                    <a:pt x="1433" y="1816"/>
                  </a:lnTo>
                  <a:lnTo>
                    <a:pt x="1400" y="1800"/>
                  </a:lnTo>
                  <a:lnTo>
                    <a:pt x="1367" y="1781"/>
                  </a:lnTo>
                  <a:lnTo>
                    <a:pt x="1336" y="1761"/>
                  </a:lnTo>
                  <a:lnTo>
                    <a:pt x="1306" y="1741"/>
                  </a:lnTo>
                  <a:lnTo>
                    <a:pt x="1276" y="1719"/>
                  </a:lnTo>
                  <a:lnTo>
                    <a:pt x="1248" y="1696"/>
                  </a:lnTo>
                  <a:lnTo>
                    <a:pt x="1220" y="1671"/>
                  </a:lnTo>
                  <a:lnTo>
                    <a:pt x="1193" y="1646"/>
                  </a:lnTo>
                  <a:lnTo>
                    <a:pt x="1168" y="1619"/>
                  </a:lnTo>
                  <a:lnTo>
                    <a:pt x="1143" y="1591"/>
                  </a:lnTo>
                  <a:lnTo>
                    <a:pt x="1119" y="1563"/>
                  </a:lnTo>
                  <a:lnTo>
                    <a:pt x="1098" y="1533"/>
                  </a:lnTo>
                  <a:lnTo>
                    <a:pt x="1077" y="1503"/>
                  </a:lnTo>
                  <a:lnTo>
                    <a:pt x="1056" y="1470"/>
                  </a:lnTo>
                  <a:lnTo>
                    <a:pt x="1038" y="1438"/>
                  </a:lnTo>
                  <a:lnTo>
                    <a:pt x="1021" y="1405"/>
                  </a:lnTo>
                  <a:lnTo>
                    <a:pt x="1004" y="1371"/>
                  </a:lnTo>
                  <a:lnTo>
                    <a:pt x="990" y="1335"/>
                  </a:lnTo>
                  <a:lnTo>
                    <a:pt x="976" y="1300"/>
                  </a:lnTo>
                  <a:lnTo>
                    <a:pt x="965" y="1264"/>
                  </a:lnTo>
                  <a:lnTo>
                    <a:pt x="953" y="1226"/>
                  </a:lnTo>
                  <a:lnTo>
                    <a:pt x="904" y="1218"/>
                  </a:lnTo>
                  <a:lnTo>
                    <a:pt x="854" y="1207"/>
                  </a:lnTo>
                  <a:lnTo>
                    <a:pt x="805" y="1194"/>
                  </a:lnTo>
                  <a:lnTo>
                    <a:pt x="757" y="1179"/>
                  </a:lnTo>
                  <a:lnTo>
                    <a:pt x="711" y="1162"/>
                  </a:lnTo>
                  <a:lnTo>
                    <a:pt x="665" y="1143"/>
                  </a:lnTo>
                  <a:lnTo>
                    <a:pt x="619" y="1122"/>
                  </a:lnTo>
                  <a:lnTo>
                    <a:pt x="576" y="1100"/>
                  </a:lnTo>
                  <a:lnTo>
                    <a:pt x="533" y="1075"/>
                  </a:lnTo>
                  <a:lnTo>
                    <a:pt x="493" y="1048"/>
                  </a:lnTo>
                  <a:lnTo>
                    <a:pt x="452" y="1020"/>
                  </a:lnTo>
                  <a:lnTo>
                    <a:pt x="414" y="989"/>
                  </a:lnTo>
                  <a:lnTo>
                    <a:pt x="377" y="958"/>
                  </a:lnTo>
                  <a:lnTo>
                    <a:pt x="341" y="925"/>
                  </a:lnTo>
                  <a:lnTo>
                    <a:pt x="306" y="891"/>
                  </a:lnTo>
                  <a:lnTo>
                    <a:pt x="274" y="855"/>
                  </a:lnTo>
                  <a:lnTo>
                    <a:pt x="243" y="818"/>
                  </a:lnTo>
                  <a:lnTo>
                    <a:pt x="213" y="778"/>
                  </a:lnTo>
                  <a:lnTo>
                    <a:pt x="185" y="739"/>
                  </a:lnTo>
                  <a:lnTo>
                    <a:pt x="159" y="697"/>
                  </a:lnTo>
                  <a:lnTo>
                    <a:pt x="135" y="655"/>
                  </a:lnTo>
                  <a:lnTo>
                    <a:pt x="112" y="611"/>
                  </a:lnTo>
                  <a:lnTo>
                    <a:pt x="92" y="566"/>
                  </a:lnTo>
                  <a:lnTo>
                    <a:pt x="73" y="521"/>
                  </a:lnTo>
                  <a:lnTo>
                    <a:pt x="56" y="475"/>
                  </a:lnTo>
                  <a:lnTo>
                    <a:pt x="42" y="427"/>
                  </a:lnTo>
                  <a:lnTo>
                    <a:pt x="29" y="378"/>
                  </a:lnTo>
                  <a:lnTo>
                    <a:pt x="19" y="330"/>
                  </a:lnTo>
                  <a:lnTo>
                    <a:pt x="11" y="280"/>
                  </a:lnTo>
                  <a:lnTo>
                    <a:pt x="5" y="229"/>
                  </a:lnTo>
                  <a:lnTo>
                    <a:pt x="1" y="178"/>
                  </a:lnTo>
                  <a:lnTo>
                    <a:pt x="0" y="126"/>
                  </a:lnTo>
                  <a:lnTo>
                    <a:pt x="0" y="0"/>
                  </a:lnTo>
                  <a:lnTo>
                    <a:pt x="3671" y="0"/>
                  </a:lnTo>
                  <a:lnTo>
                    <a:pt x="3671" y="126"/>
                  </a:lnTo>
                  <a:lnTo>
                    <a:pt x="3670" y="178"/>
                  </a:lnTo>
                  <a:lnTo>
                    <a:pt x="3667" y="229"/>
                  </a:lnTo>
                  <a:lnTo>
                    <a:pt x="3661" y="280"/>
                  </a:lnTo>
                  <a:lnTo>
                    <a:pt x="3653" y="330"/>
                  </a:lnTo>
                  <a:lnTo>
                    <a:pt x="3642" y="378"/>
                  </a:lnTo>
                  <a:lnTo>
                    <a:pt x="3630" y="427"/>
                  </a:lnTo>
                  <a:lnTo>
                    <a:pt x="3615" y="474"/>
                  </a:lnTo>
                  <a:lnTo>
                    <a:pt x="3599" y="521"/>
                  </a:lnTo>
                  <a:lnTo>
                    <a:pt x="3580" y="566"/>
                  </a:lnTo>
                  <a:lnTo>
                    <a:pt x="3559" y="611"/>
                  </a:lnTo>
                  <a:lnTo>
                    <a:pt x="3537" y="655"/>
                  </a:lnTo>
                  <a:lnTo>
                    <a:pt x="3513" y="697"/>
                  </a:lnTo>
                  <a:lnTo>
                    <a:pt x="3487" y="738"/>
                  </a:lnTo>
                  <a:lnTo>
                    <a:pt x="3459" y="778"/>
                  </a:lnTo>
                  <a:lnTo>
                    <a:pt x="3430" y="817"/>
                  </a:lnTo>
                  <a:lnTo>
                    <a:pt x="3398" y="854"/>
                  </a:lnTo>
                  <a:lnTo>
                    <a:pt x="3366" y="891"/>
                  </a:lnTo>
                  <a:lnTo>
                    <a:pt x="3331" y="925"/>
                  </a:lnTo>
                  <a:lnTo>
                    <a:pt x="3296" y="958"/>
                  </a:lnTo>
                  <a:lnTo>
                    <a:pt x="3258" y="989"/>
                  </a:lnTo>
                  <a:lnTo>
                    <a:pt x="3220" y="1020"/>
                  </a:lnTo>
                  <a:lnTo>
                    <a:pt x="3181" y="1048"/>
                  </a:lnTo>
                  <a:lnTo>
                    <a:pt x="3139" y="1074"/>
                  </a:lnTo>
                  <a:lnTo>
                    <a:pt x="3097" y="1098"/>
                  </a:lnTo>
                  <a:lnTo>
                    <a:pt x="3053" y="1121"/>
                  </a:lnTo>
                  <a:lnTo>
                    <a:pt x="3008" y="1142"/>
                  </a:lnTo>
                  <a:lnTo>
                    <a:pt x="2963" y="1162"/>
                  </a:lnTo>
                  <a:lnTo>
                    <a:pt x="2916" y="1179"/>
                  </a:lnTo>
                  <a:lnTo>
                    <a:pt x="2868" y="1194"/>
                  </a:lnTo>
                  <a:lnTo>
                    <a:pt x="2820" y="1207"/>
                  </a:lnTo>
                  <a:lnTo>
                    <a:pt x="2770" y="1217"/>
                  </a:lnTo>
                  <a:lnTo>
                    <a:pt x="2720" y="1226"/>
                  </a:lnTo>
                  <a:lnTo>
                    <a:pt x="2710" y="1264"/>
                  </a:lnTo>
                  <a:lnTo>
                    <a:pt x="2697" y="1300"/>
                  </a:lnTo>
                  <a:lnTo>
                    <a:pt x="2684" y="1335"/>
                  </a:lnTo>
                  <a:lnTo>
                    <a:pt x="2669" y="1371"/>
                  </a:lnTo>
                  <a:lnTo>
                    <a:pt x="2654" y="1405"/>
                  </a:lnTo>
                  <a:lnTo>
                    <a:pt x="2636" y="1438"/>
                  </a:lnTo>
                  <a:lnTo>
                    <a:pt x="2617" y="1470"/>
                  </a:lnTo>
                  <a:lnTo>
                    <a:pt x="2598" y="1503"/>
                  </a:lnTo>
                  <a:lnTo>
                    <a:pt x="2576" y="1533"/>
                  </a:lnTo>
                  <a:lnTo>
                    <a:pt x="2554" y="1563"/>
                  </a:lnTo>
                  <a:lnTo>
                    <a:pt x="2530" y="1591"/>
                  </a:lnTo>
                  <a:lnTo>
                    <a:pt x="2506" y="1619"/>
                  </a:lnTo>
                  <a:lnTo>
                    <a:pt x="2480" y="1645"/>
                  </a:lnTo>
                  <a:lnTo>
                    <a:pt x="2453" y="1671"/>
                  </a:lnTo>
                  <a:lnTo>
                    <a:pt x="2426" y="1695"/>
                  </a:lnTo>
                  <a:lnTo>
                    <a:pt x="2397" y="1719"/>
                  </a:lnTo>
                  <a:lnTo>
                    <a:pt x="2368" y="1741"/>
                  </a:lnTo>
                  <a:lnTo>
                    <a:pt x="2337" y="1761"/>
                  </a:lnTo>
                  <a:lnTo>
                    <a:pt x="2306" y="1781"/>
                  </a:lnTo>
                  <a:lnTo>
                    <a:pt x="2274" y="1800"/>
                  </a:lnTo>
                  <a:lnTo>
                    <a:pt x="2242" y="1816"/>
                  </a:lnTo>
                  <a:lnTo>
                    <a:pt x="2208" y="1832"/>
                  </a:lnTo>
                  <a:lnTo>
                    <a:pt x="2173" y="1847"/>
                  </a:lnTo>
                  <a:lnTo>
                    <a:pt x="2138" y="1860"/>
                  </a:lnTo>
                  <a:lnTo>
                    <a:pt x="2103" y="1872"/>
                  </a:lnTo>
                  <a:lnTo>
                    <a:pt x="2067" y="1881"/>
                  </a:lnTo>
                  <a:lnTo>
                    <a:pt x="2029" y="1890"/>
                  </a:lnTo>
                  <a:lnTo>
                    <a:pt x="1992" y="1898"/>
                  </a:lnTo>
                  <a:lnTo>
                    <a:pt x="1953" y="1903"/>
                  </a:lnTo>
                  <a:lnTo>
                    <a:pt x="1915" y="1907"/>
                  </a:lnTo>
                  <a:lnTo>
                    <a:pt x="1877" y="1909"/>
                  </a:lnTo>
                  <a:lnTo>
                    <a:pt x="1837" y="1910"/>
                  </a:lnTo>
                  <a:close/>
                  <a:moveTo>
                    <a:pt x="261" y="252"/>
                  </a:moveTo>
                  <a:lnTo>
                    <a:pt x="268" y="289"/>
                  </a:lnTo>
                  <a:lnTo>
                    <a:pt x="275" y="325"/>
                  </a:lnTo>
                  <a:lnTo>
                    <a:pt x="284" y="361"/>
                  </a:lnTo>
                  <a:lnTo>
                    <a:pt x="296" y="396"/>
                  </a:lnTo>
                  <a:lnTo>
                    <a:pt x="308" y="431"/>
                  </a:lnTo>
                  <a:lnTo>
                    <a:pt x="322" y="465"/>
                  </a:lnTo>
                  <a:lnTo>
                    <a:pt x="337" y="498"/>
                  </a:lnTo>
                  <a:lnTo>
                    <a:pt x="354" y="530"/>
                  </a:lnTo>
                  <a:lnTo>
                    <a:pt x="372" y="562"/>
                  </a:lnTo>
                  <a:lnTo>
                    <a:pt x="390" y="592"/>
                  </a:lnTo>
                  <a:lnTo>
                    <a:pt x="411" y="623"/>
                  </a:lnTo>
                  <a:lnTo>
                    <a:pt x="433" y="652"/>
                  </a:lnTo>
                  <a:lnTo>
                    <a:pt x="456" y="680"/>
                  </a:lnTo>
                  <a:lnTo>
                    <a:pt x="479" y="707"/>
                  </a:lnTo>
                  <a:lnTo>
                    <a:pt x="504" y="733"/>
                  </a:lnTo>
                  <a:lnTo>
                    <a:pt x="530" y="758"/>
                  </a:lnTo>
                  <a:lnTo>
                    <a:pt x="557" y="782"/>
                  </a:lnTo>
                  <a:lnTo>
                    <a:pt x="585" y="804"/>
                  </a:lnTo>
                  <a:lnTo>
                    <a:pt x="614" y="826"/>
                  </a:lnTo>
                  <a:lnTo>
                    <a:pt x="644" y="847"/>
                  </a:lnTo>
                  <a:lnTo>
                    <a:pt x="675" y="866"/>
                  </a:lnTo>
                  <a:lnTo>
                    <a:pt x="708" y="884"/>
                  </a:lnTo>
                  <a:lnTo>
                    <a:pt x="740" y="900"/>
                  </a:lnTo>
                  <a:lnTo>
                    <a:pt x="774" y="916"/>
                  </a:lnTo>
                  <a:lnTo>
                    <a:pt x="808" y="929"/>
                  </a:lnTo>
                  <a:lnTo>
                    <a:pt x="843" y="942"/>
                  </a:lnTo>
                  <a:lnTo>
                    <a:pt x="879" y="953"/>
                  </a:lnTo>
                  <a:lnTo>
                    <a:pt x="915" y="962"/>
                  </a:lnTo>
                  <a:lnTo>
                    <a:pt x="951" y="971"/>
                  </a:lnTo>
                  <a:lnTo>
                    <a:pt x="989" y="977"/>
                  </a:lnTo>
                  <a:lnTo>
                    <a:pt x="1027" y="981"/>
                  </a:lnTo>
                  <a:lnTo>
                    <a:pt x="1066" y="984"/>
                  </a:lnTo>
                  <a:lnTo>
                    <a:pt x="1167" y="990"/>
                  </a:lnTo>
                  <a:lnTo>
                    <a:pt x="1183" y="1091"/>
                  </a:lnTo>
                  <a:lnTo>
                    <a:pt x="1188" y="1122"/>
                  </a:lnTo>
                  <a:lnTo>
                    <a:pt x="1194" y="1151"/>
                  </a:lnTo>
                  <a:lnTo>
                    <a:pt x="1202" y="1182"/>
                  </a:lnTo>
                  <a:lnTo>
                    <a:pt x="1212" y="1210"/>
                  </a:lnTo>
                  <a:lnTo>
                    <a:pt x="1222" y="1238"/>
                  </a:lnTo>
                  <a:lnTo>
                    <a:pt x="1234" y="1266"/>
                  </a:lnTo>
                  <a:lnTo>
                    <a:pt x="1246" y="1293"/>
                  </a:lnTo>
                  <a:lnTo>
                    <a:pt x="1259" y="1319"/>
                  </a:lnTo>
                  <a:lnTo>
                    <a:pt x="1274" y="1344"/>
                  </a:lnTo>
                  <a:lnTo>
                    <a:pt x="1290" y="1369"/>
                  </a:lnTo>
                  <a:lnTo>
                    <a:pt x="1307" y="1393"/>
                  </a:lnTo>
                  <a:lnTo>
                    <a:pt x="1325" y="1415"/>
                  </a:lnTo>
                  <a:lnTo>
                    <a:pt x="1344" y="1437"/>
                  </a:lnTo>
                  <a:lnTo>
                    <a:pt x="1363" y="1458"/>
                  </a:lnTo>
                  <a:lnTo>
                    <a:pt x="1383" y="1479"/>
                  </a:lnTo>
                  <a:lnTo>
                    <a:pt x="1405" y="1497"/>
                  </a:lnTo>
                  <a:lnTo>
                    <a:pt x="1427" y="1516"/>
                  </a:lnTo>
                  <a:lnTo>
                    <a:pt x="1450" y="1534"/>
                  </a:lnTo>
                  <a:lnTo>
                    <a:pt x="1473" y="1550"/>
                  </a:lnTo>
                  <a:lnTo>
                    <a:pt x="1498" y="1565"/>
                  </a:lnTo>
                  <a:lnTo>
                    <a:pt x="1523" y="1580"/>
                  </a:lnTo>
                  <a:lnTo>
                    <a:pt x="1549" y="1593"/>
                  </a:lnTo>
                  <a:lnTo>
                    <a:pt x="1576" y="1605"/>
                  </a:lnTo>
                  <a:lnTo>
                    <a:pt x="1603" y="1616"/>
                  </a:lnTo>
                  <a:lnTo>
                    <a:pt x="1630" y="1625"/>
                  </a:lnTo>
                  <a:lnTo>
                    <a:pt x="1659" y="1634"/>
                  </a:lnTo>
                  <a:lnTo>
                    <a:pt x="1687" y="1641"/>
                  </a:lnTo>
                  <a:lnTo>
                    <a:pt x="1716" y="1647"/>
                  </a:lnTo>
                  <a:lnTo>
                    <a:pt x="1746" y="1652"/>
                  </a:lnTo>
                  <a:lnTo>
                    <a:pt x="1776" y="1655"/>
                  </a:lnTo>
                  <a:lnTo>
                    <a:pt x="1806" y="1658"/>
                  </a:lnTo>
                  <a:lnTo>
                    <a:pt x="1837" y="1659"/>
                  </a:lnTo>
                  <a:lnTo>
                    <a:pt x="1867" y="1658"/>
                  </a:lnTo>
                  <a:lnTo>
                    <a:pt x="1898" y="1655"/>
                  </a:lnTo>
                  <a:lnTo>
                    <a:pt x="1929" y="1652"/>
                  </a:lnTo>
                  <a:lnTo>
                    <a:pt x="1958" y="1647"/>
                  </a:lnTo>
                  <a:lnTo>
                    <a:pt x="1987" y="1641"/>
                  </a:lnTo>
                  <a:lnTo>
                    <a:pt x="2016" y="1634"/>
                  </a:lnTo>
                  <a:lnTo>
                    <a:pt x="2044" y="1625"/>
                  </a:lnTo>
                  <a:lnTo>
                    <a:pt x="2072" y="1616"/>
                  </a:lnTo>
                  <a:lnTo>
                    <a:pt x="2099" y="1605"/>
                  </a:lnTo>
                  <a:lnTo>
                    <a:pt x="2125" y="1593"/>
                  </a:lnTo>
                  <a:lnTo>
                    <a:pt x="2151" y="1580"/>
                  </a:lnTo>
                  <a:lnTo>
                    <a:pt x="2175" y="1565"/>
                  </a:lnTo>
                  <a:lnTo>
                    <a:pt x="2200" y="1550"/>
                  </a:lnTo>
                  <a:lnTo>
                    <a:pt x="2224" y="1534"/>
                  </a:lnTo>
                  <a:lnTo>
                    <a:pt x="2247" y="1516"/>
                  </a:lnTo>
                  <a:lnTo>
                    <a:pt x="2269" y="1497"/>
                  </a:lnTo>
                  <a:lnTo>
                    <a:pt x="2291" y="1479"/>
                  </a:lnTo>
                  <a:lnTo>
                    <a:pt x="2311" y="1458"/>
                  </a:lnTo>
                  <a:lnTo>
                    <a:pt x="2331" y="1437"/>
                  </a:lnTo>
                  <a:lnTo>
                    <a:pt x="2350" y="1415"/>
                  </a:lnTo>
                  <a:lnTo>
                    <a:pt x="2367" y="1393"/>
                  </a:lnTo>
                  <a:lnTo>
                    <a:pt x="2384" y="1369"/>
                  </a:lnTo>
                  <a:lnTo>
                    <a:pt x="2399" y="1344"/>
                  </a:lnTo>
                  <a:lnTo>
                    <a:pt x="2414" y="1319"/>
                  </a:lnTo>
                  <a:lnTo>
                    <a:pt x="2429" y="1293"/>
                  </a:lnTo>
                  <a:lnTo>
                    <a:pt x="2441" y="1266"/>
                  </a:lnTo>
                  <a:lnTo>
                    <a:pt x="2452" y="1238"/>
                  </a:lnTo>
                  <a:lnTo>
                    <a:pt x="2463" y="1210"/>
                  </a:lnTo>
                  <a:lnTo>
                    <a:pt x="2471" y="1182"/>
                  </a:lnTo>
                  <a:lnTo>
                    <a:pt x="2479" y="1151"/>
                  </a:lnTo>
                  <a:lnTo>
                    <a:pt x="2486" y="1122"/>
                  </a:lnTo>
                  <a:lnTo>
                    <a:pt x="2491" y="1091"/>
                  </a:lnTo>
                  <a:lnTo>
                    <a:pt x="2506" y="990"/>
                  </a:lnTo>
                  <a:lnTo>
                    <a:pt x="2608" y="984"/>
                  </a:lnTo>
                  <a:lnTo>
                    <a:pt x="2646" y="981"/>
                  </a:lnTo>
                  <a:lnTo>
                    <a:pt x="2685" y="977"/>
                  </a:lnTo>
                  <a:lnTo>
                    <a:pt x="2722" y="971"/>
                  </a:lnTo>
                  <a:lnTo>
                    <a:pt x="2758" y="962"/>
                  </a:lnTo>
                  <a:lnTo>
                    <a:pt x="2795" y="953"/>
                  </a:lnTo>
                  <a:lnTo>
                    <a:pt x="2830" y="942"/>
                  </a:lnTo>
                  <a:lnTo>
                    <a:pt x="2865" y="929"/>
                  </a:lnTo>
                  <a:lnTo>
                    <a:pt x="2899" y="916"/>
                  </a:lnTo>
                  <a:lnTo>
                    <a:pt x="2933" y="900"/>
                  </a:lnTo>
                  <a:lnTo>
                    <a:pt x="2965" y="883"/>
                  </a:lnTo>
                  <a:lnTo>
                    <a:pt x="2997" y="866"/>
                  </a:lnTo>
                  <a:lnTo>
                    <a:pt x="3028" y="847"/>
                  </a:lnTo>
                  <a:lnTo>
                    <a:pt x="3058" y="826"/>
                  </a:lnTo>
                  <a:lnTo>
                    <a:pt x="3087" y="804"/>
                  </a:lnTo>
                  <a:lnTo>
                    <a:pt x="3115" y="782"/>
                  </a:lnTo>
                  <a:lnTo>
                    <a:pt x="3142" y="758"/>
                  </a:lnTo>
                  <a:lnTo>
                    <a:pt x="3168" y="733"/>
                  </a:lnTo>
                  <a:lnTo>
                    <a:pt x="3193" y="707"/>
                  </a:lnTo>
                  <a:lnTo>
                    <a:pt x="3217" y="680"/>
                  </a:lnTo>
                  <a:lnTo>
                    <a:pt x="3240" y="652"/>
                  </a:lnTo>
                  <a:lnTo>
                    <a:pt x="3261" y="623"/>
                  </a:lnTo>
                  <a:lnTo>
                    <a:pt x="3281" y="592"/>
                  </a:lnTo>
                  <a:lnTo>
                    <a:pt x="3301" y="562"/>
                  </a:lnTo>
                  <a:lnTo>
                    <a:pt x="3319" y="530"/>
                  </a:lnTo>
                  <a:lnTo>
                    <a:pt x="3335" y="498"/>
                  </a:lnTo>
                  <a:lnTo>
                    <a:pt x="3350" y="465"/>
                  </a:lnTo>
                  <a:lnTo>
                    <a:pt x="3364" y="430"/>
                  </a:lnTo>
                  <a:lnTo>
                    <a:pt x="3377" y="396"/>
                  </a:lnTo>
                  <a:lnTo>
                    <a:pt x="3387" y="361"/>
                  </a:lnTo>
                  <a:lnTo>
                    <a:pt x="3396" y="325"/>
                  </a:lnTo>
                  <a:lnTo>
                    <a:pt x="3405" y="289"/>
                  </a:lnTo>
                  <a:lnTo>
                    <a:pt x="3411" y="252"/>
                  </a:lnTo>
                  <a:lnTo>
                    <a:pt x="261" y="252"/>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98" name="Freeform 18">
              <a:extLst>
                <a:ext uri="{FF2B5EF4-FFF2-40B4-BE49-F238E27FC236}">
                  <a16:creationId xmlns:a16="http://schemas.microsoft.com/office/drawing/2014/main" id="{BF8B0CDC-918C-4834-9CC9-56B62FE1681C}"/>
                </a:ext>
              </a:extLst>
            </p:cNvPr>
            <p:cNvSpPr>
              <a:spLocks noEditPoints="1"/>
            </p:cNvSpPr>
            <p:nvPr/>
          </p:nvSpPr>
          <p:spPr bwMode="auto">
            <a:xfrm>
              <a:off x="2081213" y="2343150"/>
              <a:ext cx="703263" cy="847725"/>
            </a:xfrm>
            <a:custGeom>
              <a:avLst/>
              <a:gdLst>
                <a:gd name="T0" fmla="*/ 1974 w 8408"/>
                <a:gd name="T1" fmla="*/ 8340 h 10154"/>
                <a:gd name="T2" fmla="*/ 1497 w 8408"/>
                <a:gd name="T3" fmla="*/ 7616 h 10154"/>
                <a:gd name="T4" fmla="*/ 987 w 8408"/>
                <a:gd name="T5" fmla="*/ 6921 h 10154"/>
                <a:gd name="T6" fmla="*/ 644 w 8408"/>
                <a:gd name="T7" fmla="*/ 6448 h 10154"/>
                <a:gd name="T8" fmla="*/ 392 w 8408"/>
                <a:gd name="T9" fmla="*/ 5989 h 10154"/>
                <a:gd name="T10" fmla="*/ 201 w 8408"/>
                <a:gd name="T11" fmla="*/ 5504 h 10154"/>
                <a:gd name="T12" fmla="*/ 73 w 8408"/>
                <a:gd name="T13" fmla="*/ 4999 h 10154"/>
                <a:gd name="T14" fmla="*/ 8 w 8408"/>
                <a:gd name="T15" fmla="*/ 4478 h 10154"/>
                <a:gd name="T16" fmla="*/ 49 w 8408"/>
                <a:gd name="T17" fmla="*/ 3571 h 10154"/>
                <a:gd name="T18" fmla="*/ 415 w 8408"/>
                <a:gd name="T19" fmla="*/ 2387 h 10154"/>
                <a:gd name="T20" fmla="*/ 1093 w 8408"/>
                <a:gd name="T21" fmla="*/ 1381 h 10154"/>
                <a:gd name="T22" fmla="*/ 2026 w 8408"/>
                <a:gd name="T23" fmla="*/ 610 h 10154"/>
                <a:gd name="T24" fmla="*/ 3154 w 8408"/>
                <a:gd name="T25" fmla="*/ 132 h 10154"/>
                <a:gd name="T26" fmla="*/ 4420 w 8408"/>
                <a:gd name="T27" fmla="*/ 6 h 10154"/>
                <a:gd name="T28" fmla="*/ 5648 w 8408"/>
                <a:gd name="T29" fmla="*/ 256 h 10154"/>
                <a:gd name="T30" fmla="*/ 6719 w 8408"/>
                <a:gd name="T31" fmla="*/ 838 h 10154"/>
                <a:gd name="T32" fmla="*/ 7572 w 8408"/>
                <a:gd name="T33" fmla="*/ 1693 h 10154"/>
                <a:gd name="T34" fmla="*/ 8153 w 8408"/>
                <a:gd name="T35" fmla="*/ 2764 h 10154"/>
                <a:gd name="T36" fmla="*/ 8403 w 8408"/>
                <a:gd name="T37" fmla="*/ 3995 h 10154"/>
                <a:gd name="T38" fmla="*/ 8386 w 8408"/>
                <a:gd name="T39" fmla="*/ 4653 h 10154"/>
                <a:gd name="T40" fmla="*/ 8299 w 8408"/>
                <a:gd name="T41" fmla="*/ 5170 h 10154"/>
                <a:gd name="T42" fmla="*/ 8150 w 8408"/>
                <a:gd name="T43" fmla="*/ 5669 h 10154"/>
                <a:gd name="T44" fmla="*/ 7939 w 8408"/>
                <a:gd name="T45" fmla="*/ 6146 h 10154"/>
                <a:gd name="T46" fmla="*/ 7667 w 8408"/>
                <a:gd name="T47" fmla="*/ 6595 h 10154"/>
                <a:gd name="T48" fmla="*/ 7265 w 8408"/>
                <a:gd name="T49" fmla="*/ 7127 h 10154"/>
                <a:gd name="T50" fmla="*/ 6759 w 8408"/>
                <a:gd name="T51" fmla="*/ 7846 h 10154"/>
                <a:gd name="T52" fmla="*/ 6266 w 8408"/>
                <a:gd name="T53" fmla="*/ 8614 h 10154"/>
                <a:gd name="T54" fmla="*/ 5955 w 8408"/>
                <a:gd name="T55" fmla="*/ 8642 h 10154"/>
                <a:gd name="T56" fmla="*/ 6453 w 8408"/>
                <a:gd name="T57" fmla="*/ 7852 h 10154"/>
                <a:gd name="T58" fmla="*/ 6975 w 8408"/>
                <a:gd name="T59" fmla="*/ 7098 h 10154"/>
                <a:gd name="T60" fmla="*/ 7412 w 8408"/>
                <a:gd name="T61" fmla="*/ 6521 h 10154"/>
                <a:gd name="T62" fmla="*/ 7676 w 8408"/>
                <a:gd name="T63" fmla="*/ 6102 h 10154"/>
                <a:gd name="T64" fmla="*/ 7885 w 8408"/>
                <a:gd name="T65" fmla="*/ 5657 h 10154"/>
                <a:gd name="T66" fmla="*/ 8035 w 8408"/>
                <a:gd name="T67" fmla="*/ 5192 h 10154"/>
                <a:gd name="T68" fmla="*/ 8126 w 8408"/>
                <a:gd name="T69" fmla="*/ 4708 h 10154"/>
                <a:gd name="T70" fmla="*/ 8157 w 8408"/>
                <a:gd name="T71" fmla="*/ 4212 h 10154"/>
                <a:gd name="T72" fmla="*/ 7979 w 8408"/>
                <a:gd name="T73" fmla="*/ 3036 h 10154"/>
                <a:gd name="T74" fmla="*/ 7481 w 8408"/>
                <a:gd name="T75" fmla="*/ 1999 h 10154"/>
                <a:gd name="T76" fmla="*/ 6718 w 8408"/>
                <a:gd name="T77" fmla="*/ 1157 h 10154"/>
                <a:gd name="T78" fmla="*/ 5742 w 8408"/>
                <a:gd name="T79" fmla="*/ 564 h 10154"/>
                <a:gd name="T80" fmla="*/ 4608 w 8408"/>
                <a:gd name="T81" fmla="*/ 273 h 10154"/>
                <a:gd name="T82" fmla="*/ 3409 w 8408"/>
                <a:gd name="T83" fmla="*/ 332 h 10154"/>
                <a:gd name="T84" fmla="*/ 2322 w 8408"/>
                <a:gd name="T85" fmla="*/ 730 h 10154"/>
                <a:gd name="T86" fmla="*/ 1411 w 8408"/>
                <a:gd name="T87" fmla="*/ 1413 h 10154"/>
                <a:gd name="T88" fmla="*/ 729 w 8408"/>
                <a:gd name="T89" fmla="*/ 2326 h 10154"/>
                <a:gd name="T90" fmla="*/ 332 w 8408"/>
                <a:gd name="T91" fmla="*/ 3415 h 10154"/>
                <a:gd name="T92" fmla="*/ 255 w 8408"/>
                <a:gd name="T93" fmla="*/ 4378 h 10154"/>
                <a:gd name="T94" fmla="*/ 306 w 8408"/>
                <a:gd name="T95" fmla="*/ 4872 h 10154"/>
                <a:gd name="T96" fmla="*/ 417 w 8408"/>
                <a:gd name="T97" fmla="*/ 5349 h 10154"/>
                <a:gd name="T98" fmla="*/ 586 w 8408"/>
                <a:gd name="T99" fmla="*/ 5808 h 10154"/>
                <a:gd name="T100" fmla="*/ 813 w 8408"/>
                <a:gd name="T101" fmla="*/ 6243 h 10154"/>
                <a:gd name="T102" fmla="*/ 1098 w 8408"/>
                <a:gd name="T103" fmla="*/ 6654 h 10154"/>
                <a:gd name="T104" fmla="*/ 1627 w 8408"/>
                <a:gd name="T105" fmla="*/ 7362 h 10154"/>
                <a:gd name="T106" fmla="*/ 2124 w 8408"/>
                <a:gd name="T107" fmla="*/ 8105 h 10154"/>
                <a:gd name="T108" fmla="*/ 2448 w 8408"/>
                <a:gd name="T109" fmla="*/ 9902 h 10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08" h="10154">
                  <a:moveTo>
                    <a:pt x="6189" y="10154"/>
                  </a:moveTo>
                  <a:lnTo>
                    <a:pt x="2197" y="10154"/>
                  </a:lnTo>
                  <a:lnTo>
                    <a:pt x="2197" y="8706"/>
                  </a:lnTo>
                  <a:lnTo>
                    <a:pt x="2124" y="8583"/>
                  </a:lnTo>
                  <a:lnTo>
                    <a:pt x="2050" y="8462"/>
                  </a:lnTo>
                  <a:lnTo>
                    <a:pt x="1974" y="8340"/>
                  </a:lnTo>
                  <a:lnTo>
                    <a:pt x="1897" y="8218"/>
                  </a:lnTo>
                  <a:lnTo>
                    <a:pt x="1819" y="8097"/>
                  </a:lnTo>
                  <a:lnTo>
                    <a:pt x="1741" y="7975"/>
                  </a:lnTo>
                  <a:lnTo>
                    <a:pt x="1660" y="7855"/>
                  </a:lnTo>
                  <a:lnTo>
                    <a:pt x="1579" y="7735"/>
                  </a:lnTo>
                  <a:lnTo>
                    <a:pt x="1497" y="7616"/>
                  </a:lnTo>
                  <a:lnTo>
                    <a:pt x="1414" y="7497"/>
                  </a:lnTo>
                  <a:lnTo>
                    <a:pt x="1330" y="7380"/>
                  </a:lnTo>
                  <a:lnTo>
                    <a:pt x="1245" y="7264"/>
                  </a:lnTo>
                  <a:lnTo>
                    <a:pt x="1160" y="7148"/>
                  </a:lnTo>
                  <a:lnTo>
                    <a:pt x="1074" y="7034"/>
                  </a:lnTo>
                  <a:lnTo>
                    <a:pt x="987" y="6921"/>
                  </a:lnTo>
                  <a:lnTo>
                    <a:pt x="899" y="6809"/>
                  </a:lnTo>
                  <a:lnTo>
                    <a:pt x="845" y="6739"/>
                  </a:lnTo>
                  <a:lnTo>
                    <a:pt x="793" y="6667"/>
                  </a:lnTo>
                  <a:lnTo>
                    <a:pt x="742" y="6594"/>
                  </a:lnTo>
                  <a:lnTo>
                    <a:pt x="692" y="6522"/>
                  </a:lnTo>
                  <a:lnTo>
                    <a:pt x="644" y="6448"/>
                  </a:lnTo>
                  <a:lnTo>
                    <a:pt x="599" y="6373"/>
                  </a:lnTo>
                  <a:lnTo>
                    <a:pt x="554" y="6297"/>
                  </a:lnTo>
                  <a:lnTo>
                    <a:pt x="510" y="6221"/>
                  </a:lnTo>
                  <a:lnTo>
                    <a:pt x="470" y="6144"/>
                  </a:lnTo>
                  <a:lnTo>
                    <a:pt x="431" y="6067"/>
                  </a:lnTo>
                  <a:lnTo>
                    <a:pt x="392" y="5989"/>
                  </a:lnTo>
                  <a:lnTo>
                    <a:pt x="356" y="5910"/>
                  </a:lnTo>
                  <a:lnTo>
                    <a:pt x="322" y="5830"/>
                  </a:lnTo>
                  <a:lnTo>
                    <a:pt x="289" y="5750"/>
                  </a:lnTo>
                  <a:lnTo>
                    <a:pt x="258" y="5669"/>
                  </a:lnTo>
                  <a:lnTo>
                    <a:pt x="229" y="5586"/>
                  </a:lnTo>
                  <a:lnTo>
                    <a:pt x="201" y="5504"/>
                  </a:lnTo>
                  <a:lnTo>
                    <a:pt x="175" y="5421"/>
                  </a:lnTo>
                  <a:lnTo>
                    <a:pt x="152" y="5338"/>
                  </a:lnTo>
                  <a:lnTo>
                    <a:pt x="130" y="5254"/>
                  </a:lnTo>
                  <a:lnTo>
                    <a:pt x="109" y="5170"/>
                  </a:lnTo>
                  <a:lnTo>
                    <a:pt x="90" y="5085"/>
                  </a:lnTo>
                  <a:lnTo>
                    <a:pt x="73" y="4999"/>
                  </a:lnTo>
                  <a:lnTo>
                    <a:pt x="58" y="4913"/>
                  </a:lnTo>
                  <a:lnTo>
                    <a:pt x="45" y="4827"/>
                  </a:lnTo>
                  <a:lnTo>
                    <a:pt x="32" y="4741"/>
                  </a:lnTo>
                  <a:lnTo>
                    <a:pt x="23" y="4653"/>
                  </a:lnTo>
                  <a:lnTo>
                    <a:pt x="15" y="4565"/>
                  </a:lnTo>
                  <a:lnTo>
                    <a:pt x="8" y="4478"/>
                  </a:lnTo>
                  <a:lnTo>
                    <a:pt x="3" y="4389"/>
                  </a:lnTo>
                  <a:lnTo>
                    <a:pt x="1" y="4300"/>
                  </a:lnTo>
                  <a:lnTo>
                    <a:pt x="0" y="4212"/>
                  </a:lnTo>
                  <a:lnTo>
                    <a:pt x="5" y="3995"/>
                  </a:lnTo>
                  <a:lnTo>
                    <a:pt x="22" y="3782"/>
                  </a:lnTo>
                  <a:lnTo>
                    <a:pt x="49" y="3571"/>
                  </a:lnTo>
                  <a:lnTo>
                    <a:pt x="85" y="3364"/>
                  </a:lnTo>
                  <a:lnTo>
                    <a:pt x="133" y="3160"/>
                  </a:lnTo>
                  <a:lnTo>
                    <a:pt x="189" y="2961"/>
                  </a:lnTo>
                  <a:lnTo>
                    <a:pt x="255" y="2764"/>
                  </a:lnTo>
                  <a:lnTo>
                    <a:pt x="331" y="2573"/>
                  </a:lnTo>
                  <a:lnTo>
                    <a:pt x="415" y="2387"/>
                  </a:lnTo>
                  <a:lnTo>
                    <a:pt x="508" y="2205"/>
                  </a:lnTo>
                  <a:lnTo>
                    <a:pt x="610" y="2030"/>
                  </a:lnTo>
                  <a:lnTo>
                    <a:pt x="719" y="1858"/>
                  </a:lnTo>
                  <a:lnTo>
                    <a:pt x="836" y="1693"/>
                  </a:lnTo>
                  <a:lnTo>
                    <a:pt x="962" y="1534"/>
                  </a:lnTo>
                  <a:lnTo>
                    <a:pt x="1093" y="1381"/>
                  </a:lnTo>
                  <a:lnTo>
                    <a:pt x="1232" y="1235"/>
                  </a:lnTo>
                  <a:lnTo>
                    <a:pt x="1379" y="1096"/>
                  </a:lnTo>
                  <a:lnTo>
                    <a:pt x="1531" y="963"/>
                  </a:lnTo>
                  <a:lnTo>
                    <a:pt x="1691" y="838"/>
                  </a:lnTo>
                  <a:lnTo>
                    <a:pt x="1856" y="721"/>
                  </a:lnTo>
                  <a:lnTo>
                    <a:pt x="2026" y="610"/>
                  </a:lnTo>
                  <a:lnTo>
                    <a:pt x="2202" y="509"/>
                  </a:lnTo>
                  <a:lnTo>
                    <a:pt x="2383" y="416"/>
                  </a:lnTo>
                  <a:lnTo>
                    <a:pt x="2569" y="332"/>
                  </a:lnTo>
                  <a:lnTo>
                    <a:pt x="2760" y="256"/>
                  </a:lnTo>
                  <a:lnTo>
                    <a:pt x="2955" y="190"/>
                  </a:lnTo>
                  <a:lnTo>
                    <a:pt x="3154" y="132"/>
                  </a:lnTo>
                  <a:lnTo>
                    <a:pt x="3358" y="86"/>
                  </a:lnTo>
                  <a:lnTo>
                    <a:pt x="3565" y="48"/>
                  </a:lnTo>
                  <a:lnTo>
                    <a:pt x="3775" y="21"/>
                  </a:lnTo>
                  <a:lnTo>
                    <a:pt x="3988" y="6"/>
                  </a:lnTo>
                  <a:lnTo>
                    <a:pt x="4204" y="0"/>
                  </a:lnTo>
                  <a:lnTo>
                    <a:pt x="4420" y="6"/>
                  </a:lnTo>
                  <a:lnTo>
                    <a:pt x="4634" y="21"/>
                  </a:lnTo>
                  <a:lnTo>
                    <a:pt x="4844" y="48"/>
                  </a:lnTo>
                  <a:lnTo>
                    <a:pt x="5051" y="86"/>
                  </a:lnTo>
                  <a:lnTo>
                    <a:pt x="5254" y="132"/>
                  </a:lnTo>
                  <a:lnTo>
                    <a:pt x="5453" y="190"/>
                  </a:lnTo>
                  <a:lnTo>
                    <a:pt x="5648" y="256"/>
                  </a:lnTo>
                  <a:lnTo>
                    <a:pt x="5839" y="332"/>
                  </a:lnTo>
                  <a:lnTo>
                    <a:pt x="6026" y="416"/>
                  </a:lnTo>
                  <a:lnTo>
                    <a:pt x="6206" y="509"/>
                  </a:lnTo>
                  <a:lnTo>
                    <a:pt x="6383" y="610"/>
                  </a:lnTo>
                  <a:lnTo>
                    <a:pt x="6554" y="721"/>
                  </a:lnTo>
                  <a:lnTo>
                    <a:pt x="6719" y="838"/>
                  </a:lnTo>
                  <a:lnTo>
                    <a:pt x="6877" y="963"/>
                  </a:lnTo>
                  <a:lnTo>
                    <a:pt x="7030" y="1096"/>
                  </a:lnTo>
                  <a:lnTo>
                    <a:pt x="7176" y="1235"/>
                  </a:lnTo>
                  <a:lnTo>
                    <a:pt x="7315" y="1381"/>
                  </a:lnTo>
                  <a:lnTo>
                    <a:pt x="7447" y="1534"/>
                  </a:lnTo>
                  <a:lnTo>
                    <a:pt x="7572" y="1693"/>
                  </a:lnTo>
                  <a:lnTo>
                    <a:pt x="7690" y="1858"/>
                  </a:lnTo>
                  <a:lnTo>
                    <a:pt x="7798" y="2030"/>
                  </a:lnTo>
                  <a:lnTo>
                    <a:pt x="7900" y="2205"/>
                  </a:lnTo>
                  <a:lnTo>
                    <a:pt x="7993" y="2387"/>
                  </a:lnTo>
                  <a:lnTo>
                    <a:pt x="8078" y="2573"/>
                  </a:lnTo>
                  <a:lnTo>
                    <a:pt x="8153" y="2764"/>
                  </a:lnTo>
                  <a:lnTo>
                    <a:pt x="8219" y="2961"/>
                  </a:lnTo>
                  <a:lnTo>
                    <a:pt x="8276" y="3160"/>
                  </a:lnTo>
                  <a:lnTo>
                    <a:pt x="8322" y="3364"/>
                  </a:lnTo>
                  <a:lnTo>
                    <a:pt x="8360" y="3571"/>
                  </a:lnTo>
                  <a:lnTo>
                    <a:pt x="8387" y="3782"/>
                  </a:lnTo>
                  <a:lnTo>
                    <a:pt x="8403" y="3995"/>
                  </a:lnTo>
                  <a:lnTo>
                    <a:pt x="8408" y="4212"/>
                  </a:lnTo>
                  <a:lnTo>
                    <a:pt x="8407" y="4300"/>
                  </a:lnTo>
                  <a:lnTo>
                    <a:pt x="8404" y="4389"/>
                  </a:lnTo>
                  <a:lnTo>
                    <a:pt x="8400" y="4478"/>
                  </a:lnTo>
                  <a:lnTo>
                    <a:pt x="8394" y="4566"/>
                  </a:lnTo>
                  <a:lnTo>
                    <a:pt x="8386" y="4653"/>
                  </a:lnTo>
                  <a:lnTo>
                    <a:pt x="8376" y="4741"/>
                  </a:lnTo>
                  <a:lnTo>
                    <a:pt x="8364" y="4827"/>
                  </a:lnTo>
                  <a:lnTo>
                    <a:pt x="8350" y="4914"/>
                  </a:lnTo>
                  <a:lnTo>
                    <a:pt x="8336" y="4999"/>
                  </a:lnTo>
                  <a:lnTo>
                    <a:pt x="8318" y="5086"/>
                  </a:lnTo>
                  <a:lnTo>
                    <a:pt x="8299" y="5170"/>
                  </a:lnTo>
                  <a:lnTo>
                    <a:pt x="8279" y="5255"/>
                  </a:lnTo>
                  <a:lnTo>
                    <a:pt x="8257" y="5338"/>
                  </a:lnTo>
                  <a:lnTo>
                    <a:pt x="8232" y="5422"/>
                  </a:lnTo>
                  <a:lnTo>
                    <a:pt x="8206" y="5504"/>
                  </a:lnTo>
                  <a:lnTo>
                    <a:pt x="8179" y="5588"/>
                  </a:lnTo>
                  <a:lnTo>
                    <a:pt x="8150" y="5669"/>
                  </a:lnTo>
                  <a:lnTo>
                    <a:pt x="8119" y="5750"/>
                  </a:lnTo>
                  <a:lnTo>
                    <a:pt x="8086" y="5830"/>
                  </a:lnTo>
                  <a:lnTo>
                    <a:pt x="8052" y="5910"/>
                  </a:lnTo>
                  <a:lnTo>
                    <a:pt x="8015" y="5989"/>
                  </a:lnTo>
                  <a:lnTo>
                    <a:pt x="7978" y="6068"/>
                  </a:lnTo>
                  <a:lnTo>
                    <a:pt x="7939" y="6146"/>
                  </a:lnTo>
                  <a:lnTo>
                    <a:pt x="7897" y="6222"/>
                  </a:lnTo>
                  <a:lnTo>
                    <a:pt x="7854" y="6298"/>
                  </a:lnTo>
                  <a:lnTo>
                    <a:pt x="7810" y="6374"/>
                  </a:lnTo>
                  <a:lnTo>
                    <a:pt x="7764" y="6449"/>
                  </a:lnTo>
                  <a:lnTo>
                    <a:pt x="7715" y="6523"/>
                  </a:lnTo>
                  <a:lnTo>
                    <a:pt x="7667" y="6595"/>
                  </a:lnTo>
                  <a:lnTo>
                    <a:pt x="7615" y="6668"/>
                  </a:lnTo>
                  <a:lnTo>
                    <a:pt x="7563" y="6739"/>
                  </a:lnTo>
                  <a:lnTo>
                    <a:pt x="7508" y="6809"/>
                  </a:lnTo>
                  <a:lnTo>
                    <a:pt x="7429" y="6912"/>
                  </a:lnTo>
                  <a:lnTo>
                    <a:pt x="7347" y="7018"/>
                  </a:lnTo>
                  <a:lnTo>
                    <a:pt x="7265" y="7127"/>
                  </a:lnTo>
                  <a:lnTo>
                    <a:pt x="7182" y="7241"/>
                  </a:lnTo>
                  <a:lnTo>
                    <a:pt x="7098" y="7357"/>
                  </a:lnTo>
                  <a:lnTo>
                    <a:pt x="7014" y="7477"/>
                  </a:lnTo>
                  <a:lnTo>
                    <a:pt x="6929" y="7598"/>
                  </a:lnTo>
                  <a:lnTo>
                    <a:pt x="6844" y="7721"/>
                  </a:lnTo>
                  <a:lnTo>
                    <a:pt x="6759" y="7846"/>
                  </a:lnTo>
                  <a:lnTo>
                    <a:pt x="6675" y="7973"/>
                  </a:lnTo>
                  <a:lnTo>
                    <a:pt x="6591" y="8100"/>
                  </a:lnTo>
                  <a:lnTo>
                    <a:pt x="6508" y="8229"/>
                  </a:lnTo>
                  <a:lnTo>
                    <a:pt x="6426" y="8358"/>
                  </a:lnTo>
                  <a:lnTo>
                    <a:pt x="6345" y="8485"/>
                  </a:lnTo>
                  <a:lnTo>
                    <a:pt x="6266" y="8614"/>
                  </a:lnTo>
                  <a:lnTo>
                    <a:pt x="6189" y="8742"/>
                  </a:lnTo>
                  <a:lnTo>
                    <a:pt x="6189" y="10154"/>
                  </a:lnTo>
                  <a:close/>
                  <a:moveTo>
                    <a:pt x="2448" y="9902"/>
                  </a:moveTo>
                  <a:lnTo>
                    <a:pt x="5938" y="9902"/>
                  </a:lnTo>
                  <a:lnTo>
                    <a:pt x="5938" y="8673"/>
                  </a:lnTo>
                  <a:lnTo>
                    <a:pt x="5955" y="8642"/>
                  </a:lnTo>
                  <a:lnTo>
                    <a:pt x="6034" y="8511"/>
                  </a:lnTo>
                  <a:lnTo>
                    <a:pt x="6115" y="8379"/>
                  </a:lnTo>
                  <a:lnTo>
                    <a:pt x="6198" y="8248"/>
                  </a:lnTo>
                  <a:lnTo>
                    <a:pt x="6282" y="8115"/>
                  </a:lnTo>
                  <a:lnTo>
                    <a:pt x="6367" y="7983"/>
                  </a:lnTo>
                  <a:lnTo>
                    <a:pt x="6453" y="7852"/>
                  </a:lnTo>
                  <a:lnTo>
                    <a:pt x="6540" y="7722"/>
                  </a:lnTo>
                  <a:lnTo>
                    <a:pt x="6627" y="7593"/>
                  </a:lnTo>
                  <a:lnTo>
                    <a:pt x="6714" y="7465"/>
                  </a:lnTo>
                  <a:lnTo>
                    <a:pt x="6802" y="7340"/>
                  </a:lnTo>
                  <a:lnTo>
                    <a:pt x="6889" y="7218"/>
                  </a:lnTo>
                  <a:lnTo>
                    <a:pt x="6975" y="7098"/>
                  </a:lnTo>
                  <a:lnTo>
                    <a:pt x="7061" y="6981"/>
                  </a:lnTo>
                  <a:lnTo>
                    <a:pt x="7146" y="6869"/>
                  </a:lnTo>
                  <a:lnTo>
                    <a:pt x="7229" y="6759"/>
                  </a:lnTo>
                  <a:lnTo>
                    <a:pt x="7311" y="6654"/>
                  </a:lnTo>
                  <a:lnTo>
                    <a:pt x="7362" y="6587"/>
                  </a:lnTo>
                  <a:lnTo>
                    <a:pt x="7412" y="6521"/>
                  </a:lnTo>
                  <a:lnTo>
                    <a:pt x="7459" y="6452"/>
                  </a:lnTo>
                  <a:lnTo>
                    <a:pt x="7506" y="6383"/>
                  </a:lnTo>
                  <a:lnTo>
                    <a:pt x="7551" y="6314"/>
                  </a:lnTo>
                  <a:lnTo>
                    <a:pt x="7594" y="6244"/>
                  </a:lnTo>
                  <a:lnTo>
                    <a:pt x="7637" y="6173"/>
                  </a:lnTo>
                  <a:lnTo>
                    <a:pt x="7676" y="6102"/>
                  </a:lnTo>
                  <a:lnTo>
                    <a:pt x="7715" y="6029"/>
                  </a:lnTo>
                  <a:lnTo>
                    <a:pt x="7752" y="5956"/>
                  </a:lnTo>
                  <a:lnTo>
                    <a:pt x="7788" y="5883"/>
                  </a:lnTo>
                  <a:lnTo>
                    <a:pt x="7821" y="5808"/>
                  </a:lnTo>
                  <a:lnTo>
                    <a:pt x="7854" y="5733"/>
                  </a:lnTo>
                  <a:lnTo>
                    <a:pt x="7885" y="5657"/>
                  </a:lnTo>
                  <a:lnTo>
                    <a:pt x="7914" y="5581"/>
                  </a:lnTo>
                  <a:lnTo>
                    <a:pt x="7942" y="5504"/>
                  </a:lnTo>
                  <a:lnTo>
                    <a:pt x="7968" y="5428"/>
                  </a:lnTo>
                  <a:lnTo>
                    <a:pt x="7991" y="5350"/>
                  </a:lnTo>
                  <a:lnTo>
                    <a:pt x="8014" y="5271"/>
                  </a:lnTo>
                  <a:lnTo>
                    <a:pt x="8035" y="5192"/>
                  </a:lnTo>
                  <a:lnTo>
                    <a:pt x="8055" y="5113"/>
                  </a:lnTo>
                  <a:lnTo>
                    <a:pt x="8072" y="5033"/>
                  </a:lnTo>
                  <a:lnTo>
                    <a:pt x="8088" y="4953"/>
                  </a:lnTo>
                  <a:lnTo>
                    <a:pt x="8102" y="4872"/>
                  </a:lnTo>
                  <a:lnTo>
                    <a:pt x="8115" y="4791"/>
                  </a:lnTo>
                  <a:lnTo>
                    <a:pt x="8126" y="4708"/>
                  </a:lnTo>
                  <a:lnTo>
                    <a:pt x="8136" y="4626"/>
                  </a:lnTo>
                  <a:lnTo>
                    <a:pt x="8143" y="4544"/>
                  </a:lnTo>
                  <a:lnTo>
                    <a:pt x="8149" y="4461"/>
                  </a:lnTo>
                  <a:lnTo>
                    <a:pt x="8153" y="4379"/>
                  </a:lnTo>
                  <a:lnTo>
                    <a:pt x="8156" y="4295"/>
                  </a:lnTo>
                  <a:lnTo>
                    <a:pt x="8157" y="4212"/>
                  </a:lnTo>
                  <a:lnTo>
                    <a:pt x="8152" y="4008"/>
                  </a:lnTo>
                  <a:lnTo>
                    <a:pt x="8137" y="3808"/>
                  </a:lnTo>
                  <a:lnTo>
                    <a:pt x="8112" y="3609"/>
                  </a:lnTo>
                  <a:lnTo>
                    <a:pt x="8076" y="3415"/>
                  </a:lnTo>
                  <a:lnTo>
                    <a:pt x="8032" y="3223"/>
                  </a:lnTo>
                  <a:lnTo>
                    <a:pt x="7979" y="3036"/>
                  </a:lnTo>
                  <a:lnTo>
                    <a:pt x="7917" y="2852"/>
                  </a:lnTo>
                  <a:lnTo>
                    <a:pt x="7846" y="2672"/>
                  </a:lnTo>
                  <a:lnTo>
                    <a:pt x="7766" y="2496"/>
                  </a:lnTo>
                  <a:lnTo>
                    <a:pt x="7679" y="2326"/>
                  </a:lnTo>
                  <a:lnTo>
                    <a:pt x="7584" y="2160"/>
                  </a:lnTo>
                  <a:lnTo>
                    <a:pt x="7481" y="1999"/>
                  </a:lnTo>
                  <a:lnTo>
                    <a:pt x="7371" y="1844"/>
                  </a:lnTo>
                  <a:lnTo>
                    <a:pt x="7253" y="1694"/>
                  </a:lnTo>
                  <a:lnTo>
                    <a:pt x="7129" y="1551"/>
                  </a:lnTo>
                  <a:lnTo>
                    <a:pt x="6998" y="1413"/>
                  </a:lnTo>
                  <a:lnTo>
                    <a:pt x="6861" y="1282"/>
                  </a:lnTo>
                  <a:lnTo>
                    <a:pt x="6718" y="1157"/>
                  </a:lnTo>
                  <a:lnTo>
                    <a:pt x="6568" y="1040"/>
                  </a:lnTo>
                  <a:lnTo>
                    <a:pt x="6413" y="929"/>
                  </a:lnTo>
                  <a:lnTo>
                    <a:pt x="6253" y="826"/>
                  </a:lnTo>
                  <a:lnTo>
                    <a:pt x="6087" y="730"/>
                  </a:lnTo>
                  <a:lnTo>
                    <a:pt x="5917" y="643"/>
                  </a:lnTo>
                  <a:lnTo>
                    <a:pt x="5742" y="564"/>
                  </a:lnTo>
                  <a:lnTo>
                    <a:pt x="5562" y="493"/>
                  </a:lnTo>
                  <a:lnTo>
                    <a:pt x="5378" y="430"/>
                  </a:lnTo>
                  <a:lnTo>
                    <a:pt x="5191" y="377"/>
                  </a:lnTo>
                  <a:lnTo>
                    <a:pt x="5000" y="332"/>
                  </a:lnTo>
                  <a:lnTo>
                    <a:pt x="4806" y="298"/>
                  </a:lnTo>
                  <a:lnTo>
                    <a:pt x="4608" y="273"/>
                  </a:lnTo>
                  <a:lnTo>
                    <a:pt x="4408" y="257"/>
                  </a:lnTo>
                  <a:lnTo>
                    <a:pt x="4204" y="252"/>
                  </a:lnTo>
                  <a:lnTo>
                    <a:pt x="4001" y="257"/>
                  </a:lnTo>
                  <a:lnTo>
                    <a:pt x="3801" y="273"/>
                  </a:lnTo>
                  <a:lnTo>
                    <a:pt x="3604" y="298"/>
                  </a:lnTo>
                  <a:lnTo>
                    <a:pt x="3409" y="332"/>
                  </a:lnTo>
                  <a:lnTo>
                    <a:pt x="3218" y="377"/>
                  </a:lnTo>
                  <a:lnTo>
                    <a:pt x="3030" y="430"/>
                  </a:lnTo>
                  <a:lnTo>
                    <a:pt x="2846" y="493"/>
                  </a:lnTo>
                  <a:lnTo>
                    <a:pt x="2667" y="564"/>
                  </a:lnTo>
                  <a:lnTo>
                    <a:pt x="2492" y="643"/>
                  </a:lnTo>
                  <a:lnTo>
                    <a:pt x="2322" y="730"/>
                  </a:lnTo>
                  <a:lnTo>
                    <a:pt x="2157" y="826"/>
                  </a:lnTo>
                  <a:lnTo>
                    <a:pt x="1996" y="929"/>
                  </a:lnTo>
                  <a:lnTo>
                    <a:pt x="1840" y="1040"/>
                  </a:lnTo>
                  <a:lnTo>
                    <a:pt x="1691" y="1157"/>
                  </a:lnTo>
                  <a:lnTo>
                    <a:pt x="1548" y="1282"/>
                  </a:lnTo>
                  <a:lnTo>
                    <a:pt x="1411" y="1413"/>
                  </a:lnTo>
                  <a:lnTo>
                    <a:pt x="1279" y="1551"/>
                  </a:lnTo>
                  <a:lnTo>
                    <a:pt x="1156" y="1694"/>
                  </a:lnTo>
                  <a:lnTo>
                    <a:pt x="1037" y="1844"/>
                  </a:lnTo>
                  <a:lnTo>
                    <a:pt x="927" y="1999"/>
                  </a:lnTo>
                  <a:lnTo>
                    <a:pt x="825" y="2160"/>
                  </a:lnTo>
                  <a:lnTo>
                    <a:pt x="729" y="2326"/>
                  </a:lnTo>
                  <a:lnTo>
                    <a:pt x="642" y="2496"/>
                  </a:lnTo>
                  <a:lnTo>
                    <a:pt x="562" y="2672"/>
                  </a:lnTo>
                  <a:lnTo>
                    <a:pt x="492" y="2852"/>
                  </a:lnTo>
                  <a:lnTo>
                    <a:pt x="430" y="3036"/>
                  </a:lnTo>
                  <a:lnTo>
                    <a:pt x="376" y="3223"/>
                  </a:lnTo>
                  <a:lnTo>
                    <a:pt x="332" y="3415"/>
                  </a:lnTo>
                  <a:lnTo>
                    <a:pt x="297" y="3609"/>
                  </a:lnTo>
                  <a:lnTo>
                    <a:pt x="272" y="3808"/>
                  </a:lnTo>
                  <a:lnTo>
                    <a:pt x="256" y="4008"/>
                  </a:lnTo>
                  <a:lnTo>
                    <a:pt x="251" y="4212"/>
                  </a:lnTo>
                  <a:lnTo>
                    <a:pt x="252" y="4295"/>
                  </a:lnTo>
                  <a:lnTo>
                    <a:pt x="255" y="4378"/>
                  </a:lnTo>
                  <a:lnTo>
                    <a:pt x="259" y="4461"/>
                  </a:lnTo>
                  <a:lnTo>
                    <a:pt x="265" y="4544"/>
                  </a:lnTo>
                  <a:lnTo>
                    <a:pt x="273" y="4626"/>
                  </a:lnTo>
                  <a:lnTo>
                    <a:pt x="282" y="4708"/>
                  </a:lnTo>
                  <a:lnTo>
                    <a:pt x="293" y="4791"/>
                  </a:lnTo>
                  <a:lnTo>
                    <a:pt x="306" y="4872"/>
                  </a:lnTo>
                  <a:lnTo>
                    <a:pt x="321" y="4952"/>
                  </a:lnTo>
                  <a:lnTo>
                    <a:pt x="336" y="5033"/>
                  </a:lnTo>
                  <a:lnTo>
                    <a:pt x="354" y="5113"/>
                  </a:lnTo>
                  <a:lnTo>
                    <a:pt x="373" y="5192"/>
                  </a:lnTo>
                  <a:lnTo>
                    <a:pt x="394" y="5271"/>
                  </a:lnTo>
                  <a:lnTo>
                    <a:pt x="417" y="5349"/>
                  </a:lnTo>
                  <a:lnTo>
                    <a:pt x="441" y="5426"/>
                  </a:lnTo>
                  <a:lnTo>
                    <a:pt x="467" y="5504"/>
                  </a:lnTo>
                  <a:lnTo>
                    <a:pt x="494" y="5580"/>
                  </a:lnTo>
                  <a:lnTo>
                    <a:pt x="523" y="5657"/>
                  </a:lnTo>
                  <a:lnTo>
                    <a:pt x="554" y="5732"/>
                  </a:lnTo>
                  <a:lnTo>
                    <a:pt x="586" y="5808"/>
                  </a:lnTo>
                  <a:lnTo>
                    <a:pt x="620" y="5882"/>
                  </a:lnTo>
                  <a:lnTo>
                    <a:pt x="656" y="5955"/>
                  </a:lnTo>
                  <a:lnTo>
                    <a:pt x="693" y="6028"/>
                  </a:lnTo>
                  <a:lnTo>
                    <a:pt x="731" y="6101"/>
                  </a:lnTo>
                  <a:lnTo>
                    <a:pt x="772" y="6173"/>
                  </a:lnTo>
                  <a:lnTo>
                    <a:pt x="813" y="6243"/>
                  </a:lnTo>
                  <a:lnTo>
                    <a:pt x="857" y="6314"/>
                  </a:lnTo>
                  <a:lnTo>
                    <a:pt x="901" y="6383"/>
                  </a:lnTo>
                  <a:lnTo>
                    <a:pt x="948" y="6452"/>
                  </a:lnTo>
                  <a:lnTo>
                    <a:pt x="997" y="6520"/>
                  </a:lnTo>
                  <a:lnTo>
                    <a:pt x="1046" y="6587"/>
                  </a:lnTo>
                  <a:lnTo>
                    <a:pt x="1098" y="6654"/>
                  </a:lnTo>
                  <a:lnTo>
                    <a:pt x="1187" y="6768"/>
                  </a:lnTo>
                  <a:lnTo>
                    <a:pt x="1276" y="6884"/>
                  </a:lnTo>
                  <a:lnTo>
                    <a:pt x="1364" y="7003"/>
                  </a:lnTo>
                  <a:lnTo>
                    <a:pt x="1452" y="7121"/>
                  </a:lnTo>
                  <a:lnTo>
                    <a:pt x="1539" y="7242"/>
                  </a:lnTo>
                  <a:lnTo>
                    <a:pt x="1627" y="7362"/>
                  </a:lnTo>
                  <a:lnTo>
                    <a:pt x="1712" y="7485"/>
                  </a:lnTo>
                  <a:lnTo>
                    <a:pt x="1797" y="7607"/>
                  </a:lnTo>
                  <a:lnTo>
                    <a:pt x="1880" y="7731"/>
                  </a:lnTo>
                  <a:lnTo>
                    <a:pt x="1963" y="7856"/>
                  </a:lnTo>
                  <a:lnTo>
                    <a:pt x="2044" y="7980"/>
                  </a:lnTo>
                  <a:lnTo>
                    <a:pt x="2124" y="8105"/>
                  </a:lnTo>
                  <a:lnTo>
                    <a:pt x="2203" y="8231"/>
                  </a:lnTo>
                  <a:lnTo>
                    <a:pt x="2280" y="8356"/>
                  </a:lnTo>
                  <a:lnTo>
                    <a:pt x="2357" y="8481"/>
                  </a:lnTo>
                  <a:lnTo>
                    <a:pt x="2431" y="8607"/>
                  </a:lnTo>
                  <a:lnTo>
                    <a:pt x="2448" y="8637"/>
                  </a:lnTo>
                  <a:lnTo>
                    <a:pt x="2448" y="9902"/>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99" name="Freeform 19">
              <a:extLst>
                <a:ext uri="{FF2B5EF4-FFF2-40B4-BE49-F238E27FC236}">
                  <a16:creationId xmlns:a16="http://schemas.microsoft.com/office/drawing/2014/main" id="{E54B0348-B21C-4F77-A0E9-556CE2D609C3}"/>
                </a:ext>
              </a:extLst>
            </p:cNvPr>
            <p:cNvSpPr>
              <a:spLocks/>
            </p:cNvSpPr>
            <p:nvPr/>
          </p:nvSpPr>
          <p:spPr bwMode="auto">
            <a:xfrm>
              <a:off x="2297113" y="2806700"/>
              <a:ext cx="103188" cy="369888"/>
            </a:xfrm>
            <a:custGeom>
              <a:avLst/>
              <a:gdLst>
                <a:gd name="T0" fmla="*/ 954 w 1235"/>
                <a:gd name="T1" fmla="*/ 4427 h 4427"/>
                <a:gd name="T2" fmla="*/ 0 w 1235"/>
                <a:gd name="T3" fmla="*/ 61 h 4427"/>
                <a:gd name="T4" fmla="*/ 280 w 1235"/>
                <a:gd name="T5" fmla="*/ 0 h 4427"/>
                <a:gd name="T6" fmla="*/ 1235 w 1235"/>
                <a:gd name="T7" fmla="*/ 4365 h 4427"/>
                <a:gd name="T8" fmla="*/ 954 w 1235"/>
                <a:gd name="T9" fmla="*/ 4427 h 4427"/>
              </a:gdLst>
              <a:ahLst/>
              <a:cxnLst>
                <a:cxn ang="0">
                  <a:pos x="T0" y="T1"/>
                </a:cxn>
                <a:cxn ang="0">
                  <a:pos x="T2" y="T3"/>
                </a:cxn>
                <a:cxn ang="0">
                  <a:pos x="T4" y="T5"/>
                </a:cxn>
                <a:cxn ang="0">
                  <a:pos x="T6" y="T7"/>
                </a:cxn>
                <a:cxn ang="0">
                  <a:pos x="T8" y="T9"/>
                </a:cxn>
              </a:cxnLst>
              <a:rect l="0" t="0" r="r" b="b"/>
              <a:pathLst>
                <a:path w="1235" h="4427">
                  <a:moveTo>
                    <a:pt x="954" y="4427"/>
                  </a:moveTo>
                  <a:lnTo>
                    <a:pt x="0" y="61"/>
                  </a:lnTo>
                  <a:lnTo>
                    <a:pt x="280" y="0"/>
                  </a:lnTo>
                  <a:lnTo>
                    <a:pt x="1235" y="4365"/>
                  </a:lnTo>
                  <a:lnTo>
                    <a:pt x="954" y="4427"/>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0" name="Freeform 20">
              <a:extLst>
                <a:ext uri="{FF2B5EF4-FFF2-40B4-BE49-F238E27FC236}">
                  <a16:creationId xmlns:a16="http://schemas.microsoft.com/office/drawing/2014/main" id="{AA9ED7C9-00A9-41E9-8D1C-3DF40007B8DB}"/>
                </a:ext>
              </a:extLst>
            </p:cNvPr>
            <p:cNvSpPr>
              <a:spLocks/>
            </p:cNvSpPr>
            <p:nvPr/>
          </p:nvSpPr>
          <p:spPr bwMode="auto">
            <a:xfrm>
              <a:off x="2465388" y="2806700"/>
              <a:ext cx="100013" cy="376238"/>
            </a:xfrm>
            <a:custGeom>
              <a:avLst/>
              <a:gdLst>
                <a:gd name="T0" fmla="*/ 246 w 1201"/>
                <a:gd name="T1" fmla="*/ 4512 h 4512"/>
                <a:gd name="T2" fmla="*/ 0 w 1201"/>
                <a:gd name="T3" fmla="*/ 4459 h 4512"/>
                <a:gd name="T4" fmla="*/ 955 w 1201"/>
                <a:gd name="T5" fmla="*/ 0 h 4512"/>
                <a:gd name="T6" fmla="*/ 1201 w 1201"/>
                <a:gd name="T7" fmla="*/ 53 h 4512"/>
                <a:gd name="T8" fmla="*/ 246 w 1201"/>
                <a:gd name="T9" fmla="*/ 4512 h 4512"/>
              </a:gdLst>
              <a:ahLst/>
              <a:cxnLst>
                <a:cxn ang="0">
                  <a:pos x="T0" y="T1"/>
                </a:cxn>
                <a:cxn ang="0">
                  <a:pos x="T2" y="T3"/>
                </a:cxn>
                <a:cxn ang="0">
                  <a:pos x="T4" y="T5"/>
                </a:cxn>
                <a:cxn ang="0">
                  <a:pos x="T6" y="T7"/>
                </a:cxn>
                <a:cxn ang="0">
                  <a:pos x="T8" y="T9"/>
                </a:cxn>
              </a:cxnLst>
              <a:rect l="0" t="0" r="r" b="b"/>
              <a:pathLst>
                <a:path w="1201" h="4512">
                  <a:moveTo>
                    <a:pt x="246" y="4512"/>
                  </a:moveTo>
                  <a:lnTo>
                    <a:pt x="0" y="4459"/>
                  </a:lnTo>
                  <a:lnTo>
                    <a:pt x="955" y="0"/>
                  </a:lnTo>
                  <a:lnTo>
                    <a:pt x="1201" y="53"/>
                  </a:lnTo>
                  <a:lnTo>
                    <a:pt x="246" y="4512"/>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1" name="Rectangle 21">
              <a:extLst>
                <a:ext uri="{FF2B5EF4-FFF2-40B4-BE49-F238E27FC236}">
                  <a16:creationId xmlns:a16="http://schemas.microsoft.com/office/drawing/2014/main" id="{D0BA8155-BC05-40EE-9931-49F8F7C4181D}"/>
                </a:ext>
              </a:extLst>
            </p:cNvPr>
            <p:cNvSpPr>
              <a:spLocks noChangeArrowheads="1"/>
            </p:cNvSpPr>
            <p:nvPr/>
          </p:nvSpPr>
          <p:spPr bwMode="auto">
            <a:xfrm>
              <a:off x="2374900" y="3408363"/>
              <a:ext cx="119063" cy="20638"/>
            </a:xfrm>
            <a:prstGeom prst="rect">
              <a:avLst/>
            </a:prstGeom>
            <a:grpFill/>
            <a:ln w="6350">
              <a:solidFill>
                <a:srgbClr val="1B587C"/>
              </a:solid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2" name="Freeform 22">
              <a:extLst>
                <a:ext uri="{FF2B5EF4-FFF2-40B4-BE49-F238E27FC236}">
                  <a16:creationId xmlns:a16="http://schemas.microsoft.com/office/drawing/2014/main" id="{38511937-22E7-433C-A27C-2E952B1C94FF}"/>
                </a:ext>
              </a:extLst>
            </p:cNvPr>
            <p:cNvSpPr>
              <a:spLocks/>
            </p:cNvSpPr>
            <p:nvPr/>
          </p:nvSpPr>
          <p:spPr bwMode="auto">
            <a:xfrm>
              <a:off x="2327275" y="2792413"/>
              <a:ext cx="222250" cy="141288"/>
            </a:xfrm>
            <a:custGeom>
              <a:avLst/>
              <a:gdLst>
                <a:gd name="T0" fmla="*/ 1034 w 2662"/>
                <a:gd name="T1" fmla="*/ 1689 h 1689"/>
                <a:gd name="T2" fmla="*/ 783 w 2662"/>
                <a:gd name="T3" fmla="*/ 724 h 1689"/>
                <a:gd name="T4" fmla="*/ 100 w 2662"/>
                <a:gd name="T5" fmla="*/ 1182 h 1689"/>
                <a:gd name="T6" fmla="*/ 0 w 2662"/>
                <a:gd name="T7" fmla="*/ 1033 h 1689"/>
                <a:gd name="T8" fmla="*/ 893 w 2662"/>
                <a:gd name="T9" fmla="*/ 434 h 1689"/>
                <a:gd name="T10" fmla="*/ 1073 w 2662"/>
                <a:gd name="T11" fmla="*/ 1124 h 1689"/>
                <a:gd name="T12" fmla="*/ 1534 w 2662"/>
                <a:gd name="T13" fmla="*/ 0 h 1689"/>
                <a:gd name="T14" fmla="*/ 1914 w 2662"/>
                <a:gd name="T15" fmla="*/ 1085 h 1689"/>
                <a:gd name="T16" fmla="*/ 2587 w 2662"/>
                <a:gd name="T17" fmla="*/ 778 h 1689"/>
                <a:gd name="T18" fmla="*/ 2662 w 2662"/>
                <a:gd name="T19" fmla="*/ 941 h 1689"/>
                <a:gd name="T20" fmla="*/ 1810 w 2662"/>
                <a:gd name="T21" fmla="*/ 1332 h 1689"/>
                <a:gd name="T22" fmla="*/ 1521 w 2662"/>
                <a:gd name="T23" fmla="*/ 506 h 1689"/>
                <a:gd name="T24" fmla="*/ 1034 w 2662"/>
                <a:gd name="T25" fmla="*/ 1689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2" h="1689">
                  <a:moveTo>
                    <a:pt x="1034" y="1689"/>
                  </a:moveTo>
                  <a:lnTo>
                    <a:pt x="783" y="724"/>
                  </a:lnTo>
                  <a:lnTo>
                    <a:pt x="100" y="1182"/>
                  </a:lnTo>
                  <a:lnTo>
                    <a:pt x="0" y="1033"/>
                  </a:lnTo>
                  <a:lnTo>
                    <a:pt x="893" y="434"/>
                  </a:lnTo>
                  <a:lnTo>
                    <a:pt x="1073" y="1124"/>
                  </a:lnTo>
                  <a:lnTo>
                    <a:pt x="1534" y="0"/>
                  </a:lnTo>
                  <a:lnTo>
                    <a:pt x="1914" y="1085"/>
                  </a:lnTo>
                  <a:lnTo>
                    <a:pt x="2587" y="778"/>
                  </a:lnTo>
                  <a:lnTo>
                    <a:pt x="2662" y="941"/>
                  </a:lnTo>
                  <a:lnTo>
                    <a:pt x="1810" y="1332"/>
                  </a:lnTo>
                  <a:lnTo>
                    <a:pt x="1521" y="506"/>
                  </a:lnTo>
                  <a:lnTo>
                    <a:pt x="1034" y="1689"/>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3" name="Freeform 23">
              <a:extLst>
                <a:ext uri="{FF2B5EF4-FFF2-40B4-BE49-F238E27FC236}">
                  <a16:creationId xmlns:a16="http://schemas.microsoft.com/office/drawing/2014/main" id="{10B5D7C9-E327-45D0-9B4D-E604192D99DF}"/>
                </a:ext>
              </a:extLst>
            </p:cNvPr>
            <p:cNvSpPr>
              <a:spLocks/>
            </p:cNvSpPr>
            <p:nvPr/>
          </p:nvSpPr>
          <p:spPr bwMode="auto">
            <a:xfrm>
              <a:off x="2436813" y="2095500"/>
              <a:ext cx="17463" cy="174625"/>
            </a:xfrm>
            <a:custGeom>
              <a:avLst/>
              <a:gdLst>
                <a:gd name="T0" fmla="*/ 96 w 215"/>
                <a:gd name="T1" fmla="*/ 2086 h 2086"/>
                <a:gd name="T2" fmla="*/ 76 w 215"/>
                <a:gd name="T3" fmla="*/ 2082 h 2086"/>
                <a:gd name="T4" fmla="*/ 56 w 215"/>
                <a:gd name="T5" fmla="*/ 2074 h 2086"/>
                <a:gd name="T6" fmla="*/ 38 w 215"/>
                <a:gd name="T7" fmla="*/ 2063 h 2086"/>
                <a:gd name="T8" fmla="*/ 24 w 215"/>
                <a:gd name="T9" fmla="*/ 2048 h 2086"/>
                <a:gd name="T10" fmla="*/ 12 w 215"/>
                <a:gd name="T11" fmla="*/ 2030 h 2086"/>
                <a:gd name="T12" fmla="*/ 4 w 215"/>
                <a:gd name="T13" fmla="*/ 2011 h 2086"/>
                <a:gd name="T14" fmla="*/ 0 w 215"/>
                <a:gd name="T15" fmla="*/ 1990 h 2086"/>
                <a:gd name="T16" fmla="*/ 0 w 215"/>
                <a:gd name="T17" fmla="*/ 108 h 2086"/>
                <a:gd name="T18" fmla="*/ 2 w 215"/>
                <a:gd name="T19" fmla="*/ 86 h 2086"/>
                <a:gd name="T20" fmla="*/ 8 w 215"/>
                <a:gd name="T21" fmla="*/ 65 h 2086"/>
                <a:gd name="T22" fmla="*/ 18 w 215"/>
                <a:gd name="T23" fmla="*/ 48 h 2086"/>
                <a:gd name="T24" fmla="*/ 31 w 215"/>
                <a:gd name="T25" fmla="*/ 31 h 2086"/>
                <a:gd name="T26" fmla="*/ 47 w 215"/>
                <a:gd name="T27" fmla="*/ 19 h 2086"/>
                <a:gd name="T28" fmla="*/ 65 w 215"/>
                <a:gd name="T29" fmla="*/ 8 h 2086"/>
                <a:gd name="T30" fmla="*/ 85 w 215"/>
                <a:gd name="T31" fmla="*/ 2 h 2086"/>
                <a:gd name="T32" fmla="*/ 107 w 215"/>
                <a:gd name="T33" fmla="*/ 0 h 2086"/>
                <a:gd name="T34" fmla="*/ 129 w 215"/>
                <a:gd name="T35" fmla="*/ 2 h 2086"/>
                <a:gd name="T36" fmla="*/ 149 w 215"/>
                <a:gd name="T37" fmla="*/ 8 h 2086"/>
                <a:gd name="T38" fmla="*/ 168 w 215"/>
                <a:gd name="T39" fmla="*/ 19 h 2086"/>
                <a:gd name="T40" fmla="*/ 184 w 215"/>
                <a:gd name="T41" fmla="*/ 31 h 2086"/>
                <a:gd name="T42" fmla="*/ 197 w 215"/>
                <a:gd name="T43" fmla="*/ 48 h 2086"/>
                <a:gd name="T44" fmla="*/ 206 w 215"/>
                <a:gd name="T45" fmla="*/ 65 h 2086"/>
                <a:gd name="T46" fmla="*/ 213 w 215"/>
                <a:gd name="T47" fmla="*/ 86 h 2086"/>
                <a:gd name="T48" fmla="*/ 215 w 215"/>
                <a:gd name="T49" fmla="*/ 108 h 2086"/>
                <a:gd name="T50" fmla="*/ 215 w 215"/>
                <a:gd name="T51" fmla="*/ 1990 h 2086"/>
                <a:gd name="T52" fmla="*/ 211 w 215"/>
                <a:gd name="T53" fmla="*/ 2011 h 2086"/>
                <a:gd name="T54" fmla="*/ 202 w 215"/>
                <a:gd name="T55" fmla="*/ 2030 h 2086"/>
                <a:gd name="T56" fmla="*/ 191 w 215"/>
                <a:gd name="T57" fmla="*/ 2048 h 2086"/>
                <a:gd name="T58" fmla="*/ 176 w 215"/>
                <a:gd name="T59" fmla="*/ 2063 h 2086"/>
                <a:gd name="T60" fmla="*/ 159 w 215"/>
                <a:gd name="T61" fmla="*/ 2074 h 2086"/>
                <a:gd name="T62" fmla="*/ 139 w 215"/>
                <a:gd name="T63" fmla="*/ 2082 h 2086"/>
                <a:gd name="T64" fmla="*/ 118 w 215"/>
                <a:gd name="T65" fmla="*/ 208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2086">
                  <a:moveTo>
                    <a:pt x="107" y="2086"/>
                  </a:moveTo>
                  <a:lnTo>
                    <a:pt x="96" y="2086"/>
                  </a:lnTo>
                  <a:lnTo>
                    <a:pt x="85" y="2084"/>
                  </a:lnTo>
                  <a:lnTo>
                    <a:pt x="76" y="2082"/>
                  </a:lnTo>
                  <a:lnTo>
                    <a:pt x="65" y="2078"/>
                  </a:lnTo>
                  <a:lnTo>
                    <a:pt x="56" y="2074"/>
                  </a:lnTo>
                  <a:lnTo>
                    <a:pt x="47" y="2069"/>
                  </a:lnTo>
                  <a:lnTo>
                    <a:pt x="38" y="2063"/>
                  </a:lnTo>
                  <a:lnTo>
                    <a:pt x="31" y="2055"/>
                  </a:lnTo>
                  <a:lnTo>
                    <a:pt x="24" y="2048"/>
                  </a:lnTo>
                  <a:lnTo>
                    <a:pt x="18" y="2040"/>
                  </a:lnTo>
                  <a:lnTo>
                    <a:pt x="12" y="2030"/>
                  </a:lnTo>
                  <a:lnTo>
                    <a:pt x="8" y="2021"/>
                  </a:lnTo>
                  <a:lnTo>
                    <a:pt x="4" y="2011"/>
                  </a:lnTo>
                  <a:lnTo>
                    <a:pt x="2" y="2000"/>
                  </a:lnTo>
                  <a:lnTo>
                    <a:pt x="0" y="1990"/>
                  </a:lnTo>
                  <a:lnTo>
                    <a:pt x="0" y="1978"/>
                  </a:lnTo>
                  <a:lnTo>
                    <a:pt x="0" y="108"/>
                  </a:lnTo>
                  <a:lnTo>
                    <a:pt x="0" y="97"/>
                  </a:lnTo>
                  <a:lnTo>
                    <a:pt x="2" y="86"/>
                  </a:lnTo>
                  <a:lnTo>
                    <a:pt x="4" y="76"/>
                  </a:lnTo>
                  <a:lnTo>
                    <a:pt x="8" y="65"/>
                  </a:lnTo>
                  <a:lnTo>
                    <a:pt x="12" y="56"/>
                  </a:lnTo>
                  <a:lnTo>
                    <a:pt x="18" y="48"/>
                  </a:lnTo>
                  <a:lnTo>
                    <a:pt x="24" y="39"/>
                  </a:lnTo>
                  <a:lnTo>
                    <a:pt x="31" y="31"/>
                  </a:lnTo>
                  <a:lnTo>
                    <a:pt x="38" y="25"/>
                  </a:lnTo>
                  <a:lnTo>
                    <a:pt x="47" y="19"/>
                  </a:lnTo>
                  <a:lnTo>
                    <a:pt x="56" y="14"/>
                  </a:lnTo>
                  <a:lnTo>
                    <a:pt x="65" y="8"/>
                  </a:lnTo>
                  <a:lnTo>
                    <a:pt x="76" y="5"/>
                  </a:lnTo>
                  <a:lnTo>
                    <a:pt x="85" y="2"/>
                  </a:lnTo>
                  <a:lnTo>
                    <a:pt x="96" y="1"/>
                  </a:lnTo>
                  <a:lnTo>
                    <a:pt x="107" y="0"/>
                  </a:lnTo>
                  <a:lnTo>
                    <a:pt x="118" y="1"/>
                  </a:lnTo>
                  <a:lnTo>
                    <a:pt x="129" y="2"/>
                  </a:lnTo>
                  <a:lnTo>
                    <a:pt x="139" y="5"/>
                  </a:lnTo>
                  <a:lnTo>
                    <a:pt x="149" y="8"/>
                  </a:lnTo>
                  <a:lnTo>
                    <a:pt x="159" y="14"/>
                  </a:lnTo>
                  <a:lnTo>
                    <a:pt x="168" y="19"/>
                  </a:lnTo>
                  <a:lnTo>
                    <a:pt x="176" y="25"/>
                  </a:lnTo>
                  <a:lnTo>
                    <a:pt x="184" y="31"/>
                  </a:lnTo>
                  <a:lnTo>
                    <a:pt x="191" y="39"/>
                  </a:lnTo>
                  <a:lnTo>
                    <a:pt x="197" y="48"/>
                  </a:lnTo>
                  <a:lnTo>
                    <a:pt x="202" y="56"/>
                  </a:lnTo>
                  <a:lnTo>
                    <a:pt x="206" y="65"/>
                  </a:lnTo>
                  <a:lnTo>
                    <a:pt x="211" y="76"/>
                  </a:lnTo>
                  <a:lnTo>
                    <a:pt x="213" y="86"/>
                  </a:lnTo>
                  <a:lnTo>
                    <a:pt x="215" y="97"/>
                  </a:lnTo>
                  <a:lnTo>
                    <a:pt x="215" y="108"/>
                  </a:lnTo>
                  <a:lnTo>
                    <a:pt x="215" y="1978"/>
                  </a:lnTo>
                  <a:lnTo>
                    <a:pt x="215" y="1990"/>
                  </a:lnTo>
                  <a:lnTo>
                    <a:pt x="213" y="2000"/>
                  </a:lnTo>
                  <a:lnTo>
                    <a:pt x="211" y="2011"/>
                  </a:lnTo>
                  <a:lnTo>
                    <a:pt x="206" y="2021"/>
                  </a:lnTo>
                  <a:lnTo>
                    <a:pt x="202" y="2030"/>
                  </a:lnTo>
                  <a:lnTo>
                    <a:pt x="197" y="2040"/>
                  </a:lnTo>
                  <a:lnTo>
                    <a:pt x="191" y="2048"/>
                  </a:lnTo>
                  <a:lnTo>
                    <a:pt x="184" y="2055"/>
                  </a:lnTo>
                  <a:lnTo>
                    <a:pt x="176" y="2063"/>
                  </a:lnTo>
                  <a:lnTo>
                    <a:pt x="168" y="2069"/>
                  </a:lnTo>
                  <a:lnTo>
                    <a:pt x="159" y="2074"/>
                  </a:lnTo>
                  <a:lnTo>
                    <a:pt x="149" y="2078"/>
                  </a:lnTo>
                  <a:lnTo>
                    <a:pt x="139" y="2082"/>
                  </a:lnTo>
                  <a:lnTo>
                    <a:pt x="129" y="2084"/>
                  </a:lnTo>
                  <a:lnTo>
                    <a:pt x="118" y="2086"/>
                  </a:lnTo>
                  <a:lnTo>
                    <a:pt x="107" y="2086"/>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4" name="Freeform 24">
              <a:extLst>
                <a:ext uri="{FF2B5EF4-FFF2-40B4-BE49-F238E27FC236}">
                  <a16:creationId xmlns:a16="http://schemas.microsoft.com/office/drawing/2014/main" id="{C232BCCF-F9E6-441A-B0DD-AB16A7630B33}"/>
                </a:ext>
              </a:extLst>
            </p:cNvPr>
            <p:cNvSpPr>
              <a:spLocks/>
            </p:cNvSpPr>
            <p:nvPr/>
          </p:nvSpPr>
          <p:spPr bwMode="auto">
            <a:xfrm>
              <a:off x="2676525" y="2176463"/>
              <a:ext cx="98425" cy="152400"/>
            </a:xfrm>
            <a:custGeom>
              <a:avLst/>
              <a:gdLst>
                <a:gd name="T0" fmla="*/ 108 w 1183"/>
                <a:gd name="T1" fmla="*/ 1816 h 1816"/>
                <a:gd name="T2" fmla="*/ 93 w 1183"/>
                <a:gd name="T3" fmla="*/ 1815 h 1816"/>
                <a:gd name="T4" fmla="*/ 79 w 1183"/>
                <a:gd name="T5" fmla="*/ 1812 h 1816"/>
                <a:gd name="T6" fmla="*/ 65 w 1183"/>
                <a:gd name="T7" fmla="*/ 1806 h 1816"/>
                <a:gd name="T8" fmla="*/ 52 w 1183"/>
                <a:gd name="T9" fmla="*/ 1800 h 1816"/>
                <a:gd name="T10" fmla="*/ 42 w 1183"/>
                <a:gd name="T11" fmla="*/ 1794 h 1816"/>
                <a:gd name="T12" fmla="*/ 34 w 1183"/>
                <a:gd name="T13" fmla="*/ 1787 h 1816"/>
                <a:gd name="T14" fmla="*/ 27 w 1183"/>
                <a:gd name="T15" fmla="*/ 1779 h 1816"/>
                <a:gd name="T16" fmla="*/ 21 w 1183"/>
                <a:gd name="T17" fmla="*/ 1771 h 1816"/>
                <a:gd name="T18" fmla="*/ 14 w 1183"/>
                <a:gd name="T19" fmla="*/ 1762 h 1816"/>
                <a:gd name="T20" fmla="*/ 10 w 1183"/>
                <a:gd name="T21" fmla="*/ 1752 h 1816"/>
                <a:gd name="T22" fmla="*/ 6 w 1183"/>
                <a:gd name="T23" fmla="*/ 1743 h 1816"/>
                <a:gd name="T24" fmla="*/ 3 w 1183"/>
                <a:gd name="T25" fmla="*/ 1733 h 1816"/>
                <a:gd name="T26" fmla="*/ 1 w 1183"/>
                <a:gd name="T27" fmla="*/ 1723 h 1816"/>
                <a:gd name="T28" fmla="*/ 0 w 1183"/>
                <a:gd name="T29" fmla="*/ 1713 h 1816"/>
                <a:gd name="T30" fmla="*/ 0 w 1183"/>
                <a:gd name="T31" fmla="*/ 1703 h 1816"/>
                <a:gd name="T32" fmla="*/ 1 w 1183"/>
                <a:gd name="T33" fmla="*/ 1692 h 1816"/>
                <a:gd name="T34" fmla="*/ 3 w 1183"/>
                <a:gd name="T35" fmla="*/ 1682 h 1816"/>
                <a:gd name="T36" fmla="*/ 6 w 1183"/>
                <a:gd name="T37" fmla="*/ 1671 h 1816"/>
                <a:gd name="T38" fmla="*/ 10 w 1183"/>
                <a:gd name="T39" fmla="*/ 1661 h 1816"/>
                <a:gd name="T40" fmla="*/ 15 w 1183"/>
                <a:gd name="T41" fmla="*/ 1652 h 1816"/>
                <a:gd name="T42" fmla="*/ 983 w 1183"/>
                <a:gd name="T43" fmla="*/ 51 h 1816"/>
                <a:gd name="T44" fmla="*/ 990 w 1183"/>
                <a:gd name="T45" fmla="*/ 42 h 1816"/>
                <a:gd name="T46" fmla="*/ 997 w 1183"/>
                <a:gd name="T47" fmla="*/ 34 h 1816"/>
                <a:gd name="T48" fmla="*/ 1004 w 1183"/>
                <a:gd name="T49" fmla="*/ 27 h 1816"/>
                <a:gd name="T50" fmla="*/ 1012 w 1183"/>
                <a:gd name="T51" fmla="*/ 20 h 1816"/>
                <a:gd name="T52" fmla="*/ 1022 w 1183"/>
                <a:gd name="T53" fmla="*/ 14 h 1816"/>
                <a:gd name="T54" fmla="*/ 1031 w 1183"/>
                <a:gd name="T55" fmla="*/ 9 h 1816"/>
                <a:gd name="T56" fmla="*/ 1040 w 1183"/>
                <a:gd name="T57" fmla="*/ 6 h 1816"/>
                <a:gd name="T58" fmla="*/ 1050 w 1183"/>
                <a:gd name="T59" fmla="*/ 3 h 1816"/>
                <a:gd name="T60" fmla="*/ 1060 w 1183"/>
                <a:gd name="T61" fmla="*/ 1 h 1816"/>
                <a:gd name="T62" fmla="*/ 1070 w 1183"/>
                <a:gd name="T63" fmla="*/ 0 h 1816"/>
                <a:gd name="T64" fmla="*/ 1081 w 1183"/>
                <a:gd name="T65" fmla="*/ 0 h 1816"/>
                <a:gd name="T66" fmla="*/ 1091 w 1183"/>
                <a:gd name="T67" fmla="*/ 1 h 1816"/>
                <a:gd name="T68" fmla="*/ 1102 w 1183"/>
                <a:gd name="T69" fmla="*/ 3 h 1816"/>
                <a:gd name="T70" fmla="*/ 1112 w 1183"/>
                <a:gd name="T71" fmla="*/ 6 h 1816"/>
                <a:gd name="T72" fmla="*/ 1122 w 1183"/>
                <a:gd name="T73" fmla="*/ 10 h 1816"/>
                <a:gd name="T74" fmla="*/ 1132 w 1183"/>
                <a:gd name="T75" fmla="*/ 15 h 1816"/>
                <a:gd name="T76" fmla="*/ 1141 w 1183"/>
                <a:gd name="T77" fmla="*/ 21 h 1816"/>
                <a:gd name="T78" fmla="*/ 1149 w 1183"/>
                <a:gd name="T79" fmla="*/ 29 h 1816"/>
                <a:gd name="T80" fmla="*/ 1157 w 1183"/>
                <a:gd name="T81" fmla="*/ 36 h 1816"/>
                <a:gd name="T82" fmla="*/ 1163 w 1183"/>
                <a:gd name="T83" fmla="*/ 44 h 1816"/>
                <a:gd name="T84" fmla="*/ 1169 w 1183"/>
                <a:gd name="T85" fmla="*/ 53 h 1816"/>
                <a:gd name="T86" fmla="*/ 1173 w 1183"/>
                <a:gd name="T87" fmla="*/ 62 h 1816"/>
                <a:gd name="T88" fmla="*/ 1177 w 1183"/>
                <a:gd name="T89" fmla="*/ 71 h 1816"/>
                <a:gd name="T90" fmla="*/ 1180 w 1183"/>
                <a:gd name="T91" fmla="*/ 82 h 1816"/>
                <a:gd name="T92" fmla="*/ 1182 w 1183"/>
                <a:gd name="T93" fmla="*/ 92 h 1816"/>
                <a:gd name="T94" fmla="*/ 1183 w 1183"/>
                <a:gd name="T95" fmla="*/ 102 h 1816"/>
                <a:gd name="T96" fmla="*/ 1183 w 1183"/>
                <a:gd name="T97" fmla="*/ 113 h 1816"/>
                <a:gd name="T98" fmla="*/ 1182 w 1183"/>
                <a:gd name="T99" fmla="*/ 123 h 1816"/>
                <a:gd name="T100" fmla="*/ 1180 w 1183"/>
                <a:gd name="T101" fmla="*/ 134 h 1816"/>
                <a:gd name="T102" fmla="*/ 1177 w 1183"/>
                <a:gd name="T103" fmla="*/ 144 h 1816"/>
                <a:gd name="T104" fmla="*/ 1173 w 1183"/>
                <a:gd name="T105" fmla="*/ 153 h 1816"/>
                <a:gd name="T106" fmla="*/ 1168 w 1183"/>
                <a:gd name="T107" fmla="*/ 164 h 1816"/>
                <a:gd name="T108" fmla="*/ 200 w 1183"/>
                <a:gd name="T109" fmla="*/ 1764 h 1816"/>
                <a:gd name="T110" fmla="*/ 192 w 1183"/>
                <a:gd name="T111" fmla="*/ 1775 h 1816"/>
                <a:gd name="T112" fmla="*/ 181 w 1183"/>
                <a:gd name="T113" fmla="*/ 1786 h 1816"/>
                <a:gd name="T114" fmla="*/ 171 w 1183"/>
                <a:gd name="T115" fmla="*/ 1794 h 1816"/>
                <a:gd name="T116" fmla="*/ 160 w 1183"/>
                <a:gd name="T117" fmla="*/ 1802 h 1816"/>
                <a:gd name="T118" fmla="*/ 147 w 1183"/>
                <a:gd name="T119" fmla="*/ 1807 h 1816"/>
                <a:gd name="T120" fmla="*/ 135 w 1183"/>
                <a:gd name="T121" fmla="*/ 1812 h 1816"/>
                <a:gd name="T122" fmla="*/ 121 w 1183"/>
                <a:gd name="T123" fmla="*/ 1815 h 1816"/>
                <a:gd name="T124" fmla="*/ 108 w 1183"/>
                <a:gd name="T1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3" h="1816">
                  <a:moveTo>
                    <a:pt x="108" y="1816"/>
                  </a:moveTo>
                  <a:lnTo>
                    <a:pt x="93" y="1815"/>
                  </a:lnTo>
                  <a:lnTo>
                    <a:pt x="79" y="1812"/>
                  </a:lnTo>
                  <a:lnTo>
                    <a:pt x="65" y="1806"/>
                  </a:lnTo>
                  <a:lnTo>
                    <a:pt x="52" y="1800"/>
                  </a:lnTo>
                  <a:lnTo>
                    <a:pt x="42" y="1794"/>
                  </a:lnTo>
                  <a:lnTo>
                    <a:pt x="34" y="1787"/>
                  </a:lnTo>
                  <a:lnTo>
                    <a:pt x="27" y="1779"/>
                  </a:lnTo>
                  <a:lnTo>
                    <a:pt x="21" y="1771"/>
                  </a:lnTo>
                  <a:lnTo>
                    <a:pt x="14" y="1762"/>
                  </a:lnTo>
                  <a:lnTo>
                    <a:pt x="10" y="1752"/>
                  </a:lnTo>
                  <a:lnTo>
                    <a:pt x="6" y="1743"/>
                  </a:lnTo>
                  <a:lnTo>
                    <a:pt x="3" y="1733"/>
                  </a:lnTo>
                  <a:lnTo>
                    <a:pt x="1" y="1723"/>
                  </a:lnTo>
                  <a:lnTo>
                    <a:pt x="0" y="1713"/>
                  </a:lnTo>
                  <a:lnTo>
                    <a:pt x="0" y="1703"/>
                  </a:lnTo>
                  <a:lnTo>
                    <a:pt x="1" y="1692"/>
                  </a:lnTo>
                  <a:lnTo>
                    <a:pt x="3" y="1682"/>
                  </a:lnTo>
                  <a:lnTo>
                    <a:pt x="6" y="1671"/>
                  </a:lnTo>
                  <a:lnTo>
                    <a:pt x="10" y="1661"/>
                  </a:lnTo>
                  <a:lnTo>
                    <a:pt x="15" y="1652"/>
                  </a:lnTo>
                  <a:lnTo>
                    <a:pt x="983" y="51"/>
                  </a:lnTo>
                  <a:lnTo>
                    <a:pt x="990" y="42"/>
                  </a:lnTo>
                  <a:lnTo>
                    <a:pt x="997" y="34"/>
                  </a:lnTo>
                  <a:lnTo>
                    <a:pt x="1004" y="27"/>
                  </a:lnTo>
                  <a:lnTo>
                    <a:pt x="1012" y="20"/>
                  </a:lnTo>
                  <a:lnTo>
                    <a:pt x="1022" y="14"/>
                  </a:lnTo>
                  <a:lnTo>
                    <a:pt x="1031" y="9"/>
                  </a:lnTo>
                  <a:lnTo>
                    <a:pt x="1040" y="6"/>
                  </a:lnTo>
                  <a:lnTo>
                    <a:pt x="1050" y="3"/>
                  </a:lnTo>
                  <a:lnTo>
                    <a:pt x="1060" y="1"/>
                  </a:lnTo>
                  <a:lnTo>
                    <a:pt x="1070" y="0"/>
                  </a:lnTo>
                  <a:lnTo>
                    <a:pt x="1081" y="0"/>
                  </a:lnTo>
                  <a:lnTo>
                    <a:pt x="1091" y="1"/>
                  </a:lnTo>
                  <a:lnTo>
                    <a:pt x="1102" y="3"/>
                  </a:lnTo>
                  <a:lnTo>
                    <a:pt x="1112" y="6"/>
                  </a:lnTo>
                  <a:lnTo>
                    <a:pt x="1122" y="10"/>
                  </a:lnTo>
                  <a:lnTo>
                    <a:pt x="1132" y="15"/>
                  </a:lnTo>
                  <a:lnTo>
                    <a:pt x="1141" y="21"/>
                  </a:lnTo>
                  <a:lnTo>
                    <a:pt x="1149" y="29"/>
                  </a:lnTo>
                  <a:lnTo>
                    <a:pt x="1157" y="36"/>
                  </a:lnTo>
                  <a:lnTo>
                    <a:pt x="1163" y="44"/>
                  </a:lnTo>
                  <a:lnTo>
                    <a:pt x="1169" y="53"/>
                  </a:lnTo>
                  <a:lnTo>
                    <a:pt x="1173" y="62"/>
                  </a:lnTo>
                  <a:lnTo>
                    <a:pt x="1177" y="71"/>
                  </a:lnTo>
                  <a:lnTo>
                    <a:pt x="1180" y="82"/>
                  </a:lnTo>
                  <a:lnTo>
                    <a:pt x="1182" y="92"/>
                  </a:lnTo>
                  <a:lnTo>
                    <a:pt x="1183" y="102"/>
                  </a:lnTo>
                  <a:lnTo>
                    <a:pt x="1183" y="113"/>
                  </a:lnTo>
                  <a:lnTo>
                    <a:pt x="1182" y="123"/>
                  </a:lnTo>
                  <a:lnTo>
                    <a:pt x="1180" y="134"/>
                  </a:lnTo>
                  <a:lnTo>
                    <a:pt x="1177" y="144"/>
                  </a:lnTo>
                  <a:lnTo>
                    <a:pt x="1173" y="153"/>
                  </a:lnTo>
                  <a:lnTo>
                    <a:pt x="1168" y="164"/>
                  </a:lnTo>
                  <a:lnTo>
                    <a:pt x="200" y="1764"/>
                  </a:lnTo>
                  <a:lnTo>
                    <a:pt x="192" y="1775"/>
                  </a:lnTo>
                  <a:lnTo>
                    <a:pt x="181" y="1786"/>
                  </a:lnTo>
                  <a:lnTo>
                    <a:pt x="171" y="1794"/>
                  </a:lnTo>
                  <a:lnTo>
                    <a:pt x="160" y="1802"/>
                  </a:lnTo>
                  <a:lnTo>
                    <a:pt x="147" y="1807"/>
                  </a:lnTo>
                  <a:lnTo>
                    <a:pt x="135" y="1812"/>
                  </a:lnTo>
                  <a:lnTo>
                    <a:pt x="121" y="1815"/>
                  </a:lnTo>
                  <a:lnTo>
                    <a:pt x="108" y="1816"/>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5" name="Freeform 25">
              <a:extLst>
                <a:ext uri="{FF2B5EF4-FFF2-40B4-BE49-F238E27FC236}">
                  <a16:creationId xmlns:a16="http://schemas.microsoft.com/office/drawing/2014/main" id="{0670E149-F101-4740-88FF-B30A66987334}"/>
                </a:ext>
              </a:extLst>
            </p:cNvPr>
            <p:cNvSpPr>
              <a:spLocks/>
            </p:cNvSpPr>
            <p:nvPr/>
          </p:nvSpPr>
          <p:spPr bwMode="auto">
            <a:xfrm>
              <a:off x="2824163" y="2427288"/>
              <a:ext cx="157163" cy="90488"/>
            </a:xfrm>
            <a:custGeom>
              <a:avLst/>
              <a:gdLst>
                <a:gd name="T0" fmla="*/ 93 w 1871"/>
                <a:gd name="T1" fmla="*/ 1081 h 1082"/>
                <a:gd name="T2" fmla="*/ 65 w 1871"/>
                <a:gd name="T3" fmla="*/ 1073 h 1082"/>
                <a:gd name="T4" fmla="*/ 40 w 1871"/>
                <a:gd name="T5" fmla="*/ 1059 h 1082"/>
                <a:gd name="T6" fmla="*/ 25 w 1871"/>
                <a:gd name="T7" fmla="*/ 1043 h 1082"/>
                <a:gd name="T8" fmla="*/ 16 w 1871"/>
                <a:gd name="T9" fmla="*/ 1031 h 1082"/>
                <a:gd name="T10" fmla="*/ 8 w 1871"/>
                <a:gd name="T11" fmla="*/ 1014 h 1082"/>
                <a:gd name="T12" fmla="*/ 2 w 1871"/>
                <a:gd name="T13" fmla="*/ 993 h 1082"/>
                <a:gd name="T14" fmla="*/ 0 w 1871"/>
                <a:gd name="T15" fmla="*/ 973 h 1082"/>
                <a:gd name="T16" fmla="*/ 3 w 1871"/>
                <a:gd name="T17" fmla="*/ 952 h 1082"/>
                <a:gd name="T18" fmla="*/ 8 w 1871"/>
                <a:gd name="T19" fmla="*/ 932 h 1082"/>
                <a:gd name="T20" fmla="*/ 19 w 1871"/>
                <a:gd name="T21" fmla="*/ 913 h 1082"/>
                <a:gd name="T22" fmla="*/ 32 w 1871"/>
                <a:gd name="T23" fmla="*/ 898 h 1082"/>
                <a:gd name="T24" fmla="*/ 49 w 1871"/>
                <a:gd name="T25" fmla="*/ 884 h 1082"/>
                <a:gd name="T26" fmla="*/ 1713 w 1871"/>
                <a:gd name="T27" fmla="*/ 12 h 1082"/>
                <a:gd name="T28" fmla="*/ 1734 w 1871"/>
                <a:gd name="T29" fmla="*/ 4 h 1082"/>
                <a:gd name="T30" fmla="*/ 1755 w 1871"/>
                <a:gd name="T31" fmla="*/ 0 h 1082"/>
                <a:gd name="T32" fmla="*/ 1776 w 1871"/>
                <a:gd name="T33" fmla="*/ 1 h 1082"/>
                <a:gd name="T34" fmla="*/ 1796 w 1871"/>
                <a:gd name="T35" fmla="*/ 5 h 1082"/>
                <a:gd name="T36" fmla="*/ 1815 w 1871"/>
                <a:gd name="T37" fmla="*/ 14 h 1082"/>
                <a:gd name="T38" fmla="*/ 1833 w 1871"/>
                <a:gd name="T39" fmla="*/ 25 h 1082"/>
                <a:gd name="T40" fmla="*/ 1847 w 1871"/>
                <a:gd name="T41" fmla="*/ 40 h 1082"/>
                <a:gd name="T42" fmla="*/ 1859 w 1871"/>
                <a:gd name="T43" fmla="*/ 58 h 1082"/>
                <a:gd name="T44" fmla="*/ 1867 w 1871"/>
                <a:gd name="T45" fmla="*/ 78 h 1082"/>
                <a:gd name="T46" fmla="*/ 1871 w 1871"/>
                <a:gd name="T47" fmla="*/ 100 h 1082"/>
                <a:gd name="T48" fmla="*/ 1871 w 1871"/>
                <a:gd name="T49" fmla="*/ 121 h 1082"/>
                <a:gd name="T50" fmla="*/ 1866 w 1871"/>
                <a:gd name="T51" fmla="*/ 140 h 1082"/>
                <a:gd name="T52" fmla="*/ 1859 w 1871"/>
                <a:gd name="T53" fmla="*/ 159 h 1082"/>
                <a:gd name="T54" fmla="*/ 1847 w 1871"/>
                <a:gd name="T55" fmla="*/ 177 h 1082"/>
                <a:gd name="T56" fmla="*/ 1832 w 1871"/>
                <a:gd name="T57" fmla="*/ 191 h 1082"/>
                <a:gd name="T58" fmla="*/ 1813 w 1871"/>
                <a:gd name="T59" fmla="*/ 204 h 1082"/>
                <a:gd name="T60" fmla="*/ 146 w 1871"/>
                <a:gd name="T61" fmla="*/ 1075 h 1082"/>
                <a:gd name="T62" fmla="*/ 120 w 1871"/>
                <a:gd name="T63" fmla="*/ 108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1" h="1082">
                  <a:moveTo>
                    <a:pt x="108" y="1082"/>
                  </a:moveTo>
                  <a:lnTo>
                    <a:pt x="93" y="1081"/>
                  </a:lnTo>
                  <a:lnTo>
                    <a:pt x="80" y="1078"/>
                  </a:lnTo>
                  <a:lnTo>
                    <a:pt x="65" y="1073"/>
                  </a:lnTo>
                  <a:lnTo>
                    <a:pt x="53" y="1067"/>
                  </a:lnTo>
                  <a:lnTo>
                    <a:pt x="40" y="1059"/>
                  </a:lnTo>
                  <a:lnTo>
                    <a:pt x="30" y="1048"/>
                  </a:lnTo>
                  <a:lnTo>
                    <a:pt x="25" y="1043"/>
                  </a:lnTo>
                  <a:lnTo>
                    <a:pt x="21" y="1037"/>
                  </a:lnTo>
                  <a:lnTo>
                    <a:pt x="16" y="1031"/>
                  </a:lnTo>
                  <a:lnTo>
                    <a:pt x="12" y="1024"/>
                  </a:lnTo>
                  <a:lnTo>
                    <a:pt x="8" y="1014"/>
                  </a:lnTo>
                  <a:lnTo>
                    <a:pt x="4" y="1004"/>
                  </a:lnTo>
                  <a:lnTo>
                    <a:pt x="2" y="993"/>
                  </a:lnTo>
                  <a:lnTo>
                    <a:pt x="1" y="983"/>
                  </a:lnTo>
                  <a:lnTo>
                    <a:pt x="0" y="973"/>
                  </a:lnTo>
                  <a:lnTo>
                    <a:pt x="1" y="962"/>
                  </a:lnTo>
                  <a:lnTo>
                    <a:pt x="3" y="952"/>
                  </a:lnTo>
                  <a:lnTo>
                    <a:pt x="5" y="941"/>
                  </a:lnTo>
                  <a:lnTo>
                    <a:pt x="8" y="932"/>
                  </a:lnTo>
                  <a:lnTo>
                    <a:pt x="13" y="923"/>
                  </a:lnTo>
                  <a:lnTo>
                    <a:pt x="19" y="913"/>
                  </a:lnTo>
                  <a:lnTo>
                    <a:pt x="25" y="905"/>
                  </a:lnTo>
                  <a:lnTo>
                    <a:pt x="32" y="898"/>
                  </a:lnTo>
                  <a:lnTo>
                    <a:pt x="39" y="891"/>
                  </a:lnTo>
                  <a:lnTo>
                    <a:pt x="49" y="884"/>
                  </a:lnTo>
                  <a:lnTo>
                    <a:pt x="58" y="878"/>
                  </a:lnTo>
                  <a:lnTo>
                    <a:pt x="1713" y="12"/>
                  </a:lnTo>
                  <a:lnTo>
                    <a:pt x="1724" y="7"/>
                  </a:lnTo>
                  <a:lnTo>
                    <a:pt x="1734" y="4"/>
                  </a:lnTo>
                  <a:lnTo>
                    <a:pt x="1745" y="2"/>
                  </a:lnTo>
                  <a:lnTo>
                    <a:pt x="1755" y="0"/>
                  </a:lnTo>
                  <a:lnTo>
                    <a:pt x="1765" y="0"/>
                  </a:lnTo>
                  <a:lnTo>
                    <a:pt x="1776" y="1"/>
                  </a:lnTo>
                  <a:lnTo>
                    <a:pt x="1786" y="2"/>
                  </a:lnTo>
                  <a:lnTo>
                    <a:pt x="1796" y="5"/>
                  </a:lnTo>
                  <a:lnTo>
                    <a:pt x="1806" y="8"/>
                  </a:lnTo>
                  <a:lnTo>
                    <a:pt x="1815" y="14"/>
                  </a:lnTo>
                  <a:lnTo>
                    <a:pt x="1823" y="19"/>
                  </a:lnTo>
                  <a:lnTo>
                    <a:pt x="1833" y="25"/>
                  </a:lnTo>
                  <a:lnTo>
                    <a:pt x="1840" y="32"/>
                  </a:lnTo>
                  <a:lnTo>
                    <a:pt x="1847" y="40"/>
                  </a:lnTo>
                  <a:lnTo>
                    <a:pt x="1854" y="49"/>
                  </a:lnTo>
                  <a:lnTo>
                    <a:pt x="1859" y="58"/>
                  </a:lnTo>
                  <a:lnTo>
                    <a:pt x="1864" y="69"/>
                  </a:lnTo>
                  <a:lnTo>
                    <a:pt x="1867" y="78"/>
                  </a:lnTo>
                  <a:lnTo>
                    <a:pt x="1870" y="88"/>
                  </a:lnTo>
                  <a:lnTo>
                    <a:pt x="1871" y="100"/>
                  </a:lnTo>
                  <a:lnTo>
                    <a:pt x="1871" y="110"/>
                  </a:lnTo>
                  <a:lnTo>
                    <a:pt x="1871" y="121"/>
                  </a:lnTo>
                  <a:lnTo>
                    <a:pt x="1869" y="130"/>
                  </a:lnTo>
                  <a:lnTo>
                    <a:pt x="1866" y="140"/>
                  </a:lnTo>
                  <a:lnTo>
                    <a:pt x="1863" y="150"/>
                  </a:lnTo>
                  <a:lnTo>
                    <a:pt x="1859" y="159"/>
                  </a:lnTo>
                  <a:lnTo>
                    <a:pt x="1854" y="168"/>
                  </a:lnTo>
                  <a:lnTo>
                    <a:pt x="1847" y="177"/>
                  </a:lnTo>
                  <a:lnTo>
                    <a:pt x="1840" y="185"/>
                  </a:lnTo>
                  <a:lnTo>
                    <a:pt x="1832" y="191"/>
                  </a:lnTo>
                  <a:lnTo>
                    <a:pt x="1823" y="198"/>
                  </a:lnTo>
                  <a:lnTo>
                    <a:pt x="1813" y="204"/>
                  </a:lnTo>
                  <a:lnTo>
                    <a:pt x="158" y="1069"/>
                  </a:lnTo>
                  <a:lnTo>
                    <a:pt x="146" y="1075"/>
                  </a:lnTo>
                  <a:lnTo>
                    <a:pt x="134" y="1079"/>
                  </a:lnTo>
                  <a:lnTo>
                    <a:pt x="120" y="1081"/>
                  </a:lnTo>
                  <a:lnTo>
                    <a:pt x="108" y="1082"/>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6" name="Freeform 26">
              <a:extLst>
                <a:ext uri="{FF2B5EF4-FFF2-40B4-BE49-F238E27FC236}">
                  <a16:creationId xmlns:a16="http://schemas.microsoft.com/office/drawing/2014/main" id="{6A5FBF72-2912-466A-842A-0B19587B9986}"/>
                </a:ext>
              </a:extLst>
            </p:cNvPr>
            <p:cNvSpPr>
              <a:spLocks/>
            </p:cNvSpPr>
            <p:nvPr/>
          </p:nvSpPr>
          <p:spPr bwMode="auto">
            <a:xfrm>
              <a:off x="2870200" y="2711450"/>
              <a:ext cx="173038" cy="28575"/>
            </a:xfrm>
            <a:custGeom>
              <a:avLst/>
              <a:gdLst>
                <a:gd name="T0" fmla="*/ 1969 w 2080"/>
                <a:gd name="T1" fmla="*/ 335 h 335"/>
                <a:gd name="T2" fmla="*/ 102 w 2080"/>
                <a:gd name="T3" fmla="*/ 215 h 335"/>
                <a:gd name="T4" fmla="*/ 80 w 2080"/>
                <a:gd name="T5" fmla="*/ 212 h 335"/>
                <a:gd name="T6" fmla="*/ 60 w 2080"/>
                <a:gd name="T7" fmla="*/ 204 h 335"/>
                <a:gd name="T8" fmla="*/ 43 w 2080"/>
                <a:gd name="T9" fmla="*/ 194 h 335"/>
                <a:gd name="T10" fmla="*/ 27 w 2080"/>
                <a:gd name="T11" fmla="*/ 179 h 335"/>
                <a:gd name="T12" fmla="*/ 15 w 2080"/>
                <a:gd name="T13" fmla="*/ 162 h 335"/>
                <a:gd name="T14" fmla="*/ 6 w 2080"/>
                <a:gd name="T15" fmla="*/ 144 h 335"/>
                <a:gd name="T16" fmla="*/ 1 w 2080"/>
                <a:gd name="T17" fmla="*/ 123 h 335"/>
                <a:gd name="T18" fmla="*/ 0 w 2080"/>
                <a:gd name="T19" fmla="*/ 101 h 335"/>
                <a:gd name="T20" fmla="*/ 4 w 2080"/>
                <a:gd name="T21" fmla="*/ 79 h 335"/>
                <a:gd name="T22" fmla="*/ 12 w 2080"/>
                <a:gd name="T23" fmla="*/ 60 h 335"/>
                <a:gd name="T24" fmla="*/ 23 w 2080"/>
                <a:gd name="T25" fmla="*/ 42 h 335"/>
                <a:gd name="T26" fmla="*/ 37 w 2080"/>
                <a:gd name="T27" fmla="*/ 27 h 335"/>
                <a:gd name="T28" fmla="*/ 54 w 2080"/>
                <a:gd name="T29" fmla="*/ 15 h 335"/>
                <a:gd name="T30" fmla="*/ 73 w 2080"/>
                <a:gd name="T31" fmla="*/ 6 h 335"/>
                <a:gd name="T32" fmla="*/ 94 w 2080"/>
                <a:gd name="T33" fmla="*/ 1 h 335"/>
                <a:gd name="T34" fmla="*/ 115 w 2080"/>
                <a:gd name="T35" fmla="*/ 0 h 335"/>
                <a:gd name="T36" fmla="*/ 1990 w 2080"/>
                <a:gd name="T37" fmla="*/ 121 h 335"/>
                <a:gd name="T38" fmla="*/ 2011 w 2080"/>
                <a:gd name="T39" fmla="*/ 126 h 335"/>
                <a:gd name="T40" fmla="*/ 2029 w 2080"/>
                <a:gd name="T41" fmla="*/ 135 h 335"/>
                <a:gd name="T42" fmla="*/ 2046 w 2080"/>
                <a:gd name="T43" fmla="*/ 148 h 335"/>
                <a:gd name="T44" fmla="*/ 2059 w 2080"/>
                <a:gd name="T45" fmla="*/ 163 h 335"/>
                <a:gd name="T46" fmla="*/ 2070 w 2080"/>
                <a:gd name="T47" fmla="*/ 182 h 335"/>
                <a:gd name="T48" fmla="*/ 2077 w 2080"/>
                <a:gd name="T49" fmla="*/ 202 h 335"/>
                <a:gd name="T50" fmla="*/ 2080 w 2080"/>
                <a:gd name="T51" fmla="*/ 223 h 335"/>
                <a:gd name="T52" fmla="*/ 2079 w 2080"/>
                <a:gd name="T53" fmla="*/ 245 h 335"/>
                <a:gd name="T54" fmla="*/ 2074 w 2080"/>
                <a:gd name="T55" fmla="*/ 264 h 335"/>
                <a:gd name="T56" fmla="*/ 2064 w 2080"/>
                <a:gd name="T57" fmla="*/ 283 h 335"/>
                <a:gd name="T58" fmla="*/ 2053 w 2080"/>
                <a:gd name="T59" fmla="*/ 299 h 335"/>
                <a:gd name="T60" fmla="*/ 2039 w 2080"/>
                <a:gd name="T61" fmla="*/ 312 h 335"/>
                <a:gd name="T62" fmla="*/ 2022 w 2080"/>
                <a:gd name="T63" fmla="*/ 323 h 335"/>
                <a:gd name="T64" fmla="*/ 2003 w 2080"/>
                <a:gd name="T65" fmla="*/ 331 h 335"/>
                <a:gd name="T66" fmla="*/ 1982 w 2080"/>
                <a:gd name="T67" fmla="*/ 334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80" h="335">
                  <a:moveTo>
                    <a:pt x="1972" y="335"/>
                  </a:moveTo>
                  <a:lnTo>
                    <a:pt x="1969" y="335"/>
                  </a:lnTo>
                  <a:lnTo>
                    <a:pt x="1965" y="335"/>
                  </a:lnTo>
                  <a:lnTo>
                    <a:pt x="102" y="215"/>
                  </a:lnTo>
                  <a:lnTo>
                    <a:pt x="90" y="214"/>
                  </a:lnTo>
                  <a:lnTo>
                    <a:pt x="80" y="212"/>
                  </a:lnTo>
                  <a:lnTo>
                    <a:pt x="70" y="208"/>
                  </a:lnTo>
                  <a:lnTo>
                    <a:pt x="60" y="204"/>
                  </a:lnTo>
                  <a:lnTo>
                    <a:pt x="51" y="199"/>
                  </a:lnTo>
                  <a:lnTo>
                    <a:pt x="43" y="194"/>
                  </a:lnTo>
                  <a:lnTo>
                    <a:pt x="34" y="186"/>
                  </a:lnTo>
                  <a:lnTo>
                    <a:pt x="27" y="179"/>
                  </a:lnTo>
                  <a:lnTo>
                    <a:pt x="21" y="171"/>
                  </a:lnTo>
                  <a:lnTo>
                    <a:pt x="15" y="162"/>
                  </a:lnTo>
                  <a:lnTo>
                    <a:pt x="11" y="153"/>
                  </a:lnTo>
                  <a:lnTo>
                    <a:pt x="6" y="144"/>
                  </a:lnTo>
                  <a:lnTo>
                    <a:pt x="3" y="133"/>
                  </a:lnTo>
                  <a:lnTo>
                    <a:pt x="1" y="123"/>
                  </a:lnTo>
                  <a:lnTo>
                    <a:pt x="0" y="112"/>
                  </a:lnTo>
                  <a:lnTo>
                    <a:pt x="0" y="101"/>
                  </a:lnTo>
                  <a:lnTo>
                    <a:pt x="2" y="90"/>
                  </a:lnTo>
                  <a:lnTo>
                    <a:pt x="4" y="79"/>
                  </a:lnTo>
                  <a:lnTo>
                    <a:pt x="7" y="69"/>
                  </a:lnTo>
                  <a:lnTo>
                    <a:pt x="12" y="60"/>
                  </a:lnTo>
                  <a:lnTo>
                    <a:pt x="17" y="50"/>
                  </a:lnTo>
                  <a:lnTo>
                    <a:pt x="23" y="42"/>
                  </a:lnTo>
                  <a:lnTo>
                    <a:pt x="29" y="34"/>
                  </a:lnTo>
                  <a:lnTo>
                    <a:pt x="37" y="27"/>
                  </a:lnTo>
                  <a:lnTo>
                    <a:pt x="45" y="20"/>
                  </a:lnTo>
                  <a:lnTo>
                    <a:pt x="54" y="15"/>
                  </a:lnTo>
                  <a:lnTo>
                    <a:pt x="63" y="10"/>
                  </a:lnTo>
                  <a:lnTo>
                    <a:pt x="73" y="6"/>
                  </a:lnTo>
                  <a:lnTo>
                    <a:pt x="83" y="3"/>
                  </a:lnTo>
                  <a:lnTo>
                    <a:pt x="94" y="1"/>
                  </a:lnTo>
                  <a:lnTo>
                    <a:pt x="104" y="0"/>
                  </a:lnTo>
                  <a:lnTo>
                    <a:pt x="115" y="0"/>
                  </a:lnTo>
                  <a:lnTo>
                    <a:pt x="1979" y="119"/>
                  </a:lnTo>
                  <a:lnTo>
                    <a:pt x="1990" y="121"/>
                  </a:lnTo>
                  <a:lnTo>
                    <a:pt x="2000" y="123"/>
                  </a:lnTo>
                  <a:lnTo>
                    <a:pt x="2011" y="126"/>
                  </a:lnTo>
                  <a:lnTo>
                    <a:pt x="2021" y="130"/>
                  </a:lnTo>
                  <a:lnTo>
                    <a:pt x="2029" y="135"/>
                  </a:lnTo>
                  <a:lnTo>
                    <a:pt x="2039" y="142"/>
                  </a:lnTo>
                  <a:lnTo>
                    <a:pt x="2046" y="148"/>
                  </a:lnTo>
                  <a:lnTo>
                    <a:pt x="2053" y="155"/>
                  </a:lnTo>
                  <a:lnTo>
                    <a:pt x="2059" y="163"/>
                  </a:lnTo>
                  <a:lnTo>
                    <a:pt x="2065" y="173"/>
                  </a:lnTo>
                  <a:lnTo>
                    <a:pt x="2070" y="182"/>
                  </a:lnTo>
                  <a:lnTo>
                    <a:pt x="2074" y="192"/>
                  </a:lnTo>
                  <a:lnTo>
                    <a:pt x="2077" y="202"/>
                  </a:lnTo>
                  <a:lnTo>
                    <a:pt x="2079" y="212"/>
                  </a:lnTo>
                  <a:lnTo>
                    <a:pt x="2080" y="223"/>
                  </a:lnTo>
                  <a:lnTo>
                    <a:pt x="2080" y="234"/>
                  </a:lnTo>
                  <a:lnTo>
                    <a:pt x="2079" y="245"/>
                  </a:lnTo>
                  <a:lnTo>
                    <a:pt x="2077" y="255"/>
                  </a:lnTo>
                  <a:lnTo>
                    <a:pt x="2074" y="264"/>
                  </a:lnTo>
                  <a:lnTo>
                    <a:pt x="2070" y="274"/>
                  </a:lnTo>
                  <a:lnTo>
                    <a:pt x="2064" y="283"/>
                  </a:lnTo>
                  <a:lnTo>
                    <a:pt x="2059" y="291"/>
                  </a:lnTo>
                  <a:lnTo>
                    <a:pt x="2053" y="299"/>
                  </a:lnTo>
                  <a:lnTo>
                    <a:pt x="2046" y="306"/>
                  </a:lnTo>
                  <a:lnTo>
                    <a:pt x="2039" y="312"/>
                  </a:lnTo>
                  <a:lnTo>
                    <a:pt x="2030" y="318"/>
                  </a:lnTo>
                  <a:lnTo>
                    <a:pt x="2022" y="323"/>
                  </a:lnTo>
                  <a:lnTo>
                    <a:pt x="2013" y="328"/>
                  </a:lnTo>
                  <a:lnTo>
                    <a:pt x="2003" y="331"/>
                  </a:lnTo>
                  <a:lnTo>
                    <a:pt x="1993" y="333"/>
                  </a:lnTo>
                  <a:lnTo>
                    <a:pt x="1982" y="334"/>
                  </a:lnTo>
                  <a:lnTo>
                    <a:pt x="1972" y="335"/>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7" name="Freeform 27">
              <a:extLst>
                <a:ext uri="{FF2B5EF4-FFF2-40B4-BE49-F238E27FC236}">
                  <a16:creationId xmlns:a16="http://schemas.microsoft.com/office/drawing/2014/main" id="{EF14F522-5D1D-4674-9955-990E2D68D0EA}"/>
                </a:ext>
              </a:extLst>
            </p:cNvPr>
            <p:cNvSpPr>
              <a:spLocks/>
            </p:cNvSpPr>
            <p:nvPr/>
          </p:nvSpPr>
          <p:spPr bwMode="auto">
            <a:xfrm>
              <a:off x="2797175" y="2947988"/>
              <a:ext cx="146050" cy="106363"/>
            </a:xfrm>
            <a:custGeom>
              <a:avLst/>
              <a:gdLst>
                <a:gd name="T0" fmla="*/ 1632 w 1748"/>
                <a:gd name="T1" fmla="*/ 1286 h 1286"/>
                <a:gd name="T2" fmla="*/ 1617 w 1748"/>
                <a:gd name="T3" fmla="*/ 1283 h 1286"/>
                <a:gd name="T4" fmla="*/ 1601 w 1748"/>
                <a:gd name="T5" fmla="*/ 1278 h 1286"/>
                <a:gd name="T6" fmla="*/ 1585 w 1748"/>
                <a:gd name="T7" fmla="*/ 1271 h 1286"/>
                <a:gd name="T8" fmla="*/ 46 w 1748"/>
                <a:gd name="T9" fmla="*/ 197 h 1286"/>
                <a:gd name="T10" fmla="*/ 29 w 1748"/>
                <a:gd name="T11" fmla="*/ 182 h 1286"/>
                <a:gd name="T12" fmla="*/ 17 w 1748"/>
                <a:gd name="T13" fmla="*/ 165 h 1286"/>
                <a:gd name="T14" fmla="*/ 8 w 1748"/>
                <a:gd name="T15" fmla="*/ 147 h 1286"/>
                <a:gd name="T16" fmla="*/ 1 w 1748"/>
                <a:gd name="T17" fmla="*/ 127 h 1286"/>
                <a:gd name="T18" fmla="*/ 0 w 1748"/>
                <a:gd name="T19" fmla="*/ 106 h 1286"/>
                <a:gd name="T20" fmla="*/ 2 w 1748"/>
                <a:gd name="T21" fmla="*/ 85 h 1286"/>
                <a:gd name="T22" fmla="*/ 9 w 1748"/>
                <a:gd name="T23" fmla="*/ 66 h 1286"/>
                <a:gd name="T24" fmla="*/ 19 w 1748"/>
                <a:gd name="T25" fmla="*/ 46 h 1286"/>
                <a:gd name="T26" fmla="*/ 34 w 1748"/>
                <a:gd name="T27" fmla="*/ 30 h 1286"/>
                <a:gd name="T28" fmla="*/ 50 w 1748"/>
                <a:gd name="T29" fmla="*/ 17 h 1286"/>
                <a:gd name="T30" fmla="*/ 69 w 1748"/>
                <a:gd name="T31" fmla="*/ 8 h 1286"/>
                <a:gd name="T32" fmla="*/ 89 w 1748"/>
                <a:gd name="T33" fmla="*/ 2 h 1286"/>
                <a:gd name="T34" fmla="*/ 109 w 1748"/>
                <a:gd name="T35" fmla="*/ 0 h 1286"/>
                <a:gd name="T36" fmla="*/ 130 w 1748"/>
                <a:gd name="T37" fmla="*/ 2 h 1286"/>
                <a:gd name="T38" fmla="*/ 151 w 1748"/>
                <a:gd name="T39" fmla="*/ 9 h 1286"/>
                <a:gd name="T40" fmla="*/ 169 w 1748"/>
                <a:gd name="T41" fmla="*/ 20 h 1286"/>
                <a:gd name="T42" fmla="*/ 1711 w 1748"/>
                <a:gd name="T43" fmla="*/ 1096 h 1286"/>
                <a:gd name="T44" fmla="*/ 1725 w 1748"/>
                <a:gd name="T45" fmla="*/ 1112 h 1286"/>
                <a:gd name="T46" fmla="*/ 1737 w 1748"/>
                <a:gd name="T47" fmla="*/ 1130 h 1286"/>
                <a:gd name="T48" fmla="*/ 1744 w 1748"/>
                <a:gd name="T49" fmla="*/ 1148 h 1286"/>
                <a:gd name="T50" fmla="*/ 1747 w 1748"/>
                <a:gd name="T51" fmla="*/ 1169 h 1286"/>
                <a:gd name="T52" fmla="*/ 1747 w 1748"/>
                <a:gd name="T53" fmla="*/ 1190 h 1286"/>
                <a:gd name="T54" fmla="*/ 1743 w 1748"/>
                <a:gd name="T55" fmla="*/ 1211 h 1286"/>
                <a:gd name="T56" fmla="*/ 1735 w 1748"/>
                <a:gd name="T57" fmla="*/ 1230 h 1286"/>
                <a:gd name="T58" fmla="*/ 1720 w 1748"/>
                <a:gd name="T59" fmla="*/ 1250 h 1286"/>
                <a:gd name="T60" fmla="*/ 1701 w 1748"/>
                <a:gd name="T61" fmla="*/ 1268 h 1286"/>
                <a:gd name="T62" fmla="*/ 1678 w 1748"/>
                <a:gd name="T63" fmla="*/ 1279 h 1286"/>
                <a:gd name="T64" fmla="*/ 1653 w 1748"/>
                <a:gd name="T65" fmla="*/ 1286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8" h="1286">
                  <a:moveTo>
                    <a:pt x="1640" y="1286"/>
                  </a:moveTo>
                  <a:lnTo>
                    <a:pt x="1632" y="1286"/>
                  </a:lnTo>
                  <a:lnTo>
                    <a:pt x="1624" y="1285"/>
                  </a:lnTo>
                  <a:lnTo>
                    <a:pt x="1617" y="1283"/>
                  </a:lnTo>
                  <a:lnTo>
                    <a:pt x="1608" y="1281"/>
                  </a:lnTo>
                  <a:lnTo>
                    <a:pt x="1601" y="1278"/>
                  </a:lnTo>
                  <a:lnTo>
                    <a:pt x="1593" y="1275"/>
                  </a:lnTo>
                  <a:lnTo>
                    <a:pt x="1585" y="1271"/>
                  </a:lnTo>
                  <a:lnTo>
                    <a:pt x="1578" y="1267"/>
                  </a:lnTo>
                  <a:lnTo>
                    <a:pt x="46" y="197"/>
                  </a:lnTo>
                  <a:lnTo>
                    <a:pt x="38" y="190"/>
                  </a:lnTo>
                  <a:lnTo>
                    <a:pt x="29" y="182"/>
                  </a:lnTo>
                  <a:lnTo>
                    <a:pt x="22" y="175"/>
                  </a:lnTo>
                  <a:lnTo>
                    <a:pt x="17" y="165"/>
                  </a:lnTo>
                  <a:lnTo>
                    <a:pt x="12" y="157"/>
                  </a:lnTo>
                  <a:lnTo>
                    <a:pt x="8" y="147"/>
                  </a:lnTo>
                  <a:lnTo>
                    <a:pt x="5" y="137"/>
                  </a:lnTo>
                  <a:lnTo>
                    <a:pt x="1" y="127"/>
                  </a:lnTo>
                  <a:lnTo>
                    <a:pt x="0" y="117"/>
                  </a:lnTo>
                  <a:lnTo>
                    <a:pt x="0" y="106"/>
                  </a:lnTo>
                  <a:lnTo>
                    <a:pt x="0" y="96"/>
                  </a:lnTo>
                  <a:lnTo>
                    <a:pt x="2" y="85"/>
                  </a:lnTo>
                  <a:lnTo>
                    <a:pt x="5" y="75"/>
                  </a:lnTo>
                  <a:lnTo>
                    <a:pt x="9" y="66"/>
                  </a:lnTo>
                  <a:lnTo>
                    <a:pt x="14" y="56"/>
                  </a:lnTo>
                  <a:lnTo>
                    <a:pt x="19" y="46"/>
                  </a:lnTo>
                  <a:lnTo>
                    <a:pt x="26" y="38"/>
                  </a:lnTo>
                  <a:lnTo>
                    <a:pt x="34" y="30"/>
                  </a:lnTo>
                  <a:lnTo>
                    <a:pt x="42" y="23"/>
                  </a:lnTo>
                  <a:lnTo>
                    <a:pt x="50" y="17"/>
                  </a:lnTo>
                  <a:lnTo>
                    <a:pt x="60" y="12"/>
                  </a:lnTo>
                  <a:lnTo>
                    <a:pt x="69" y="8"/>
                  </a:lnTo>
                  <a:lnTo>
                    <a:pt x="79" y="4"/>
                  </a:lnTo>
                  <a:lnTo>
                    <a:pt x="89" y="2"/>
                  </a:lnTo>
                  <a:lnTo>
                    <a:pt x="99" y="0"/>
                  </a:lnTo>
                  <a:lnTo>
                    <a:pt x="109" y="0"/>
                  </a:lnTo>
                  <a:lnTo>
                    <a:pt x="120" y="1"/>
                  </a:lnTo>
                  <a:lnTo>
                    <a:pt x="130" y="2"/>
                  </a:lnTo>
                  <a:lnTo>
                    <a:pt x="140" y="5"/>
                  </a:lnTo>
                  <a:lnTo>
                    <a:pt x="151" y="9"/>
                  </a:lnTo>
                  <a:lnTo>
                    <a:pt x="160" y="14"/>
                  </a:lnTo>
                  <a:lnTo>
                    <a:pt x="169" y="20"/>
                  </a:lnTo>
                  <a:lnTo>
                    <a:pt x="1702" y="1089"/>
                  </a:lnTo>
                  <a:lnTo>
                    <a:pt x="1711" y="1096"/>
                  </a:lnTo>
                  <a:lnTo>
                    <a:pt x="1718" y="1104"/>
                  </a:lnTo>
                  <a:lnTo>
                    <a:pt x="1725" y="1112"/>
                  </a:lnTo>
                  <a:lnTo>
                    <a:pt x="1732" y="1120"/>
                  </a:lnTo>
                  <a:lnTo>
                    <a:pt x="1737" y="1130"/>
                  </a:lnTo>
                  <a:lnTo>
                    <a:pt x="1741" y="1139"/>
                  </a:lnTo>
                  <a:lnTo>
                    <a:pt x="1744" y="1148"/>
                  </a:lnTo>
                  <a:lnTo>
                    <a:pt x="1746" y="1159"/>
                  </a:lnTo>
                  <a:lnTo>
                    <a:pt x="1747" y="1169"/>
                  </a:lnTo>
                  <a:lnTo>
                    <a:pt x="1748" y="1180"/>
                  </a:lnTo>
                  <a:lnTo>
                    <a:pt x="1747" y="1190"/>
                  </a:lnTo>
                  <a:lnTo>
                    <a:pt x="1745" y="1200"/>
                  </a:lnTo>
                  <a:lnTo>
                    <a:pt x="1743" y="1211"/>
                  </a:lnTo>
                  <a:lnTo>
                    <a:pt x="1739" y="1220"/>
                  </a:lnTo>
                  <a:lnTo>
                    <a:pt x="1735" y="1230"/>
                  </a:lnTo>
                  <a:lnTo>
                    <a:pt x="1729" y="1240"/>
                  </a:lnTo>
                  <a:lnTo>
                    <a:pt x="1720" y="1250"/>
                  </a:lnTo>
                  <a:lnTo>
                    <a:pt x="1711" y="1260"/>
                  </a:lnTo>
                  <a:lnTo>
                    <a:pt x="1701" y="1268"/>
                  </a:lnTo>
                  <a:lnTo>
                    <a:pt x="1689" y="1274"/>
                  </a:lnTo>
                  <a:lnTo>
                    <a:pt x="1678" y="1279"/>
                  </a:lnTo>
                  <a:lnTo>
                    <a:pt x="1665" y="1282"/>
                  </a:lnTo>
                  <a:lnTo>
                    <a:pt x="1653" y="1286"/>
                  </a:lnTo>
                  <a:lnTo>
                    <a:pt x="1640" y="1286"/>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8" name="Freeform 28">
              <a:extLst>
                <a:ext uri="{FF2B5EF4-FFF2-40B4-BE49-F238E27FC236}">
                  <a16:creationId xmlns:a16="http://schemas.microsoft.com/office/drawing/2014/main" id="{5A110529-771E-4CEE-AC15-135242760884}"/>
                </a:ext>
              </a:extLst>
            </p:cNvPr>
            <p:cNvSpPr>
              <a:spLocks/>
            </p:cNvSpPr>
            <p:nvPr/>
          </p:nvSpPr>
          <p:spPr bwMode="auto">
            <a:xfrm>
              <a:off x="2093913" y="2176463"/>
              <a:ext cx="98425" cy="152400"/>
            </a:xfrm>
            <a:custGeom>
              <a:avLst/>
              <a:gdLst>
                <a:gd name="T0" fmla="*/ 1075 w 1183"/>
                <a:gd name="T1" fmla="*/ 1816 h 1816"/>
                <a:gd name="T2" fmla="*/ 1062 w 1183"/>
                <a:gd name="T3" fmla="*/ 1815 h 1816"/>
                <a:gd name="T4" fmla="*/ 1048 w 1183"/>
                <a:gd name="T5" fmla="*/ 1812 h 1816"/>
                <a:gd name="T6" fmla="*/ 1036 w 1183"/>
                <a:gd name="T7" fmla="*/ 1807 h 1816"/>
                <a:gd name="T8" fmla="*/ 1023 w 1183"/>
                <a:gd name="T9" fmla="*/ 1802 h 1816"/>
                <a:gd name="T10" fmla="*/ 1012 w 1183"/>
                <a:gd name="T11" fmla="*/ 1794 h 1816"/>
                <a:gd name="T12" fmla="*/ 1002 w 1183"/>
                <a:gd name="T13" fmla="*/ 1786 h 1816"/>
                <a:gd name="T14" fmla="*/ 991 w 1183"/>
                <a:gd name="T15" fmla="*/ 1775 h 1816"/>
                <a:gd name="T16" fmla="*/ 983 w 1183"/>
                <a:gd name="T17" fmla="*/ 1764 h 1816"/>
                <a:gd name="T18" fmla="*/ 15 w 1183"/>
                <a:gd name="T19" fmla="*/ 164 h 1816"/>
                <a:gd name="T20" fmla="*/ 10 w 1183"/>
                <a:gd name="T21" fmla="*/ 153 h 1816"/>
                <a:gd name="T22" fmla="*/ 6 w 1183"/>
                <a:gd name="T23" fmla="*/ 144 h 1816"/>
                <a:gd name="T24" fmla="*/ 3 w 1183"/>
                <a:gd name="T25" fmla="*/ 134 h 1816"/>
                <a:gd name="T26" fmla="*/ 1 w 1183"/>
                <a:gd name="T27" fmla="*/ 123 h 1816"/>
                <a:gd name="T28" fmla="*/ 0 w 1183"/>
                <a:gd name="T29" fmla="*/ 113 h 1816"/>
                <a:gd name="T30" fmla="*/ 0 w 1183"/>
                <a:gd name="T31" fmla="*/ 102 h 1816"/>
                <a:gd name="T32" fmla="*/ 1 w 1183"/>
                <a:gd name="T33" fmla="*/ 92 h 1816"/>
                <a:gd name="T34" fmla="*/ 3 w 1183"/>
                <a:gd name="T35" fmla="*/ 82 h 1816"/>
                <a:gd name="T36" fmla="*/ 6 w 1183"/>
                <a:gd name="T37" fmla="*/ 71 h 1816"/>
                <a:gd name="T38" fmla="*/ 10 w 1183"/>
                <a:gd name="T39" fmla="*/ 62 h 1816"/>
                <a:gd name="T40" fmla="*/ 14 w 1183"/>
                <a:gd name="T41" fmla="*/ 53 h 1816"/>
                <a:gd name="T42" fmla="*/ 20 w 1183"/>
                <a:gd name="T43" fmla="*/ 44 h 1816"/>
                <a:gd name="T44" fmla="*/ 26 w 1183"/>
                <a:gd name="T45" fmla="*/ 36 h 1816"/>
                <a:gd name="T46" fmla="*/ 34 w 1183"/>
                <a:gd name="T47" fmla="*/ 29 h 1816"/>
                <a:gd name="T48" fmla="*/ 42 w 1183"/>
                <a:gd name="T49" fmla="*/ 21 h 1816"/>
                <a:gd name="T50" fmla="*/ 51 w 1183"/>
                <a:gd name="T51" fmla="*/ 15 h 1816"/>
                <a:gd name="T52" fmla="*/ 61 w 1183"/>
                <a:gd name="T53" fmla="*/ 10 h 1816"/>
                <a:gd name="T54" fmla="*/ 71 w 1183"/>
                <a:gd name="T55" fmla="*/ 6 h 1816"/>
                <a:gd name="T56" fmla="*/ 81 w 1183"/>
                <a:gd name="T57" fmla="*/ 3 h 1816"/>
                <a:gd name="T58" fmla="*/ 92 w 1183"/>
                <a:gd name="T59" fmla="*/ 1 h 1816"/>
                <a:gd name="T60" fmla="*/ 102 w 1183"/>
                <a:gd name="T61" fmla="*/ 0 h 1816"/>
                <a:gd name="T62" fmla="*/ 113 w 1183"/>
                <a:gd name="T63" fmla="*/ 0 h 1816"/>
                <a:gd name="T64" fmla="*/ 123 w 1183"/>
                <a:gd name="T65" fmla="*/ 1 h 1816"/>
                <a:gd name="T66" fmla="*/ 133 w 1183"/>
                <a:gd name="T67" fmla="*/ 3 h 1816"/>
                <a:gd name="T68" fmla="*/ 143 w 1183"/>
                <a:gd name="T69" fmla="*/ 6 h 1816"/>
                <a:gd name="T70" fmla="*/ 153 w 1183"/>
                <a:gd name="T71" fmla="*/ 9 h 1816"/>
                <a:gd name="T72" fmla="*/ 161 w 1183"/>
                <a:gd name="T73" fmla="*/ 14 h 1816"/>
                <a:gd name="T74" fmla="*/ 171 w 1183"/>
                <a:gd name="T75" fmla="*/ 20 h 1816"/>
                <a:gd name="T76" fmla="*/ 179 w 1183"/>
                <a:gd name="T77" fmla="*/ 27 h 1816"/>
                <a:gd name="T78" fmla="*/ 186 w 1183"/>
                <a:gd name="T79" fmla="*/ 34 h 1816"/>
                <a:gd name="T80" fmla="*/ 193 w 1183"/>
                <a:gd name="T81" fmla="*/ 42 h 1816"/>
                <a:gd name="T82" fmla="*/ 200 w 1183"/>
                <a:gd name="T83" fmla="*/ 51 h 1816"/>
                <a:gd name="T84" fmla="*/ 1168 w 1183"/>
                <a:gd name="T85" fmla="*/ 1652 h 1816"/>
                <a:gd name="T86" fmla="*/ 1173 w 1183"/>
                <a:gd name="T87" fmla="*/ 1661 h 1816"/>
                <a:gd name="T88" fmla="*/ 1177 w 1183"/>
                <a:gd name="T89" fmla="*/ 1671 h 1816"/>
                <a:gd name="T90" fmla="*/ 1180 w 1183"/>
                <a:gd name="T91" fmla="*/ 1682 h 1816"/>
                <a:gd name="T92" fmla="*/ 1182 w 1183"/>
                <a:gd name="T93" fmla="*/ 1692 h 1816"/>
                <a:gd name="T94" fmla="*/ 1183 w 1183"/>
                <a:gd name="T95" fmla="*/ 1703 h 1816"/>
                <a:gd name="T96" fmla="*/ 1183 w 1183"/>
                <a:gd name="T97" fmla="*/ 1713 h 1816"/>
                <a:gd name="T98" fmla="*/ 1182 w 1183"/>
                <a:gd name="T99" fmla="*/ 1723 h 1816"/>
                <a:gd name="T100" fmla="*/ 1180 w 1183"/>
                <a:gd name="T101" fmla="*/ 1733 h 1816"/>
                <a:gd name="T102" fmla="*/ 1177 w 1183"/>
                <a:gd name="T103" fmla="*/ 1743 h 1816"/>
                <a:gd name="T104" fmla="*/ 1174 w 1183"/>
                <a:gd name="T105" fmla="*/ 1752 h 1816"/>
                <a:gd name="T106" fmla="*/ 1169 w 1183"/>
                <a:gd name="T107" fmla="*/ 1762 h 1816"/>
                <a:gd name="T108" fmla="*/ 1162 w 1183"/>
                <a:gd name="T109" fmla="*/ 1771 h 1816"/>
                <a:gd name="T110" fmla="*/ 1156 w 1183"/>
                <a:gd name="T111" fmla="*/ 1779 h 1816"/>
                <a:gd name="T112" fmla="*/ 1149 w 1183"/>
                <a:gd name="T113" fmla="*/ 1787 h 1816"/>
                <a:gd name="T114" fmla="*/ 1141 w 1183"/>
                <a:gd name="T115" fmla="*/ 1794 h 1816"/>
                <a:gd name="T116" fmla="*/ 1131 w 1183"/>
                <a:gd name="T117" fmla="*/ 1800 h 1816"/>
                <a:gd name="T118" fmla="*/ 1118 w 1183"/>
                <a:gd name="T119" fmla="*/ 1806 h 1816"/>
                <a:gd name="T120" fmla="*/ 1104 w 1183"/>
                <a:gd name="T121" fmla="*/ 1812 h 1816"/>
                <a:gd name="T122" fmla="*/ 1090 w 1183"/>
                <a:gd name="T123" fmla="*/ 1815 h 1816"/>
                <a:gd name="T124" fmla="*/ 1075 w 1183"/>
                <a:gd name="T1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3" h="1816">
                  <a:moveTo>
                    <a:pt x="1075" y="1816"/>
                  </a:moveTo>
                  <a:lnTo>
                    <a:pt x="1062" y="1815"/>
                  </a:lnTo>
                  <a:lnTo>
                    <a:pt x="1048" y="1812"/>
                  </a:lnTo>
                  <a:lnTo>
                    <a:pt x="1036" y="1807"/>
                  </a:lnTo>
                  <a:lnTo>
                    <a:pt x="1023" y="1802"/>
                  </a:lnTo>
                  <a:lnTo>
                    <a:pt x="1012" y="1794"/>
                  </a:lnTo>
                  <a:lnTo>
                    <a:pt x="1002" y="1786"/>
                  </a:lnTo>
                  <a:lnTo>
                    <a:pt x="991" y="1775"/>
                  </a:lnTo>
                  <a:lnTo>
                    <a:pt x="983" y="1764"/>
                  </a:lnTo>
                  <a:lnTo>
                    <a:pt x="15" y="164"/>
                  </a:lnTo>
                  <a:lnTo>
                    <a:pt x="10" y="153"/>
                  </a:lnTo>
                  <a:lnTo>
                    <a:pt x="6" y="144"/>
                  </a:lnTo>
                  <a:lnTo>
                    <a:pt x="3" y="134"/>
                  </a:lnTo>
                  <a:lnTo>
                    <a:pt x="1" y="123"/>
                  </a:lnTo>
                  <a:lnTo>
                    <a:pt x="0" y="113"/>
                  </a:lnTo>
                  <a:lnTo>
                    <a:pt x="0" y="102"/>
                  </a:lnTo>
                  <a:lnTo>
                    <a:pt x="1" y="92"/>
                  </a:lnTo>
                  <a:lnTo>
                    <a:pt x="3" y="82"/>
                  </a:lnTo>
                  <a:lnTo>
                    <a:pt x="6" y="71"/>
                  </a:lnTo>
                  <a:lnTo>
                    <a:pt x="10" y="62"/>
                  </a:lnTo>
                  <a:lnTo>
                    <a:pt x="14" y="53"/>
                  </a:lnTo>
                  <a:lnTo>
                    <a:pt x="20" y="44"/>
                  </a:lnTo>
                  <a:lnTo>
                    <a:pt x="26" y="36"/>
                  </a:lnTo>
                  <a:lnTo>
                    <a:pt x="34" y="29"/>
                  </a:lnTo>
                  <a:lnTo>
                    <a:pt x="42" y="21"/>
                  </a:lnTo>
                  <a:lnTo>
                    <a:pt x="51" y="15"/>
                  </a:lnTo>
                  <a:lnTo>
                    <a:pt x="61" y="10"/>
                  </a:lnTo>
                  <a:lnTo>
                    <a:pt x="71" y="6"/>
                  </a:lnTo>
                  <a:lnTo>
                    <a:pt x="81" y="3"/>
                  </a:lnTo>
                  <a:lnTo>
                    <a:pt x="92" y="1"/>
                  </a:lnTo>
                  <a:lnTo>
                    <a:pt x="102" y="0"/>
                  </a:lnTo>
                  <a:lnTo>
                    <a:pt x="113" y="0"/>
                  </a:lnTo>
                  <a:lnTo>
                    <a:pt x="123" y="1"/>
                  </a:lnTo>
                  <a:lnTo>
                    <a:pt x="133" y="3"/>
                  </a:lnTo>
                  <a:lnTo>
                    <a:pt x="143" y="6"/>
                  </a:lnTo>
                  <a:lnTo>
                    <a:pt x="153" y="9"/>
                  </a:lnTo>
                  <a:lnTo>
                    <a:pt x="161" y="14"/>
                  </a:lnTo>
                  <a:lnTo>
                    <a:pt x="171" y="20"/>
                  </a:lnTo>
                  <a:lnTo>
                    <a:pt x="179" y="27"/>
                  </a:lnTo>
                  <a:lnTo>
                    <a:pt x="186" y="34"/>
                  </a:lnTo>
                  <a:lnTo>
                    <a:pt x="193" y="42"/>
                  </a:lnTo>
                  <a:lnTo>
                    <a:pt x="200" y="51"/>
                  </a:lnTo>
                  <a:lnTo>
                    <a:pt x="1168" y="1652"/>
                  </a:lnTo>
                  <a:lnTo>
                    <a:pt x="1173" y="1661"/>
                  </a:lnTo>
                  <a:lnTo>
                    <a:pt x="1177" y="1671"/>
                  </a:lnTo>
                  <a:lnTo>
                    <a:pt x="1180" y="1682"/>
                  </a:lnTo>
                  <a:lnTo>
                    <a:pt x="1182" y="1692"/>
                  </a:lnTo>
                  <a:lnTo>
                    <a:pt x="1183" y="1703"/>
                  </a:lnTo>
                  <a:lnTo>
                    <a:pt x="1183" y="1713"/>
                  </a:lnTo>
                  <a:lnTo>
                    <a:pt x="1182" y="1723"/>
                  </a:lnTo>
                  <a:lnTo>
                    <a:pt x="1180" y="1733"/>
                  </a:lnTo>
                  <a:lnTo>
                    <a:pt x="1177" y="1743"/>
                  </a:lnTo>
                  <a:lnTo>
                    <a:pt x="1174" y="1752"/>
                  </a:lnTo>
                  <a:lnTo>
                    <a:pt x="1169" y="1762"/>
                  </a:lnTo>
                  <a:lnTo>
                    <a:pt x="1162" y="1771"/>
                  </a:lnTo>
                  <a:lnTo>
                    <a:pt x="1156" y="1779"/>
                  </a:lnTo>
                  <a:lnTo>
                    <a:pt x="1149" y="1787"/>
                  </a:lnTo>
                  <a:lnTo>
                    <a:pt x="1141" y="1794"/>
                  </a:lnTo>
                  <a:lnTo>
                    <a:pt x="1131" y="1800"/>
                  </a:lnTo>
                  <a:lnTo>
                    <a:pt x="1118" y="1806"/>
                  </a:lnTo>
                  <a:lnTo>
                    <a:pt x="1104" y="1812"/>
                  </a:lnTo>
                  <a:lnTo>
                    <a:pt x="1090" y="1815"/>
                  </a:lnTo>
                  <a:lnTo>
                    <a:pt x="1075" y="1816"/>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09" name="Freeform 29">
              <a:extLst>
                <a:ext uri="{FF2B5EF4-FFF2-40B4-BE49-F238E27FC236}">
                  <a16:creationId xmlns:a16="http://schemas.microsoft.com/office/drawing/2014/main" id="{BE7D5CDC-3C9B-475F-A499-04A77FAFC0BF}"/>
                </a:ext>
              </a:extLst>
            </p:cNvPr>
            <p:cNvSpPr>
              <a:spLocks/>
            </p:cNvSpPr>
            <p:nvPr/>
          </p:nvSpPr>
          <p:spPr bwMode="auto">
            <a:xfrm>
              <a:off x="1887538" y="2427288"/>
              <a:ext cx="157163" cy="90488"/>
            </a:xfrm>
            <a:custGeom>
              <a:avLst/>
              <a:gdLst>
                <a:gd name="T0" fmla="*/ 1751 w 1871"/>
                <a:gd name="T1" fmla="*/ 1081 h 1082"/>
                <a:gd name="T2" fmla="*/ 1725 w 1871"/>
                <a:gd name="T3" fmla="*/ 1075 h 1082"/>
                <a:gd name="T4" fmla="*/ 58 w 1871"/>
                <a:gd name="T5" fmla="*/ 204 h 1082"/>
                <a:gd name="T6" fmla="*/ 39 w 1871"/>
                <a:gd name="T7" fmla="*/ 191 h 1082"/>
                <a:gd name="T8" fmla="*/ 24 w 1871"/>
                <a:gd name="T9" fmla="*/ 177 h 1082"/>
                <a:gd name="T10" fmla="*/ 12 w 1871"/>
                <a:gd name="T11" fmla="*/ 159 h 1082"/>
                <a:gd name="T12" fmla="*/ 5 w 1871"/>
                <a:gd name="T13" fmla="*/ 140 h 1082"/>
                <a:gd name="T14" fmla="*/ 0 w 1871"/>
                <a:gd name="T15" fmla="*/ 121 h 1082"/>
                <a:gd name="T16" fmla="*/ 0 w 1871"/>
                <a:gd name="T17" fmla="*/ 100 h 1082"/>
                <a:gd name="T18" fmla="*/ 4 w 1871"/>
                <a:gd name="T19" fmla="*/ 78 h 1082"/>
                <a:gd name="T20" fmla="*/ 12 w 1871"/>
                <a:gd name="T21" fmla="*/ 58 h 1082"/>
                <a:gd name="T22" fmla="*/ 24 w 1871"/>
                <a:gd name="T23" fmla="*/ 40 h 1082"/>
                <a:gd name="T24" fmla="*/ 38 w 1871"/>
                <a:gd name="T25" fmla="*/ 25 h 1082"/>
                <a:gd name="T26" fmla="*/ 56 w 1871"/>
                <a:gd name="T27" fmla="*/ 14 h 1082"/>
                <a:gd name="T28" fmla="*/ 75 w 1871"/>
                <a:gd name="T29" fmla="*/ 5 h 1082"/>
                <a:gd name="T30" fmla="*/ 95 w 1871"/>
                <a:gd name="T31" fmla="*/ 1 h 1082"/>
                <a:gd name="T32" fmla="*/ 116 w 1871"/>
                <a:gd name="T33" fmla="*/ 0 h 1082"/>
                <a:gd name="T34" fmla="*/ 137 w 1871"/>
                <a:gd name="T35" fmla="*/ 4 h 1082"/>
                <a:gd name="T36" fmla="*/ 158 w 1871"/>
                <a:gd name="T37" fmla="*/ 12 h 1082"/>
                <a:gd name="T38" fmla="*/ 1822 w 1871"/>
                <a:gd name="T39" fmla="*/ 884 h 1082"/>
                <a:gd name="T40" fmla="*/ 1839 w 1871"/>
                <a:gd name="T41" fmla="*/ 898 h 1082"/>
                <a:gd name="T42" fmla="*/ 1852 w 1871"/>
                <a:gd name="T43" fmla="*/ 913 h 1082"/>
                <a:gd name="T44" fmla="*/ 1863 w 1871"/>
                <a:gd name="T45" fmla="*/ 932 h 1082"/>
                <a:gd name="T46" fmla="*/ 1868 w 1871"/>
                <a:gd name="T47" fmla="*/ 952 h 1082"/>
                <a:gd name="T48" fmla="*/ 1871 w 1871"/>
                <a:gd name="T49" fmla="*/ 973 h 1082"/>
                <a:gd name="T50" fmla="*/ 1869 w 1871"/>
                <a:gd name="T51" fmla="*/ 993 h 1082"/>
                <a:gd name="T52" fmla="*/ 1863 w 1871"/>
                <a:gd name="T53" fmla="*/ 1014 h 1082"/>
                <a:gd name="T54" fmla="*/ 1855 w 1871"/>
                <a:gd name="T55" fmla="*/ 1031 h 1082"/>
                <a:gd name="T56" fmla="*/ 1846 w 1871"/>
                <a:gd name="T57" fmla="*/ 1043 h 1082"/>
                <a:gd name="T58" fmla="*/ 1831 w 1871"/>
                <a:gd name="T59" fmla="*/ 1059 h 1082"/>
                <a:gd name="T60" fmla="*/ 1806 w 1871"/>
                <a:gd name="T61" fmla="*/ 1073 h 1082"/>
                <a:gd name="T62" fmla="*/ 1778 w 1871"/>
                <a:gd name="T63" fmla="*/ 108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1" h="1082">
                  <a:moveTo>
                    <a:pt x="1763" y="1082"/>
                  </a:moveTo>
                  <a:lnTo>
                    <a:pt x="1751" y="1081"/>
                  </a:lnTo>
                  <a:lnTo>
                    <a:pt x="1737" y="1079"/>
                  </a:lnTo>
                  <a:lnTo>
                    <a:pt x="1725" y="1075"/>
                  </a:lnTo>
                  <a:lnTo>
                    <a:pt x="1713" y="1069"/>
                  </a:lnTo>
                  <a:lnTo>
                    <a:pt x="58" y="204"/>
                  </a:lnTo>
                  <a:lnTo>
                    <a:pt x="48" y="198"/>
                  </a:lnTo>
                  <a:lnTo>
                    <a:pt x="39" y="191"/>
                  </a:lnTo>
                  <a:lnTo>
                    <a:pt x="31" y="185"/>
                  </a:lnTo>
                  <a:lnTo>
                    <a:pt x="24" y="177"/>
                  </a:lnTo>
                  <a:lnTo>
                    <a:pt x="17" y="168"/>
                  </a:lnTo>
                  <a:lnTo>
                    <a:pt x="12" y="159"/>
                  </a:lnTo>
                  <a:lnTo>
                    <a:pt x="8" y="150"/>
                  </a:lnTo>
                  <a:lnTo>
                    <a:pt x="5" y="140"/>
                  </a:lnTo>
                  <a:lnTo>
                    <a:pt x="2" y="130"/>
                  </a:lnTo>
                  <a:lnTo>
                    <a:pt x="0" y="121"/>
                  </a:lnTo>
                  <a:lnTo>
                    <a:pt x="0" y="110"/>
                  </a:lnTo>
                  <a:lnTo>
                    <a:pt x="0" y="100"/>
                  </a:lnTo>
                  <a:lnTo>
                    <a:pt x="1" y="88"/>
                  </a:lnTo>
                  <a:lnTo>
                    <a:pt x="4" y="78"/>
                  </a:lnTo>
                  <a:lnTo>
                    <a:pt x="7" y="69"/>
                  </a:lnTo>
                  <a:lnTo>
                    <a:pt x="12" y="58"/>
                  </a:lnTo>
                  <a:lnTo>
                    <a:pt x="17" y="49"/>
                  </a:lnTo>
                  <a:lnTo>
                    <a:pt x="24" y="40"/>
                  </a:lnTo>
                  <a:lnTo>
                    <a:pt x="31" y="32"/>
                  </a:lnTo>
                  <a:lnTo>
                    <a:pt x="38" y="25"/>
                  </a:lnTo>
                  <a:lnTo>
                    <a:pt x="48" y="19"/>
                  </a:lnTo>
                  <a:lnTo>
                    <a:pt x="56" y="14"/>
                  </a:lnTo>
                  <a:lnTo>
                    <a:pt x="65" y="8"/>
                  </a:lnTo>
                  <a:lnTo>
                    <a:pt x="75" y="5"/>
                  </a:lnTo>
                  <a:lnTo>
                    <a:pt x="85" y="2"/>
                  </a:lnTo>
                  <a:lnTo>
                    <a:pt x="95" y="1"/>
                  </a:lnTo>
                  <a:lnTo>
                    <a:pt x="106" y="0"/>
                  </a:lnTo>
                  <a:lnTo>
                    <a:pt x="116" y="0"/>
                  </a:lnTo>
                  <a:lnTo>
                    <a:pt x="126" y="2"/>
                  </a:lnTo>
                  <a:lnTo>
                    <a:pt x="137" y="4"/>
                  </a:lnTo>
                  <a:lnTo>
                    <a:pt x="147" y="7"/>
                  </a:lnTo>
                  <a:lnTo>
                    <a:pt x="158" y="12"/>
                  </a:lnTo>
                  <a:lnTo>
                    <a:pt x="1813" y="878"/>
                  </a:lnTo>
                  <a:lnTo>
                    <a:pt x="1822" y="884"/>
                  </a:lnTo>
                  <a:lnTo>
                    <a:pt x="1832" y="891"/>
                  </a:lnTo>
                  <a:lnTo>
                    <a:pt x="1839" y="898"/>
                  </a:lnTo>
                  <a:lnTo>
                    <a:pt x="1846" y="905"/>
                  </a:lnTo>
                  <a:lnTo>
                    <a:pt x="1852" y="913"/>
                  </a:lnTo>
                  <a:lnTo>
                    <a:pt x="1858" y="923"/>
                  </a:lnTo>
                  <a:lnTo>
                    <a:pt x="1863" y="932"/>
                  </a:lnTo>
                  <a:lnTo>
                    <a:pt x="1866" y="941"/>
                  </a:lnTo>
                  <a:lnTo>
                    <a:pt x="1868" y="952"/>
                  </a:lnTo>
                  <a:lnTo>
                    <a:pt x="1870" y="962"/>
                  </a:lnTo>
                  <a:lnTo>
                    <a:pt x="1871" y="973"/>
                  </a:lnTo>
                  <a:lnTo>
                    <a:pt x="1870" y="983"/>
                  </a:lnTo>
                  <a:lnTo>
                    <a:pt x="1869" y="993"/>
                  </a:lnTo>
                  <a:lnTo>
                    <a:pt x="1867" y="1004"/>
                  </a:lnTo>
                  <a:lnTo>
                    <a:pt x="1863" y="1014"/>
                  </a:lnTo>
                  <a:lnTo>
                    <a:pt x="1859" y="1024"/>
                  </a:lnTo>
                  <a:lnTo>
                    <a:pt x="1855" y="1031"/>
                  </a:lnTo>
                  <a:lnTo>
                    <a:pt x="1850" y="1037"/>
                  </a:lnTo>
                  <a:lnTo>
                    <a:pt x="1846" y="1043"/>
                  </a:lnTo>
                  <a:lnTo>
                    <a:pt x="1841" y="1048"/>
                  </a:lnTo>
                  <a:lnTo>
                    <a:pt x="1831" y="1059"/>
                  </a:lnTo>
                  <a:lnTo>
                    <a:pt x="1818" y="1067"/>
                  </a:lnTo>
                  <a:lnTo>
                    <a:pt x="1806" y="1073"/>
                  </a:lnTo>
                  <a:lnTo>
                    <a:pt x="1791" y="1078"/>
                  </a:lnTo>
                  <a:lnTo>
                    <a:pt x="1778" y="1081"/>
                  </a:lnTo>
                  <a:lnTo>
                    <a:pt x="1763" y="1082"/>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10" name="Freeform 30">
              <a:extLst>
                <a:ext uri="{FF2B5EF4-FFF2-40B4-BE49-F238E27FC236}">
                  <a16:creationId xmlns:a16="http://schemas.microsoft.com/office/drawing/2014/main" id="{C91EF9E5-37B3-46D8-8929-AF6EC9977BA3}"/>
                </a:ext>
              </a:extLst>
            </p:cNvPr>
            <p:cNvSpPr>
              <a:spLocks/>
            </p:cNvSpPr>
            <p:nvPr/>
          </p:nvSpPr>
          <p:spPr bwMode="auto">
            <a:xfrm>
              <a:off x="1825625" y="2711450"/>
              <a:ext cx="173038" cy="28575"/>
            </a:xfrm>
            <a:custGeom>
              <a:avLst/>
              <a:gdLst>
                <a:gd name="T0" fmla="*/ 98 w 2080"/>
                <a:gd name="T1" fmla="*/ 334 h 335"/>
                <a:gd name="T2" fmla="*/ 77 w 2080"/>
                <a:gd name="T3" fmla="*/ 331 h 335"/>
                <a:gd name="T4" fmla="*/ 58 w 2080"/>
                <a:gd name="T5" fmla="*/ 323 h 335"/>
                <a:gd name="T6" fmla="*/ 41 w 2080"/>
                <a:gd name="T7" fmla="*/ 312 h 335"/>
                <a:gd name="T8" fmla="*/ 27 w 2080"/>
                <a:gd name="T9" fmla="*/ 299 h 335"/>
                <a:gd name="T10" fmla="*/ 16 w 2080"/>
                <a:gd name="T11" fmla="*/ 283 h 335"/>
                <a:gd name="T12" fmla="*/ 6 w 2080"/>
                <a:gd name="T13" fmla="*/ 264 h 335"/>
                <a:gd name="T14" fmla="*/ 1 w 2080"/>
                <a:gd name="T15" fmla="*/ 245 h 335"/>
                <a:gd name="T16" fmla="*/ 0 w 2080"/>
                <a:gd name="T17" fmla="*/ 223 h 335"/>
                <a:gd name="T18" fmla="*/ 3 w 2080"/>
                <a:gd name="T19" fmla="*/ 202 h 335"/>
                <a:gd name="T20" fmla="*/ 10 w 2080"/>
                <a:gd name="T21" fmla="*/ 182 h 335"/>
                <a:gd name="T22" fmla="*/ 21 w 2080"/>
                <a:gd name="T23" fmla="*/ 163 h 335"/>
                <a:gd name="T24" fmla="*/ 34 w 2080"/>
                <a:gd name="T25" fmla="*/ 148 h 335"/>
                <a:gd name="T26" fmla="*/ 51 w 2080"/>
                <a:gd name="T27" fmla="*/ 135 h 335"/>
                <a:gd name="T28" fmla="*/ 69 w 2080"/>
                <a:gd name="T29" fmla="*/ 126 h 335"/>
                <a:gd name="T30" fmla="*/ 90 w 2080"/>
                <a:gd name="T31" fmla="*/ 121 h 335"/>
                <a:gd name="T32" fmla="*/ 1965 w 2080"/>
                <a:gd name="T33" fmla="*/ 0 h 335"/>
                <a:gd name="T34" fmla="*/ 1986 w 2080"/>
                <a:gd name="T35" fmla="*/ 0 h 335"/>
                <a:gd name="T36" fmla="*/ 2007 w 2080"/>
                <a:gd name="T37" fmla="*/ 6 h 335"/>
                <a:gd name="T38" fmla="*/ 2026 w 2080"/>
                <a:gd name="T39" fmla="*/ 15 h 335"/>
                <a:gd name="T40" fmla="*/ 2043 w 2080"/>
                <a:gd name="T41" fmla="*/ 26 h 335"/>
                <a:gd name="T42" fmla="*/ 2057 w 2080"/>
                <a:gd name="T43" fmla="*/ 42 h 335"/>
                <a:gd name="T44" fmla="*/ 2068 w 2080"/>
                <a:gd name="T45" fmla="*/ 60 h 335"/>
                <a:gd name="T46" fmla="*/ 2076 w 2080"/>
                <a:gd name="T47" fmla="*/ 79 h 335"/>
                <a:gd name="T48" fmla="*/ 2080 w 2080"/>
                <a:gd name="T49" fmla="*/ 101 h 335"/>
                <a:gd name="T50" fmla="*/ 2079 w 2080"/>
                <a:gd name="T51" fmla="*/ 123 h 335"/>
                <a:gd name="T52" fmla="*/ 2074 w 2080"/>
                <a:gd name="T53" fmla="*/ 144 h 335"/>
                <a:gd name="T54" fmla="*/ 2065 w 2080"/>
                <a:gd name="T55" fmla="*/ 162 h 335"/>
                <a:gd name="T56" fmla="*/ 2053 w 2080"/>
                <a:gd name="T57" fmla="*/ 179 h 335"/>
                <a:gd name="T58" fmla="*/ 2037 w 2080"/>
                <a:gd name="T59" fmla="*/ 194 h 335"/>
                <a:gd name="T60" fmla="*/ 2020 w 2080"/>
                <a:gd name="T61" fmla="*/ 204 h 335"/>
                <a:gd name="T62" fmla="*/ 2000 w 2080"/>
                <a:gd name="T63" fmla="*/ 212 h 335"/>
                <a:gd name="T64" fmla="*/ 1978 w 2080"/>
                <a:gd name="T65" fmla="*/ 215 h 335"/>
                <a:gd name="T66" fmla="*/ 111 w 2080"/>
                <a:gd name="T6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80" h="335">
                  <a:moveTo>
                    <a:pt x="108" y="335"/>
                  </a:moveTo>
                  <a:lnTo>
                    <a:pt x="98" y="334"/>
                  </a:lnTo>
                  <a:lnTo>
                    <a:pt x="87" y="333"/>
                  </a:lnTo>
                  <a:lnTo>
                    <a:pt x="77" y="331"/>
                  </a:lnTo>
                  <a:lnTo>
                    <a:pt x="67" y="328"/>
                  </a:lnTo>
                  <a:lnTo>
                    <a:pt x="58" y="323"/>
                  </a:lnTo>
                  <a:lnTo>
                    <a:pt x="50" y="318"/>
                  </a:lnTo>
                  <a:lnTo>
                    <a:pt x="41" y="312"/>
                  </a:lnTo>
                  <a:lnTo>
                    <a:pt x="34" y="306"/>
                  </a:lnTo>
                  <a:lnTo>
                    <a:pt x="27" y="299"/>
                  </a:lnTo>
                  <a:lnTo>
                    <a:pt x="21" y="291"/>
                  </a:lnTo>
                  <a:lnTo>
                    <a:pt x="16" y="283"/>
                  </a:lnTo>
                  <a:lnTo>
                    <a:pt x="10" y="274"/>
                  </a:lnTo>
                  <a:lnTo>
                    <a:pt x="6" y="264"/>
                  </a:lnTo>
                  <a:lnTo>
                    <a:pt x="3" y="255"/>
                  </a:lnTo>
                  <a:lnTo>
                    <a:pt x="1" y="245"/>
                  </a:lnTo>
                  <a:lnTo>
                    <a:pt x="0" y="234"/>
                  </a:lnTo>
                  <a:lnTo>
                    <a:pt x="0" y="223"/>
                  </a:lnTo>
                  <a:lnTo>
                    <a:pt x="1" y="212"/>
                  </a:lnTo>
                  <a:lnTo>
                    <a:pt x="3" y="202"/>
                  </a:lnTo>
                  <a:lnTo>
                    <a:pt x="6" y="192"/>
                  </a:lnTo>
                  <a:lnTo>
                    <a:pt x="10" y="182"/>
                  </a:lnTo>
                  <a:lnTo>
                    <a:pt x="15" y="173"/>
                  </a:lnTo>
                  <a:lnTo>
                    <a:pt x="21" y="163"/>
                  </a:lnTo>
                  <a:lnTo>
                    <a:pt x="27" y="155"/>
                  </a:lnTo>
                  <a:lnTo>
                    <a:pt x="34" y="148"/>
                  </a:lnTo>
                  <a:lnTo>
                    <a:pt x="41" y="142"/>
                  </a:lnTo>
                  <a:lnTo>
                    <a:pt x="51" y="135"/>
                  </a:lnTo>
                  <a:lnTo>
                    <a:pt x="59" y="130"/>
                  </a:lnTo>
                  <a:lnTo>
                    <a:pt x="69" y="126"/>
                  </a:lnTo>
                  <a:lnTo>
                    <a:pt x="80" y="123"/>
                  </a:lnTo>
                  <a:lnTo>
                    <a:pt x="90" y="121"/>
                  </a:lnTo>
                  <a:lnTo>
                    <a:pt x="101" y="119"/>
                  </a:lnTo>
                  <a:lnTo>
                    <a:pt x="1965" y="0"/>
                  </a:lnTo>
                  <a:lnTo>
                    <a:pt x="1976" y="0"/>
                  </a:lnTo>
                  <a:lnTo>
                    <a:pt x="1986" y="0"/>
                  </a:lnTo>
                  <a:lnTo>
                    <a:pt x="1997" y="2"/>
                  </a:lnTo>
                  <a:lnTo>
                    <a:pt x="2007" y="6"/>
                  </a:lnTo>
                  <a:lnTo>
                    <a:pt x="2018" y="10"/>
                  </a:lnTo>
                  <a:lnTo>
                    <a:pt x="2026" y="15"/>
                  </a:lnTo>
                  <a:lnTo>
                    <a:pt x="2035" y="20"/>
                  </a:lnTo>
                  <a:lnTo>
                    <a:pt x="2043" y="26"/>
                  </a:lnTo>
                  <a:lnTo>
                    <a:pt x="2051" y="34"/>
                  </a:lnTo>
                  <a:lnTo>
                    <a:pt x="2057" y="42"/>
                  </a:lnTo>
                  <a:lnTo>
                    <a:pt x="2063" y="50"/>
                  </a:lnTo>
                  <a:lnTo>
                    <a:pt x="2068" y="60"/>
                  </a:lnTo>
                  <a:lnTo>
                    <a:pt x="2073" y="69"/>
                  </a:lnTo>
                  <a:lnTo>
                    <a:pt x="2076" y="79"/>
                  </a:lnTo>
                  <a:lnTo>
                    <a:pt x="2078" y="90"/>
                  </a:lnTo>
                  <a:lnTo>
                    <a:pt x="2080" y="101"/>
                  </a:lnTo>
                  <a:lnTo>
                    <a:pt x="2080" y="112"/>
                  </a:lnTo>
                  <a:lnTo>
                    <a:pt x="2079" y="123"/>
                  </a:lnTo>
                  <a:lnTo>
                    <a:pt x="2077" y="133"/>
                  </a:lnTo>
                  <a:lnTo>
                    <a:pt x="2074" y="144"/>
                  </a:lnTo>
                  <a:lnTo>
                    <a:pt x="2069" y="153"/>
                  </a:lnTo>
                  <a:lnTo>
                    <a:pt x="2065" y="162"/>
                  </a:lnTo>
                  <a:lnTo>
                    <a:pt x="2059" y="171"/>
                  </a:lnTo>
                  <a:lnTo>
                    <a:pt x="2053" y="179"/>
                  </a:lnTo>
                  <a:lnTo>
                    <a:pt x="2046" y="186"/>
                  </a:lnTo>
                  <a:lnTo>
                    <a:pt x="2037" y="194"/>
                  </a:lnTo>
                  <a:lnTo>
                    <a:pt x="2029" y="199"/>
                  </a:lnTo>
                  <a:lnTo>
                    <a:pt x="2020" y="204"/>
                  </a:lnTo>
                  <a:lnTo>
                    <a:pt x="2010" y="208"/>
                  </a:lnTo>
                  <a:lnTo>
                    <a:pt x="2000" y="212"/>
                  </a:lnTo>
                  <a:lnTo>
                    <a:pt x="1990" y="214"/>
                  </a:lnTo>
                  <a:lnTo>
                    <a:pt x="1978" y="215"/>
                  </a:lnTo>
                  <a:lnTo>
                    <a:pt x="115" y="335"/>
                  </a:lnTo>
                  <a:lnTo>
                    <a:pt x="111" y="335"/>
                  </a:lnTo>
                  <a:lnTo>
                    <a:pt x="108" y="335"/>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11" name="Freeform 31">
              <a:extLst>
                <a:ext uri="{FF2B5EF4-FFF2-40B4-BE49-F238E27FC236}">
                  <a16:creationId xmlns:a16="http://schemas.microsoft.com/office/drawing/2014/main" id="{5A403CB4-0C4B-4D48-8328-E07420F8F283}"/>
                </a:ext>
              </a:extLst>
            </p:cNvPr>
            <p:cNvSpPr>
              <a:spLocks/>
            </p:cNvSpPr>
            <p:nvPr/>
          </p:nvSpPr>
          <p:spPr bwMode="auto">
            <a:xfrm>
              <a:off x="1925638" y="2947988"/>
              <a:ext cx="146050" cy="106363"/>
            </a:xfrm>
            <a:custGeom>
              <a:avLst/>
              <a:gdLst>
                <a:gd name="T0" fmla="*/ 95 w 1748"/>
                <a:gd name="T1" fmla="*/ 1286 h 1286"/>
                <a:gd name="T2" fmla="*/ 70 w 1748"/>
                <a:gd name="T3" fmla="*/ 1279 h 1286"/>
                <a:gd name="T4" fmla="*/ 47 w 1748"/>
                <a:gd name="T5" fmla="*/ 1268 h 1286"/>
                <a:gd name="T6" fmla="*/ 28 w 1748"/>
                <a:gd name="T7" fmla="*/ 1250 h 1286"/>
                <a:gd name="T8" fmla="*/ 13 w 1748"/>
                <a:gd name="T9" fmla="*/ 1230 h 1286"/>
                <a:gd name="T10" fmla="*/ 5 w 1748"/>
                <a:gd name="T11" fmla="*/ 1211 h 1286"/>
                <a:gd name="T12" fmla="*/ 1 w 1748"/>
                <a:gd name="T13" fmla="*/ 1190 h 1286"/>
                <a:gd name="T14" fmla="*/ 1 w 1748"/>
                <a:gd name="T15" fmla="*/ 1169 h 1286"/>
                <a:gd name="T16" fmla="*/ 4 w 1748"/>
                <a:gd name="T17" fmla="*/ 1148 h 1286"/>
                <a:gd name="T18" fmla="*/ 11 w 1748"/>
                <a:gd name="T19" fmla="*/ 1130 h 1286"/>
                <a:gd name="T20" fmla="*/ 23 w 1748"/>
                <a:gd name="T21" fmla="*/ 1112 h 1286"/>
                <a:gd name="T22" fmla="*/ 37 w 1748"/>
                <a:gd name="T23" fmla="*/ 1096 h 1286"/>
                <a:gd name="T24" fmla="*/ 1579 w 1748"/>
                <a:gd name="T25" fmla="*/ 20 h 1286"/>
                <a:gd name="T26" fmla="*/ 1597 w 1748"/>
                <a:gd name="T27" fmla="*/ 9 h 1286"/>
                <a:gd name="T28" fmla="*/ 1618 w 1748"/>
                <a:gd name="T29" fmla="*/ 2 h 1286"/>
                <a:gd name="T30" fmla="*/ 1639 w 1748"/>
                <a:gd name="T31" fmla="*/ 0 h 1286"/>
                <a:gd name="T32" fmla="*/ 1659 w 1748"/>
                <a:gd name="T33" fmla="*/ 2 h 1286"/>
                <a:gd name="T34" fmla="*/ 1679 w 1748"/>
                <a:gd name="T35" fmla="*/ 8 h 1286"/>
                <a:gd name="T36" fmla="*/ 1698 w 1748"/>
                <a:gd name="T37" fmla="*/ 17 h 1286"/>
                <a:gd name="T38" fmla="*/ 1714 w 1748"/>
                <a:gd name="T39" fmla="*/ 30 h 1286"/>
                <a:gd name="T40" fmla="*/ 1729 w 1748"/>
                <a:gd name="T41" fmla="*/ 46 h 1286"/>
                <a:gd name="T42" fmla="*/ 1739 w 1748"/>
                <a:gd name="T43" fmla="*/ 66 h 1286"/>
                <a:gd name="T44" fmla="*/ 1746 w 1748"/>
                <a:gd name="T45" fmla="*/ 85 h 1286"/>
                <a:gd name="T46" fmla="*/ 1748 w 1748"/>
                <a:gd name="T47" fmla="*/ 106 h 1286"/>
                <a:gd name="T48" fmla="*/ 1747 w 1748"/>
                <a:gd name="T49" fmla="*/ 127 h 1286"/>
                <a:gd name="T50" fmla="*/ 1740 w 1748"/>
                <a:gd name="T51" fmla="*/ 147 h 1286"/>
                <a:gd name="T52" fmla="*/ 1731 w 1748"/>
                <a:gd name="T53" fmla="*/ 165 h 1286"/>
                <a:gd name="T54" fmla="*/ 1719 w 1748"/>
                <a:gd name="T55" fmla="*/ 182 h 1286"/>
                <a:gd name="T56" fmla="*/ 1702 w 1748"/>
                <a:gd name="T57" fmla="*/ 197 h 1286"/>
                <a:gd name="T58" fmla="*/ 163 w 1748"/>
                <a:gd name="T59" fmla="*/ 1271 h 1286"/>
                <a:gd name="T60" fmla="*/ 147 w 1748"/>
                <a:gd name="T61" fmla="*/ 1278 h 1286"/>
                <a:gd name="T62" fmla="*/ 131 w 1748"/>
                <a:gd name="T63" fmla="*/ 1283 h 1286"/>
                <a:gd name="T64" fmla="*/ 116 w 1748"/>
                <a:gd name="T65" fmla="*/ 1286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8" h="1286">
                  <a:moveTo>
                    <a:pt x="108" y="1286"/>
                  </a:moveTo>
                  <a:lnTo>
                    <a:pt x="95" y="1286"/>
                  </a:lnTo>
                  <a:lnTo>
                    <a:pt x="83" y="1282"/>
                  </a:lnTo>
                  <a:lnTo>
                    <a:pt x="70" y="1279"/>
                  </a:lnTo>
                  <a:lnTo>
                    <a:pt x="59" y="1274"/>
                  </a:lnTo>
                  <a:lnTo>
                    <a:pt x="47" y="1268"/>
                  </a:lnTo>
                  <a:lnTo>
                    <a:pt x="37" y="1260"/>
                  </a:lnTo>
                  <a:lnTo>
                    <a:pt x="28" y="1250"/>
                  </a:lnTo>
                  <a:lnTo>
                    <a:pt x="19" y="1240"/>
                  </a:lnTo>
                  <a:lnTo>
                    <a:pt x="13" y="1230"/>
                  </a:lnTo>
                  <a:lnTo>
                    <a:pt x="9" y="1220"/>
                  </a:lnTo>
                  <a:lnTo>
                    <a:pt x="5" y="1211"/>
                  </a:lnTo>
                  <a:lnTo>
                    <a:pt x="3" y="1200"/>
                  </a:lnTo>
                  <a:lnTo>
                    <a:pt x="1" y="1190"/>
                  </a:lnTo>
                  <a:lnTo>
                    <a:pt x="0" y="1180"/>
                  </a:lnTo>
                  <a:lnTo>
                    <a:pt x="1" y="1169"/>
                  </a:lnTo>
                  <a:lnTo>
                    <a:pt x="2" y="1159"/>
                  </a:lnTo>
                  <a:lnTo>
                    <a:pt x="4" y="1148"/>
                  </a:lnTo>
                  <a:lnTo>
                    <a:pt x="7" y="1139"/>
                  </a:lnTo>
                  <a:lnTo>
                    <a:pt x="11" y="1130"/>
                  </a:lnTo>
                  <a:lnTo>
                    <a:pt x="16" y="1120"/>
                  </a:lnTo>
                  <a:lnTo>
                    <a:pt x="23" y="1112"/>
                  </a:lnTo>
                  <a:lnTo>
                    <a:pt x="30" y="1104"/>
                  </a:lnTo>
                  <a:lnTo>
                    <a:pt x="37" y="1096"/>
                  </a:lnTo>
                  <a:lnTo>
                    <a:pt x="46" y="1089"/>
                  </a:lnTo>
                  <a:lnTo>
                    <a:pt x="1579" y="20"/>
                  </a:lnTo>
                  <a:lnTo>
                    <a:pt x="1588" y="14"/>
                  </a:lnTo>
                  <a:lnTo>
                    <a:pt x="1597" y="9"/>
                  </a:lnTo>
                  <a:lnTo>
                    <a:pt x="1608" y="5"/>
                  </a:lnTo>
                  <a:lnTo>
                    <a:pt x="1618" y="2"/>
                  </a:lnTo>
                  <a:lnTo>
                    <a:pt x="1628" y="1"/>
                  </a:lnTo>
                  <a:lnTo>
                    <a:pt x="1639" y="0"/>
                  </a:lnTo>
                  <a:lnTo>
                    <a:pt x="1649" y="0"/>
                  </a:lnTo>
                  <a:lnTo>
                    <a:pt x="1659" y="2"/>
                  </a:lnTo>
                  <a:lnTo>
                    <a:pt x="1669" y="4"/>
                  </a:lnTo>
                  <a:lnTo>
                    <a:pt x="1679" y="8"/>
                  </a:lnTo>
                  <a:lnTo>
                    <a:pt x="1688" y="12"/>
                  </a:lnTo>
                  <a:lnTo>
                    <a:pt x="1698" y="17"/>
                  </a:lnTo>
                  <a:lnTo>
                    <a:pt x="1706" y="23"/>
                  </a:lnTo>
                  <a:lnTo>
                    <a:pt x="1714" y="30"/>
                  </a:lnTo>
                  <a:lnTo>
                    <a:pt x="1722" y="38"/>
                  </a:lnTo>
                  <a:lnTo>
                    <a:pt x="1729" y="46"/>
                  </a:lnTo>
                  <a:lnTo>
                    <a:pt x="1734" y="56"/>
                  </a:lnTo>
                  <a:lnTo>
                    <a:pt x="1739" y="66"/>
                  </a:lnTo>
                  <a:lnTo>
                    <a:pt x="1743" y="75"/>
                  </a:lnTo>
                  <a:lnTo>
                    <a:pt x="1746" y="85"/>
                  </a:lnTo>
                  <a:lnTo>
                    <a:pt x="1748" y="96"/>
                  </a:lnTo>
                  <a:lnTo>
                    <a:pt x="1748" y="106"/>
                  </a:lnTo>
                  <a:lnTo>
                    <a:pt x="1748" y="117"/>
                  </a:lnTo>
                  <a:lnTo>
                    <a:pt x="1747" y="127"/>
                  </a:lnTo>
                  <a:lnTo>
                    <a:pt x="1743" y="137"/>
                  </a:lnTo>
                  <a:lnTo>
                    <a:pt x="1740" y="147"/>
                  </a:lnTo>
                  <a:lnTo>
                    <a:pt x="1736" y="157"/>
                  </a:lnTo>
                  <a:lnTo>
                    <a:pt x="1731" y="165"/>
                  </a:lnTo>
                  <a:lnTo>
                    <a:pt x="1726" y="175"/>
                  </a:lnTo>
                  <a:lnTo>
                    <a:pt x="1719" y="182"/>
                  </a:lnTo>
                  <a:lnTo>
                    <a:pt x="1710" y="190"/>
                  </a:lnTo>
                  <a:lnTo>
                    <a:pt x="1702" y="197"/>
                  </a:lnTo>
                  <a:lnTo>
                    <a:pt x="170" y="1267"/>
                  </a:lnTo>
                  <a:lnTo>
                    <a:pt x="163" y="1271"/>
                  </a:lnTo>
                  <a:lnTo>
                    <a:pt x="155" y="1275"/>
                  </a:lnTo>
                  <a:lnTo>
                    <a:pt x="147" y="1278"/>
                  </a:lnTo>
                  <a:lnTo>
                    <a:pt x="140" y="1281"/>
                  </a:lnTo>
                  <a:lnTo>
                    <a:pt x="131" y="1283"/>
                  </a:lnTo>
                  <a:lnTo>
                    <a:pt x="124" y="1285"/>
                  </a:lnTo>
                  <a:lnTo>
                    <a:pt x="116" y="1286"/>
                  </a:lnTo>
                  <a:lnTo>
                    <a:pt x="108" y="1286"/>
                  </a:lnTo>
                  <a:close/>
                </a:path>
              </a:pathLst>
            </a:custGeom>
            <a:grpFill/>
            <a:ln w="6350">
              <a:solidFill>
                <a:srgbClr val="1B587C"/>
              </a:solid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grpSp>
      <p:sp>
        <p:nvSpPr>
          <p:cNvPr id="112" name="TextBox 111">
            <a:extLst>
              <a:ext uri="{FF2B5EF4-FFF2-40B4-BE49-F238E27FC236}">
                <a16:creationId xmlns:a16="http://schemas.microsoft.com/office/drawing/2014/main" id="{4DE494B9-7BC6-470B-B44B-4E8A8E4228B4}"/>
              </a:ext>
            </a:extLst>
          </p:cNvPr>
          <p:cNvSpPr txBox="1"/>
          <p:nvPr/>
        </p:nvSpPr>
        <p:spPr>
          <a:xfrm>
            <a:off x="3923756" y="5620097"/>
            <a:ext cx="1261359" cy="261610"/>
          </a:xfrm>
          <a:prstGeom prst="rect">
            <a:avLst/>
          </a:prstGeom>
          <a:noFill/>
        </p:spPr>
        <p:txBody>
          <a:bodyPr wrap="square" rtlCol="0">
            <a:spAutoFit/>
          </a:bodyPr>
          <a:lstStyle/>
          <a:p>
            <a:pPr algn="ctr" defTabSz="1218987"/>
            <a:r>
              <a:rPr lang="en-US" sz="1100" b="1" kern="0" dirty="0">
                <a:solidFill>
                  <a:srgbClr val="1B587C"/>
                </a:solidFill>
                <a:cs typeface="Arial" panose="020B0604020202020204" pitchFamily="34" charset="0"/>
              </a:rPr>
              <a:t>Analytics</a:t>
            </a:r>
            <a:endParaRPr lang="en-US" sz="1100" kern="0" dirty="0">
              <a:solidFill>
                <a:srgbClr val="1B587C"/>
              </a:solidFill>
              <a:cs typeface="Arial" pitchFamily="34" charset="0"/>
            </a:endParaRPr>
          </a:p>
        </p:txBody>
      </p:sp>
      <p:grpSp>
        <p:nvGrpSpPr>
          <p:cNvPr id="113" name="Group 112">
            <a:extLst>
              <a:ext uri="{FF2B5EF4-FFF2-40B4-BE49-F238E27FC236}">
                <a16:creationId xmlns:a16="http://schemas.microsoft.com/office/drawing/2014/main" id="{1475A62C-3185-450A-A986-4C29A315A9E9}"/>
              </a:ext>
            </a:extLst>
          </p:cNvPr>
          <p:cNvGrpSpPr/>
          <p:nvPr/>
        </p:nvGrpSpPr>
        <p:grpSpPr>
          <a:xfrm>
            <a:off x="6934540" y="4867584"/>
            <a:ext cx="1371192" cy="1371190"/>
            <a:chOff x="3868839" y="4867584"/>
            <a:chExt cx="1371192" cy="1371190"/>
          </a:xfrm>
        </p:grpSpPr>
        <p:sp>
          <p:nvSpPr>
            <p:cNvPr id="114" name="Oval 113">
              <a:extLst>
                <a:ext uri="{FF2B5EF4-FFF2-40B4-BE49-F238E27FC236}">
                  <a16:creationId xmlns:a16="http://schemas.microsoft.com/office/drawing/2014/main" id="{B47D4608-8A67-4D7F-A827-88E4131F2441}"/>
                </a:ext>
              </a:extLst>
            </p:cNvPr>
            <p:cNvSpPr/>
            <p:nvPr/>
          </p:nvSpPr>
          <p:spPr>
            <a:xfrm>
              <a:off x="3868839" y="4867584"/>
              <a:ext cx="1371192" cy="1371190"/>
            </a:xfrm>
            <a:prstGeom prst="ellipse">
              <a:avLst/>
            </a:prstGeom>
            <a:gradFill flip="none" rotWithShape="1">
              <a:gsLst>
                <a:gs pos="0">
                  <a:sysClr val="window" lastClr="FFFFFF"/>
                </a:gs>
                <a:gs pos="100000">
                  <a:sysClr val="window" lastClr="FFFFFF">
                    <a:lumMod val="95000"/>
                  </a:sysClr>
                </a:gs>
              </a:gsLst>
              <a:lin ang="13500000" scaled="1"/>
              <a:tileRect/>
            </a:gradFill>
            <a:ln w="25400" cap="flat" cmpd="sng" algn="ctr">
              <a:noFill/>
              <a:prstDash val="solid"/>
            </a:ln>
            <a:effectLst>
              <a:outerShdw blurRad="50800" dist="38100" dir="1200000" algn="tl" rotWithShape="0">
                <a:prstClr val="black">
                  <a:alpha val="40000"/>
                </a:prstClr>
              </a:outerShdw>
            </a:effectLst>
          </p:spPr>
          <p:txBody>
            <a:bodyPr lIns="0" tIns="0" rIns="0" bIns="0"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3600" b="1" i="0" u="none" strike="noStrike" kern="0" cap="none" spc="0" normalizeH="0" baseline="0" noProof="0" dirty="0">
                <a:ln>
                  <a:noFill/>
                </a:ln>
                <a:solidFill>
                  <a:prstClr val="white"/>
                </a:solidFill>
                <a:effectLst/>
                <a:uLnTx/>
                <a:uFillTx/>
                <a:ea typeface="+mn-ea"/>
                <a:cs typeface="Arial" pitchFamily="34" charset="0"/>
              </a:endParaRPr>
            </a:p>
          </p:txBody>
        </p:sp>
        <p:sp>
          <p:nvSpPr>
            <p:cNvPr id="115" name="Oval 114">
              <a:extLst>
                <a:ext uri="{FF2B5EF4-FFF2-40B4-BE49-F238E27FC236}">
                  <a16:creationId xmlns:a16="http://schemas.microsoft.com/office/drawing/2014/main" id="{FEE94790-E4BF-4594-A642-2BBED346F2D1}"/>
                </a:ext>
              </a:extLst>
            </p:cNvPr>
            <p:cNvSpPr/>
            <p:nvPr/>
          </p:nvSpPr>
          <p:spPr>
            <a:xfrm>
              <a:off x="3868839" y="4867584"/>
              <a:ext cx="1371192" cy="1371190"/>
            </a:xfrm>
            <a:prstGeom prst="ellipse">
              <a:avLst/>
            </a:prstGeom>
            <a:gradFill flip="none" rotWithShape="1">
              <a:gsLst>
                <a:gs pos="100000">
                  <a:srgbClr val="FCFCFC"/>
                </a:gs>
                <a:gs pos="0">
                  <a:srgbClr val="DDE1E4"/>
                </a:gs>
              </a:gsLst>
              <a:lin ang="2700000" scaled="1"/>
              <a:tileRect/>
            </a:gradFill>
            <a:ln w="25400" cap="flat" cmpd="sng" algn="ctr">
              <a:noFill/>
              <a:prstDash val="solid"/>
            </a:ln>
            <a:effectLst/>
          </p:spPr>
          <p:txBody>
            <a:bodyPr lIns="0" tIns="0" rIns="0" bIns="0"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4000" b="0" i="0" u="none" strike="noStrike" kern="0" cap="none" spc="0" normalizeH="0" baseline="0" noProof="0" dirty="0">
                <a:ln>
                  <a:noFill/>
                </a:ln>
                <a:solidFill>
                  <a:prstClr val="white"/>
                </a:solidFill>
                <a:effectLst/>
                <a:uLnTx/>
                <a:uFillTx/>
                <a:ea typeface="+mn-ea"/>
                <a:cs typeface="Arial" panose="020B0604020202020204" pitchFamily="34" charset="0"/>
              </a:endParaRPr>
            </a:p>
          </p:txBody>
        </p:sp>
      </p:grpSp>
      <p:sp>
        <p:nvSpPr>
          <p:cNvPr id="116" name="Freeform 51">
            <a:extLst>
              <a:ext uri="{FF2B5EF4-FFF2-40B4-BE49-F238E27FC236}">
                <a16:creationId xmlns:a16="http://schemas.microsoft.com/office/drawing/2014/main" id="{4FE66734-369C-4E79-AD71-798C277B30A6}"/>
              </a:ext>
            </a:extLst>
          </p:cNvPr>
          <p:cNvSpPr>
            <a:spLocks noEditPoints="1"/>
          </p:cNvSpPr>
          <p:nvPr/>
        </p:nvSpPr>
        <p:spPr bwMode="auto">
          <a:xfrm>
            <a:off x="7410257" y="5104082"/>
            <a:ext cx="485615" cy="493952"/>
          </a:xfrm>
          <a:custGeom>
            <a:avLst/>
            <a:gdLst>
              <a:gd name="T0" fmla="*/ 7576 w 15844"/>
              <a:gd name="T1" fmla="*/ 3899 h 16116"/>
              <a:gd name="T2" fmla="*/ 8622 w 15844"/>
              <a:gd name="T3" fmla="*/ 4508 h 16116"/>
              <a:gd name="T4" fmla="*/ 7465 w 15844"/>
              <a:gd name="T5" fmla="*/ 6957 h 16116"/>
              <a:gd name="T6" fmla="*/ 11592 w 15844"/>
              <a:gd name="T7" fmla="*/ 4388 h 16116"/>
              <a:gd name="T8" fmla="*/ 6104 w 15844"/>
              <a:gd name="T9" fmla="*/ 2879 h 16116"/>
              <a:gd name="T10" fmla="*/ 4563 w 15844"/>
              <a:gd name="T11" fmla="*/ 5739 h 16116"/>
              <a:gd name="T12" fmla="*/ 5010 w 15844"/>
              <a:gd name="T13" fmla="*/ 6216 h 16116"/>
              <a:gd name="T14" fmla="*/ 5728 w 15844"/>
              <a:gd name="T15" fmla="*/ 5834 h 16116"/>
              <a:gd name="T16" fmla="*/ 7079 w 15844"/>
              <a:gd name="T17" fmla="*/ 7083 h 16116"/>
              <a:gd name="T18" fmla="*/ 7970 w 15844"/>
              <a:gd name="T19" fmla="*/ 7952 h 16116"/>
              <a:gd name="T20" fmla="*/ 8100 w 15844"/>
              <a:gd name="T21" fmla="*/ 9225 h 16116"/>
              <a:gd name="T22" fmla="*/ 7391 w 15844"/>
              <a:gd name="T23" fmla="*/ 10252 h 16116"/>
              <a:gd name="T24" fmla="*/ 6162 w 15844"/>
              <a:gd name="T25" fmla="*/ 10616 h 16116"/>
              <a:gd name="T26" fmla="*/ 4984 w 15844"/>
              <a:gd name="T27" fmla="*/ 10138 h 16116"/>
              <a:gd name="T28" fmla="*/ 4379 w 15844"/>
              <a:gd name="T29" fmla="*/ 9043 h 16116"/>
              <a:gd name="T30" fmla="*/ 4634 w 15844"/>
              <a:gd name="T31" fmla="*/ 7794 h 16116"/>
              <a:gd name="T32" fmla="*/ 5608 w 15844"/>
              <a:gd name="T33" fmla="*/ 7013 h 16116"/>
              <a:gd name="T34" fmla="*/ 6767 w 15844"/>
              <a:gd name="T35" fmla="*/ 7810 h 16116"/>
              <a:gd name="T36" fmla="*/ 6005 w 15844"/>
              <a:gd name="T37" fmla="*/ 7720 h 16116"/>
              <a:gd name="T38" fmla="*/ 5383 w 15844"/>
              <a:gd name="T39" fmla="*/ 8103 h 16116"/>
              <a:gd name="T40" fmla="*/ 5150 w 15844"/>
              <a:gd name="T41" fmla="*/ 8787 h 16116"/>
              <a:gd name="T42" fmla="*/ 5416 w 15844"/>
              <a:gd name="T43" fmla="*/ 9456 h 16116"/>
              <a:gd name="T44" fmla="*/ 6061 w 15844"/>
              <a:gd name="T45" fmla="*/ 9811 h 16116"/>
              <a:gd name="T46" fmla="*/ 6814 w 15844"/>
              <a:gd name="T47" fmla="*/ 9685 h 16116"/>
              <a:gd name="T48" fmla="*/ 7292 w 15844"/>
              <a:gd name="T49" fmla="*/ 9150 h 16116"/>
              <a:gd name="T50" fmla="*/ 7310 w 15844"/>
              <a:gd name="T51" fmla="*/ 8419 h 16116"/>
              <a:gd name="T52" fmla="*/ 2282 w 15844"/>
              <a:gd name="T53" fmla="*/ 9588 h 16116"/>
              <a:gd name="T54" fmla="*/ 3364 w 15844"/>
              <a:gd name="T55" fmla="*/ 10225 h 16116"/>
              <a:gd name="T56" fmla="*/ 3803 w 15844"/>
              <a:gd name="T57" fmla="*/ 11410 h 16116"/>
              <a:gd name="T58" fmla="*/ 3364 w 15844"/>
              <a:gd name="T59" fmla="*/ 12595 h 16116"/>
              <a:gd name="T60" fmla="*/ 2282 w 15844"/>
              <a:gd name="T61" fmla="*/ 13231 h 16116"/>
              <a:gd name="T62" fmla="*/ 999 w 15844"/>
              <a:gd name="T63" fmla="*/ 13045 h 16116"/>
              <a:gd name="T64" fmla="*/ 150 w 15844"/>
              <a:gd name="T65" fmla="*/ 12134 h 16116"/>
              <a:gd name="T66" fmla="*/ 86 w 15844"/>
              <a:gd name="T67" fmla="*/ 10856 h 16116"/>
              <a:gd name="T68" fmla="*/ 842 w 15844"/>
              <a:gd name="T69" fmla="*/ 9867 h 16116"/>
              <a:gd name="T70" fmla="*/ 2632 w 15844"/>
              <a:gd name="T71" fmla="*/ 10605 h 16116"/>
              <a:gd name="T72" fmla="*/ 1930 w 15844"/>
              <a:gd name="T73" fmla="*/ 10342 h 16116"/>
              <a:gd name="T74" fmla="*/ 1212 w 15844"/>
              <a:gd name="T75" fmla="*/ 10572 h 16116"/>
              <a:gd name="T76" fmla="*/ 820 w 15844"/>
              <a:gd name="T77" fmla="*/ 11169 h 16116"/>
              <a:gd name="T78" fmla="*/ 912 w 15844"/>
              <a:gd name="T79" fmla="*/ 11894 h 16116"/>
              <a:gd name="T80" fmla="*/ 1442 w 15844"/>
              <a:gd name="T81" fmla="*/ 12382 h 16116"/>
              <a:gd name="T82" fmla="*/ 2207 w 15844"/>
              <a:gd name="T83" fmla="*/ 12437 h 16116"/>
              <a:gd name="T84" fmla="*/ 2808 w 15844"/>
              <a:gd name="T85" fmla="*/ 12026 h 16116"/>
              <a:gd name="T86" fmla="*/ 3007 w 15844"/>
              <a:gd name="T87" fmla="*/ 11328 h 16116"/>
              <a:gd name="T88" fmla="*/ 2709 w 15844"/>
              <a:gd name="T89" fmla="*/ 10676 h 16116"/>
              <a:gd name="T90" fmla="*/ 6144 w 15844"/>
              <a:gd name="T91" fmla="*/ 12766 h 16116"/>
              <a:gd name="T92" fmla="*/ 6852 w 15844"/>
              <a:gd name="T93" fmla="*/ 13791 h 16116"/>
              <a:gd name="T94" fmla="*/ 6723 w 15844"/>
              <a:gd name="T95" fmla="*/ 15064 h 16116"/>
              <a:gd name="T96" fmla="*/ 5831 w 15844"/>
              <a:gd name="T97" fmla="*/ 15934 h 16116"/>
              <a:gd name="T98" fmla="*/ 4538 w 15844"/>
              <a:gd name="T99" fmla="*/ 16058 h 16116"/>
              <a:gd name="T100" fmla="*/ 3490 w 15844"/>
              <a:gd name="T101" fmla="*/ 15372 h 16116"/>
              <a:gd name="T102" fmla="*/ 3112 w 15844"/>
              <a:gd name="T103" fmla="*/ 14161 h 16116"/>
              <a:gd name="T104" fmla="*/ 3607 w 15844"/>
              <a:gd name="T105" fmla="*/ 13005 h 16116"/>
              <a:gd name="T106" fmla="*/ 4723 w 15844"/>
              <a:gd name="T107" fmla="*/ 12419 h 16116"/>
              <a:gd name="T108" fmla="*/ 5317 w 15844"/>
              <a:gd name="T109" fmla="*/ 13230 h 16116"/>
              <a:gd name="T110" fmla="*/ 4551 w 15844"/>
              <a:gd name="T111" fmla="*/ 13285 h 16116"/>
              <a:gd name="T112" fmla="*/ 4021 w 15844"/>
              <a:gd name="T113" fmla="*/ 13773 h 16116"/>
              <a:gd name="T114" fmla="*/ 3929 w 15844"/>
              <a:gd name="T115" fmla="*/ 14497 h 16116"/>
              <a:gd name="T116" fmla="*/ 4322 w 15844"/>
              <a:gd name="T117" fmla="*/ 15095 h 16116"/>
              <a:gd name="T118" fmla="*/ 5040 w 15844"/>
              <a:gd name="T119" fmla="*/ 15324 h 16116"/>
              <a:gd name="T120" fmla="*/ 5741 w 15844"/>
              <a:gd name="T121" fmla="*/ 15062 h 16116"/>
              <a:gd name="T122" fmla="*/ 6102 w 15844"/>
              <a:gd name="T123" fmla="*/ 14445 h 16116"/>
              <a:gd name="T124" fmla="*/ 5975 w 15844"/>
              <a:gd name="T125" fmla="*/ 13728 h 16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844" h="16116">
                <a:moveTo>
                  <a:pt x="13111" y="3713"/>
                </a:moveTo>
                <a:lnTo>
                  <a:pt x="12452" y="958"/>
                </a:lnTo>
                <a:lnTo>
                  <a:pt x="15012" y="0"/>
                </a:lnTo>
                <a:lnTo>
                  <a:pt x="15844" y="3303"/>
                </a:lnTo>
                <a:lnTo>
                  <a:pt x="13111" y="3713"/>
                </a:lnTo>
                <a:close/>
                <a:moveTo>
                  <a:pt x="6132" y="5343"/>
                </a:moveTo>
                <a:lnTo>
                  <a:pt x="6192" y="5274"/>
                </a:lnTo>
                <a:lnTo>
                  <a:pt x="6261" y="5193"/>
                </a:lnTo>
                <a:lnTo>
                  <a:pt x="6338" y="5103"/>
                </a:lnTo>
                <a:lnTo>
                  <a:pt x="6423" y="5003"/>
                </a:lnTo>
                <a:lnTo>
                  <a:pt x="6515" y="4897"/>
                </a:lnTo>
                <a:lnTo>
                  <a:pt x="6614" y="4786"/>
                </a:lnTo>
                <a:lnTo>
                  <a:pt x="6666" y="4729"/>
                </a:lnTo>
                <a:lnTo>
                  <a:pt x="6720" y="4671"/>
                </a:lnTo>
                <a:lnTo>
                  <a:pt x="6774" y="4613"/>
                </a:lnTo>
                <a:lnTo>
                  <a:pt x="6829" y="4554"/>
                </a:lnTo>
                <a:lnTo>
                  <a:pt x="6887" y="4495"/>
                </a:lnTo>
                <a:lnTo>
                  <a:pt x="6945" y="4437"/>
                </a:lnTo>
                <a:lnTo>
                  <a:pt x="7005" y="4379"/>
                </a:lnTo>
                <a:lnTo>
                  <a:pt x="7066" y="4320"/>
                </a:lnTo>
                <a:lnTo>
                  <a:pt x="7126" y="4264"/>
                </a:lnTo>
                <a:lnTo>
                  <a:pt x="7189" y="4207"/>
                </a:lnTo>
                <a:lnTo>
                  <a:pt x="7252" y="4152"/>
                </a:lnTo>
                <a:lnTo>
                  <a:pt x="7316" y="4097"/>
                </a:lnTo>
                <a:lnTo>
                  <a:pt x="7380" y="4045"/>
                </a:lnTo>
                <a:lnTo>
                  <a:pt x="7445" y="3995"/>
                </a:lnTo>
                <a:lnTo>
                  <a:pt x="7510" y="3945"/>
                </a:lnTo>
                <a:lnTo>
                  <a:pt x="7576" y="3899"/>
                </a:lnTo>
                <a:lnTo>
                  <a:pt x="7643" y="3855"/>
                </a:lnTo>
                <a:lnTo>
                  <a:pt x="7709" y="3812"/>
                </a:lnTo>
                <a:lnTo>
                  <a:pt x="7776" y="3773"/>
                </a:lnTo>
                <a:lnTo>
                  <a:pt x="7842" y="3736"/>
                </a:lnTo>
                <a:lnTo>
                  <a:pt x="7976" y="3669"/>
                </a:lnTo>
                <a:lnTo>
                  <a:pt x="8101" y="3614"/>
                </a:lnTo>
                <a:lnTo>
                  <a:pt x="8216" y="3571"/>
                </a:lnTo>
                <a:lnTo>
                  <a:pt x="8320" y="3537"/>
                </a:lnTo>
                <a:lnTo>
                  <a:pt x="8416" y="3515"/>
                </a:lnTo>
                <a:lnTo>
                  <a:pt x="8502" y="3502"/>
                </a:lnTo>
                <a:lnTo>
                  <a:pt x="8580" y="3499"/>
                </a:lnTo>
                <a:lnTo>
                  <a:pt x="8647" y="3505"/>
                </a:lnTo>
                <a:lnTo>
                  <a:pt x="8707" y="3520"/>
                </a:lnTo>
                <a:lnTo>
                  <a:pt x="8757" y="3544"/>
                </a:lnTo>
                <a:lnTo>
                  <a:pt x="8799" y="3575"/>
                </a:lnTo>
                <a:lnTo>
                  <a:pt x="8833" y="3614"/>
                </a:lnTo>
                <a:lnTo>
                  <a:pt x="8857" y="3659"/>
                </a:lnTo>
                <a:lnTo>
                  <a:pt x="8874" y="3712"/>
                </a:lnTo>
                <a:lnTo>
                  <a:pt x="8883" y="3770"/>
                </a:lnTo>
                <a:lnTo>
                  <a:pt x="8884" y="3835"/>
                </a:lnTo>
                <a:lnTo>
                  <a:pt x="8877" y="3904"/>
                </a:lnTo>
                <a:lnTo>
                  <a:pt x="8862" y="3980"/>
                </a:lnTo>
                <a:lnTo>
                  <a:pt x="8840" y="4058"/>
                </a:lnTo>
                <a:lnTo>
                  <a:pt x="8811" y="4142"/>
                </a:lnTo>
                <a:lnTo>
                  <a:pt x="8774" y="4229"/>
                </a:lnTo>
                <a:lnTo>
                  <a:pt x="8731" y="4320"/>
                </a:lnTo>
                <a:lnTo>
                  <a:pt x="8680" y="4413"/>
                </a:lnTo>
                <a:lnTo>
                  <a:pt x="8622" y="4508"/>
                </a:lnTo>
                <a:lnTo>
                  <a:pt x="8559" y="4606"/>
                </a:lnTo>
                <a:lnTo>
                  <a:pt x="8488" y="4706"/>
                </a:lnTo>
                <a:lnTo>
                  <a:pt x="8410" y="4807"/>
                </a:lnTo>
                <a:lnTo>
                  <a:pt x="8328" y="4907"/>
                </a:lnTo>
                <a:lnTo>
                  <a:pt x="8238" y="5009"/>
                </a:lnTo>
                <a:lnTo>
                  <a:pt x="8142" y="5111"/>
                </a:lnTo>
                <a:lnTo>
                  <a:pt x="8041" y="5213"/>
                </a:lnTo>
                <a:lnTo>
                  <a:pt x="7934" y="5312"/>
                </a:lnTo>
                <a:lnTo>
                  <a:pt x="7805" y="5427"/>
                </a:lnTo>
                <a:lnTo>
                  <a:pt x="7691" y="5540"/>
                </a:lnTo>
                <a:lnTo>
                  <a:pt x="7589" y="5651"/>
                </a:lnTo>
                <a:lnTo>
                  <a:pt x="7500" y="5759"/>
                </a:lnTo>
                <a:lnTo>
                  <a:pt x="7424" y="5866"/>
                </a:lnTo>
                <a:lnTo>
                  <a:pt x="7360" y="5969"/>
                </a:lnTo>
                <a:lnTo>
                  <a:pt x="7307" y="6070"/>
                </a:lnTo>
                <a:lnTo>
                  <a:pt x="7265" y="6166"/>
                </a:lnTo>
                <a:lnTo>
                  <a:pt x="7234" y="6259"/>
                </a:lnTo>
                <a:lnTo>
                  <a:pt x="7213" y="6348"/>
                </a:lnTo>
                <a:lnTo>
                  <a:pt x="7202" y="6433"/>
                </a:lnTo>
                <a:lnTo>
                  <a:pt x="7200" y="6513"/>
                </a:lnTo>
                <a:lnTo>
                  <a:pt x="7207" y="6588"/>
                </a:lnTo>
                <a:lnTo>
                  <a:pt x="7222" y="6659"/>
                </a:lnTo>
                <a:lnTo>
                  <a:pt x="7245" y="6723"/>
                </a:lnTo>
                <a:lnTo>
                  <a:pt x="7275" y="6783"/>
                </a:lnTo>
                <a:lnTo>
                  <a:pt x="7314" y="6836"/>
                </a:lnTo>
                <a:lnTo>
                  <a:pt x="7358" y="6883"/>
                </a:lnTo>
                <a:lnTo>
                  <a:pt x="7409" y="6924"/>
                </a:lnTo>
                <a:lnTo>
                  <a:pt x="7465" y="6957"/>
                </a:lnTo>
                <a:lnTo>
                  <a:pt x="7527" y="6983"/>
                </a:lnTo>
                <a:lnTo>
                  <a:pt x="7593" y="7003"/>
                </a:lnTo>
                <a:lnTo>
                  <a:pt x="7665" y="7014"/>
                </a:lnTo>
                <a:lnTo>
                  <a:pt x="7739" y="7019"/>
                </a:lnTo>
                <a:lnTo>
                  <a:pt x="7818" y="7013"/>
                </a:lnTo>
                <a:lnTo>
                  <a:pt x="7900" y="7000"/>
                </a:lnTo>
                <a:lnTo>
                  <a:pt x="7984" y="6978"/>
                </a:lnTo>
                <a:lnTo>
                  <a:pt x="8069" y="6948"/>
                </a:lnTo>
                <a:lnTo>
                  <a:pt x="8158" y="6908"/>
                </a:lnTo>
                <a:lnTo>
                  <a:pt x="8247" y="6857"/>
                </a:lnTo>
                <a:lnTo>
                  <a:pt x="8338" y="6798"/>
                </a:lnTo>
                <a:lnTo>
                  <a:pt x="8428" y="6727"/>
                </a:lnTo>
                <a:lnTo>
                  <a:pt x="8505" y="6665"/>
                </a:lnTo>
                <a:lnTo>
                  <a:pt x="8594" y="6593"/>
                </a:lnTo>
                <a:lnTo>
                  <a:pt x="8693" y="6516"/>
                </a:lnTo>
                <a:lnTo>
                  <a:pt x="8802" y="6432"/>
                </a:lnTo>
                <a:lnTo>
                  <a:pt x="8919" y="6343"/>
                </a:lnTo>
                <a:lnTo>
                  <a:pt x="9044" y="6248"/>
                </a:lnTo>
                <a:lnTo>
                  <a:pt x="9176" y="6148"/>
                </a:lnTo>
                <a:lnTo>
                  <a:pt x="9314" y="6046"/>
                </a:lnTo>
                <a:lnTo>
                  <a:pt x="9605" y="5830"/>
                </a:lnTo>
                <a:lnTo>
                  <a:pt x="9908" y="5607"/>
                </a:lnTo>
                <a:lnTo>
                  <a:pt x="10217" y="5381"/>
                </a:lnTo>
                <a:lnTo>
                  <a:pt x="10524" y="5158"/>
                </a:lnTo>
                <a:lnTo>
                  <a:pt x="10822" y="4942"/>
                </a:lnTo>
                <a:lnTo>
                  <a:pt x="11105" y="4738"/>
                </a:lnTo>
                <a:lnTo>
                  <a:pt x="11364" y="4552"/>
                </a:lnTo>
                <a:lnTo>
                  <a:pt x="11592" y="4388"/>
                </a:lnTo>
                <a:lnTo>
                  <a:pt x="11782" y="4252"/>
                </a:lnTo>
                <a:lnTo>
                  <a:pt x="11927" y="4148"/>
                </a:lnTo>
                <a:lnTo>
                  <a:pt x="12019" y="4082"/>
                </a:lnTo>
                <a:lnTo>
                  <a:pt x="12051" y="4059"/>
                </a:lnTo>
                <a:lnTo>
                  <a:pt x="11536" y="1587"/>
                </a:lnTo>
                <a:lnTo>
                  <a:pt x="11099" y="1591"/>
                </a:lnTo>
                <a:lnTo>
                  <a:pt x="10688" y="1595"/>
                </a:lnTo>
                <a:lnTo>
                  <a:pt x="10303" y="1600"/>
                </a:lnTo>
                <a:lnTo>
                  <a:pt x="9943" y="1607"/>
                </a:lnTo>
                <a:lnTo>
                  <a:pt x="9606" y="1615"/>
                </a:lnTo>
                <a:lnTo>
                  <a:pt x="9290" y="1626"/>
                </a:lnTo>
                <a:lnTo>
                  <a:pt x="8996" y="1641"/>
                </a:lnTo>
                <a:lnTo>
                  <a:pt x="8722" y="1660"/>
                </a:lnTo>
                <a:lnTo>
                  <a:pt x="8465" y="1683"/>
                </a:lnTo>
                <a:lnTo>
                  <a:pt x="8226" y="1712"/>
                </a:lnTo>
                <a:lnTo>
                  <a:pt x="8003" y="1748"/>
                </a:lnTo>
                <a:lnTo>
                  <a:pt x="7794" y="1790"/>
                </a:lnTo>
                <a:lnTo>
                  <a:pt x="7598" y="1839"/>
                </a:lnTo>
                <a:lnTo>
                  <a:pt x="7415" y="1897"/>
                </a:lnTo>
                <a:lnTo>
                  <a:pt x="7242" y="1962"/>
                </a:lnTo>
                <a:lnTo>
                  <a:pt x="7080" y="2038"/>
                </a:lnTo>
                <a:lnTo>
                  <a:pt x="6925" y="2122"/>
                </a:lnTo>
                <a:lnTo>
                  <a:pt x="6778" y="2218"/>
                </a:lnTo>
                <a:lnTo>
                  <a:pt x="6637" y="2326"/>
                </a:lnTo>
                <a:lnTo>
                  <a:pt x="6500" y="2445"/>
                </a:lnTo>
                <a:lnTo>
                  <a:pt x="6366" y="2576"/>
                </a:lnTo>
                <a:lnTo>
                  <a:pt x="6235" y="2721"/>
                </a:lnTo>
                <a:lnTo>
                  <a:pt x="6104" y="2879"/>
                </a:lnTo>
                <a:lnTo>
                  <a:pt x="5974" y="3052"/>
                </a:lnTo>
                <a:lnTo>
                  <a:pt x="5842" y="3240"/>
                </a:lnTo>
                <a:lnTo>
                  <a:pt x="5707" y="3444"/>
                </a:lnTo>
                <a:lnTo>
                  <a:pt x="5567" y="3664"/>
                </a:lnTo>
                <a:lnTo>
                  <a:pt x="5422" y="3902"/>
                </a:lnTo>
                <a:lnTo>
                  <a:pt x="5272" y="4157"/>
                </a:lnTo>
                <a:lnTo>
                  <a:pt x="5113" y="4430"/>
                </a:lnTo>
                <a:lnTo>
                  <a:pt x="4945" y="4723"/>
                </a:lnTo>
                <a:lnTo>
                  <a:pt x="4767" y="5035"/>
                </a:lnTo>
                <a:lnTo>
                  <a:pt x="4740" y="5079"/>
                </a:lnTo>
                <a:lnTo>
                  <a:pt x="4715" y="5121"/>
                </a:lnTo>
                <a:lnTo>
                  <a:pt x="4693" y="5162"/>
                </a:lnTo>
                <a:lnTo>
                  <a:pt x="4672" y="5204"/>
                </a:lnTo>
                <a:lnTo>
                  <a:pt x="4653" y="5245"/>
                </a:lnTo>
                <a:lnTo>
                  <a:pt x="4636" y="5285"/>
                </a:lnTo>
                <a:lnTo>
                  <a:pt x="4620" y="5324"/>
                </a:lnTo>
                <a:lnTo>
                  <a:pt x="4607" y="5363"/>
                </a:lnTo>
                <a:lnTo>
                  <a:pt x="4595" y="5401"/>
                </a:lnTo>
                <a:lnTo>
                  <a:pt x="4585" y="5438"/>
                </a:lnTo>
                <a:lnTo>
                  <a:pt x="4576" y="5474"/>
                </a:lnTo>
                <a:lnTo>
                  <a:pt x="4570" y="5510"/>
                </a:lnTo>
                <a:lnTo>
                  <a:pt x="4564" y="5545"/>
                </a:lnTo>
                <a:lnTo>
                  <a:pt x="4560" y="5579"/>
                </a:lnTo>
                <a:lnTo>
                  <a:pt x="4558" y="5613"/>
                </a:lnTo>
                <a:lnTo>
                  <a:pt x="4557" y="5646"/>
                </a:lnTo>
                <a:lnTo>
                  <a:pt x="4557" y="5678"/>
                </a:lnTo>
                <a:lnTo>
                  <a:pt x="4559" y="5709"/>
                </a:lnTo>
                <a:lnTo>
                  <a:pt x="4563" y="5739"/>
                </a:lnTo>
                <a:lnTo>
                  <a:pt x="4567" y="5770"/>
                </a:lnTo>
                <a:lnTo>
                  <a:pt x="4573" y="5798"/>
                </a:lnTo>
                <a:lnTo>
                  <a:pt x="4579" y="5826"/>
                </a:lnTo>
                <a:lnTo>
                  <a:pt x="4587" y="5853"/>
                </a:lnTo>
                <a:lnTo>
                  <a:pt x="4597" y="5879"/>
                </a:lnTo>
                <a:lnTo>
                  <a:pt x="4607" y="5904"/>
                </a:lnTo>
                <a:lnTo>
                  <a:pt x="4618" y="5929"/>
                </a:lnTo>
                <a:lnTo>
                  <a:pt x="4631" y="5953"/>
                </a:lnTo>
                <a:lnTo>
                  <a:pt x="4644" y="5975"/>
                </a:lnTo>
                <a:lnTo>
                  <a:pt x="4659" y="5997"/>
                </a:lnTo>
                <a:lnTo>
                  <a:pt x="4675" y="6018"/>
                </a:lnTo>
                <a:lnTo>
                  <a:pt x="4691" y="6037"/>
                </a:lnTo>
                <a:lnTo>
                  <a:pt x="4708" y="6057"/>
                </a:lnTo>
                <a:lnTo>
                  <a:pt x="4724" y="6074"/>
                </a:lnTo>
                <a:lnTo>
                  <a:pt x="4741" y="6089"/>
                </a:lnTo>
                <a:lnTo>
                  <a:pt x="4759" y="6104"/>
                </a:lnTo>
                <a:lnTo>
                  <a:pt x="4778" y="6118"/>
                </a:lnTo>
                <a:lnTo>
                  <a:pt x="4796" y="6131"/>
                </a:lnTo>
                <a:lnTo>
                  <a:pt x="4816" y="6144"/>
                </a:lnTo>
                <a:lnTo>
                  <a:pt x="4836" y="6155"/>
                </a:lnTo>
                <a:lnTo>
                  <a:pt x="4856" y="6166"/>
                </a:lnTo>
                <a:lnTo>
                  <a:pt x="4876" y="6176"/>
                </a:lnTo>
                <a:lnTo>
                  <a:pt x="4899" y="6186"/>
                </a:lnTo>
                <a:lnTo>
                  <a:pt x="4920" y="6193"/>
                </a:lnTo>
                <a:lnTo>
                  <a:pt x="4942" y="6200"/>
                </a:lnTo>
                <a:lnTo>
                  <a:pt x="4964" y="6207"/>
                </a:lnTo>
                <a:lnTo>
                  <a:pt x="4987" y="6212"/>
                </a:lnTo>
                <a:lnTo>
                  <a:pt x="5010" y="6216"/>
                </a:lnTo>
                <a:lnTo>
                  <a:pt x="5033" y="6220"/>
                </a:lnTo>
                <a:lnTo>
                  <a:pt x="5057" y="6222"/>
                </a:lnTo>
                <a:lnTo>
                  <a:pt x="5080" y="6224"/>
                </a:lnTo>
                <a:lnTo>
                  <a:pt x="5103" y="6224"/>
                </a:lnTo>
                <a:lnTo>
                  <a:pt x="5128" y="6224"/>
                </a:lnTo>
                <a:lnTo>
                  <a:pt x="5152" y="6222"/>
                </a:lnTo>
                <a:lnTo>
                  <a:pt x="5176" y="6220"/>
                </a:lnTo>
                <a:lnTo>
                  <a:pt x="5200" y="6217"/>
                </a:lnTo>
                <a:lnTo>
                  <a:pt x="5225" y="6212"/>
                </a:lnTo>
                <a:lnTo>
                  <a:pt x="5249" y="6207"/>
                </a:lnTo>
                <a:lnTo>
                  <a:pt x="5273" y="6201"/>
                </a:lnTo>
                <a:lnTo>
                  <a:pt x="5296" y="6193"/>
                </a:lnTo>
                <a:lnTo>
                  <a:pt x="5320" y="6185"/>
                </a:lnTo>
                <a:lnTo>
                  <a:pt x="5345" y="6174"/>
                </a:lnTo>
                <a:lnTo>
                  <a:pt x="5368" y="6164"/>
                </a:lnTo>
                <a:lnTo>
                  <a:pt x="5391" y="6152"/>
                </a:lnTo>
                <a:lnTo>
                  <a:pt x="5414" y="6140"/>
                </a:lnTo>
                <a:lnTo>
                  <a:pt x="5431" y="6129"/>
                </a:lnTo>
                <a:lnTo>
                  <a:pt x="5449" y="6116"/>
                </a:lnTo>
                <a:lnTo>
                  <a:pt x="5469" y="6101"/>
                </a:lnTo>
                <a:lnTo>
                  <a:pt x="5489" y="6084"/>
                </a:lnTo>
                <a:lnTo>
                  <a:pt x="5510" y="6066"/>
                </a:lnTo>
                <a:lnTo>
                  <a:pt x="5532" y="6045"/>
                </a:lnTo>
                <a:lnTo>
                  <a:pt x="5554" y="6022"/>
                </a:lnTo>
                <a:lnTo>
                  <a:pt x="5579" y="5999"/>
                </a:lnTo>
                <a:lnTo>
                  <a:pt x="5627" y="5948"/>
                </a:lnTo>
                <a:lnTo>
                  <a:pt x="5676" y="5892"/>
                </a:lnTo>
                <a:lnTo>
                  <a:pt x="5728" y="5834"/>
                </a:lnTo>
                <a:lnTo>
                  <a:pt x="5779" y="5774"/>
                </a:lnTo>
                <a:lnTo>
                  <a:pt x="5831" y="5712"/>
                </a:lnTo>
                <a:lnTo>
                  <a:pt x="5881" y="5650"/>
                </a:lnTo>
                <a:lnTo>
                  <a:pt x="5931" y="5590"/>
                </a:lnTo>
                <a:lnTo>
                  <a:pt x="5977" y="5532"/>
                </a:lnTo>
                <a:lnTo>
                  <a:pt x="6021" y="5477"/>
                </a:lnTo>
                <a:lnTo>
                  <a:pt x="6063" y="5427"/>
                </a:lnTo>
                <a:lnTo>
                  <a:pt x="6100" y="5382"/>
                </a:lnTo>
                <a:lnTo>
                  <a:pt x="6132" y="5343"/>
                </a:lnTo>
                <a:close/>
                <a:moveTo>
                  <a:pt x="6259" y="6901"/>
                </a:moveTo>
                <a:lnTo>
                  <a:pt x="6307" y="6902"/>
                </a:lnTo>
                <a:lnTo>
                  <a:pt x="6355" y="6904"/>
                </a:lnTo>
                <a:lnTo>
                  <a:pt x="6404" y="6907"/>
                </a:lnTo>
                <a:lnTo>
                  <a:pt x="6452" y="6911"/>
                </a:lnTo>
                <a:lnTo>
                  <a:pt x="6500" y="6916"/>
                </a:lnTo>
                <a:lnTo>
                  <a:pt x="6546" y="6923"/>
                </a:lnTo>
                <a:lnTo>
                  <a:pt x="6593" y="6930"/>
                </a:lnTo>
                <a:lnTo>
                  <a:pt x="6640" y="6939"/>
                </a:lnTo>
                <a:lnTo>
                  <a:pt x="6685" y="6948"/>
                </a:lnTo>
                <a:lnTo>
                  <a:pt x="6732" y="6959"/>
                </a:lnTo>
                <a:lnTo>
                  <a:pt x="6776" y="6971"/>
                </a:lnTo>
                <a:lnTo>
                  <a:pt x="6821" y="6984"/>
                </a:lnTo>
                <a:lnTo>
                  <a:pt x="6865" y="6998"/>
                </a:lnTo>
                <a:lnTo>
                  <a:pt x="6909" y="7013"/>
                </a:lnTo>
                <a:lnTo>
                  <a:pt x="6953" y="7030"/>
                </a:lnTo>
                <a:lnTo>
                  <a:pt x="6995" y="7047"/>
                </a:lnTo>
                <a:lnTo>
                  <a:pt x="7037" y="7065"/>
                </a:lnTo>
                <a:lnTo>
                  <a:pt x="7079" y="7083"/>
                </a:lnTo>
                <a:lnTo>
                  <a:pt x="7120" y="7103"/>
                </a:lnTo>
                <a:lnTo>
                  <a:pt x="7160" y="7124"/>
                </a:lnTo>
                <a:lnTo>
                  <a:pt x="7201" y="7146"/>
                </a:lnTo>
                <a:lnTo>
                  <a:pt x="7240" y="7169"/>
                </a:lnTo>
                <a:lnTo>
                  <a:pt x="7279" y="7193"/>
                </a:lnTo>
                <a:lnTo>
                  <a:pt x="7318" y="7217"/>
                </a:lnTo>
                <a:lnTo>
                  <a:pt x="7355" y="7242"/>
                </a:lnTo>
                <a:lnTo>
                  <a:pt x="7391" y="7268"/>
                </a:lnTo>
                <a:lnTo>
                  <a:pt x="7428" y="7296"/>
                </a:lnTo>
                <a:lnTo>
                  <a:pt x="7463" y="7323"/>
                </a:lnTo>
                <a:lnTo>
                  <a:pt x="7498" y="7352"/>
                </a:lnTo>
                <a:lnTo>
                  <a:pt x="7533" y="7381"/>
                </a:lnTo>
                <a:lnTo>
                  <a:pt x="7566" y="7411"/>
                </a:lnTo>
                <a:lnTo>
                  <a:pt x="7598" y="7443"/>
                </a:lnTo>
                <a:lnTo>
                  <a:pt x="7630" y="7475"/>
                </a:lnTo>
                <a:lnTo>
                  <a:pt x="7662" y="7507"/>
                </a:lnTo>
                <a:lnTo>
                  <a:pt x="7692" y="7540"/>
                </a:lnTo>
                <a:lnTo>
                  <a:pt x="7722" y="7575"/>
                </a:lnTo>
                <a:lnTo>
                  <a:pt x="7751" y="7610"/>
                </a:lnTo>
                <a:lnTo>
                  <a:pt x="7779" y="7645"/>
                </a:lnTo>
                <a:lnTo>
                  <a:pt x="7806" y="7681"/>
                </a:lnTo>
                <a:lnTo>
                  <a:pt x="7832" y="7719"/>
                </a:lnTo>
                <a:lnTo>
                  <a:pt x="7857" y="7756"/>
                </a:lnTo>
                <a:lnTo>
                  <a:pt x="7883" y="7794"/>
                </a:lnTo>
                <a:lnTo>
                  <a:pt x="7906" y="7832"/>
                </a:lnTo>
                <a:lnTo>
                  <a:pt x="7928" y="7872"/>
                </a:lnTo>
                <a:lnTo>
                  <a:pt x="7950" y="7912"/>
                </a:lnTo>
                <a:lnTo>
                  <a:pt x="7970" y="7952"/>
                </a:lnTo>
                <a:lnTo>
                  <a:pt x="7991" y="7994"/>
                </a:lnTo>
                <a:lnTo>
                  <a:pt x="8009" y="8035"/>
                </a:lnTo>
                <a:lnTo>
                  <a:pt x="8027" y="8077"/>
                </a:lnTo>
                <a:lnTo>
                  <a:pt x="8043" y="8119"/>
                </a:lnTo>
                <a:lnTo>
                  <a:pt x="8059" y="8163"/>
                </a:lnTo>
                <a:lnTo>
                  <a:pt x="8073" y="8206"/>
                </a:lnTo>
                <a:lnTo>
                  <a:pt x="8087" y="8250"/>
                </a:lnTo>
                <a:lnTo>
                  <a:pt x="8100" y="8295"/>
                </a:lnTo>
                <a:lnTo>
                  <a:pt x="8111" y="8339"/>
                </a:lnTo>
                <a:lnTo>
                  <a:pt x="8121" y="8384"/>
                </a:lnTo>
                <a:lnTo>
                  <a:pt x="8130" y="8430"/>
                </a:lnTo>
                <a:lnTo>
                  <a:pt x="8138" y="8476"/>
                </a:lnTo>
                <a:lnTo>
                  <a:pt x="8144" y="8522"/>
                </a:lnTo>
                <a:lnTo>
                  <a:pt x="8150" y="8570"/>
                </a:lnTo>
                <a:lnTo>
                  <a:pt x="8154" y="8616"/>
                </a:lnTo>
                <a:lnTo>
                  <a:pt x="8157" y="8664"/>
                </a:lnTo>
                <a:lnTo>
                  <a:pt x="8159" y="8712"/>
                </a:lnTo>
                <a:lnTo>
                  <a:pt x="8160" y="8760"/>
                </a:lnTo>
                <a:lnTo>
                  <a:pt x="8159" y="8808"/>
                </a:lnTo>
                <a:lnTo>
                  <a:pt x="8157" y="8856"/>
                </a:lnTo>
                <a:lnTo>
                  <a:pt x="8154" y="8903"/>
                </a:lnTo>
                <a:lnTo>
                  <a:pt x="8150" y="8950"/>
                </a:lnTo>
                <a:lnTo>
                  <a:pt x="8144" y="8997"/>
                </a:lnTo>
                <a:lnTo>
                  <a:pt x="8138" y="9043"/>
                </a:lnTo>
                <a:lnTo>
                  <a:pt x="8130" y="9089"/>
                </a:lnTo>
                <a:lnTo>
                  <a:pt x="8121" y="9135"/>
                </a:lnTo>
                <a:lnTo>
                  <a:pt x="8111" y="9180"/>
                </a:lnTo>
                <a:lnTo>
                  <a:pt x="8100" y="9225"/>
                </a:lnTo>
                <a:lnTo>
                  <a:pt x="8087" y="9270"/>
                </a:lnTo>
                <a:lnTo>
                  <a:pt x="8073" y="9314"/>
                </a:lnTo>
                <a:lnTo>
                  <a:pt x="8059" y="9357"/>
                </a:lnTo>
                <a:lnTo>
                  <a:pt x="8043" y="9401"/>
                </a:lnTo>
                <a:lnTo>
                  <a:pt x="8027" y="9443"/>
                </a:lnTo>
                <a:lnTo>
                  <a:pt x="8009" y="9485"/>
                </a:lnTo>
                <a:lnTo>
                  <a:pt x="7991" y="9527"/>
                </a:lnTo>
                <a:lnTo>
                  <a:pt x="7970" y="9568"/>
                </a:lnTo>
                <a:lnTo>
                  <a:pt x="7950" y="9608"/>
                </a:lnTo>
                <a:lnTo>
                  <a:pt x="7928" y="9647"/>
                </a:lnTo>
                <a:lnTo>
                  <a:pt x="7906" y="9687"/>
                </a:lnTo>
                <a:lnTo>
                  <a:pt x="7883" y="9726"/>
                </a:lnTo>
                <a:lnTo>
                  <a:pt x="7857" y="9764"/>
                </a:lnTo>
                <a:lnTo>
                  <a:pt x="7832" y="9802"/>
                </a:lnTo>
                <a:lnTo>
                  <a:pt x="7806" y="9838"/>
                </a:lnTo>
                <a:lnTo>
                  <a:pt x="7779" y="9874"/>
                </a:lnTo>
                <a:lnTo>
                  <a:pt x="7751" y="9910"/>
                </a:lnTo>
                <a:lnTo>
                  <a:pt x="7722" y="9945"/>
                </a:lnTo>
                <a:lnTo>
                  <a:pt x="7692" y="9979"/>
                </a:lnTo>
                <a:lnTo>
                  <a:pt x="7662" y="10012"/>
                </a:lnTo>
                <a:lnTo>
                  <a:pt x="7630" y="10045"/>
                </a:lnTo>
                <a:lnTo>
                  <a:pt x="7598" y="10078"/>
                </a:lnTo>
                <a:lnTo>
                  <a:pt x="7566" y="10108"/>
                </a:lnTo>
                <a:lnTo>
                  <a:pt x="7533" y="10138"/>
                </a:lnTo>
                <a:lnTo>
                  <a:pt x="7498" y="10168"/>
                </a:lnTo>
                <a:lnTo>
                  <a:pt x="7463" y="10196"/>
                </a:lnTo>
                <a:lnTo>
                  <a:pt x="7428" y="10225"/>
                </a:lnTo>
                <a:lnTo>
                  <a:pt x="7391" y="10252"/>
                </a:lnTo>
                <a:lnTo>
                  <a:pt x="7355" y="10277"/>
                </a:lnTo>
                <a:lnTo>
                  <a:pt x="7318" y="10303"/>
                </a:lnTo>
                <a:lnTo>
                  <a:pt x="7279" y="10327"/>
                </a:lnTo>
                <a:lnTo>
                  <a:pt x="7240" y="10351"/>
                </a:lnTo>
                <a:lnTo>
                  <a:pt x="7201" y="10374"/>
                </a:lnTo>
                <a:lnTo>
                  <a:pt x="7160" y="10396"/>
                </a:lnTo>
                <a:lnTo>
                  <a:pt x="7120" y="10416"/>
                </a:lnTo>
                <a:lnTo>
                  <a:pt x="7079" y="10436"/>
                </a:lnTo>
                <a:lnTo>
                  <a:pt x="7037" y="10455"/>
                </a:lnTo>
                <a:lnTo>
                  <a:pt x="6995" y="10473"/>
                </a:lnTo>
                <a:lnTo>
                  <a:pt x="6953" y="10491"/>
                </a:lnTo>
                <a:lnTo>
                  <a:pt x="6909" y="10507"/>
                </a:lnTo>
                <a:lnTo>
                  <a:pt x="6865" y="10522"/>
                </a:lnTo>
                <a:lnTo>
                  <a:pt x="6821" y="10536"/>
                </a:lnTo>
                <a:lnTo>
                  <a:pt x="6776" y="10549"/>
                </a:lnTo>
                <a:lnTo>
                  <a:pt x="6732" y="10560"/>
                </a:lnTo>
                <a:lnTo>
                  <a:pt x="6685" y="10571"/>
                </a:lnTo>
                <a:lnTo>
                  <a:pt x="6640" y="10581"/>
                </a:lnTo>
                <a:lnTo>
                  <a:pt x="6593" y="10590"/>
                </a:lnTo>
                <a:lnTo>
                  <a:pt x="6546" y="10597"/>
                </a:lnTo>
                <a:lnTo>
                  <a:pt x="6500" y="10603"/>
                </a:lnTo>
                <a:lnTo>
                  <a:pt x="6452" y="10609"/>
                </a:lnTo>
                <a:lnTo>
                  <a:pt x="6404" y="10613"/>
                </a:lnTo>
                <a:lnTo>
                  <a:pt x="6355" y="10616"/>
                </a:lnTo>
                <a:lnTo>
                  <a:pt x="6307" y="10618"/>
                </a:lnTo>
                <a:lnTo>
                  <a:pt x="6259" y="10618"/>
                </a:lnTo>
                <a:lnTo>
                  <a:pt x="6210" y="10618"/>
                </a:lnTo>
                <a:lnTo>
                  <a:pt x="6162" y="10616"/>
                </a:lnTo>
                <a:lnTo>
                  <a:pt x="6113" y="10613"/>
                </a:lnTo>
                <a:lnTo>
                  <a:pt x="6065" y="10609"/>
                </a:lnTo>
                <a:lnTo>
                  <a:pt x="6017" y="10603"/>
                </a:lnTo>
                <a:lnTo>
                  <a:pt x="5971" y="10597"/>
                </a:lnTo>
                <a:lnTo>
                  <a:pt x="5924" y="10590"/>
                </a:lnTo>
                <a:lnTo>
                  <a:pt x="5877" y="10581"/>
                </a:lnTo>
                <a:lnTo>
                  <a:pt x="5832" y="10571"/>
                </a:lnTo>
                <a:lnTo>
                  <a:pt x="5785" y="10560"/>
                </a:lnTo>
                <a:lnTo>
                  <a:pt x="5741" y="10549"/>
                </a:lnTo>
                <a:lnTo>
                  <a:pt x="5696" y="10536"/>
                </a:lnTo>
                <a:lnTo>
                  <a:pt x="5651" y="10522"/>
                </a:lnTo>
                <a:lnTo>
                  <a:pt x="5608" y="10507"/>
                </a:lnTo>
                <a:lnTo>
                  <a:pt x="5564" y="10491"/>
                </a:lnTo>
                <a:lnTo>
                  <a:pt x="5522" y="10473"/>
                </a:lnTo>
                <a:lnTo>
                  <a:pt x="5480" y="10455"/>
                </a:lnTo>
                <a:lnTo>
                  <a:pt x="5438" y="10436"/>
                </a:lnTo>
                <a:lnTo>
                  <a:pt x="5397" y="10416"/>
                </a:lnTo>
                <a:lnTo>
                  <a:pt x="5357" y="10396"/>
                </a:lnTo>
                <a:lnTo>
                  <a:pt x="5316" y="10374"/>
                </a:lnTo>
                <a:lnTo>
                  <a:pt x="5277" y="10351"/>
                </a:lnTo>
                <a:lnTo>
                  <a:pt x="5238" y="10327"/>
                </a:lnTo>
                <a:lnTo>
                  <a:pt x="5199" y="10303"/>
                </a:lnTo>
                <a:lnTo>
                  <a:pt x="5162" y="10277"/>
                </a:lnTo>
                <a:lnTo>
                  <a:pt x="5126" y="10252"/>
                </a:lnTo>
                <a:lnTo>
                  <a:pt x="5089" y="10225"/>
                </a:lnTo>
                <a:lnTo>
                  <a:pt x="5054" y="10196"/>
                </a:lnTo>
                <a:lnTo>
                  <a:pt x="5019" y="10168"/>
                </a:lnTo>
                <a:lnTo>
                  <a:pt x="4984" y="10138"/>
                </a:lnTo>
                <a:lnTo>
                  <a:pt x="4951" y="10108"/>
                </a:lnTo>
                <a:lnTo>
                  <a:pt x="4919" y="10078"/>
                </a:lnTo>
                <a:lnTo>
                  <a:pt x="4887" y="10045"/>
                </a:lnTo>
                <a:lnTo>
                  <a:pt x="4855" y="10012"/>
                </a:lnTo>
                <a:lnTo>
                  <a:pt x="4825" y="9979"/>
                </a:lnTo>
                <a:lnTo>
                  <a:pt x="4795" y="9945"/>
                </a:lnTo>
                <a:lnTo>
                  <a:pt x="4767" y="9910"/>
                </a:lnTo>
                <a:lnTo>
                  <a:pt x="4738" y="9874"/>
                </a:lnTo>
                <a:lnTo>
                  <a:pt x="4711" y="9838"/>
                </a:lnTo>
                <a:lnTo>
                  <a:pt x="4685" y="9802"/>
                </a:lnTo>
                <a:lnTo>
                  <a:pt x="4660" y="9764"/>
                </a:lnTo>
                <a:lnTo>
                  <a:pt x="4634" y="9726"/>
                </a:lnTo>
                <a:lnTo>
                  <a:pt x="4611" y="9687"/>
                </a:lnTo>
                <a:lnTo>
                  <a:pt x="4589" y="9647"/>
                </a:lnTo>
                <a:lnTo>
                  <a:pt x="4567" y="9608"/>
                </a:lnTo>
                <a:lnTo>
                  <a:pt x="4547" y="9568"/>
                </a:lnTo>
                <a:lnTo>
                  <a:pt x="4526" y="9527"/>
                </a:lnTo>
                <a:lnTo>
                  <a:pt x="4508" y="9485"/>
                </a:lnTo>
                <a:lnTo>
                  <a:pt x="4490" y="9443"/>
                </a:lnTo>
                <a:lnTo>
                  <a:pt x="4474" y="9401"/>
                </a:lnTo>
                <a:lnTo>
                  <a:pt x="4458" y="9357"/>
                </a:lnTo>
                <a:lnTo>
                  <a:pt x="4444" y="9314"/>
                </a:lnTo>
                <a:lnTo>
                  <a:pt x="4430" y="9270"/>
                </a:lnTo>
                <a:lnTo>
                  <a:pt x="4417" y="9225"/>
                </a:lnTo>
                <a:lnTo>
                  <a:pt x="4406" y="9180"/>
                </a:lnTo>
                <a:lnTo>
                  <a:pt x="4396" y="9135"/>
                </a:lnTo>
                <a:lnTo>
                  <a:pt x="4387" y="9089"/>
                </a:lnTo>
                <a:lnTo>
                  <a:pt x="4379" y="9043"/>
                </a:lnTo>
                <a:lnTo>
                  <a:pt x="4373" y="8997"/>
                </a:lnTo>
                <a:lnTo>
                  <a:pt x="4367" y="8950"/>
                </a:lnTo>
                <a:lnTo>
                  <a:pt x="4363" y="8903"/>
                </a:lnTo>
                <a:lnTo>
                  <a:pt x="4360" y="8856"/>
                </a:lnTo>
                <a:lnTo>
                  <a:pt x="4358" y="8808"/>
                </a:lnTo>
                <a:lnTo>
                  <a:pt x="4357" y="8760"/>
                </a:lnTo>
                <a:lnTo>
                  <a:pt x="4358" y="8712"/>
                </a:lnTo>
                <a:lnTo>
                  <a:pt x="4360" y="8664"/>
                </a:lnTo>
                <a:lnTo>
                  <a:pt x="4363" y="8616"/>
                </a:lnTo>
                <a:lnTo>
                  <a:pt x="4367" y="8570"/>
                </a:lnTo>
                <a:lnTo>
                  <a:pt x="4373" y="8522"/>
                </a:lnTo>
                <a:lnTo>
                  <a:pt x="4379" y="8476"/>
                </a:lnTo>
                <a:lnTo>
                  <a:pt x="4387" y="8430"/>
                </a:lnTo>
                <a:lnTo>
                  <a:pt x="4396" y="8384"/>
                </a:lnTo>
                <a:lnTo>
                  <a:pt x="4406" y="8339"/>
                </a:lnTo>
                <a:lnTo>
                  <a:pt x="4417" y="8295"/>
                </a:lnTo>
                <a:lnTo>
                  <a:pt x="4430" y="8250"/>
                </a:lnTo>
                <a:lnTo>
                  <a:pt x="4444" y="8206"/>
                </a:lnTo>
                <a:lnTo>
                  <a:pt x="4458" y="8163"/>
                </a:lnTo>
                <a:lnTo>
                  <a:pt x="4474" y="8119"/>
                </a:lnTo>
                <a:lnTo>
                  <a:pt x="4490" y="8077"/>
                </a:lnTo>
                <a:lnTo>
                  <a:pt x="4508" y="8035"/>
                </a:lnTo>
                <a:lnTo>
                  <a:pt x="4526" y="7994"/>
                </a:lnTo>
                <a:lnTo>
                  <a:pt x="4547" y="7952"/>
                </a:lnTo>
                <a:lnTo>
                  <a:pt x="4567" y="7912"/>
                </a:lnTo>
                <a:lnTo>
                  <a:pt x="4589" y="7872"/>
                </a:lnTo>
                <a:lnTo>
                  <a:pt x="4611" y="7832"/>
                </a:lnTo>
                <a:lnTo>
                  <a:pt x="4634" y="7794"/>
                </a:lnTo>
                <a:lnTo>
                  <a:pt x="4660" y="7756"/>
                </a:lnTo>
                <a:lnTo>
                  <a:pt x="4685" y="7719"/>
                </a:lnTo>
                <a:lnTo>
                  <a:pt x="4711" y="7681"/>
                </a:lnTo>
                <a:lnTo>
                  <a:pt x="4738" y="7645"/>
                </a:lnTo>
                <a:lnTo>
                  <a:pt x="4767" y="7610"/>
                </a:lnTo>
                <a:lnTo>
                  <a:pt x="4795" y="7575"/>
                </a:lnTo>
                <a:lnTo>
                  <a:pt x="4825" y="7540"/>
                </a:lnTo>
                <a:lnTo>
                  <a:pt x="4855" y="7507"/>
                </a:lnTo>
                <a:lnTo>
                  <a:pt x="4887" y="7475"/>
                </a:lnTo>
                <a:lnTo>
                  <a:pt x="4919" y="7443"/>
                </a:lnTo>
                <a:lnTo>
                  <a:pt x="4951" y="7411"/>
                </a:lnTo>
                <a:lnTo>
                  <a:pt x="4984" y="7381"/>
                </a:lnTo>
                <a:lnTo>
                  <a:pt x="5019" y="7352"/>
                </a:lnTo>
                <a:lnTo>
                  <a:pt x="5054" y="7323"/>
                </a:lnTo>
                <a:lnTo>
                  <a:pt x="5089" y="7296"/>
                </a:lnTo>
                <a:lnTo>
                  <a:pt x="5126" y="7268"/>
                </a:lnTo>
                <a:lnTo>
                  <a:pt x="5162" y="7242"/>
                </a:lnTo>
                <a:lnTo>
                  <a:pt x="5199" y="7217"/>
                </a:lnTo>
                <a:lnTo>
                  <a:pt x="5238" y="7193"/>
                </a:lnTo>
                <a:lnTo>
                  <a:pt x="5277" y="7169"/>
                </a:lnTo>
                <a:lnTo>
                  <a:pt x="5316" y="7146"/>
                </a:lnTo>
                <a:lnTo>
                  <a:pt x="5357" y="7124"/>
                </a:lnTo>
                <a:lnTo>
                  <a:pt x="5397" y="7103"/>
                </a:lnTo>
                <a:lnTo>
                  <a:pt x="5438" y="7083"/>
                </a:lnTo>
                <a:lnTo>
                  <a:pt x="5480" y="7065"/>
                </a:lnTo>
                <a:lnTo>
                  <a:pt x="5522" y="7047"/>
                </a:lnTo>
                <a:lnTo>
                  <a:pt x="5564" y="7030"/>
                </a:lnTo>
                <a:lnTo>
                  <a:pt x="5608" y="7013"/>
                </a:lnTo>
                <a:lnTo>
                  <a:pt x="5651" y="6998"/>
                </a:lnTo>
                <a:lnTo>
                  <a:pt x="5696" y="6984"/>
                </a:lnTo>
                <a:lnTo>
                  <a:pt x="5741" y="6971"/>
                </a:lnTo>
                <a:lnTo>
                  <a:pt x="5785" y="6959"/>
                </a:lnTo>
                <a:lnTo>
                  <a:pt x="5832" y="6948"/>
                </a:lnTo>
                <a:lnTo>
                  <a:pt x="5877" y="6939"/>
                </a:lnTo>
                <a:lnTo>
                  <a:pt x="5924" y="6930"/>
                </a:lnTo>
                <a:lnTo>
                  <a:pt x="5971" y="6923"/>
                </a:lnTo>
                <a:lnTo>
                  <a:pt x="6017" y="6916"/>
                </a:lnTo>
                <a:lnTo>
                  <a:pt x="6065" y="6911"/>
                </a:lnTo>
                <a:lnTo>
                  <a:pt x="6113" y="6907"/>
                </a:lnTo>
                <a:lnTo>
                  <a:pt x="6162" y="6904"/>
                </a:lnTo>
                <a:lnTo>
                  <a:pt x="6210" y="6902"/>
                </a:lnTo>
                <a:lnTo>
                  <a:pt x="6259" y="6901"/>
                </a:lnTo>
                <a:close/>
                <a:moveTo>
                  <a:pt x="7047" y="8008"/>
                </a:moveTo>
                <a:lnTo>
                  <a:pt x="7028" y="7990"/>
                </a:lnTo>
                <a:lnTo>
                  <a:pt x="7009" y="7972"/>
                </a:lnTo>
                <a:lnTo>
                  <a:pt x="6989" y="7955"/>
                </a:lnTo>
                <a:lnTo>
                  <a:pt x="6969" y="7938"/>
                </a:lnTo>
                <a:lnTo>
                  <a:pt x="6948" y="7922"/>
                </a:lnTo>
                <a:lnTo>
                  <a:pt x="6926" y="7906"/>
                </a:lnTo>
                <a:lnTo>
                  <a:pt x="6905" y="7891"/>
                </a:lnTo>
                <a:lnTo>
                  <a:pt x="6883" y="7877"/>
                </a:lnTo>
                <a:lnTo>
                  <a:pt x="6861" y="7862"/>
                </a:lnTo>
                <a:lnTo>
                  <a:pt x="6838" y="7848"/>
                </a:lnTo>
                <a:lnTo>
                  <a:pt x="6814" y="7835"/>
                </a:lnTo>
                <a:lnTo>
                  <a:pt x="6791" y="7822"/>
                </a:lnTo>
                <a:lnTo>
                  <a:pt x="6767" y="7810"/>
                </a:lnTo>
                <a:lnTo>
                  <a:pt x="6743" y="7798"/>
                </a:lnTo>
                <a:lnTo>
                  <a:pt x="6719" y="7787"/>
                </a:lnTo>
                <a:lnTo>
                  <a:pt x="6693" y="7777"/>
                </a:lnTo>
                <a:lnTo>
                  <a:pt x="6668" y="7767"/>
                </a:lnTo>
                <a:lnTo>
                  <a:pt x="6643" y="7758"/>
                </a:lnTo>
                <a:lnTo>
                  <a:pt x="6618" y="7749"/>
                </a:lnTo>
                <a:lnTo>
                  <a:pt x="6591" y="7741"/>
                </a:lnTo>
                <a:lnTo>
                  <a:pt x="6565" y="7733"/>
                </a:lnTo>
                <a:lnTo>
                  <a:pt x="6538" y="7726"/>
                </a:lnTo>
                <a:lnTo>
                  <a:pt x="6511" y="7720"/>
                </a:lnTo>
                <a:lnTo>
                  <a:pt x="6484" y="7715"/>
                </a:lnTo>
                <a:lnTo>
                  <a:pt x="6456" y="7708"/>
                </a:lnTo>
                <a:lnTo>
                  <a:pt x="6429" y="7704"/>
                </a:lnTo>
                <a:lnTo>
                  <a:pt x="6401" y="7700"/>
                </a:lnTo>
                <a:lnTo>
                  <a:pt x="6374" y="7697"/>
                </a:lnTo>
                <a:lnTo>
                  <a:pt x="6344" y="7695"/>
                </a:lnTo>
                <a:lnTo>
                  <a:pt x="6316" y="7693"/>
                </a:lnTo>
                <a:lnTo>
                  <a:pt x="6288" y="7692"/>
                </a:lnTo>
                <a:lnTo>
                  <a:pt x="6259" y="7692"/>
                </a:lnTo>
                <a:lnTo>
                  <a:pt x="6229" y="7692"/>
                </a:lnTo>
                <a:lnTo>
                  <a:pt x="6201" y="7693"/>
                </a:lnTo>
                <a:lnTo>
                  <a:pt x="6173" y="7695"/>
                </a:lnTo>
                <a:lnTo>
                  <a:pt x="6144" y="7697"/>
                </a:lnTo>
                <a:lnTo>
                  <a:pt x="6116" y="7700"/>
                </a:lnTo>
                <a:lnTo>
                  <a:pt x="6088" y="7704"/>
                </a:lnTo>
                <a:lnTo>
                  <a:pt x="6061" y="7708"/>
                </a:lnTo>
                <a:lnTo>
                  <a:pt x="6033" y="7715"/>
                </a:lnTo>
                <a:lnTo>
                  <a:pt x="6005" y="7720"/>
                </a:lnTo>
                <a:lnTo>
                  <a:pt x="5979" y="7726"/>
                </a:lnTo>
                <a:lnTo>
                  <a:pt x="5952" y="7733"/>
                </a:lnTo>
                <a:lnTo>
                  <a:pt x="5926" y="7741"/>
                </a:lnTo>
                <a:lnTo>
                  <a:pt x="5899" y="7749"/>
                </a:lnTo>
                <a:lnTo>
                  <a:pt x="5874" y="7758"/>
                </a:lnTo>
                <a:lnTo>
                  <a:pt x="5848" y="7767"/>
                </a:lnTo>
                <a:lnTo>
                  <a:pt x="5824" y="7777"/>
                </a:lnTo>
                <a:lnTo>
                  <a:pt x="5799" y="7787"/>
                </a:lnTo>
                <a:lnTo>
                  <a:pt x="5774" y="7798"/>
                </a:lnTo>
                <a:lnTo>
                  <a:pt x="5750" y="7810"/>
                </a:lnTo>
                <a:lnTo>
                  <a:pt x="5726" y="7822"/>
                </a:lnTo>
                <a:lnTo>
                  <a:pt x="5703" y="7835"/>
                </a:lnTo>
                <a:lnTo>
                  <a:pt x="5679" y="7848"/>
                </a:lnTo>
                <a:lnTo>
                  <a:pt x="5656" y="7862"/>
                </a:lnTo>
                <a:lnTo>
                  <a:pt x="5634" y="7877"/>
                </a:lnTo>
                <a:lnTo>
                  <a:pt x="5612" y="7891"/>
                </a:lnTo>
                <a:lnTo>
                  <a:pt x="5591" y="7906"/>
                </a:lnTo>
                <a:lnTo>
                  <a:pt x="5570" y="7922"/>
                </a:lnTo>
                <a:lnTo>
                  <a:pt x="5548" y="7938"/>
                </a:lnTo>
                <a:lnTo>
                  <a:pt x="5528" y="7955"/>
                </a:lnTo>
                <a:lnTo>
                  <a:pt x="5508" y="7972"/>
                </a:lnTo>
                <a:lnTo>
                  <a:pt x="5489" y="7990"/>
                </a:lnTo>
                <a:lnTo>
                  <a:pt x="5470" y="8008"/>
                </a:lnTo>
                <a:lnTo>
                  <a:pt x="5451" y="8026"/>
                </a:lnTo>
                <a:lnTo>
                  <a:pt x="5433" y="8045"/>
                </a:lnTo>
                <a:lnTo>
                  <a:pt x="5416" y="8064"/>
                </a:lnTo>
                <a:lnTo>
                  <a:pt x="5399" y="8083"/>
                </a:lnTo>
                <a:lnTo>
                  <a:pt x="5383" y="8103"/>
                </a:lnTo>
                <a:lnTo>
                  <a:pt x="5367" y="8123"/>
                </a:lnTo>
                <a:lnTo>
                  <a:pt x="5352" y="8144"/>
                </a:lnTo>
                <a:lnTo>
                  <a:pt x="5336" y="8165"/>
                </a:lnTo>
                <a:lnTo>
                  <a:pt x="5321" y="8187"/>
                </a:lnTo>
                <a:lnTo>
                  <a:pt x="5308" y="8208"/>
                </a:lnTo>
                <a:lnTo>
                  <a:pt x="5294" y="8230"/>
                </a:lnTo>
                <a:lnTo>
                  <a:pt x="5281" y="8252"/>
                </a:lnTo>
                <a:lnTo>
                  <a:pt x="5269" y="8276"/>
                </a:lnTo>
                <a:lnTo>
                  <a:pt x="5257" y="8299"/>
                </a:lnTo>
                <a:lnTo>
                  <a:pt x="5246" y="8322"/>
                </a:lnTo>
                <a:lnTo>
                  <a:pt x="5236" y="8346"/>
                </a:lnTo>
                <a:lnTo>
                  <a:pt x="5226" y="8370"/>
                </a:lnTo>
                <a:lnTo>
                  <a:pt x="5215" y="8394"/>
                </a:lnTo>
                <a:lnTo>
                  <a:pt x="5207" y="8419"/>
                </a:lnTo>
                <a:lnTo>
                  <a:pt x="5198" y="8444"/>
                </a:lnTo>
                <a:lnTo>
                  <a:pt x="5191" y="8469"/>
                </a:lnTo>
                <a:lnTo>
                  <a:pt x="5184" y="8494"/>
                </a:lnTo>
                <a:lnTo>
                  <a:pt x="5177" y="8519"/>
                </a:lnTo>
                <a:lnTo>
                  <a:pt x="5172" y="8546"/>
                </a:lnTo>
                <a:lnTo>
                  <a:pt x="5167" y="8572"/>
                </a:lnTo>
                <a:lnTo>
                  <a:pt x="5162" y="8598"/>
                </a:lnTo>
                <a:lnTo>
                  <a:pt x="5158" y="8624"/>
                </a:lnTo>
                <a:lnTo>
                  <a:pt x="5155" y="8651"/>
                </a:lnTo>
                <a:lnTo>
                  <a:pt x="5153" y="8678"/>
                </a:lnTo>
                <a:lnTo>
                  <a:pt x="5151" y="8705"/>
                </a:lnTo>
                <a:lnTo>
                  <a:pt x="5150" y="8732"/>
                </a:lnTo>
                <a:lnTo>
                  <a:pt x="5150" y="8760"/>
                </a:lnTo>
                <a:lnTo>
                  <a:pt x="5150" y="8787"/>
                </a:lnTo>
                <a:lnTo>
                  <a:pt x="5151" y="8814"/>
                </a:lnTo>
                <a:lnTo>
                  <a:pt x="5153" y="8842"/>
                </a:lnTo>
                <a:lnTo>
                  <a:pt x="5155" y="8869"/>
                </a:lnTo>
                <a:lnTo>
                  <a:pt x="5158" y="8895"/>
                </a:lnTo>
                <a:lnTo>
                  <a:pt x="5162" y="8921"/>
                </a:lnTo>
                <a:lnTo>
                  <a:pt x="5167" y="8948"/>
                </a:lnTo>
                <a:lnTo>
                  <a:pt x="5172" y="8975"/>
                </a:lnTo>
                <a:lnTo>
                  <a:pt x="5177" y="9000"/>
                </a:lnTo>
                <a:lnTo>
                  <a:pt x="5184" y="9026"/>
                </a:lnTo>
                <a:lnTo>
                  <a:pt x="5191" y="9051"/>
                </a:lnTo>
                <a:lnTo>
                  <a:pt x="5198" y="9076"/>
                </a:lnTo>
                <a:lnTo>
                  <a:pt x="5207" y="9101"/>
                </a:lnTo>
                <a:lnTo>
                  <a:pt x="5215" y="9126"/>
                </a:lnTo>
                <a:lnTo>
                  <a:pt x="5226" y="9150"/>
                </a:lnTo>
                <a:lnTo>
                  <a:pt x="5236" y="9174"/>
                </a:lnTo>
                <a:lnTo>
                  <a:pt x="5246" y="9197"/>
                </a:lnTo>
                <a:lnTo>
                  <a:pt x="5257" y="9221"/>
                </a:lnTo>
                <a:lnTo>
                  <a:pt x="5269" y="9245"/>
                </a:lnTo>
                <a:lnTo>
                  <a:pt x="5281" y="9267"/>
                </a:lnTo>
                <a:lnTo>
                  <a:pt x="5294" y="9289"/>
                </a:lnTo>
                <a:lnTo>
                  <a:pt x="5308" y="9311"/>
                </a:lnTo>
                <a:lnTo>
                  <a:pt x="5321" y="9333"/>
                </a:lnTo>
                <a:lnTo>
                  <a:pt x="5336" y="9354"/>
                </a:lnTo>
                <a:lnTo>
                  <a:pt x="5352" y="9375"/>
                </a:lnTo>
                <a:lnTo>
                  <a:pt x="5367" y="9397"/>
                </a:lnTo>
                <a:lnTo>
                  <a:pt x="5383" y="9417"/>
                </a:lnTo>
                <a:lnTo>
                  <a:pt x="5399" y="9436"/>
                </a:lnTo>
                <a:lnTo>
                  <a:pt x="5416" y="9456"/>
                </a:lnTo>
                <a:lnTo>
                  <a:pt x="5433" y="9475"/>
                </a:lnTo>
                <a:lnTo>
                  <a:pt x="5451" y="9493"/>
                </a:lnTo>
                <a:lnTo>
                  <a:pt x="5470" y="9511"/>
                </a:lnTo>
                <a:lnTo>
                  <a:pt x="5489" y="9530"/>
                </a:lnTo>
                <a:lnTo>
                  <a:pt x="5508" y="9548"/>
                </a:lnTo>
                <a:lnTo>
                  <a:pt x="5528" y="9565"/>
                </a:lnTo>
                <a:lnTo>
                  <a:pt x="5548" y="9581"/>
                </a:lnTo>
                <a:lnTo>
                  <a:pt x="5570" y="9598"/>
                </a:lnTo>
                <a:lnTo>
                  <a:pt x="5591" y="9613"/>
                </a:lnTo>
                <a:lnTo>
                  <a:pt x="5612" y="9628"/>
                </a:lnTo>
                <a:lnTo>
                  <a:pt x="5634" y="9643"/>
                </a:lnTo>
                <a:lnTo>
                  <a:pt x="5656" y="9658"/>
                </a:lnTo>
                <a:lnTo>
                  <a:pt x="5679" y="9672"/>
                </a:lnTo>
                <a:lnTo>
                  <a:pt x="5703" y="9685"/>
                </a:lnTo>
                <a:lnTo>
                  <a:pt x="5726" y="9698"/>
                </a:lnTo>
                <a:lnTo>
                  <a:pt x="5750" y="9710"/>
                </a:lnTo>
                <a:lnTo>
                  <a:pt x="5774" y="9721"/>
                </a:lnTo>
                <a:lnTo>
                  <a:pt x="5799" y="9732"/>
                </a:lnTo>
                <a:lnTo>
                  <a:pt x="5824" y="9743"/>
                </a:lnTo>
                <a:lnTo>
                  <a:pt x="5848" y="9753"/>
                </a:lnTo>
                <a:lnTo>
                  <a:pt x="5874" y="9762"/>
                </a:lnTo>
                <a:lnTo>
                  <a:pt x="5899" y="9771"/>
                </a:lnTo>
                <a:lnTo>
                  <a:pt x="5926" y="9779"/>
                </a:lnTo>
                <a:lnTo>
                  <a:pt x="5952" y="9786"/>
                </a:lnTo>
                <a:lnTo>
                  <a:pt x="5979" y="9793"/>
                </a:lnTo>
                <a:lnTo>
                  <a:pt x="6005" y="9800"/>
                </a:lnTo>
                <a:lnTo>
                  <a:pt x="6033" y="9806"/>
                </a:lnTo>
                <a:lnTo>
                  <a:pt x="6061" y="9811"/>
                </a:lnTo>
                <a:lnTo>
                  <a:pt x="6088" y="9815"/>
                </a:lnTo>
                <a:lnTo>
                  <a:pt x="6116" y="9819"/>
                </a:lnTo>
                <a:lnTo>
                  <a:pt x="6144" y="9822"/>
                </a:lnTo>
                <a:lnTo>
                  <a:pt x="6173" y="9825"/>
                </a:lnTo>
                <a:lnTo>
                  <a:pt x="6201" y="9826"/>
                </a:lnTo>
                <a:lnTo>
                  <a:pt x="6229" y="9828"/>
                </a:lnTo>
                <a:lnTo>
                  <a:pt x="6259" y="9828"/>
                </a:lnTo>
                <a:lnTo>
                  <a:pt x="6288" y="9828"/>
                </a:lnTo>
                <a:lnTo>
                  <a:pt x="6316" y="9826"/>
                </a:lnTo>
                <a:lnTo>
                  <a:pt x="6344" y="9825"/>
                </a:lnTo>
                <a:lnTo>
                  <a:pt x="6374" y="9822"/>
                </a:lnTo>
                <a:lnTo>
                  <a:pt x="6401" y="9819"/>
                </a:lnTo>
                <a:lnTo>
                  <a:pt x="6429" y="9815"/>
                </a:lnTo>
                <a:lnTo>
                  <a:pt x="6456" y="9811"/>
                </a:lnTo>
                <a:lnTo>
                  <a:pt x="6484" y="9806"/>
                </a:lnTo>
                <a:lnTo>
                  <a:pt x="6511" y="9800"/>
                </a:lnTo>
                <a:lnTo>
                  <a:pt x="6538" y="9793"/>
                </a:lnTo>
                <a:lnTo>
                  <a:pt x="6565" y="9786"/>
                </a:lnTo>
                <a:lnTo>
                  <a:pt x="6591" y="9779"/>
                </a:lnTo>
                <a:lnTo>
                  <a:pt x="6618" y="9771"/>
                </a:lnTo>
                <a:lnTo>
                  <a:pt x="6643" y="9762"/>
                </a:lnTo>
                <a:lnTo>
                  <a:pt x="6668" y="9753"/>
                </a:lnTo>
                <a:lnTo>
                  <a:pt x="6693" y="9743"/>
                </a:lnTo>
                <a:lnTo>
                  <a:pt x="6719" y="9732"/>
                </a:lnTo>
                <a:lnTo>
                  <a:pt x="6743" y="9721"/>
                </a:lnTo>
                <a:lnTo>
                  <a:pt x="6767" y="9710"/>
                </a:lnTo>
                <a:lnTo>
                  <a:pt x="6791" y="9698"/>
                </a:lnTo>
                <a:lnTo>
                  <a:pt x="6814" y="9685"/>
                </a:lnTo>
                <a:lnTo>
                  <a:pt x="6838" y="9672"/>
                </a:lnTo>
                <a:lnTo>
                  <a:pt x="6861" y="9658"/>
                </a:lnTo>
                <a:lnTo>
                  <a:pt x="6883" y="9643"/>
                </a:lnTo>
                <a:lnTo>
                  <a:pt x="6905" y="9628"/>
                </a:lnTo>
                <a:lnTo>
                  <a:pt x="6926" y="9613"/>
                </a:lnTo>
                <a:lnTo>
                  <a:pt x="6948" y="9598"/>
                </a:lnTo>
                <a:lnTo>
                  <a:pt x="6969" y="9581"/>
                </a:lnTo>
                <a:lnTo>
                  <a:pt x="6989" y="9565"/>
                </a:lnTo>
                <a:lnTo>
                  <a:pt x="7009" y="9548"/>
                </a:lnTo>
                <a:lnTo>
                  <a:pt x="7028" y="9530"/>
                </a:lnTo>
                <a:lnTo>
                  <a:pt x="7047" y="9511"/>
                </a:lnTo>
                <a:lnTo>
                  <a:pt x="7066" y="9493"/>
                </a:lnTo>
                <a:lnTo>
                  <a:pt x="7084" y="9475"/>
                </a:lnTo>
                <a:lnTo>
                  <a:pt x="7101" y="9456"/>
                </a:lnTo>
                <a:lnTo>
                  <a:pt x="7118" y="9436"/>
                </a:lnTo>
                <a:lnTo>
                  <a:pt x="7134" y="9417"/>
                </a:lnTo>
                <a:lnTo>
                  <a:pt x="7150" y="9397"/>
                </a:lnTo>
                <a:lnTo>
                  <a:pt x="7165" y="9375"/>
                </a:lnTo>
                <a:lnTo>
                  <a:pt x="7181" y="9354"/>
                </a:lnTo>
                <a:lnTo>
                  <a:pt x="7196" y="9333"/>
                </a:lnTo>
                <a:lnTo>
                  <a:pt x="7209" y="9311"/>
                </a:lnTo>
                <a:lnTo>
                  <a:pt x="7223" y="9289"/>
                </a:lnTo>
                <a:lnTo>
                  <a:pt x="7235" y="9267"/>
                </a:lnTo>
                <a:lnTo>
                  <a:pt x="7248" y="9245"/>
                </a:lnTo>
                <a:lnTo>
                  <a:pt x="7260" y="9221"/>
                </a:lnTo>
                <a:lnTo>
                  <a:pt x="7271" y="9197"/>
                </a:lnTo>
                <a:lnTo>
                  <a:pt x="7281" y="9174"/>
                </a:lnTo>
                <a:lnTo>
                  <a:pt x="7292" y="9150"/>
                </a:lnTo>
                <a:lnTo>
                  <a:pt x="7302" y="9126"/>
                </a:lnTo>
                <a:lnTo>
                  <a:pt x="7310" y="9101"/>
                </a:lnTo>
                <a:lnTo>
                  <a:pt x="7319" y="9076"/>
                </a:lnTo>
                <a:lnTo>
                  <a:pt x="7326" y="9051"/>
                </a:lnTo>
                <a:lnTo>
                  <a:pt x="7333" y="9026"/>
                </a:lnTo>
                <a:lnTo>
                  <a:pt x="7340" y="9000"/>
                </a:lnTo>
                <a:lnTo>
                  <a:pt x="7345" y="8975"/>
                </a:lnTo>
                <a:lnTo>
                  <a:pt x="7350" y="8948"/>
                </a:lnTo>
                <a:lnTo>
                  <a:pt x="7355" y="8921"/>
                </a:lnTo>
                <a:lnTo>
                  <a:pt x="7359" y="8895"/>
                </a:lnTo>
                <a:lnTo>
                  <a:pt x="7362" y="8869"/>
                </a:lnTo>
                <a:lnTo>
                  <a:pt x="7364" y="8842"/>
                </a:lnTo>
                <a:lnTo>
                  <a:pt x="7366" y="8814"/>
                </a:lnTo>
                <a:lnTo>
                  <a:pt x="7367" y="8787"/>
                </a:lnTo>
                <a:lnTo>
                  <a:pt x="7367" y="8760"/>
                </a:lnTo>
                <a:lnTo>
                  <a:pt x="7367" y="8732"/>
                </a:lnTo>
                <a:lnTo>
                  <a:pt x="7366" y="8705"/>
                </a:lnTo>
                <a:lnTo>
                  <a:pt x="7364" y="8678"/>
                </a:lnTo>
                <a:lnTo>
                  <a:pt x="7362" y="8651"/>
                </a:lnTo>
                <a:lnTo>
                  <a:pt x="7359" y="8624"/>
                </a:lnTo>
                <a:lnTo>
                  <a:pt x="7355" y="8598"/>
                </a:lnTo>
                <a:lnTo>
                  <a:pt x="7350" y="8572"/>
                </a:lnTo>
                <a:lnTo>
                  <a:pt x="7345" y="8546"/>
                </a:lnTo>
                <a:lnTo>
                  <a:pt x="7340" y="8519"/>
                </a:lnTo>
                <a:lnTo>
                  <a:pt x="7333" y="8494"/>
                </a:lnTo>
                <a:lnTo>
                  <a:pt x="7326" y="8469"/>
                </a:lnTo>
                <a:lnTo>
                  <a:pt x="7319" y="8444"/>
                </a:lnTo>
                <a:lnTo>
                  <a:pt x="7310" y="8419"/>
                </a:lnTo>
                <a:lnTo>
                  <a:pt x="7302" y="8394"/>
                </a:lnTo>
                <a:lnTo>
                  <a:pt x="7292" y="8370"/>
                </a:lnTo>
                <a:lnTo>
                  <a:pt x="7281" y="8346"/>
                </a:lnTo>
                <a:lnTo>
                  <a:pt x="7271" y="8322"/>
                </a:lnTo>
                <a:lnTo>
                  <a:pt x="7260" y="8299"/>
                </a:lnTo>
                <a:lnTo>
                  <a:pt x="7248" y="8276"/>
                </a:lnTo>
                <a:lnTo>
                  <a:pt x="7235" y="8252"/>
                </a:lnTo>
                <a:lnTo>
                  <a:pt x="7223" y="8230"/>
                </a:lnTo>
                <a:lnTo>
                  <a:pt x="7209" y="8208"/>
                </a:lnTo>
                <a:lnTo>
                  <a:pt x="7196" y="8187"/>
                </a:lnTo>
                <a:lnTo>
                  <a:pt x="7181" y="8165"/>
                </a:lnTo>
                <a:lnTo>
                  <a:pt x="7165" y="8144"/>
                </a:lnTo>
                <a:lnTo>
                  <a:pt x="7150" y="8123"/>
                </a:lnTo>
                <a:lnTo>
                  <a:pt x="7134" y="8103"/>
                </a:lnTo>
                <a:lnTo>
                  <a:pt x="7118" y="8083"/>
                </a:lnTo>
                <a:lnTo>
                  <a:pt x="7101" y="8064"/>
                </a:lnTo>
                <a:lnTo>
                  <a:pt x="7084" y="8045"/>
                </a:lnTo>
                <a:lnTo>
                  <a:pt x="7066" y="8026"/>
                </a:lnTo>
                <a:lnTo>
                  <a:pt x="7047" y="8008"/>
                </a:lnTo>
                <a:close/>
                <a:moveTo>
                  <a:pt x="1902" y="9551"/>
                </a:moveTo>
                <a:lnTo>
                  <a:pt x="1950" y="9552"/>
                </a:lnTo>
                <a:lnTo>
                  <a:pt x="1998" y="9553"/>
                </a:lnTo>
                <a:lnTo>
                  <a:pt x="2047" y="9556"/>
                </a:lnTo>
                <a:lnTo>
                  <a:pt x="2094" y="9561"/>
                </a:lnTo>
                <a:lnTo>
                  <a:pt x="2142" y="9566"/>
                </a:lnTo>
                <a:lnTo>
                  <a:pt x="2189" y="9572"/>
                </a:lnTo>
                <a:lnTo>
                  <a:pt x="2236" y="9580"/>
                </a:lnTo>
                <a:lnTo>
                  <a:pt x="2282" y="9588"/>
                </a:lnTo>
                <a:lnTo>
                  <a:pt x="2328" y="9598"/>
                </a:lnTo>
                <a:lnTo>
                  <a:pt x="2374" y="9609"/>
                </a:lnTo>
                <a:lnTo>
                  <a:pt x="2419" y="9621"/>
                </a:lnTo>
                <a:lnTo>
                  <a:pt x="2463" y="9634"/>
                </a:lnTo>
                <a:lnTo>
                  <a:pt x="2508" y="9648"/>
                </a:lnTo>
                <a:lnTo>
                  <a:pt x="2552" y="9664"/>
                </a:lnTo>
                <a:lnTo>
                  <a:pt x="2595" y="9679"/>
                </a:lnTo>
                <a:lnTo>
                  <a:pt x="2638" y="9696"/>
                </a:lnTo>
                <a:lnTo>
                  <a:pt x="2680" y="9714"/>
                </a:lnTo>
                <a:lnTo>
                  <a:pt x="2722" y="9733"/>
                </a:lnTo>
                <a:lnTo>
                  <a:pt x="2763" y="9753"/>
                </a:lnTo>
                <a:lnTo>
                  <a:pt x="2803" y="9774"/>
                </a:lnTo>
                <a:lnTo>
                  <a:pt x="2844" y="9796"/>
                </a:lnTo>
                <a:lnTo>
                  <a:pt x="2883" y="9819"/>
                </a:lnTo>
                <a:lnTo>
                  <a:pt x="2921" y="9842"/>
                </a:lnTo>
                <a:lnTo>
                  <a:pt x="2960" y="9867"/>
                </a:lnTo>
                <a:lnTo>
                  <a:pt x="2997" y="9892"/>
                </a:lnTo>
                <a:lnTo>
                  <a:pt x="3034" y="9918"/>
                </a:lnTo>
                <a:lnTo>
                  <a:pt x="3071" y="9946"/>
                </a:lnTo>
                <a:lnTo>
                  <a:pt x="3106" y="9973"/>
                </a:lnTo>
                <a:lnTo>
                  <a:pt x="3141" y="10002"/>
                </a:lnTo>
                <a:lnTo>
                  <a:pt x="3175" y="10031"/>
                </a:lnTo>
                <a:lnTo>
                  <a:pt x="3208" y="10061"/>
                </a:lnTo>
                <a:lnTo>
                  <a:pt x="3241" y="10093"/>
                </a:lnTo>
                <a:lnTo>
                  <a:pt x="3274" y="10124"/>
                </a:lnTo>
                <a:lnTo>
                  <a:pt x="3305" y="10157"/>
                </a:lnTo>
                <a:lnTo>
                  <a:pt x="3335" y="10190"/>
                </a:lnTo>
                <a:lnTo>
                  <a:pt x="3364" y="10225"/>
                </a:lnTo>
                <a:lnTo>
                  <a:pt x="3394" y="10260"/>
                </a:lnTo>
                <a:lnTo>
                  <a:pt x="3422" y="10295"/>
                </a:lnTo>
                <a:lnTo>
                  <a:pt x="3449" y="10331"/>
                </a:lnTo>
                <a:lnTo>
                  <a:pt x="3475" y="10368"/>
                </a:lnTo>
                <a:lnTo>
                  <a:pt x="3500" y="10406"/>
                </a:lnTo>
                <a:lnTo>
                  <a:pt x="3525" y="10444"/>
                </a:lnTo>
                <a:lnTo>
                  <a:pt x="3549" y="10482"/>
                </a:lnTo>
                <a:lnTo>
                  <a:pt x="3571" y="10522"/>
                </a:lnTo>
                <a:lnTo>
                  <a:pt x="3593" y="10562"/>
                </a:lnTo>
                <a:lnTo>
                  <a:pt x="3613" y="10602"/>
                </a:lnTo>
                <a:lnTo>
                  <a:pt x="3634" y="10643"/>
                </a:lnTo>
                <a:lnTo>
                  <a:pt x="3652" y="10685"/>
                </a:lnTo>
                <a:lnTo>
                  <a:pt x="3670" y="10726"/>
                </a:lnTo>
                <a:lnTo>
                  <a:pt x="3686" y="10770"/>
                </a:lnTo>
                <a:lnTo>
                  <a:pt x="3702" y="10812"/>
                </a:lnTo>
                <a:lnTo>
                  <a:pt x="3716" y="10856"/>
                </a:lnTo>
                <a:lnTo>
                  <a:pt x="3729" y="10899"/>
                </a:lnTo>
                <a:lnTo>
                  <a:pt x="3743" y="10944"/>
                </a:lnTo>
                <a:lnTo>
                  <a:pt x="3754" y="10989"/>
                </a:lnTo>
                <a:lnTo>
                  <a:pt x="3764" y="11034"/>
                </a:lnTo>
                <a:lnTo>
                  <a:pt x="3773" y="11080"/>
                </a:lnTo>
                <a:lnTo>
                  <a:pt x="3781" y="11126"/>
                </a:lnTo>
                <a:lnTo>
                  <a:pt x="3787" y="11172"/>
                </a:lnTo>
                <a:lnTo>
                  <a:pt x="3793" y="11219"/>
                </a:lnTo>
                <a:lnTo>
                  <a:pt x="3797" y="11266"/>
                </a:lnTo>
                <a:lnTo>
                  <a:pt x="3800" y="11313"/>
                </a:lnTo>
                <a:lnTo>
                  <a:pt x="3802" y="11362"/>
                </a:lnTo>
                <a:lnTo>
                  <a:pt x="3803" y="11410"/>
                </a:lnTo>
                <a:lnTo>
                  <a:pt x="3802" y="11457"/>
                </a:lnTo>
                <a:lnTo>
                  <a:pt x="3800" y="11506"/>
                </a:lnTo>
                <a:lnTo>
                  <a:pt x="3797" y="11553"/>
                </a:lnTo>
                <a:lnTo>
                  <a:pt x="3793" y="11600"/>
                </a:lnTo>
                <a:lnTo>
                  <a:pt x="3787" y="11647"/>
                </a:lnTo>
                <a:lnTo>
                  <a:pt x="3781" y="11693"/>
                </a:lnTo>
                <a:lnTo>
                  <a:pt x="3773" y="11739"/>
                </a:lnTo>
                <a:lnTo>
                  <a:pt x="3764" y="11785"/>
                </a:lnTo>
                <a:lnTo>
                  <a:pt x="3754" y="11830"/>
                </a:lnTo>
                <a:lnTo>
                  <a:pt x="3743" y="11875"/>
                </a:lnTo>
                <a:lnTo>
                  <a:pt x="3729" y="11920"/>
                </a:lnTo>
                <a:lnTo>
                  <a:pt x="3716" y="11963"/>
                </a:lnTo>
                <a:lnTo>
                  <a:pt x="3702" y="12007"/>
                </a:lnTo>
                <a:lnTo>
                  <a:pt x="3686" y="12050"/>
                </a:lnTo>
                <a:lnTo>
                  <a:pt x="3670" y="12093"/>
                </a:lnTo>
                <a:lnTo>
                  <a:pt x="3652" y="12134"/>
                </a:lnTo>
                <a:lnTo>
                  <a:pt x="3634" y="12177"/>
                </a:lnTo>
                <a:lnTo>
                  <a:pt x="3613" y="12217"/>
                </a:lnTo>
                <a:lnTo>
                  <a:pt x="3593" y="12257"/>
                </a:lnTo>
                <a:lnTo>
                  <a:pt x="3571" y="12298"/>
                </a:lnTo>
                <a:lnTo>
                  <a:pt x="3549" y="12337"/>
                </a:lnTo>
                <a:lnTo>
                  <a:pt x="3525" y="12375"/>
                </a:lnTo>
                <a:lnTo>
                  <a:pt x="3500" y="12413"/>
                </a:lnTo>
                <a:lnTo>
                  <a:pt x="3475" y="12452"/>
                </a:lnTo>
                <a:lnTo>
                  <a:pt x="3449" y="12488"/>
                </a:lnTo>
                <a:lnTo>
                  <a:pt x="3422" y="12524"/>
                </a:lnTo>
                <a:lnTo>
                  <a:pt x="3394" y="12559"/>
                </a:lnTo>
                <a:lnTo>
                  <a:pt x="3364" y="12595"/>
                </a:lnTo>
                <a:lnTo>
                  <a:pt x="3335" y="12629"/>
                </a:lnTo>
                <a:lnTo>
                  <a:pt x="3305" y="12662"/>
                </a:lnTo>
                <a:lnTo>
                  <a:pt x="3274" y="12695"/>
                </a:lnTo>
                <a:lnTo>
                  <a:pt x="3241" y="12727"/>
                </a:lnTo>
                <a:lnTo>
                  <a:pt x="3208" y="12758"/>
                </a:lnTo>
                <a:lnTo>
                  <a:pt x="3175" y="12788"/>
                </a:lnTo>
                <a:lnTo>
                  <a:pt x="3141" y="12817"/>
                </a:lnTo>
                <a:lnTo>
                  <a:pt x="3106" y="12846"/>
                </a:lnTo>
                <a:lnTo>
                  <a:pt x="3071" y="12874"/>
                </a:lnTo>
                <a:lnTo>
                  <a:pt x="3034" y="12901"/>
                </a:lnTo>
                <a:lnTo>
                  <a:pt x="2997" y="12927"/>
                </a:lnTo>
                <a:lnTo>
                  <a:pt x="2960" y="12952"/>
                </a:lnTo>
                <a:lnTo>
                  <a:pt x="2921" y="12977"/>
                </a:lnTo>
                <a:lnTo>
                  <a:pt x="2883" y="13001"/>
                </a:lnTo>
                <a:lnTo>
                  <a:pt x="2844" y="13024"/>
                </a:lnTo>
                <a:lnTo>
                  <a:pt x="2803" y="13045"/>
                </a:lnTo>
                <a:lnTo>
                  <a:pt x="2763" y="13066"/>
                </a:lnTo>
                <a:lnTo>
                  <a:pt x="2722" y="13086"/>
                </a:lnTo>
                <a:lnTo>
                  <a:pt x="2680" y="13105"/>
                </a:lnTo>
                <a:lnTo>
                  <a:pt x="2638" y="13123"/>
                </a:lnTo>
                <a:lnTo>
                  <a:pt x="2595" y="13141"/>
                </a:lnTo>
                <a:lnTo>
                  <a:pt x="2552" y="13156"/>
                </a:lnTo>
                <a:lnTo>
                  <a:pt x="2508" y="13171"/>
                </a:lnTo>
                <a:lnTo>
                  <a:pt x="2463" y="13185"/>
                </a:lnTo>
                <a:lnTo>
                  <a:pt x="2419" y="13198"/>
                </a:lnTo>
                <a:lnTo>
                  <a:pt x="2374" y="13210"/>
                </a:lnTo>
                <a:lnTo>
                  <a:pt x="2328" y="13221"/>
                </a:lnTo>
                <a:lnTo>
                  <a:pt x="2282" y="13231"/>
                </a:lnTo>
                <a:lnTo>
                  <a:pt x="2236" y="13239"/>
                </a:lnTo>
                <a:lnTo>
                  <a:pt x="2189" y="13247"/>
                </a:lnTo>
                <a:lnTo>
                  <a:pt x="2142" y="13253"/>
                </a:lnTo>
                <a:lnTo>
                  <a:pt x="2094" y="13258"/>
                </a:lnTo>
                <a:lnTo>
                  <a:pt x="2047" y="13263"/>
                </a:lnTo>
                <a:lnTo>
                  <a:pt x="1998" y="13266"/>
                </a:lnTo>
                <a:lnTo>
                  <a:pt x="1950" y="13267"/>
                </a:lnTo>
                <a:lnTo>
                  <a:pt x="1902" y="13269"/>
                </a:lnTo>
                <a:lnTo>
                  <a:pt x="1852" y="13267"/>
                </a:lnTo>
                <a:lnTo>
                  <a:pt x="1804" y="13266"/>
                </a:lnTo>
                <a:lnTo>
                  <a:pt x="1756" y="13263"/>
                </a:lnTo>
                <a:lnTo>
                  <a:pt x="1708" y="13258"/>
                </a:lnTo>
                <a:lnTo>
                  <a:pt x="1660" y="13253"/>
                </a:lnTo>
                <a:lnTo>
                  <a:pt x="1613" y="13247"/>
                </a:lnTo>
                <a:lnTo>
                  <a:pt x="1567" y="13239"/>
                </a:lnTo>
                <a:lnTo>
                  <a:pt x="1520" y="13231"/>
                </a:lnTo>
                <a:lnTo>
                  <a:pt x="1474" y="13221"/>
                </a:lnTo>
                <a:lnTo>
                  <a:pt x="1428" y="13210"/>
                </a:lnTo>
                <a:lnTo>
                  <a:pt x="1383" y="13198"/>
                </a:lnTo>
                <a:lnTo>
                  <a:pt x="1339" y="13185"/>
                </a:lnTo>
                <a:lnTo>
                  <a:pt x="1294" y="13171"/>
                </a:lnTo>
                <a:lnTo>
                  <a:pt x="1251" y="13156"/>
                </a:lnTo>
                <a:lnTo>
                  <a:pt x="1208" y="13141"/>
                </a:lnTo>
                <a:lnTo>
                  <a:pt x="1165" y="13123"/>
                </a:lnTo>
                <a:lnTo>
                  <a:pt x="1123" y="13105"/>
                </a:lnTo>
                <a:lnTo>
                  <a:pt x="1080" y="13086"/>
                </a:lnTo>
                <a:lnTo>
                  <a:pt x="1040" y="13066"/>
                </a:lnTo>
                <a:lnTo>
                  <a:pt x="999" y="13045"/>
                </a:lnTo>
                <a:lnTo>
                  <a:pt x="959" y="13024"/>
                </a:lnTo>
                <a:lnTo>
                  <a:pt x="920" y="13001"/>
                </a:lnTo>
                <a:lnTo>
                  <a:pt x="881" y="12977"/>
                </a:lnTo>
                <a:lnTo>
                  <a:pt x="842" y="12952"/>
                </a:lnTo>
                <a:lnTo>
                  <a:pt x="805" y="12927"/>
                </a:lnTo>
                <a:lnTo>
                  <a:pt x="768" y="12901"/>
                </a:lnTo>
                <a:lnTo>
                  <a:pt x="732" y="12874"/>
                </a:lnTo>
                <a:lnTo>
                  <a:pt x="696" y="12846"/>
                </a:lnTo>
                <a:lnTo>
                  <a:pt x="662" y="12817"/>
                </a:lnTo>
                <a:lnTo>
                  <a:pt x="627" y="12788"/>
                </a:lnTo>
                <a:lnTo>
                  <a:pt x="594" y="12758"/>
                </a:lnTo>
                <a:lnTo>
                  <a:pt x="562" y="12727"/>
                </a:lnTo>
                <a:lnTo>
                  <a:pt x="530" y="12695"/>
                </a:lnTo>
                <a:lnTo>
                  <a:pt x="498" y="12662"/>
                </a:lnTo>
                <a:lnTo>
                  <a:pt x="467" y="12629"/>
                </a:lnTo>
                <a:lnTo>
                  <a:pt x="438" y="12595"/>
                </a:lnTo>
                <a:lnTo>
                  <a:pt x="409" y="12559"/>
                </a:lnTo>
                <a:lnTo>
                  <a:pt x="381" y="12524"/>
                </a:lnTo>
                <a:lnTo>
                  <a:pt x="354" y="12488"/>
                </a:lnTo>
                <a:lnTo>
                  <a:pt x="328" y="12452"/>
                </a:lnTo>
                <a:lnTo>
                  <a:pt x="302" y="12413"/>
                </a:lnTo>
                <a:lnTo>
                  <a:pt x="277" y="12375"/>
                </a:lnTo>
                <a:lnTo>
                  <a:pt x="254" y="12337"/>
                </a:lnTo>
                <a:lnTo>
                  <a:pt x="231" y="12298"/>
                </a:lnTo>
                <a:lnTo>
                  <a:pt x="210" y="12257"/>
                </a:lnTo>
                <a:lnTo>
                  <a:pt x="189" y="12217"/>
                </a:lnTo>
                <a:lnTo>
                  <a:pt x="169" y="12177"/>
                </a:lnTo>
                <a:lnTo>
                  <a:pt x="150" y="12134"/>
                </a:lnTo>
                <a:lnTo>
                  <a:pt x="133" y="12093"/>
                </a:lnTo>
                <a:lnTo>
                  <a:pt x="116" y="12050"/>
                </a:lnTo>
                <a:lnTo>
                  <a:pt x="101" y="12007"/>
                </a:lnTo>
                <a:lnTo>
                  <a:pt x="86" y="11963"/>
                </a:lnTo>
                <a:lnTo>
                  <a:pt x="73" y="11920"/>
                </a:lnTo>
                <a:lnTo>
                  <a:pt x="61" y="11875"/>
                </a:lnTo>
                <a:lnTo>
                  <a:pt x="49" y="11830"/>
                </a:lnTo>
                <a:lnTo>
                  <a:pt x="39" y="11785"/>
                </a:lnTo>
                <a:lnTo>
                  <a:pt x="30" y="11739"/>
                </a:lnTo>
                <a:lnTo>
                  <a:pt x="22" y="11693"/>
                </a:lnTo>
                <a:lnTo>
                  <a:pt x="15" y="11647"/>
                </a:lnTo>
                <a:lnTo>
                  <a:pt x="10" y="11600"/>
                </a:lnTo>
                <a:lnTo>
                  <a:pt x="5" y="11553"/>
                </a:lnTo>
                <a:lnTo>
                  <a:pt x="3" y="11506"/>
                </a:lnTo>
                <a:lnTo>
                  <a:pt x="1" y="11457"/>
                </a:lnTo>
                <a:lnTo>
                  <a:pt x="0" y="11410"/>
                </a:lnTo>
                <a:lnTo>
                  <a:pt x="1" y="11362"/>
                </a:lnTo>
                <a:lnTo>
                  <a:pt x="3" y="11313"/>
                </a:lnTo>
                <a:lnTo>
                  <a:pt x="5" y="11266"/>
                </a:lnTo>
                <a:lnTo>
                  <a:pt x="10" y="11219"/>
                </a:lnTo>
                <a:lnTo>
                  <a:pt x="15" y="11172"/>
                </a:lnTo>
                <a:lnTo>
                  <a:pt x="22" y="11126"/>
                </a:lnTo>
                <a:lnTo>
                  <a:pt x="30" y="11080"/>
                </a:lnTo>
                <a:lnTo>
                  <a:pt x="39" y="11034"/>
                </a:lnTo>
                <a:lnTo>
                  <a:pt x="49" y="10989"/>
                </a:lnTo>
                <a:lnTo>
                  <a:pt x="61" y="10944"/>
                </a:lnTo>
                <a:lnTo>
                  <a:pt x="73" y="10899"/>
                </a:lnTo>
                <a:lnTo>
                  <a:pt x="86" y="10856"/>
                </a:lnTo>
                <a:lnTo>
                  <a:pt x="101" y="10812"/>
                </a:lnTo>
                <a:lnTo>
                  <a:pt x="116" y="10770"/>
                </a:lnTo>
                <a:lnTo>
                  <a:pt x="133" y="10726"/>
                </a:lnTo>
                <a:lnTo>
                  <a:pt x="150" y="10685"/>
                </a:lnTo>
                <a:lnTo>
                  <a:pt x="169" y="10643"/>
                </a:lnTo>
                <a:lnTo>
                  <a:pt x="189" y="10602"/>
                </a:lnTo>
                <a:lnTo>
                  <a:pt x="210" y="10562"/>
                </a:lnTo>
                <a:lnTo>
                  <a:pt x="231" y="10522"/>
                </a:lnTo>
                <a:lnTo>
                  <a:pt x="254" y="10482"/>
                </a:lnTo>
                <a:lnTo>
                  <a:pt x="277" y="10444"/>
                </a:lnTo>
                <a:lnTo>
                  <a:pt x="302" y="10406"/>
                </a:lnTo>
                <a:lnTo>
                  <a:pt x="328" y="10368"/>
                </a:lnTo>
                <a:lnTo>
                  <a:pt x="354" y="10331"/>
                </a:lnTo>
                <a:lnTo>
                  <a:pt x="381" y="10295"/>
                </a:lnTo>
                <a:lnTo>
                  <a:pt x="409" y="10260"/>
                </a:lnTo>
                <a:lnTo>
                  <a:pt x="438" y="10225"/>
                </a:lnTo>
                <a:lnTo>
                  <a:pt x="467" y="10190"/>
                </a:lnTo>
                <a:lnTo>
                  <a:pt x="498" y="10157"/>
                </a:lnTo>
                <a:lnTo>
                  <a:pt x="530" y="10124"/>
                </a:lnTo>
                <a:lnTo>
                  <a:pt x="562" y="10093"/>
                </a:lnTo>
                <a:lnTo>
                  <a:pt x="594" y="10061"/>
                </a:lnTo>
                <a:lnTo>
                  <a:pt x="627" y="10031"/>
                </a:lnTo>
                <a:lnTo>
                  <a:pt x="662" y="10002"/>
                </a:lnTo>
                <a:lnTo>
                  <a:pt x="696" y="9973"/>
                </a:lnTo>
                <a:lnTo>
                  <a:pt x="732" y="9946"/>
                </a:lnTo>
                <a:lnTo>
                  <a:pt x="768" y="9918"/>
                </a:lnTo>
                <a:lnTo>
                  <a:pt x="805" y="9892"/>
                </a:lnTo>
                <a:lnTo>
                  <a:pt x="842" y="9867"/>
                </a:lnTo>
                <a:lnTo>
                  <a:pt x="881" y="9842"/>
                </a:lnTo>
                <a:lnTo>
                  <a:pt x="920" y="9819"/>
                </a:lnTo>
                <a:lnTo>
                  <a:pt x="959" y="9796"/>
                </a:lnTo>
                <a:lnTo>
                  <a:pt x="999" y="9774"/>
                </a:lnTo>
                <a:lnTo>
                  <a:pt x="1040" y="9753"/>
                </a:lnTo>
                <a:lnTo>
                  <a:pt x="1080" y="9733"/>
                </a:lnTo>
                <a:lnTo>
                  <a:pt x="1123" y="9714"/>
                </a:lnTo>
                <a:lnTo>
                  <a:pt x="1165" y="9696"/>
                </a:lnTo>
                <a:lnTo>
                  <a:pt x="1208" y="9679"/>
                </a:lnTo>
                <a:lnTo>
                  <a:pt x="1251" y="9664"/>
                </a:lnTo>
                <a:lnTo>
                  <a:pt x="1294" y="9648"/>
                </a:lnTo>
                <a:lnTo>
                  <a:pt x="1339" y="9634"/>
                </a:lnTo>
                <a:lnTo>
                  <a:pt x="1383" y="9621"/>
                </a:lnTo>
                <a:lnTo>
                  <a:pt x="1428" y="9609"/>
                </a:lnTo>
                <a:lnTo>
                  <a:pt x="1474" y="9598"/>
                </a:lnTo>
                <a:lnTo>
                  <a:pt x="1520" y="9588"/>
                </a:lnTo>
                <a:lnTo>
                  <a:pt x="1567" y="9580"/>
                </a:lnTo>
                <a:lnTo>
                  <a:pt x="1613" y="9572"/>
                </a:lnTo>
                <a:lnTo>
                  <a:pt x="1660" y="9566"/>
                </a:lnTo>
                <a:lnTo>
                  <a:pt x="1708" y="9561"/>
                </a:lnTo>
                <a:lnTo>
                  <a:pt x="1756" y="9556"/>
                </a:lnTo>
                <a:lnTo>
                  <a:pt x="1804" y="9553"/>
                </a:lnTo>
                <a:lnTo>
                  <a:pt x="1852" y="9552"/>
                </a:lnTo>
                <a:lnTo>
                  <a:pt x="1902" y="9551"/>
                </a:lnTo>
                <a:close/>
                <a:moveTo>
                  <a:pt x="2690" y="10658"/>
                </a:moveTo>
                <a:lnTo>
                  <a:pt x="2671" y="10640"/>
                </a:lnTo>
                <a:lnTo>
                  <a:pt x="2652" y="10621"/>
                </a:lnTo>
                <a:lnTo>
                  <a:pt x="2632" y="10605"/>
                </a:lnTo>
                <a:lnTo>
                  <a:pt x="2612" y="10588"/>
                </a:lnTo>
                <a:lnTo>
                  <a:pt x="2591" y="10572"/>
                </a:lnTo>
                <a:lnTo>
                  <a:pt x="2569" y="10556"/>
                </a:lnTo>
                <a:lnTo>
                  <a:pt x="2548" y="10541"/>
                </a:lnTo>
                <a:lnTo>
                  <a:pt x="2526" y="10526"/>
                </a:lnTo>
                <a:lnTo>
                  <a:pt x="2504" y="10512"/>
                </a:lnTo>
                <a:lnTo>
                  <a:pt x="2481" y="10498"/>
                </a:lnTo>
                <a:lnTo>
                  <a:pt x="2457" y="10484"/>
                </a:lnTo>
                <a:lnTo>
                  <a:pt x="2434" y="10472"/>
                </a:lnTo>
                <a:lnTo>
                  <a:pt x="2410" y="10460"/>
                </a:lnTo>
                <a:lnTo>
                  <a:pt x="2386" y="10448"/>
                </a:lnTo>
                <a:lnTo>
                  <a:pt x="2362" y="10437"/>
                </a:lnTo>
                <a:lnTo>
                  <a:pt x="2336" y="10427"/>
                </a:lnTo>
                <a:lnTo>
                  <a:pt x="2311" y="10417"/>
                </a:lnTo>
                <a:lnTo>
                  <a:pt x="2286" y="10407"/>
                </a:lnTo>
                <a:lnTo>
                  <a:pt x="2260" y="10399"/>
                </a:lnTo>
                <a:lnTo>
                  <a:pt x="2234" y="10391"/>
                </a:lnTo>
                <a:lnTo>
                  <a:pt x="2207" y="10383"/>
                </a:lnTo>
                <a:lnTo>
                  <a:pt x="2181" y="10376"/>
                </a:lnTo>
                <a:lnTo>
                  <a:pt x="2154" y="10370"/>
                </a:lnTo>
                <a:lnTo>
                  <a:pt x="2127" y="10364"/>
                </a:lnTo>
                <a:lnTo>
                  <a:pt x="2099" y="10359"/>
                </a:lnTo>
                <a:lnTo>
                  <a:pt x="2072" y="10355"/>
                </a:lnTo>
                <a:lnTo>
                  <a:pt x="2044" y="10351"/>
                </a:lnTo>
                <a:lnTo>
                  <a:pt x="2016" y="10347"/>
                </a:lnTo>
                <a:lnTo>
                  <a:pt x="1987" y="10345"/>
                </a:lnTo>
                <a:lnTo>
                  <a:pt x="1959" y="10343"/>
                </a:lnTo>
                <a:lnTo>
                  <a:pt x="1930" y="10342"/>
                </a:lnTo>
                <a:lnTo>
                  <a:pt x="1902" y="10341"/>
                </a:lnTo>
                <a:lnTo>
                  <a:pt x="1872" y="10342"/>
                </a:lnTo>
                <a:lnTo>
                  <a:pt x="1844" y="10343"/>
                </a:lnTo>
                <a:lnTo>
                  <a:pt x="1815" y="10345"/>
                </a:lnTo>
                <a:lnTo>
                  <a:pt x="1787" y="10347"/>
                </a:lnTo>
                <a:lnTo>
                  <a:pt x="1758" y="10351"/>
                </a:lnTo>
                <a:lnTo>
                  <a:pt x="1731" y="10355"/>
                </a:lnTo>
                <a:lnTo>
                  <a:pt x="1703" y="10359"/>
                </a:lnTo>
                <a:lnTo>
                  <a:pt x="1676" y="10364"/>
                </a:lnTo>
                <a:lnTo>
                  <a:pt x="1648" y="10370"/>
                </a:lnTo>
                <a:lnTo>
                  <a:pt x="1622" y="10376"/>
                </a:lnTo>
                <a:lnTo>
                  <a:pt x="1595" y="10383"/>
                </a:lnTo>
                <a:lnTo>
                  <a:pt x="1569" y="10391"/>
                </a:lnTo>
                <a:lnTo>
                  <a:pt x="1542" y="10399"/>
                </a:lnTo>
                <a:lnTo>
                  <a:pt x="1517" y="10407"/>
                </a:lnTo>
                <a:lnTo>
                  <a:pt x="1491" y="10417"/>
                </a:lnTo>
                <a:lnTo>
                  <a:pt x="1466" y="10427"/>
                </a:lnTo>
                <a:lnTo>
                  <a:pt x="1442" y="10437"/>
                </a:lnTo>
                <a:lnTo>
                  <a:pt x="1416" y="10448"/>
                </a:lnTo>
                <a:lnTo>
                  <a:pt x="1392" y="10460"/>
                </a:lnTo>
                <a:lnTo>
                  <a:pt x="1369" y="10472"/>
                </a:lnTo>
                <a:lnTo>
                  <a:pt x="1345" y="10484"/>
                </a:lnTo>
                <a:lnTo>
                  <a:pt x="1322" y="10498"/>
                </a:lnTo>
                <a:lnTo>
                  <a:pt x="1299" y="10512"/>
                </a:lnTo>
                <a:lnTo>
                  <a:pt x="1277" y="10526"/>
                </a:lnTo>
                <a:lnTo>
                  <a:pt x="1255" y="10541"/>
                </a:lnTo>
                <a:lnTo>
                  <a:pt x="1233" y="10556"/>
                </a:lnTo>
                <a:lnTo>
                  <a:pt x="1212" y="10572"/>
                </a:lnTo>
                <a:lnTo>
                  <a:pt x="1191" y="10588"/>
                </a:lnTo>
                <a:lnTo>
                  <a:pt x="1171" y="10605"/>
                </a:lnTo>
                <a:lnTo>
                  <a:pt x="1151" y="10621"/>
                </a:lnTo>
                <a:lnTo>
                  <a:pt x="1132" y="10640"/>
                </a:lnTo>
                <a:lnTo>
                  <a:pt x="1113" y="10658"/>
                </a:lnTo>
                <a:lnTo>
                  <a:pt x="1095" y="10676"/>
                </a:lnTo>
                <a:lnTo>
                  <a:pt x="1076" y="10695"/>
                </a:lnTo>
                <a:lnTo>
                  <a:pt x="1059" y="10713"/>
                </a:lnTo>
                <a:lnTo>
                  <a:pt x="1042" y="10733"/>
                </a:lnTo>
                <a:lnTo>
                  <a:pt x="1026" y="10753"/>
                </a:lnTo>
                <a:lnTo>
                  <a:pt x="1010" y="10774"/>
                </a:lnTo>
                <a:lnTo>
                  <a:pt x="994" y="10794"/>
                </a:lnTo>
                <a:lnTo>
                  <a:pt x="979" y="10815"/>
                </a:lnTo>
                <a:lnTo>
                  <a:pt x="964" y="10836"/>
                </a:lnTo>
                <a:lnTo>
                  <a:pt x="950" y="10858"/>
                </a:lnTo>
                <a:lnTo>
                  <a:pt x="937" y="10880"/>
                </a:lnTo>
                <a:lnTo>
                  <a:pt x="924" y="10902"/>
                </a:lnTo>
                <a:lnTo>
                  <a:pt x="912" y="10926"/>
                </a:lnTo>
                <a:lnTo>
                  <a:pt x="900" y="10949"/>
                </a:lnTo>
                <a:lnTo>
                  <a:pt x="889" y="10972"/>
                </a:lnTo>
                <a:lnTo>
                  <a:pt x="879" y="10995"/>
                </a:lnTo>
                <a:lnTo>
                  <a:pt x="869" y="11019"/>
                </a:lnTo>
                <a:lnTo>
                  <a:pt x="858" y="11043"/>
                </a:lnTo>
                <a:lnTo>
                  <a:pt x="849" y="11069"/>
                </a:lnTo>
                <a:lnTo>
                  <a:pt x="841" y="11093"/>
                </a:lnTo>
                <a:lnTo>
                  <a:pt x="833" y="11118"/>
                </a:lnTo>
                <a:lnTo>
                  <a:pt x="827" y="11144"/>
                </a:lnTo>
                <a:lnTo>
                  <a:pt x="820" y="11169"/>
                </a:lnTo>
                <a:lnTo>
                  <a:pt x="814" y="11196"/>
                </a:lnTo>
                <a:lnTo>
                  <a:pt x="809" y="11222"/>
                </a:lnTo>
                <a:lnTo>
                  <a:pt x="805" y="11248"/>
                </a:lnTo>
                <a:lnTo>
                  <a:pt x="801" y="11274"/>
                </a:lnTo>
                <a:lnTo>
                  <a:pt x="798" y="11301"/>
                </a:lnTo>
                <a:lnTo>
                  <a:pt x="795" y="11328"/>
                </a:lnTo>
                <a:lnTo>
                  <a:pt x="794" y="11355"/>
                </a:lnTo>
                <a:lnTo>
                  <a:pt x="793" y="11382"/>
                </a:lnTo>
                <a:lnTo>
                  <a:pt x="792" y="11410"/>
                </a:lnTo>
                <a:lnTo>
                  <a:pt x="793" y="11437"/>
                </a:lnTo>
                <a:lnTo>
                  <a:pt x="794" y="11465"/>
                </a:lnTo>
                <a:lnTo>
                  <a:pt x="795" y="11492"/>
                </a:lnTo>
                <a:lnTo>
                  <a:pt x="798" y="11518"/>
                </a:lnTo>
                <a:lnTo>
                  <a:pt x="801" y="11545"/>
                </a:lnTo>
                <a:lnTo>
                  <a:pt x="805" y="11571"/>
                </a:lnTo>
                <a:lnTo>
                  <a:pt x="809" y="11597"/>
                </a:lnTo>
                <a:lnTo>
                  <a:pt x="814" y="11624"/>
                </a:lnTo>
                <a:lnTo>
                  <a:pt x="820" y="11650"/>
                </a:lnTo>
                <a:lnTo>
                  <a:pt x="827" y="11675"/>
                </a:lnTo>
                <a:lnTo>
                  <a:pt x="833" y="11701"/>
                </a:lnTo>
                <a:lnTo>
                  <a:pt x="841" y="11726"/>
                </a:lnTo>
                <a:lnTo>
                  <a:pt x="849" y="11751"/>
                </a:lnTo>
                <a:lnTo>
                  <a:pt x="858" y="11776"/>
                </a:lnTo>
                <a:lnTo>
                  <a:pt x="869" y="11800"/>
                </a:lnTo>
                <a:lnTo>
                  <a:pt x="879" y="11824"/>
                </a:lnTo>
                <a:lnTo>
                  <a:pt x="889" y="11847"/>
                </a:lnTo>
                <a:lnTo>
                  <a:pt x="900" y="11870"/>
                </a:lnTo>
                <a:lnTo>
                  <a:pt x="912" y="11894"/>
                </a:lnTo>
                <a:lnTo>
                  <a:pt x="924" y="11917"/>
                </a:lnTo>
                <a:lnTo>
                  <a:pt x="937" y="11939"/>
                </a:lnTo>
                <a:lnTo>
                  <a:pt x="950" y="11961"/>
                </a:lnTo>
                <a:lnTo>
                  <a:pt x="964" y="11983"/>
                </a:lnTo>
                <a:lnTo>
                  <a:pt x="979" y="12004"/>
                </a:lnTo>
                <a:lnTo>
                  <a:pt x="994" y="12026"/>
                </a:lnTo>
                <a:lnTo>
                  <a:pt x="1010" y="12046"/>
                </a:lnTo>
                <a:lnTo>
                  <a:pt x="1026" y="12066"/>
                </a:lnTo>
                <a:lnTo>
                  <a:pt x="1042" y="12086"/>
                </a:lnTo>
                <a:lnTo>
                  <a:pt x="1059" y="12106"/>
                </a:lnTo>
                <a:lnTo>
                  <a:pt x="1076" y="12124"/>
                </a:lnTo>
                <a:lnTo>
                  <a:pt x="1095" y="12143"/>
                </a:lnTo>
                <a:lnTo>
                  <a:pt x="1113" y="12162"/>
                </a:lnTo>
                <a:lnTo>
                  <a:pt x="1132" y="12180"/>
                </a:lnTo>
                <a:lnTo>
                  <a:pt x="1151" y="12198"/>
                </a:lnTo>
                <a:lnTo>
                  <a:pt x="1171" y="12215"/>
                </a:lnTo>
                <a:lnTo>
                  <a:pt x="1191" y="12231"/>
                </a:lnTo>
                <a:lnTo>
                  <a:pt x="1212" y="12247"/>
                </a:lnTo>
                <a:lnTo>
                  <a:pt x="1233" y="12263"/>
                </a:lnTo>
                <a:lnTo>
                  <a:pt x="1255" y="12278"/>
                </a:lnTo>
                <a:lnTo>
                  <a:pt x="1277" y="12293"/>
                </a:lnTo>
                <a:lnTo>
                  <a:pt x="1299" y="12308"/>
                </a:lnTo>
                <a:lnTo>
                  <a:pt x="1322" y="12322"/>
                </a:lnTo>
                <a:lnTo>
                  <a:pt x="1345" y="12335"/>
                </a:lnTo>
                <a:lnTo>
                  <a:pt x="1369" y="12347"/>
                </a:lnTo>
                <a:lnTo>
                  <a:pt x="1392" y="12359"/>
                </a:lnTo>
                <a:lnTo>
                  <a:pt x="1416" y="12371"/>
                </a:lnTo>
                <a:lnTo>
                  <a:pt x="1442" y="12382"/>
                </a:lnTo>
                <a:lnTo>
                  <a:pt x="1466" y="12392"/>
                </a:lnTo>
                <a:lnTo>
                  <a:pt x="1491" y="12402"/>
                </a:lnTo>
                <a:lnTo>
                  <a:pt x="1517" y="12412"/>
                </a:lnTo>
                <a:lnTo>
                  <a:pt x="1542" y="12420"/>
                </a:lnTo>
                <a:lnTo>
                  <a:pt x="1569" y="12428"/>
                </a:lnTo>
                <a:lnTo>
                  <a:pt x="1595" y="12437"/>
                </a:lnTo>
                <a:lnTo>
                  <a:pt x="1622" y="12444"/>
                </a:lnTo>
                <a:lnTo>
                  <a:pt x="1648" y="12450"/>
                </a:lnTo>
                <a:lnTo>
                  <a:pt x="1676" y="12456"/>
                </a:lnTo>
                <a:lnTo>
                  <a:pt x="1703" y="12461"/>
                </a:lnTo>
                <a:lnTo>
                  <a:pt x="1731" y="12465"/>
                </a:lnTo>
                <a:lnTo>
                  <a:pt x="1758" y="12469"/>
                </a:lnTo>
                <a:lnTo>
                  <a:pt x="1787" y="12472"/>
                </a:lnTo>
                <a:lnTo>
                  <a:pt x="1815" y="12474"/>
                </a:lnTo>
                <a:lnTo>
                  <a:pt x="1844" y="12476"/>
                </a:lnTo>
                <a:lnTo>
                  <a:pt x="1872" y="12477"/>
                </a:lnTo>
                <a:lnTo>
                  <a:pt x="1902" y="12478"/>
                </a:lnTo>
                <a:lnTo>
                  <a:pt x="1930" y="12477"/>
                </a:lnTo>
                <a:lnTo>
                  <a:pt x="1959" y="12476"/>
                </a:lnTo>
                <a:lnTo>
                  <a:pt x="1987" y="12474"/>
                </a:lnTo>
                <a:lnTo>
                  <a:pt x="2016" y="12472"/>
                </a:lnTo>
                <a:lnTo>
                  <a:pt x="2044" y="12469"/>
                </a:lnTo>
                <a:lnTo>
                  <a:pt x="2072" y="12465"/>
                </a:lnTo>
                <a:lnTo>
                  <a:pt x="2099" y="12461"/>
                </a:lnTo>
                <a:lnTo>
                  <a:pt x="2127" y="12456"/>
                </a:lnTo>
                <a:lnTo>
                  <a:pt x="2154" y="12450"/>
                </a:lnTo>
                <a:lnTo>
                  <a:pt x="2181" y="12444"/>
                </a:lnTo>
                <a:lnTo>
                  <a:pt x="2207" y="12437"/>
                </a:lnTo>
                <a:lnTo>
                  <a:pt x="2234" y="12428"/>
                </a:lnTo>
                <a:lnTo>
                  <a:pt x="2260" y="12420"/>
                </a:lnTo>
                <a:lnTo>
                  <a:pt x="2286" y="12412"/>
                </a:lnTo>
                <a:lnTo>
                  <a:pt x="2311" y="12402"/>
                </a:lnTo>
                <a:lnTo>
                  <a:pt x="2336" y="12392"/>
                </a:lnTo>
                <a:lnTo>
                  <a:pt x="2362" y="12382"/>
                </a:lnTo>
                <a:lnTo>
                  <a:pt x="2386" y="12371"/>
                </a:lnTo>
                <a:lnTo>
                  <a:pt x="2410" y="12359"/>
                </a:lnTo>
                <a:lnTo>
                  <a:pt x="2434" y="12347"/>
                </a:lnTo>
                <a:lnTo>
                  <a:pt x="2457" y="12335"/>
                </a:lnTo>
                <a:lnTo>
                  <a:pt x="2481" y="12322"/>
                </a:lnTo>
                <a:lnTo>
                  <a:pt x="2504" y="12308"/>
                </a:lnTo>
                <a:lnTo>
                  <a:pt x="2526" y="12293"/>
                </a:lnTo>
                <a:lnTo>
                  <a:pt x="2548" y="12278"/>
                </a:lnTo>
                <a:lnTo>
                  <a:pt x="2569" y="12263"/>
                </a:lnTo>
                <a:lnTo>
                  <a:pt x="2591" y="12247"/>
                </a:lnTo>
                <a:lnTo>
                  <a:pt x="2612" y="12231"/>
                </a:lnTo>
                <a:lnTo>
                  <a:pt x="2632" y="12215"/>
                </a:lnTo>
                <a:lnTo>
                  <a:pt x="2652" y="12198"/>
                </a:lnTo>
                <a:lnTo>
                  <a:pt x="2671" y="12180"/>
                </a:lnTo>
                <a:lnTo>
                  <a:pt x="2690" y="12162"/>
                </a:lnTo>
                <a:lnTo>
                  <a:pt x="2709" y="12143"/>
                </a:lnTo>
                <a:lnTo>
                  <a:pt x="2727" y="12124"/>
                </a:lnTo>
                <a:lnTo>
                  <a:pt x="2744" y="12106"/>
                </a:lnTo>
                <a:lnTo>
                  <a:pt x="2761" y="12086"/>
                </a:lnTo>
                <a:lnTo>
                  <a:pt x="2777" y="12066"/>
                </a:lnTo>
                <a:lnTo>
                  <a:pt x="2793" y="12046"/>
                </a:lnTo>
                <a:lnTo>
                  <a:pt x="2808" y="12026"/>
                </a:lnTo>
                <a:lnTo>
                  <a:pt x="2824" y="12004"/>
                </a:lnTo>
                <a:lnTo>
                  <a:pt x="2838" y="11983"/>
                </a:lnTo>
                <a:lnTo>
                  <a:pt x="2852" y="11961"/>
                </a:lnTo>
                <a:lnTo>
                  <a:pt x="2865" y="11939"/>
                </a:lnTo>
                <a:lnTo>
                  <a:pt x="2878" y="11917"/>
                </a:lnTo>
                <a:lnTo>
                  <a:pt x="2891" y="11894"/>
                </a:lnTo>
                <a:lnTo>
                  <a:pt x="2902" y="11870"/>
                </a:lnTo>
                <a:lnTo>
                  <a:pt x="2913" y="11847"/>
                </a:lnTo>
                <a:lnTo>
                  <a:pt x="2924" y="11824"/>
                </a:lnTo>
                <a:lnTo>
                  <a:pt x="2935" y="11800"/>
                </a:lnTo>
                <a:lnTo>
                  <a:pt x="2944" y="11776"/>
                </a:lnTo>
                <a:lnTo>
                  <a:pt x="2953" y="11751"/>
                </a:lnTo>
                <a:lnTo>
                  <a:pt x="2961" y="11726"/>
                </a:lnTo>
                <a:lnTo>
                  <a:pt x="2969" y="11701"/>
                </a:lnTo>
                <a:lnTo>
                  <a:pt x="2976" y="11675"/>
                </a:lnTo>
                <a:lnTo>
                  <a:pt x="2982" y="11650"/>
                </a:lnTo>
                <a:lnTo>
                  <a:pt x="2988" y="11624"/>
                </a:lnTo>
                <a:lnTo>
                  <a:pt x="2993" y="11597"/>
                </a:lnTo>
                <a:lnTo>
                  <a:pt x="2998" y="11571"/>
                </a:lnTo>
                <a:lnTo>
                  <a:pt x="3001" y="11545"/>
                </a:lnTo>
                <a:lnTo>
                  <a:pt x="3005" y="11518"/>
                </a:lnTo>
                <a:lnTo>
                  <a:pt x="3007" y="11492"/>
                </a:lnTo>
                <a:lnTo>
                  <a:pt x="3009" y="11465"/>
                </a:lnTo>
                <a:lnTo>
                  <a:pt x="3010" y="11437"/>
                </a:lnTo>
                <a:lnTo>
                  <a:pt x="3010" y="11410"/>
                </a:lnTo>
                <a:lnTo>
                  <a:pt x="3010" y="11382"/>
                </a:lnTo>
                <a:lnTo>
                  <a:pt x="3009" y="11355"/>
                </a:lnTo>
                <a:lnTo>
                  <a:pt x="3007" y="11328"/>
                </a:lnTo>
                <a:lnTo>
                  <a:pt x="3005" y="11301"/>
                </a:lnTo>
                <a:lnTo>
                  <a:pt x="3001" y="11274"/>
                </a:lnTo>
                <a:lnTo>
                  <a:pt x="2998" y="11248"/>
                </a:lnTo>
                <a:lnTo>
                  <a:pt x="2993" y="11222"/>
                </a:lnTo>
                <a:lnTo>
                  <a:pt x="2988" y="11196"/>
                </a:lnTo>
                <a:lnTo>
                  <a:pt x="2982" y="11169"/>
                </a:lnTo>
                <a:lnTo>
                  <a:pt x="2976" y="11144"/>
                </a:lnTo>
                <a:lnTo>
                  <a:pt x="2969" y="11118"/>
                </a:lnTo>
                <a:lnTo>
                  <a:pt x="2961" y="11093"/>
                </a:lnTo>
                <a:lnTo>
                  <a:pt x="2953" y="11069"/>
                </a:lnTo>
                <a:lnTo>
                  <a:pt x="2944" y="11043"/>
                </a:lnTo>
                <a:lnTo>
                  <a:pt x="2935" y="11019"/>
                </a:lnTo>
                <a:lnTo>
                  <a:pt x="2924" y="10995"/>
                </a:lnTo>
                <a:lnTo>
                  <a:pt x="2913" y="10972"/>
                </a:lnTo>
                <a:lnTo>
                  <a:pt x="2902" y="10949"/>
                </a:lnTo>
                <a:lnTo>
                  <a:pt x="2891" y="10926"/>
                </a:lnTo>
                <a:lnTo>
                  <a:pt x="2878" y="10902"/>
                </a:lnTo>
                <a:lnTo>
                  <a:pt x="2865" y="10880"/>
                </a:lnTo>
                <a:lnTo>
                  <a:pt x="2852" y="10858"/>
                </a:lnTo>
                <a:lnTo>
                  <a:pt x="2838" y="10836"/>
                </a:lnTo>
                <a:lnTo>
                  <a:pt x="2824" y="10815"/>
                </a:lnTo>
                <a:lnTo>
                  <a:pt x="2808" y="10794"/>
                </a:lnTo>
                <a:lnTo>
                  <a:pt x="2793" y="10774"/>
                </a:lnTo>
                <a:lnTo>
                  <a:pt x="2777" y="10753"/>
                </a:lnTo>
                <a:lnTo>
                  <a:pt x="2761" y="10733"/>
                </a:lnTo>
                <a:lnTo>
                  <a:pt x="2744" y="10713"/>
                </a:lnTo>
                <a:lnTo>
                  <a:pt x="2727" y="10695"/>
                </a:lnTo>
                <a:lnTo>
                  <a:pt x="2709" y="10676"/>
                </a:lnTo>
                <a:lnTo>
                  <a:pt x="2690" y="10658"/>
                </a:lnTo>
                <a:close/>
                <a:moveTo>
                  <a:pt x="5011" y="12398"/>
                </a:moveTo>
                <a:lnTo>
                  <a:pt x="5059" y="12399"/>
                </a:lnTo>
                <a:lnTo>
                  <a:pt x="5107" y="12401"/>
                </a:lnTo>
                <a:lnTo>
                  <a:pt x="5156" y="12404"/>
                </a:lnTo>
                <a:lnTo>
                  <a:pt x="5204" y="12408"/>
                </a:lnTo>
                <a:lnTo>
                  <a:pt x="5252" y="12413"/>
                </a:lnTo>
                <a:lnTo>
                  <a:pt x="5298" y="12419"/>
                </a:lnTo>
                <a:lnTo>
                  <a:pt x="5346" y="12427"/>
                </a:lnTo>
                <a:lnTo>
                  <a:pt x="5392" y="12436"/>
                </a:lnTo>
                <a:lnTo>
                  <a:pt x="5437" y="12446"/>
                </a:lnTo>
                <a:lnTo>
                  <a:pt x="5484" y="12457"/>
                </a:lnTo>
                <a:lnTo>
                  <a:pt x="5528" y="12469"/>
                </a:lnTo>
                <a:lnTo>
                  <a:pt x="5574" y="12482"/>
                </a:lnTo>
                <a:lnTo>
                  <a:pt x="5618" y="12496"/>
                </a:lnTo>
                <a:lnTo>
                  <a:pt x="5661" y="12511"/>
                </a:lnTo>
                <a:lnTo>
                  <a:pt x="5705" y="12527"/>
                </a:lnTo>
                <a:lnTo>
                  <a:pt x="5747" y="12543"/>
                </a:lnTo>
                <a:lnTo>
                  <a:pt x="5789" y="12561"/>
                </a:lnTo>
                <a:lnTo>
                  <a:pt x="5831" y="12581"/>
                </a:lnTo>
                <a:lnTo>
                  <a:pt x="5872" y="12601"/>
                </a:lnTo>
                <a:lnTo>
                  <a:pt x="5912" y="12622"/>
                </a:lnTo>
                <a:lnTo>
                  <a:pt x="5953" y="12643"/>
                </a:lnTo>
                <a:lnTo>
                  <a:pt x="5992" y="12666"/>
                </a:lnTo>
                <a:lnTo>
                  <a:pt x="6032" y="12689"/>
                </a:lnTo>
                <a:lnTo>
                  <a:pt x="6070" y="12715"/>
                </a:lnTo>
                <a:lnTo>
                  <a:pt x="6107" y="12740"/>
                </a:lnTo>
                <a:lnTo>
                  <a:pt x="6144" y="12766"/>
                </a:lnTo>
                <a:lnTo>
                  <a:pt x="6180" y="12793"/>
                </a:lnTo>
                <a:lnTo>
                  <a:pt x="6215" y="12820"/>
                </a:lnTo>
                <a:lnTo>
                  <a:pt x="6250" y="12849"/>
                </a:lnTo>
                <a:lnTo>
                  <a:pt x="6285" y="12879"/>
                </a:lnTo>
                <a:lnTo>
                  <a:pt x="6318" y="12909"/>
                </a:lnTo>
                <a:lnTo>
                  <a:pt x="6350" y="12940"/>
                </a:lnTo>
                <a:lnTo>
                  <a:pt x="6383" y="12971"/>
                </a:lnTo>
                <a:lnTo>
                  <a:pt x="6414" y="13005"/>
                </a:lnTo>
                <a:lnTo>
                  <a:pt x="6444" y="13038"/>
                </a:lnTo>
                <a:lnTo>
                  <a:pt x="6474" y="13072"/>
                </a:lnTo>
                <a:lnTo>
                  <a:pt x="6503" y="13107"/>
                </a:lnTo>
                <a:lnTo>
                  <a:pt x="6531" y="13143"/>
                </a:lnTo>
                <a:lnTo>
                  <a:pt x="6558" y="13179"/>
                </a:lnTo>
                <a:lnTo>
                  <a:pt x="6584" y="13216"/>
                </a:lnTo>
                <a:lnTo>
                  <a:pt x="6610" y="13253"/>
                </a:lnTo>
                <a:lnTo>
                  <a:pt x="6635" y="13292"/>
                </a:lnTo>
                <a:lnTo>
                  <a:pt x="6658" y="13330"/>
                </a:lnTo>
                <a:lnTo>
                  <a:pt x="6680" y="13369"/>
                </a:lnTo>
                <a:lnTo>
                  <a:pt x="6702" y="13410"/>
                </a:lnTo>
                <a:lnTo>
                  <a:pt x="6723" y="13450"/>
                </a:lnTo>
                <a:lnTo>
                  <a:pt x="6743" y="13491"/>
                </a:lnTo>
                <a:lnTo>
                  <a:pt x="6761" y="13532"/>
                </a:lnTo>
                <a:lnTo>
                  <a:pt x="6779" y="13575"/>
                </a:lnTo>
                <a:lnTo>
                  <a:pt x="6795" y="13617"/>
                </a:lnTo>
                <a:lnTo>
                  <a:pt x="6811" y="13659"/>
                </a:lnTo>
                <a:lnTo>
                  <a:pt x="6825" y="13704"/>
                </a:lnTo>
                <a:lnTo>
                  <a:pt x="6840" y="13747"/>
                </a:lnTo>
                <a:lnTo>
                  <a:pt x="6852" y="13791"/>
                </a:lnTo>
                <a:lnTo>
                  <a:pt x="6863" y="13837"/>
                </a:lnTo>
                <a:lnTo>
                  <a:pt x="6873" y="13882"/>
                </a:lnTo>
                <a:lnTo>
                  <a:pt x="6882" y="13927"/>
                </a:lnTo>
                <a:lnTo>
                  <a:pt x="6890" y="13974"/>
                </a:lnTo>
                <a:lnTo>
                  <a:pt x="6896" y="14020"/>
                </a:lnTo>
                <a:lnTo>
                  <a:pt x="6902" y="14067"/>
                </a:lnTo>
                <a:lnTo>
                  <a:pt x="6906" y="14114"/>
                </a:lnTo>
                <a:lnTo>
                  <a:pt x="6909" y="14161"/>
                </a:lnTo>
                <a:lnTo>
                  <a:pt x="6911" y="14209"/>
                </a:lnTo>
                <a:lnTo>
                  <a:pt x="6912" y="14258"/>
                </a:lnTo>
                <a:lnTo>
                  <a:pt x="6911" y="14305"/>
                </a:lnTo>
                <a:lnTo>
                  <a:pt x="6909" y="14353"/>
                </a:lnTo>
                <a:lnTo>
                  <a:pt x="6906" y="14401"/>
                </a:lnTo>
                <a:lnTo>
                  <a:pt x="6902" y="14448"/>
                </a:lnTo>
                <a:lnTo>
                  <a:pt x="6896" y="14494"/>
                </a:lnTo>
                <a:lnTo>
                  <a:pt x="6890" y="14541"/>
                </a:lnTo>
                <a:lnTo>
                  <a:pt x="6882" y="14587"/>
                </a:lnTo>
                <a:lnTo>
                  <a:pt x="6873" y="14632"/>
                </a:lnTo>
                <a:lnTo>
                  <a:pt x="6863" y="14678"/>
                </a:lnTo>
                <a:lnTo>
                  <a:pt x="6852" y="14723"/>
                </a:lnTo>
                <a:lnTo>
                  <a:pt x="6840" y="14767"/>
                </a:lnTo>
                <a:lnTo>
                  <a:pt x="6825" y="14811"/>
                </a:lnTo>
                <a:lnTo>
                  <a:pt x="6811" y="14855"/>
                </a:lnTo>
                <a:lnTo>
                  <a:pt x="6795" y="14897"/>
                </a:lnTo>
                <a:lnTo>
                  <a:pt x="6779" y="14941"/>
                </a:lnTo>
                <a:lnTo>
                  <a:pt x="6761" y="14983"/>
                </a:lnTo>
                <a:lnTo>
                  <a:pt x="6743" y="15024"/>
                </a:lnTo>
                <a:lnTo>
                  <a:pt x="6723" y="15064"/>
                </a:lnTo>
                <a:lnTo>
                  <a:pt x="6702" y="15105"/>
                </a:lnTo>
                <a:lnTo>
                  <a:pt x="6680" y="15145"/>
                </a:lnTo>
                <a:lnTo>
                  <a:pt x="6658" y="15184"/>
                </a:lnTo>
                <a:lnTo>
                  <a:pt x="6635" y="15224"/>
                </a:lnTo>
                <a:lnTo>
                  <a:pt x="6610" y="15261"/>
                </a:lnTo>
                <a:lnTo>
                  <a:pt x="6584" y="15299"/>
                </a:lnTo>
                <a:lnTo>
                  <a:pt x="6558" y="15335"/>
                </a:lnTo>
                <a:lnTo>
                  <a:pt x="6531" y="15372"/>
                </a:lnTo>
                <a:lnTo>
                  <a:pt x="6503" y="15407"/>
                </a:lnTo>
                <a:lnTo>
                  <a:pt x="6474" y="15442"/>
                </a:lnTo>
                <a:lnTo>
                  <a:pt x="6444" y="15476"/>
                </a:lnTo>
                <a:lnTo>
                  <a:pt x="6414" y="15510"/>
                </a:lnTo>
                <a:lnTo>
                  <a:pt x="6383" y="15543"/>
                </a:lnTo>
                <a:lnTo>
                  <a:pt x="6350" y="15574"/>
                </a:lnTo>
                <a:lnTo>
                  <a:pt x="6318" y="15605"/>
                </a:lnTo>
                <a:lnTo>
                  <a:pt x="6285" y="15636"/>
                </a:lnTo>
                <a:lnTo>
                  <a:pt x="6250" y="15665"/>
                </a:lnTo>
                <a:lnTo>
                  <a:pt x="6215" y="15694"/>
                </a:lnTo>
                <a:lnTo>
                  <a:pt x="6180" y="15722"/>
                </a:lnTo>
                <a:lnTo>
                  <a:pt x="6144" y="15748"/>
                </a:lnTo>
                <a:lnTo>
                  <a:pt x="6107" y="15775"/>
                </a:lnTo>
                <a:lnTo>
                  <a:pt x="6070" y="15801"/>
                </a:lnTo>
                <a:lnTo>
                  <a:pt x="6032" y="15825"/>
                </a:lnTo>
                <a:lnTo>
                  <a:pt x="5992" y="15848"/>
                </a:lnTo>
                <a:lnTo>
                  <a:pt x="5953" y="15871"/>
                </a:lnTo>
                <a:lnTo>
                  <a:pt x="5912" y="15892"/>
                </a:lnTo>
                <a:lnTo>
                  <a:pt x="5872" y="15914"/>
                </a:lnTo>
                <a:lnTo>
                  <a:pt x="5831" y="15934"/>
                </a:lnTo>
                <a:lnTo>
                  <a:pt x="5789" y="15953"/>
                </a:lnTo>
                <a:lnTo>
                  <a:pt x="5747" y="15971"/>
                </a:lnTo>
                <a:lnTo>
                  <a:pt x="5705" y="15988"/>
                </a:lnTo>
                <a:lnTo>
                  <a:pt x="5661" y="16004"/>
                </a:lnTo>
                <a:lnTo>
                  <a:pt x="5618" y="16019"/>
                </a:lnTo>
                <a:lnTo>
                  <a:pt x="5574" y="16032"/>
                </a:lnTo>
                <a:lnTo>
                  <a:pt x="5528" y="16045"/>
                </a:lnTo>
                <a:lnTo>
                  <a:pt x="5484" y="16058"/>
                </a:lnTo>
                <a:lnTo>
                  <a:pt x="5437" y="16069"/>
                </a:lnTo>
                <a:lnTo>
                  <a:pt x="5392" y="16079"/>
                </a:lnTo>
                <a:lnTo>
                  <a:pt x="5346" y="16087"/>
                </a:lnTo>
                <a:lnTo>
                  <a:pt x="5298" y="16095"/>
                </a:lnTo>
                <a:lnTo>
                  <a:pt x="5252" y="16101"/>
                </a:lnTo>
                <a:lnTo>
                  <a:pt x="5204" y="16107"/>
                </a:lnTo>
                <a:lnTo>
                  <a:pt x="5156" y="16111"/>
                </a:lnTo>
                <a:lnTo>
                  <a:pt x="5107" y="16114"/>
                </a:lnTo>
                <a:lnTo>
                  <a:pt x="5059" y="16115"/>
                </a:lnTo>
                <a:lnTo>
                  <a:pt x="5011" y="16116"/>
                </a:lnTo>
                <a:lnTo>
                  <a:pt x="4962" y="16115"/>
                </a:lnTo>
                <a:lnTo>
                  <a:pt x="4914" y="16114"/>
                </a:lnTo>
                <a:lnTo>
                  <a:pt x="4865" y="16111"/>
                </a:lnTo>
                <a:lnTo>
                  <a:pt x="4817" y="16107"/>
                </a:lnTo>
                <a:lnTo>
                  <a:pt x="4770" y="16101"/>
                </a:lnTo>
                <a:lnTo>
                  <a:pt x="4723" y="16095"/>
                </a:lnTo>
                <a:lnTo>
                  <a:pt x="4676" y="16087"/>
                </a:lnTo>
                <a:lnTo>
                  <a:pt x="4629" y="16079"/>
                </a:lnTo>
                <a:lnTo>
                  <a:pt x="4584" y="16069"/>
                </a:lnTo>
                <a:lnTo>
                  <a:pt x="4538" y="16058"/>
                </a:lnTo>
                <a:lnTo>
                  <a:pt x="4493" y="16045"/>
                </a:lnTo>
                <a:lnTo>
                  <a:pt x="4448" y="16032"/>
                </a:lnTo>
                <a:lnTo>
                  <a:pt x="4404" y="16019"/>
                </a:lnTo>
                <a:lnTo>
                  <a:pt x="4360" y="16004"/>
                </a:lnTo>
                <a:lnTo>
                  <a:pt x="4317" y="15988"/>
                </a:lnTo>
                <a:lnTo>
                  <a:pt x="4274" y="15971"/>
                </a:lnTo>
                <a:lnTo>
                  <a:pt x="4232" y="15953"/>
                </a:lnTo>
                <a:lnTo>
                  <a:pt x="4190" y="15934"/>
                </a:lnTo>
                <a:lnTo>
                  <a:pt x="4149" y="15914"/>
                </a:lnTo>
                <a:lnTo>
                  <a:pt x="4109" y="15892"/>
                </a:lnTo>
                <a:lnTo>
                  <a:pt x="4068" y="15871"/>
                </a:lnTo>
                <a:lnTo>
                  <a:pt x="4029" y="15848"/>
                </a:lnTo>
                <a:lnTo>
                  <a:pt x="3990" y="15825"/>
                </a:lnTo>
                <a:lnTo>
                  <a:pt x="3951" y="15801"/>
                </a:lnTo>
                <a:lnTo>
                  <a:pt x="3914" y="15775"/>
                </a:lnTo>
                <a:lnTo>
                  <a:pt x="3878" y="15748"/>
                </a:lnTo>
                <a:lnTo>
                  <a:pt x="3841" y="15722"/>
                </a:lnTo>
                <a:lnTo>
                  <a:pt x="3806" y="15694"/>
                </a:lnTo>
                <a:lnTo>
                  <a:pt x="3771" y="15665"/>
                </a:lnTo>
                <a:lnTo>
                  <a:pt x="3737" y="15636"/>
                </a:lnTo>
                <a:lnTo>
                  <a:pt x="3703" y="15605"/>
                </a:lnTo>
                <a:lnTo>
                  <a:pt x="3671" y="15574"/>
                </a:lnTo>
                <a:lnTo>
                  <a:pt x="3639" y="15543"/>
                </a:lnTo>
                <a:lnTo>
                  <a:pt x="3607" y="15510"/>
                </a:lnTo>
                <a:lnTo>
                  <a:pt x="3577" y="15476"/>
                </a:lnTo>
                <a:lnTo>
                  <a:pt x="3547" y="15442"/>
                </a:lnTo>
                <a:lnTo>
                  <a:pt x="3519" y="15407"/>
                </a:lnTo>
                <a:lnTo>
                  <a:pt x="3490" y="15372"/>
                </a:lnTo>
                <a:lnTo>
                  <a:pt x="3463" y="15335"/>
                </a:lnTo>
                <a:lnTo>
                  <a:pt x="3437" y="15299"/>
                </a:lnTo>
                <a:lnTo>
                  <a:pt x="3412" y="15261"/>
                </a:lnTo>
                <a:lnTo>
                  <a:pt x="3386" y="15224"/>
                </a:lnTo>
                <a:lnTo>
                  <a:pt x="3363" y="15184"/>
                </a:lnTo>
                <a:lnTo>
                  <a:pt x="3341" y="15145"/>
                </a:lnTo>
                <a:lnTo>
                  <a:pt x="3319" y="15105"/>
                </a:lnTo>
                <a:lnTo>
                  <a:pt x="3299" y="15064"/>
                </a:lnTo>
                <a:lnTo>
                  <a:pt x="3279" y="15024"/>
                </a:lnTo>
                <a:lnTo>
                  <a:pt x="3260" y="14983"/>
                </a:lnTo>
                <a:lnTo>
                  <a:pt x="3242" y="14941"/>
                </a:lnTo>
                <a:lnTo>
                  <a:pt x="3226" y="14897"/>
                </a:lnTo>
                <a:lnTo>
                  <a:pt x="3210" y="14855"/>
                </a:lnTo>
                <a:lnTo>
                  <a:pt x="3196" y="14811"/>
                </a:lnTo>
                <a:lnTo>
                  <a:pt x="3182" y="14767"/>
                </a:lnTo>
                <a:lnTo>
                  <a:pt x="3170" y="14723"/>
                </a:lnTo>
                <a:lnTo>
                  <a:pt x="3159" y="14678"/>
                </a:lnTo>
                <a:lnTo>
                  <a:pt x="3148" y="14632"/>
                </a:lnTo>
                <a:lnTo>
                  <a:pt x="3139" y="14587"/>
                </a:lnTo>
                <a:lnTo>
                  <a:pt x="3131" y="14541"/>
                </a:lnTo>
                <a:lnTo>
                  <a:pt x="3125" y="14494"/>
                </a:lnTo>
                <a:lnTo>
                  <a:pt x="3119" y="14448"/>
                </a:lnTo>
                <a:lnTo>
                  <a:pt x="3115" y="14401"/>
                </a:lnTo>
                <a:lnTo>
                  <a:pt x="3112" y="14353"/>
                </a:lnTo>
                <a:lnTo>
                  <a:pt x="3110" y="14305"/>
                </a:lnTo>
                <a:lnTo>
                  <a:pt x="3109" y="14258"/>
                </a:lnTo>
                <a:lnTo>
                  <a:pt x="3110" y="14209"/>
                </a:lnTo>
                <a:lnTo>
                  <a:pt x="3112" y="14161"/>
                </a:lnTo>
                <a:lnTo>
                  <a:pt x="3115" y="14114"/>
                </a:lnTo>
                <a:lnTo>
                  <a:pt x="3119" y="14067"/>
                </a:lnTo>
                <a:lnTo>
                  <a:pt x="3125" y="14020"/>
                </a:lnTo>
                <a:lnTo>
                  <a:pt x="3131" y="13974"/>
                </a:lnTo>
                <a:lnTo>
                  <a:pt x="3139" y="13927"/>
                </a:lnTo>
                <a:lnTo>
                  <a:pt x="3148" y="13882"/>
                </a:lnTo>
                <a:lnTo>
                  <a:pt x="3159" y="13837"/>
                </a:lnTo>
                <a:lnTo>
                  <a:pt x="3170" y="13791"/>
                </a:lnTo>
                <a:lnTo>
                  <a:pt x="3182" y="13747"/>
                </a:lnTo>
                <a:lnTo>
                  <a:pt x="3196" y="13704"/>
                </a:lnTo>
                <a:lnTo>
                  <a:pt x="3210" y="13659"/>
                </a:lnTo>
                <a:lnTo>
                  <a:pt x="3226" y="13617"/>
                </a:lnTo>
                <a:lnTo>
                  <a:pt x="3242" y="13575"/>
                </a:lnTo>
                <a:lnTo>
                  <a:pt x="3260" y="13532"/>
                </a:lnTo>
                <a:lnTo>
                  <a:pt x="3279" y="13491"/>
                </a:lnTo>
                <a:lnTo>
                  <a:pt x="3299" y="13450"/>
                </a:lnTo>
                <a:lnTo>
                  <a:pt x="3319" y="13410"/>
                </a:lnTo>
                <a:lnTo>
                  <a:pt x="3341" y="13369"/>
                </a:lnTo>
                <a:lnTo>
                  <a:pt x="3363" y="13330"/>
                </a:lnTo>
                <a:lnTo>
                  <a:pt x="3386" y="13292"/>
                </a:lnTo>
                <a:lnTo>
                  <a:pt x="3412" y="13253"/>
                </a:lnTo>
                <a:lnTo>
                  <a:pt x="3437" y="13216"/>
                </a:lnTo>
                <a:lnTo>
                  <a:pt x="3463" y="13179"/>
                </a:lnTo>
                <a:lnTo>
                  <a:pt x="3490" y="13143"/>
                </a:lnTo>
                <a:lnTo>
                  <a:pt x="3519" y="13107"/>
                </a:lnTo>
                <a:lnTo>
                  <a:pt x="3547" y="13072"/>
                </a:lnTo>
                <a:lnTo>
                  <a:pt x="3577" y="13038"/>
                </a:lnTo>
                <a:lnTo>
                  <a:pt x="3607" y="13005"/>
                </a:lnTo>
                <a:lnTo>
                  <a:pt x="3639" y="12971"/>
                </a:lnTo>
                <a:lnTo>
                  <a:pt x="3671" y="12940"/>
                </a:lnTo>
                <a:lnTo>
                  <a:pt x="3703" y="12909"/>
                </a:lnTo>
                <a:lnTo>
                  <a:pt x="3737" y="12879"/>
                </a:lnTo>
                <a:lnTo>
                  <a:pt x="3771" y="12849"/>
                </a:lnTo>
                <a:lnTo>
                  <a:pt x="3806" y="12820"/>
                </a:lnTo>
                <a:lnTo>
                  <a:pt x="3841" y="12793"/>
                </a:lnTo>
                <a:lnTo>
                  <a:pt x="3878" y="12766"/>
                </a:lnTo>
                <a:lnTo>
                  <a:pt x="3914" y="12740"/>
                </a:lnTo>
                <a:lnTo>
                  <a:pt x="3951" y="12715"/>
                </a:lnTo>
                <a:lnTo>
                  <a:pt x="3990" y="12689"/>
                </a:lnTo>
                <a:lnTo>
                  <a:pt x="4029" y="12666"/>
                </a:lnTo>
                <a:lnTo>
                  <a:pt x="4068" y="12643"/>
                </a:lnTo>
                <a:lnTo>
                  <a:pt x="4109" y="12622"/>
                </a:lnTo>
                <a:lnTo>
                  <a:pt x="4149" y="12601"/>
                </a:lnTo>
                <a:lnTo>
                  <a:pt x="4190" y="12581"/>
                </a:lnTo>
                <a:lnTo>
                  <a:pt x="4232" y="12561"/>
                </a:lnTo>
                <a:lnTo>
                  <a:pt x="4274" y="12543"/>
                </a:lnTo>
                <a:lnTo>
                  <a:pt x="4317" y="12527"/>
                </a:lnTo>
                <a:lnTo>
                  <a:pt x="4360" y="12511"/>
                </a:lnTo>
                <a:lnTo>
                  <a:pt x="4404" y="12496"/>
                </a:lnTo>
                <a:lnTo>
                  <a:pt x="4448" y="12482"/>
                </a:lnTo>
                <a:lnTo>
                  <a:pt x="4493" y="12469"/>
                </a:lnTo>
                <a:lnTo>
                  <a:pt x="4538" y="12457"/>
                </a:lnTo>
                <a:lnTo>
                  <a:pt x="4584" y="12446"/>
                </a:lnTo>
                <a:lnTo>
                  <a:pt x="4629" y="12436"/>
                </a:lnTo>
                <a:lnTo>
                  <a:pt x="4676" y="12427"/>
                </a:lnTo>
                <a:lnTo>
                  <a:pt x="4723" y="12419"/>
                </a:lnTo>
                <a:lnTo>
                  <a:pt x="4770" y="12413"/>
                </a:lnTo>
                <a:lnTo>
                  <a:pt x="4817" y="12408"/>
                </a:lnTo>
                <a:lnTo>
                  <a:pt x="4865" y="12404"/>
                </a:lnTo>
                <a:lnTo>
                  <a:pt x="4914" y="12401"/>
                </a:lnTo>
                <a:lnTo>
                  <a:pt x="4962" y="12399"/>
                </a:lnTo>
                <a:lnTo>
                  <a:pt x="5011" y="12398"/>
                </a:lnTo>
                <a:close/>
                <a:moveTo>
                  <a:pt x="5800" y="13505"/>
                </a:moveTo>
                <a:lnTo>
                  <a:pt x="5780" y="13487"/>
                </a:lnTo>
                <a:lnTo>
                  <a:pt x="5761" y="13470"/>
                </a:lnTo>
                <a:lnTo>
                  <a:pt x="5741" y="13453"/>
                </a:lnTo>
                <a:lnTo>
                  <a:pt x="5721" y="13436"/>
                </a:lnTo>
                <a:lnTo>
                  <a:pt x="5700" y="13420"/>
                </a:lnTo>
                <a:lnTo>
                  <a:pt x="5678" y="13403"/>
                </a:lnTo>
                <a:lnTo>
                  <a:pt x="5657" y="13388"/>
                </a:lnTo>
                <a:lnTo>
                  <a:pt x="5635" y="13373"/>
                </a:lnTo>
                <a:lnTo>
                  <a:pt x="5613" y="13359"/>
                </a:lnTo>
                <a:lnTo>
                  <a:pt x="5590" y="13345"/>
                </a:lnTo>
                <a:lnTo>
                  <a:pt x="5566" y="13332"/>
                </a:lnTo>
                <a:lnTo>
                  <a:pt x="5543" y="13320"/>
                </a:lnTo>
                <a:lnTo>
                  <a:pt x="5519" y="13308"/>
                </a:lnTo>
                <a:lnTo>
                  <a:pt x="5495" y="13296"/>
                </a:lnTo>
                <a:lnTo>
                  <a:pt x="5471" y="13285"/>
                </a:lnTo>
                <a:lnTo>
                  <a:pt x="5445" y="13275"/>
                </a:lnTo>
                <a:lnTo>
                  <a:pt x="5420" y="13264"/>
                </a:lnTo>
                <a:lnTo>
                  <a:pt x="5395" y="13255"/>
                </a:lnTo>
                <a:lnTo>
                  <a:pt x="5370" y="13246"/>
                </a:lnTo>
                <a:lnTo>
                  <a:pt x="5344" y="13238"/>
                </a:lnTo>
                <a:lnTo>
                  <a:pt x="5317" y="13230"/>
                </a:lnTo>
                <a:lnTo>
                  <a:pt x="5290" y="13223"/>
                </a:lnTo>
                <a:lnTo>
                  <a:pt x="5264" y="13217"/>
                </a:lnTo>
                <a:lnTo>
                  <a:pt x="5237" y="13211"/>
                </a:lnTo>
                <a:lnTo>
                  <a:pt x="5208" y="13206"/>
                </a:lnTo>
                <a:lnTo>
                  <a:pt x="5181" y="13202"/>
                </a:lnTo>
                <a:lnTo>
                  <a:pt x="5153" y="13198"/>
                </a:lnTo>
                <a:lnTo>
                  <a:pt x="5126" y="13195"/>
                </a:lnTo>
                <a:lnTo>
                  <a:pt x="5096" y="13193"/>
                </a:lnTo>
                <a:lnTo>
                  <a:pt x="5068" y="13191"/>
                </a:lnTo>
                <a:lnTo>
                  <a:pt x="5040" y="13190"/>
                </a:lnTo>
                <a:lnTo>
                  <a:pt x="5011" y="13190"/>
                </a:lnTo>
                <a:lnTo>
                  <a:pt x="4981" y="13190"/>
                </a:lnTo>
                <a:lnTo>
                  <a:pt x="4953" y="13191"/>
                </a:lnTo>
                <a:lnTo>
                  <a:pt x="4925" y="13193"/>
                </a:lnTo>
                <a:lnTo>
                  <a:pt x="4896" y="13195"/>
                </a:lnTo>
                <a:lnTo>
                  <a:pt x="4868" y="13198"/>
                </a:lnTo>
                <a:lnTo>
                  <a:pt x="4840" y="13202"/>
                </a:lnTo>
                <a:lnTo>
                  <a:pt x="4813" y="13206"/>
                </a:lnTo>
                <a:lnTo>
                  <a:pt x="4785" y="13211"/>
                </a:lnTo>
                <a:lnTo>
                  <a:pt x="4758" y="13217"/>
                </a:lnTo>
                <a:lnTo>
                  <a:pt x="4731" y="13223"/>
                </a:lnTo>
                <a:lnTo>
                  <a:pt x="4704" y="13230"/>
                </a:lnTo>
                <a:lnTo>
                  <a:pt x="4678" y="13238"/>
                </a:lnTo>
                <a:lnTo>
                  <a:pt x="4652" y="13246"/>
                </a:lnTo>
                <a:lnTo>
                  <a:pt x="4626" y="13255"/>
                </a:lnTo>
                <a:lnTo>
                  <a:pt x="4601" y="13264"/>
                </a:lnTo>
                <a:lnTo>
                  <a:pt x="4576" y="13275"/>
                </a:lnTo>
                <a:lnTo>
                  <a:pt x="4551" y="13285"/>
                </a:lnTo>
                <a:lnTo>
                  <a:pt x="4526" y="13296"/>
                </a:lnTo>
                <a:lnTo>
                  <a:pt x="4502" y="13308"/>
                </a:lnTo>
                <a:lnTo>
                  <a:pt x="4478" y="13320"/>
                </a:lnTo>
                <a:lnTo>
                  <a:pt x="4455" y="13332"/>
                </a:lnTo>
                <a:lnTo>
                  <a:pt x="4432" y="13345"/>
                </a:lnTo>
                <a:lnTo>
                  <a:pt x="4408" y="13359"/>
                </a:lnTo>
                <a:lnTo>
                  <a:pt x="4386" y="13373"/>
                </a:lnTo>
                <a:lnTo>
                  <a:pt x="4364" y="13388"/>
                </a:lnTo>
                <a:lnTo>
                  <a:pt x="4343" y="13403"/>
                </a:lnTo>
                <a:lnTo>
                  <a:pt x="4322" y="13420"/>
                </a:lnTo>
                <a:lnTo>
                  <a:pt x="4300" y="13436"/>
                </a:lnTo>
                <a:lnTo>
                  <a:pt x="4280" y="13453"/>
                </a:lnTo>
                <a:lnTo>
                  <a:pt x="4260" y="13470"/>
                </a:lnTo>
                <a:lnTo>
                  <a:pt x="4241" y="13487"/>
                </a:lnTo>
                <a:lnTo>
                  <a:pt x="4222" y="13505"/>
                </a:lnTo>
                <a:lnTo>
                  <a:pt x="4204" y="13523"/>
                </a:lnTo>
                <a:lnTo>
                  <a:pt x="4185" y="13542"/>
                </a:lnTo>
                <a:lnTo>
                  <a:pt x="4168" y="13561"/>
                </a:lnTo>
                <a:lnTo>
                  <a:pt x="4151" y="13581"/>
                </a:lnTo>
                <a:lnTo>
                  <a:pt x="4135" y="13601"/>
                </a:lnTo>
                <a:lnTo>
                  <a:pt x="4119" y="13621"/>
                </a:lnTo>
                <a:lnTo>
                  <a:pt x="4104" y="13641"/>
                </a:lnTo>
                <a:lnTo>
                  <a:pt x="4089" y="13662"/>
                </a:lnTo>
                <a:lnTo>
                  <a:pt x="4073" y="13683"/>
                </a:lnTo>
                <a:lnTo>
                  <a:pt x="4060" y="13706"/>
                </a:lnTo>
                <a:lnTo>
                  <a:pt x="4046" y="13728"/>
                </a:lnTo>
                <a:lnTo>
                  <a:pt x="4034" y="13750"/>
                </a:lnTo>
                <a:lnTo>
                  <a:pt x="4021" y="13773"/>
                </a:lnTo>
                <a:lnTo>
                  <a:pt x="4009" y="13796"/>
                </a:lnTo>
                <a:lnTo>
                  <a:pt x="3998" y="13819"/>
                </a:lnTo>
                <a:lnTo>
                  <a:pt x="3988" y="13844"/>
                </a:lnTo>
                <a:lnTo>
                  <a:pt x="3978" y="13867"/>
                </a:lnTo>
                <a:lnTo>
                  <a:pt x="3968" y="13891"/>
                </a:lnTo>
                <a:lnTo>
                  <a:pt x="3959" y="13916"/>
                </a:lnTo>
                <a:lnTo>
                  <a:pt x="3950" y="13941"/>
                </a:lnTo>
                <a:lnTo>
                  <a:pt x="3943" y="13967"/>
                </a:lnTo>
                <a:lnTo>
                  <a:pt x="3936" y="13992"/>
                </a:lnTo>
                <a:lnTo>
                  <a:pt x="3929" y="14017"/>
                </a:lnTo>
                <a:lnTo>
                  <a:pt x="3924" y="14043"/>
                </a:lnTo>
                <a:lnTo>
                  <a:pt x="3919" y="14069"/>
                </a:lnTo>
                <a:lnTo>
                  <a:pt x="3914" y="14095"/>
                </a:lnTo>
                <a:lnTo>
                  <a:pt x="3910" y="14122"/>
                </a:lnTo>
                <a:lnTo>
                  <a:pt x="3907" y="14149"/>
                </a:lnTo>
                <a:lnTo>
                  <a:pt x="3905" y="14175"/>
                </a:lnTo>
                <a:lnTo>
                  <a:pt x="3903" y="14202"/>
                </a:lnTo>
                <a:lnTo>
                  <a:pt x="3902" y="14229"/>
                </a:lnTo>
                <a:lnTo>
                  <a:pt x="3902" y="14258"/>
                </a:lnTo>
                <a:lnTo>
                  <a:pt x="3902" y="14285"/>
                </a:lnTo>
                <a:lnTo>
                  <a:pt x="3903" y="14312"/>
                </a:lnTo>
                <a:lnTo>
                  <a:pt x="3905" y="14339"/>
                </a:lnTo>
                <a:lnTo>
                  <a:pt x="3907" y="14365"/>
                </a:lnTo>
                <a:lnTo>
                  <a:pt x="3910" y="14393"/>
                </a:lnTo>
                <a:lnTo>
                  <a:pt x="3914" y="14419"/>
                </a:lnTo>
                <a:lnTo>
                  <a:pt x="3919" y="14445"/>
                </a:lnTo>
                <a:lnTo>
                  <a:pt x="3924" y="14471"/>
                </a:lnTo>
                <a:lnTo>
                  <a:pt x="3929" y="14497"/>
                </a:lnTo>
                <a:lnTo>
                  <a:pt x="3936" y="14523"/>
                </a:lnTo>
                <a:lnTo>
                  <a:pt x="3943" y="14549"/>
                </a:lnTo>
                <a:lnTo>
                  <a:pt x="3950" y="14574"/>
                </a:lnTo>
                <a:lnTo>
                  <a:pt x="3959" y="14598"/>
                </a:lnTo>
                <a:lnTo>
                  <a:pt x="3968" y="14623"/>
                </a:lnTo>
                <a:lnTo>
                  <a:pt x="3978" y="14647"/>
                </a:lnTo>
                <a:lnTo>
                  <a:pt x="3988" y="14672"/>
                </a:lnTo>
                <a:lnTo>
                  <a:pt x="3998" y="14695"/>
                </a:lnTo>
                <a:lnTo>
                  <a:pt x="4009" y="14718"/>
                </a:lnTo>
                <a:lnTo>
                  <a:pt x="4021" y="14741"/>
                </a:lnTo>
                <a:lnTo>
                  <a:pt x="4034" y="14764"/>
                </a:lnTo>
                <a:lnTo>
                  <a:pt x="4046" y="14786"/>
                </a:lnTo>
                <a:lnTo>
                  <a:pt x="4060" y="14809"/>
                </a:lnTo>
                <a:lnTo>
                  <a:pt x="4073" y="14831"/>
                </a:lnTo>
                <a:lnTo>
                  <a:pt x="4089" y="14852"/>
                </a:lnTo>
                <a:lnTo>
                  <a:pt x="4104" y="14873"/>
                </a:lnTo>
                <a:lnTo>
                  <a:pt x="4119" y="14893"/>
                </a:lnTo>
                <a:lnTo>
                  <a:pt x="4135" y="14914"/>
                </a:lnTo>
                <a:lnTo>
                  <a:pt x="4151" y="14933"/>
                </a:lnTo>
                <a:lnTo>
                  <a:pt x="4168" y="14954"/>
                </a:lnTo>
                <a:lnTo>
                  <a:pt x="4185" y="14973"/>
                </a:lnTo>
                <a:lnTo>
                  <a:pt x="4204" y="14991"/>
                </a:lnTo>
                <a:lnTo>
                  <a:pt x="4222" y="15009"/>
                </a:lnTo>
                <a:lnTo>
                  <a:pt x="4241" y="15027"/>
                </a:lnTo>
                <a:lnTo>
                  <a:pt x="4260" y="15045"/>
                </a:lnTo>
                <a:lnTo>
                  <a:pt x="4280" y="15062"/>
                </a:lnTo>
                <a:lnTo>
                  <a:pt x="4300" y="15079"/>
                </a:lnTo>
                <a:lnTo>
                  <a:pt x="4322" y="15095"/>
                </a:lnTo>
                <a:lnTo>
                  <a:pt x="4343" y="15111"/>
                </a:lnTo>
                <a:lnTo>
                  <a:pt x="4364" y="15126"/>
                </a:lnTo>
                <a:lnTo>
                  <a:pt x="4386" y="15141"/>
                </a:lnTo>
                <a:lnTo>
                  <a:pt x="4408" y="15155"/>
                </a:lnTo>
                <a:lnTo>
                  <a:pt x="4432" y="15169"/>
                </a:lnTo>
                <a:lnTo>
                  <a:pt x="4455" y="15182"/>
                </a:lnTo>
                <a:lnTo>
                  <a:pt x="4478" y="15194"/>
                </a:lnTo>
                <a:lnTo>
                  <a:pt x="4502" y="15207"/>
                </a:lnTo>
                <a:lnTo>
                  <a:pt x="4526" y="15219"/>
                </a:lnTo>
                <a:lnTo>
                  <a:pt x="4551" y="15230"/>
                </a:lnTo>
                <a:lnTo>
                  <a:pt x="4576" y="15241"/>
                </a:lnTo>
                <a:lnTo>
                  <a:pt x="4601" y="15250"/>
                </a:lnTo>
                <a:lnTo>
                  <a:pt x="4626" y="15260"/>
                </a:lnTo>
                <a:lnTo>
                  <a:pt x="4652" y="15268"/>
                </a:lnTo>
                <a:lnTo>
                  <a:pt x="4678" y="15277"/>
                </a:lnTo>
                <a:lnTo>
                  <a:pt x="4704" y="15284"/>
                </a:lnTo>
                <a:lnTo>
                  <a:pt x="4731" y="15291"/>
                </a:lnTo>
                <a:lnTo>
                  <a:pt x="4758" y="15297"/>
                </a:lnTo>
                <a:lnTo>
                  <a:pt x="4785" y="15303"/>
                </a:lnTo>
                <a:lnTo>
                  <a:pt x="4813" y="15308"/>
                </a:lnTo>
                <a:lnTo>
                  <a:pt x="4840" y="15312"/>
                </a:lnTo>
                <a:lnTo>
                  <a:pt x="4868" y="15316"/>
                </a:lnTo>
                <a:lnTo>
                  <a:pt x="4896" y="15319"/>
                </a:lnTo>
                <a:lnTo>
                  <a:pt x="4925" y="15322"/>
                </a:lnTo>
                <a:lnTo>
                  <a:pt x="4953" y="15323"/>
                </a:lnTo>
                <a:lnTo>
                  <a:pt x="4981" y="15324"/>
                </a:lnTo>
                <a:lnTo>
                  <a:pt x="5011" y="15325"/>
                </a:lnTo>
                <a:lnTo>
                  <a:pt x="5040" y="15324"/>
                </a:lnTo>
                <a:lnTo>
                  <a:pt x="5068" y="15323"/>
                </a:lnTo>
                <a:lnTo>
                  <a:pt x="5096" y="15322"/>
                </a:lnTo>
                <a:lnTo>
                  <a:pt x="5126" y="15319"/>
                </a:lnTo>
                <a:lnTo>
                  <a:pt x="5153" y="15316"/>
                </a:lnTo>
                <a:lnTo>
                  <a:pt x="5181" y="15312"/>
                </a:lnTo>
                <a:lnTo>
                  <a:pt x="5208" y="15308"/>
                </a:lnTo>
                <a:lnTo>
                  <a:pt x="5237" y="15303"/>
                </a:lnTo>
                <a:lnTo>
                  <a:pt x="5264" y="15297"/>
                </a:lnTo>
                <a:lnTo>
                  <a:pt x="5290" y="15291"/>
                </a:lnTo>
                <a:lnTo>
                  <a:pt x="5317" y="15284"/>
                </a:lnTo>
                <a:lnTo>
                  <a:pt x="5344" y="15277"/>
                </a:lnTo>
                <a:lnTo>
                  <a:pt x="5370" y="15268"/>
                </a:lnTo>
                <a:lnTo>
                  <a:pt x="5395" y="15260"/>
                </a:lnTo>
                <a:lnTo>
                  <a:pt x="5420" y="15250"/>
                </a:lnTo>
                <a:lnTo>
                  <a:pt x="5445" y="15241"/>
                </a:lnTo>
                <a:lnTo>
                  <a:pt x="5471" y="15230"/>
                </a:lnTo>
                <a:lnTo>
                  <a:pt x="5495" y="15219"/>
                </a:lnTo>
                <a:lnTo>
                  <a:pt x="5519" y="15207"/>
                </a:lnTo>
                <a:lnTo>
                  <a:pt x="5543" y="15194"/>
                </a:lnTo>
                <a:lnTo>
                  <a:pt x="5566" y="15182"/>
                </a:lnTo>
                <a:lnTo>
                  <a:pt x="5590" y="15169"/>
                </a:lnTo>
                <a:lnTo>
                  <a:pt x="5613" y="15155"/>
                </a:lnTo>
                <a:lnTo>
                  <a:pt x="5635" y="15141"/>
                </a:lnTo>
                <a:lnTo>
                  <a:pt x="5657" y="15126"/>
                </a:lnTo>
                <a:lnTo>
                  <a:pt x="5678" y="15111"/>
                </a:lnTo>
                <a:lnTo>
                  <a:pt x="5700" y="15095"/>
                </a:lnTo>
                <a:lnTo>
                  <a:pt x="5721" y="15079"/>
                </a:lnTo>
                <a:lnTo>
                  <a:pt x="5741" y="15062"/>
                </a:lnTo>
                <a:lnTo>
                  <a:pt x="5761" y="15045"/>
                </a:lnTo>
                <a:lnTo>
                  <a:pt x="5780" y="15027"/>
                </a:lnTo>
                <a:lnTo>
                  <a:pt x="5800" y="15009"/>
                </a:lnTo>
                <a:lnTo>
                  <a:pt x="5818" y="14991"/>
                </a:lnTo>
                <a:lnTo>
                  <a:pt x="5836" y="14973"/>
                </a:lnTo>
                <a:lnTo>
                  <a:pt x="5853" y="14954"/>
                </a:lnTo>
                <a:lnTo>
                  <a:pt x="5870" y="14933"/>
                </a:lnTo>
                <a:lnTo>
                  <a:pt x="5886" y="14914"/>
                </a:lnTo>
                <a:lnTo>
                  <a:pt x="5902" y="14893"/>
                </a:lnTo>
                <a:lnTo>
                  <a:pt x="5918" y="14873"/>
                </a:lnTo>
                <a:lnTo>
                  <a:pt x="5933" y="14852"/>
                </a:lnTo>
                <a:lnTo>
                  <a:pt x="5948" y="14831"/>
                </a:lnTo>
                <a:lnTo>
                  <a:pt x="5961" y="14809"/>
                </a:lnTo>
                <a:lnTo>
                  <a:pt x="5975" y="14786"/>
                </a:lnTo>
                <a:lnTo>
                  <a:pt x="5988" y="14764"/>
                </a:lnTo>
                <a:lnTo>
                  <a:pt x="6000" y="14741"/>
                </a:lnTo>
                <a:lnTo>
                  <a:pt x="6012" y="14718"/>
                </a:lnTo>
                <a:lnTo>
                  <a:pt x="6023" y="14695"/>
                </a:lnTo>
                <a:lnTo>
                  <a:pt x="6034" y="14672"/>
                </a:lnTo>
                <a:lnTo>
                  <a:pt x="6044" y="14647"/>
                </a:lnTo>
                <a:lnTo>
                  <a:pt x="6054" y="14623"/>
                </a:lnTo>
                <a:lnTo>
                  <a:pt x="6062" y="14598"/>
                </a:lnTo>
                <a:lnTo>
                  <a:pt x="6071" y="14574"/>
                </a:lnTo>
                <a:lnTo>
                  <a:pt x="6078" y="14549"/>
                </a:lnTo>
                <a:lnTo>
                  <a:pt x="6085" y="14523"/>
                </a:lnTo>
                <a:lnTo>
                  <a:pt x="6092" y="14497"/>
                </a:lnTo>
                <a:lnTo>
                  <a:pt x="6097" y="14471"/>
                </a:lnTo>
                <a:lnTo>
                  <a:pt x="6102" y="14445"/>
                </a:lnTo>
                <a:lnTo>
                  <a:pt x="6107" y="14419"/>
                </a:lnTo>
                <a:lnTo>
                  <a:pt x="6111" y="14393"/>
                </a:lnTo>
                <a:lnTo>
                  <a:pt x="6114" y="14365"/>
                </a:lnTo>
                <a:lnTo>
                  <a:pt x="6116" y="14339"/>
                </a:lnTo>
                <a:lnTo>
                  <a:pt x="6118" y="14312"/>
                </a:lnTo>
                <a:lnTo>
                  <a:pt x="6119" y="14285"/>
                </a:lnTo>
                <a:lnTo>
                  <a:pt x="6119" y="14258"/>
                </a:lnTo>
                <a:lnTo>
                  <a:pt x="6119" y="14229"/>
                </a:lnTo>
                <a:lnTo>
                  <a:pt x="6118" y="14202"/>
                </a:lnTo>
                <a:lnTo>
                  <a:pt x="6116" y="14175"/>
                </a:lnTo>
                <a:lnTo>
                  <a:pt x="6114" y="14149"/>
                </a:lnTo>
                <a:lnTo>
                  <a:pt x="6111" y="14122"/>
                </a:lnTo>
                <a:lnTo>
                  <a:pt x="6107" y="14095"/>
                </a:lnTo>
                <a:lnTo>
                  <a:pt x="6102" y="14069"/>
                </a:lnTo>
                <a:lnTo>
                  <a:pt x="6097" y="14043"/>
                </a:lnTo>
                <a:lnTo>
                  <a:pt x="6092" y="14017"/>
                </a:lnTo>
                <a:lnTo>
                  <a:pt x="6085" y="13992"/>
                </a:lnTo>
                <a:lnTo>
                  <a:pt x="6078" y="13967"/>
                </a:lnTo>
                <a:lnTo>
                  <a:pt x="6071" y="13941"/>
                </a:lnTo>
                <a:lnTo>
                  <a:pt x="6062" y="13916"/>
                </a:lnTo>
                <a:lnTo>
                  <a:pt x="6054" y="13891"/>
                </a:lnTo>
                <a:lnTo>
                  <a:pt x="6044" y="13867"/>
                </a:lnTo>
                <a:lnTo>
                  <a:pt x="6034" y="13844"/>
                </a:lnTo>
                <a:lnTo>
                  <a:pt x="6023" y="13819"/>
                </a:lnTo>
                <a:lnTo>
                  <a:pt x="6012" y="13796"/>
                </a:lnTo>
                <a:lnTo>
                  <a:pt x="6000" y="13773"/>
                </a:lnTo>
                <a:lnTo>
                  <a:pt x="5988" y="13750"/>
                </a:lnTo>
                <a:lnTo>
                  <a:pt x="5975" y="13728"/>
                </a:lnTo>
                <a:lnTo>
                  <a:pt x="5961" y="13706"/>
                </a:lnTo>
                <a:lnTo>
                  <a:pt x="5948" y="13683"/>
                </a:lnTo>
                <a:lnTo>
                  <a:pt x="5933" y="13662"/>
                </a:lnTo>
                <a:lnTo>
                  <a:pt x="5918" y="13641"/>
                </a:lnTo>
                <a:lnTo>
                  <a:pt x="5902" y="13621"/>
                </a:lnTo>
                <a:lnTo>
                  <a:pt x="5886" y="13601"/>
                </a:lnTo>
                <a:lnTo>
                  <a:pt x="5870" y="13581"/>
                </a:lnTo>
                <a:lnTo>
                  <a:pt x="5853" y="13561"/>
                </a:lnTo>
                <a:lnTo>
                  <a:pt x="5836" y="13542"/>
                </a:lnTo>
                <a:lnTo>
                  <a:pt x="5818" y="13523"/>
                </a:lnTo>
                <a:lnTo>
                  <a:pt x="5800" y="13505"/>
                </a:lnTo>
                <a:close/>
              </a:path>
            </a:pathLst>
          </a:custGeom>
          <a:solidFill>
            <a:srgbClr val="9F2936"/>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17" name="TextBox 116">
            <a:extLst>
              <a:ext uri="{FF2B5EF4-FFF2-40B4-BE49-F238E27FC236}">
                <a16:creationId xmlns:a16="http://schemas.microsoft.com/office/drawing/2014/main" id="{F92677E6-5568-4E2E-8006-860F92D4399B}"/>
              </a:ext>
            </a:extLst>
          </p:cNvPr>
          <p:cNvSpPr txBox="1"/>
          <p:nvPr/>
        </p:nvSpPr>
        <p:spPr>
          <a:xfrm>
            <a:off x="6991438" y="5620097"/>
            <a:ext cx="1261359" cy="261610"/>
          </a:xfrm>
          <a:prstGeom prst="rect">
            <a:avLst/>
          </a:prstGeom>
          <a:noFill/>
        </p:spPr>
        <p:txBody>
          <a:bodyPr wrap="square" rtlCol="0">
            <a:spAutoFit/>
          </a:bodyPr>
          <a:lstStyle/>
          <a:p>
            <a:pPr algn="ctr" defTabSz="1218987"/>
            <a:r>
              <a:rPr lang="en-US" sz="1100" b="1" kern="0" dirty="0">
                <a:solidFill>
                  <a:srgbClr val="9F2936"/>
                </a:solidFill>
                <a:cs typeface="Arial" panose="020B0604020202020204" pitchFamily="34" charset="0"/>
              </a:rPr>
              <a:t>Incentives</a:t>
            </a:r>
            <a:endParaRPr lang="en-US" sz="1100" kern="0" dirty="0">
              <a:solidFill>
                <a:srgbClr val="9F2936"/>
              </a:solidFill>
              <a:cs typeface="Arial" pitchFamily="34" charset="0"/>
            </a:endParaRPr>
          </a:p>
        </p:txBody>
      </p:sp>
    </p:spTree>
    <p:extLst>
      <p:ext uri="{BB962C8B-B14F-4D97-AF65-F5344CB8AC3E}">
        <p14:creationId xmlns:p14="http://schemas.microsoft.com/office/powerpoint/2010/main" val="287361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DEFBCEB-42C3-49D7-A727-767D6437EC51}"/>
              </a:ext>
            </a:extLst>
          </p:cNvPr>
          <p:cNvCxnSpPr/>
          <p:nvPr/>
        </p:nvCxnSpPr>
        <p:spPr>
          <a:xfrm>
            <a:off x="425003" y="965914"/>
            <a:ext cx="108053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FDFFD72-A0C9-4ED0-BC92-D0662EC595AA}"/>
              </a:ext>
            </a:extLst>
          </p:cNvPr>
          <p:cNvSpPr txBox="1"/>
          <p:nvPr/>
        </p:nvSpPr>
        <p:spPr>
          <a:xfrm>
            <a:off x="425003" y="324048"/>
            <a:ext cx="6529589" cy="584775"/>
          </a:xfrm>
          <a:prstGeom prst="rect">
            <a:avLst/>
          </a:prstGeom>
          <a:noFill/>
        </p:spPr>
        <p:txBody>
          <a:bodyPr wrap="square" rtlCol="0">
            <a:spAutoFit/>
          </a:bodyPr>
          <a:lstStyle/>
          <a:p>
            <a:r>
              <a:rPr lang="en-IN" sz="3200" b="1" dirty="0"/>
              <a:t>Mission &amp; Vision</a:t>
            </a:r>
          </a:p>
        </p:txBody>
      </p:sp>
      <p:pic>
        <p:nvPicPr>
          <p:cNvPr id="3" name="Picture 2">
            <a:extLst>
              <a:ext uri="{FF2B5EF4-FFF2-40B4-BE49-F238E27FC236}">
                <a16:creationId xmlns:a16="http://schemas.microsoft.com/office/drawing/2014/main" id="{7B771293-5899-4DCD-89F8-EC1ED0886D8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616364" y="1531444"/>
            <a:ext cx="2828925" cy="2352675"/>
          </a:xfrm>
          <a:prstGeom prst="rect">
            <a:avLst/>
          </a:prstGeom>
        </p:spPr>
      </p:pic>
      <p:pic>
        <p:nvPicPr>
          <p:cNvPr id="7" name="Picture 6">
            <a:extLst>
              <a:ext uri="{FF2B5EF4-FFF2-40B4-BE49-F238E27FC236}">
                <a16:creationId xmlns:a16="http://schemas.microsoft.com/office/drawing/2014/main" id="{E0379659-7557-479F-8AA3-DB31677628A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544946" y="1564781"/>
            <a:ext cx="2724150" cy="2286000"/>
          </a:xfrm>
          <a:prstGeom prst="rect">
            <a:avLst/>
          </a:prstGeom>
        </p:spPr>
      </p:pic>
      <p:sp>
        <p:nvSpPr>
          <p:cNvPr id="8" name="TextBox 7">
            <a:extLst>
              <a:ext uri="{FF2B5EF4-FFF2-40B4-BE49-F238E27FC236}">
                <a16:creationId xmlns:a16="http://schemas.microsoft.com/office/drawing/2014/main" id="{6AF215EE-A4E5-4DE4-8AAD-A7F111722671}"/>
              </a:ext>
            </a:extLst>
          </p:cNvPr>
          <p:cNvSpPr txBox="1"/>
          <p:nvPr/>
        </p:nvSpPr>
        <p:spPr>
          <a:xfrm>
            <a:off x="2331977" y="3681884"/>
            <a:ext cx="1891390" cy="461665"/>
          </a:xfrm>
          <a:prstGeom prst="rect">
            <a:avLst/>
          </a:prstGeom>
          <a:noFill/>
        </p:spPr>
        <p:txBody>
          <a:bodyPr wrap="square" rtlCol="0">
            <a:spAutoFit/>
          </a:bodyPr>
          <a:lstStyle/>
          <a:p>
            <a:pPr algn="ctr"/>
            <a:r>
              <a:rPr lang="en-IN" sz="2400" b="1" dirty="0"/>
              <a:t>Vision</a:t>
            </a:r>
          </a:p>
        </p:txBody>
      </p:sp>
      <p:sp>
        <p:nvSpPr>
          <p:cNvPr id="53" name="TextBox 52">
            <a:extLst>
              <a:ext uri="{FF2B5EF4-FFF2-40B4-BE49-F238E27FC236}">
                <a16:creationId xmlns:a16="http://schemas.microsoft.com/office/drawing/2014/main" id="{1CE68EED-E57F-430F-889B-DFEF76D168F9}"/>
              </a:ext>
            </a:extLst>
          </p:cNvPr>
          <p:cNvSpPr txBox="1"/>
          <p:nvPr/>
        </p:nvSpPr>
        <p:spPr>
          <a:xfrm>
            <a:off x="7762574" y="3681884"/>
            <a:ext cx="1891390" cy="461665"/>
          </a:xfrm>
          <a:prstGeom prst="rect">
            <a:avLst/>
          </a:prstGeom>
          <a:noFill/>
        </p:spPr>
        <p:txBody>
          <a:bodyPr wrap="square" rtlCol="0">
            <a:spAutoFit/>
          </a:bodyPr>
          <a:lstStyle/>
          <a:p>
            <a:pPr algn="ctr"/>
            <a:r>
              <a:rPr lang="en-IN" sz="2400" b="1"/>
              <a:t>Mission</a:t>
            </a:r>
            <a:endParaRPr lang="en-IN" sz="2400" b="1" dirty="0"/>
          </a:p>
        </p:txBody>
      </p:sp>
      <p:sp>
        <p:nvSpPr>
          <p:cNvPr id="55" name="TextBox 54">
            <a:extLst>
              <a:ext uri="{FF2B5EF4-FFF2-40B4-BE49-F238E27FC236}">
                <a16:creationId xmlns:a16="http://schemas.microsoft.com/office/drawing/2014/main" id="{C70401F7-AD78-49DB-926F-A6242CDBDBF7}"/>
              </a:ext>
            </a:extLst>
          </p:cNvPr>
          <p:cNvSpPr txBox="1"/>
          <p:nvPr/>
        </p:nvSpPr>
        <p:spPr>
          <a:xfrm>
            <a:off x="6910756" y="4277556"/>
            <a:ext cx="3786468" cy="2031325"/>
          </a:xfrm>
          <a:prstGeom prst="rect">
            <a:avLst/>
          </a:prstGeom>
          <a:noFill/>
        </p:spPr>
        <p:txBody>
          <a:bodyPr wrap="square">
            <a:spAutoFit/>
          </a:bodyPr>
          <a:lstStyle/>
          <a:p>
            <a:pPr algn="ctr"/>
            <a:r>
              <a:rPr lang="en-IN" i="1" dirty="0"/>
              <a:t>“Improve awareness of water conservation among people by providing them transparent monitoring solution so that we can reduce its wastage at household level, and save the water for the needy once and future generation”</a:t>
            </a:r>
          </a:p>
        </p:txBody>
      </p:sp>
      <p:sp>
        <p:nvSpPr>
          <p:cNvPr id="56" name="TextBox 55">
            <a:extLst>
              <a:ext uri="{FF2B5EF4-FFF2-40B4-BE49-F238E27FC236}">
                <a16:creationId xmlns:a16="http://schemas.microsoft.com/office/drawing/2014/main" id="{81152EEA-986A-49CA-8813-5B46A7CAFB7B}"/>
              </a:ext>
            </a:extLst>
          </p:cNvPr>
          <p:cNvSpPr txBox="1"/>
          <p:nvPr/>
        </p:nvSpPr>
        <p:spPr>
          <a:xfrm>
            <a:off x="1384438" y="4277556"/>
            <a:ext cx="3786468" cy="646331"/>
          </a:xfrm>
          <a:prstGeom prst="rect">
            <a:avLst/>
          </a:prstGeom>
          <a:noFill/>
        </p:spPr>
        <p:txBody>
          <a:bodyPr wrap="square">
            <a:spAutoFit/>
          </a:bodyPr>
          <a:lstStyle/>
          <a:p>
            <a:pPr algn="ctr"/>
            <a:r>
              <a:rPr lang="en-IN" i="1" dirty="0"/>
              <a:t>“To reduce per capita water consumption by 10% by 2030”</a:t>
            </a:r>
          </a:p>
        </p:txBody>
      </p:sp>
    </p:spTree>
    <p:extLst>
      <p:ext uri="{BB962C8B-B14F-4D97-AF65-F5344CB8AC3E}">
        <p14:creationId xmlns:p14="http://schemas.microsoft.com/office/powerpoint/2010/main" val="3901122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243</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Santam Baul</dc:creator>
  <cp:lastModifiedBy>Anu Ashish Dikshit</cp:lastModifiedBy>
  <cp:revision>12</cp:revision>
  <dcterms:created xsi:type="dcterms:W3CDTF">2020-08-17T06:30:45Z</dcterms:created>
  <dcterms:modified xsi:type="dcterms:W3CDTF">2021-08-01T05:10:36Z</dcterms:modified>
</cp:coreProperties>
</file>