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21" d="100"/>
          <a:sy n="121" d="100"/>
        </p:scale>
        <p:origin x="-34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FE21-41E0-4603-9905-CCEFF01AC86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32477-1A74-4C97-AC82-B8701F72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jd4runn11E2LVJpbY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jw6DKji0GtwbNPl8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jeHxRGzYs7M7WPth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jh74A7czGhwPCtOBH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Fjj-k6wvPiR50awoLT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(16:9)</PresentationFormat>
  <Paragraphs>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Rohan</cp:lastModifiedBy>
  <cp:revision>2</cp:revision>
  <dcterms:created xsi:type="dcterms:W3CDTF">2020-08-27T12:46:22Z</dcterms:created>
  <dcterms:modified xsi:type="dcterms:W3CDTF">2020-08-27T12:48:01Z</dcterms:modified>
</cp:coreProperties>
</file>