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Montserrat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812c3e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812c3e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812c3e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6812c3e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Presentacion Proyecto 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Cliente de correo </a:t>
            </a:r>
            <a:r>
              <a:rPr lang="es" sz="3500">
                <a:latin typeface="Times New Roman"/>
                <a:ea typeface="Times New Roman"/>
                <a:cs typeface="Times New Roman"/>
                <a:sym typeface="Times New Roman"/>
              </a:rPr>
              <a:t>electrónico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latin typeface="Times New Roman"/>
                <a:ea typeface="Times New Roman"/>
                <a:cs typeface="Times New Roman"/>
                <a:sym typeface="Times New Roman"/>
              </a:rPr>
              <a:t>Diseño Orientado a Objetos para Cliente de Correo Electrónico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898900"/>
            <a:ext cx="2619900" cy="25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Times New Roman"/>
                <a:ea typeface="Times New Roman"/>
                <a:cs typeface="Times New Roman"/>
                <a:sym typeface="Times New Roman"/>
              </a:rPr>
              <a:t>Objetivo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Modelar un cliente de correo 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electrónico</a:t>
            </a: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 usando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latin typeface="Times New Roman"/>
                <a:ea typeface="Times New Roman"/>
                <a:cs typeface="Times New Roman"/>
                <a:sym typeface="Times New Roman"/>
              </a:rPr>
              <a:t>OOP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980825" y="1898900"/>
            <a:ext cx="25269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Definir clases </a:t>
            </a: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principales y sus relaciones</a:t>
            </a: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Implementar encapsulamiento y métodos básicos para enviar, recibir y listar mensajes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5"/>
          <p:cNvGrpSpPr/>
          <p:nvPr/>
        </p:nvGrpSpPr>
        <p:grpSpPr>
          <a:xfrm>
            <a:off x="5437938" y="437630"/>
            <a:ext cx="2438706" cy="2509340"/>
            <a:chOff x="3069656" y="1745656"/>
            <a:chExt cx="1899600" cy="1954619"/>
          </a:xfrm>
        </p:grpSpPr>
        <p:sp>
          <p:nvSpPr>
            <p:cNvPr id="148" name="Google Shape;148;p15"/>
            <p:cNvSpPr/>
            <p:nvPr/>
          </p:nvSpPr>
          <p:spPr>
            <a:xfrm flipH="1" rot="10800000">
              <a:off x="3069656" y="1936275"/>
              <a:ext cx="1899600" cy="17640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117375" lIns="117375" spcFirstLastPara="1" rIns="117375" wrap="square" tIns="11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97"/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3346007" y="1745656"/>
              <a:ext cx="14517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7375" lIns="117375" spcFirstLastPara="1" rIns="117375" wrap="square" tIns="1173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1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92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Carpeta</a:t>
              </a:r>
              <a:endParaRPr b="1" sz="25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3346003" y="2284608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7375" lIns="117375" spcFirstLastPara="1" rIns="117375" wrap="square" tIns="117375">
              <a:noAutofit/>
            </a:bodyPr>
            <a:lstStyle/>
            <a:p>
              <a:pPr indent="-362307" lvl="0" marL="586967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84"/>
                <a:buFont typeface="Times New Roman"/>
                <a:buChar char="●"/>
              </a:pPr>
              <a:r>
                <a:rPr lang="es" sz="1083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nombre</a:t>
              </a:r>
              <a:endParaRPr sz="108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62307" lvl="0" marL="586967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84"/>
                <a:buFont typeface="Times New Roman"/>
                <a:buChar char="●"/>
              </a:pPr>
              <a:r>
                <a:rPr lang="es" sz="1083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mensajes[]</a:t>
              </a:r>
              <a:endParaRPr sz="108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1" name="Google Shape;151;p15"/>
          <p:cNvGrpSpPr/>
          <p:nvPr/>
        </p:nvGrpSpPr>
        <p:grpSpPr>
          <a:xfrm>
            <a:off x="1393007" y="664525"/>
            <a:ext cx="2701827" cy="2223024"/>
            <a:chOff x="1179188" y="1949842"/>
            <a:chExt cx="1944600" cy="1569600"/>
          </a:xfrm>
        </p:grpSpPr>
        <p:sp>
          <p:nvSpPr>
            <p:cNvPr id="152" name="Google Shape;152;p15"/>
            <p:cNvSpPr/>
            <p:nvPr/>
          </p:nvSpPr>
          <p:spPr>
            <a:xfrm>
              <a:off x="1179188" y="1949842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15700" lIns="115700" spcFirstLastPara="1" rIns="115700" wrap="square" tIns="11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71"/>
            </a:p>
          </p:txBody>
        </p:sp>
        <p:sp>
          <p:nvSpPr>
            <p:cNvPr id="153" name="Google Shape;153;p15"/>
            <p:cNvSpPr txBox="1"/>
            <p:nvPr/>
          </p:nvSpPr>
          <p:spPr>
            <a:xfrm>
              <a:off x="1291116" y="1962421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5700" lIns="115700" spcFirstLastPara="1" rIns="115700" wrap="square" tIns="115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98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Usuario</a:t>
              </a:r>
              <a:endParaRPr sz="189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5"/>
            <p:cNvSpPr txBox="1"/>
            <p:nvPr/>
          </p:nvSpPr>
          <p:spPr>
            <a:xfrm>
              <a:off x="1291119" y="2305203"/>
              <a:ext cx="14517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5700" lIns="115700" spcFirstLastPara="1" rIns="115700" wrap="square" tIns="115700">
              <a:noAutofit/>
            </a:bodyPr>
            <a:lstStyle/>
            <a:p>
              <a:pPr indent="-352765" lvl="0" marL="57852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mes New Roman"/>
                <a:buChar char="●"/>
              </a:pPr>
              <a:r>
                <a:rPr lang="es" sz="1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nombre</a:t>
              </a:r>
              <a:endPara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52765" lvl="0" marL="57852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mes New Roman"/>
                <a:buChar char="●"/>
              </a:pPr>
              <a:r>
                <a:rPr lang="es" sz="1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email</a:t>
              </a:r>
              <a:endPara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52765" lvl="0" marL="578529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Times New Roman"/>
                <a:buChar char="●"/>
              </a:pPr>
              <a:r>
                <a:rPr lang="es" sz="10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carpetas{}</a:t>
              </a:r>
              <a:endParaRPr sz="1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5" name="Google Shape;155;p15"/>
          <p:cNvGrpSpPr/>
          <p:nvPr/>
        </p:nvGrpSpPr>
        <p:grpSpPr>
          <a:xfrm>
            <a:off x="5033282" y="3149056"/>
            <a:ext cx="3011104" cy="1973242"/>
            <a:chOff x="5015938" y="1943071"/>
            <a:chExt cx="3001200" cy="1640404"/>
          </a:xfrm>
        </p:grpSpPr>
        <p:sp>
          <p:nvSpPr>
            <p:cNvPr id="156" name="Google Shape;156;p15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5500" lIns="95500" spcFirstLastPara="1" rIns="95500" wrap="square" tIns="955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2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2"/>
            </a:p>
          </p:txBody>
        </p:sp>
        <p:sp>
          <p:nvSpPr>
            <p:cNvPr id="157" name="Google Shape;157;p15"/>
            <p:cNvSpPr txBox="1"/>
            <p:nvPr/>
          </p:nvSpPr>
          <p:spPr>
            <a:xfrm>
              <a:off x="5360226" y="1943071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500" lIns="95500" spcFirstLastPara="1" rIns="95500" wrap="square" tIns="955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548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Mensaje</a:t>
              </a:r>
              <a:endParaRPr sz="154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5360225" y="2105336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500" lIns="95500" spcFirstLastPara="1" rIns="95500" wrap="square" tIns="95500">
              <a:noAutofit/>
            </a:bodyPr>
            <a:lstStyle/>
            <a:p>
              <a:pPr indent="-314255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49"/>
                <a:buFont typeface="Times New Roman"/>
                <a:buChar char="●"/>
              </a:pPr>
              <a:r>
                <a:rPr lang="es" sz="103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remitente</a:t>
              </a:r>
              <a:endParaRPr sz="10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94358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36"/>
                <a:buFont typeface="Times New Roman"/>
                <a:buChar char="●"/>
              </a:pPr>
              <a:r>
                <a:rPr lang="es" sz="103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destinatario</a:t>
              </a:r>
              <a:endParaRPr sz="10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94358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36"/>
                <a:buFont typeface="Times New Roman"/>
                <a:buChar char="●"/>
              </a:pPr>
              <a:r>
                <a:rPr lang="es" sz="103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asunto</a:t>
              </a:r>
              <a:endParaRPr sz="10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94358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36"/>
                <a:buFont typeface="Times New Roman"/>
                <a:buChar char="●"/>
              </a:pPr>
              <a:r>
                <a:rPr lang="es" sz="1035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contenido</a:t>
              </a:r>
              <a:endParaRPr sz="10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59" name="Google Shape;159;p15"/>
          <p:cNvGrpSpPr/>
          <p:nvPr/>
        </p:nvGrpSpPr>
        <p:grpSpPr>
          <a:xfrm rot="5400000">
            <a:off x="6526518" y="2947666"/>
            <a:ext cx="261571" cy="260379"/>
            <a:chOff x="4858109" y="2631368"/>
            <a:chExt cx="316442" cy="315000"/>
          </a:xfrm>
        </p:grpSpPr>
        <p:sp>
          <p:nvSpPr>
            <p:cNvPr id="160" name="Google Shape;160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/>
              </a:br>
              <a:endParaRPr/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4635596" y="2051070"/>
            <a:ext cx="261571" cy="260379"/>
            <a:chOff x="4858109" y="2631368"/>
            <a:chExt cx="316442" cy="315000"/>
          </a:xfrm>
        </p:grpSpPr>
        <p:sp>
          <p:nvSpPr>
            <p:cNvPr id="163" name="Google Shape;163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/>
              </a:b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1393001" y="3120065"/>
            <a:ext cx="2896676" cy="1973301"/>
            <a:chOff x="1225238" y="2061190"/>
            <a:chExt cx="1944600" cy="1569600"/>
          </a:xfrm>
        </p:grpSpPr>
        <p:sp>
          <p:nvSpPr>
            <p:cNvPr id="166" name="Google Shape;166;p15"/>
            <p:cNvSpPr/>
            <p:nvPr/>
          </p:nvSpPr>
          <p:spPr>
            <a:xfrm>
              <a:off x="1225238" y="2061190"/>
              <a:ext cx="19446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4025" lIns="124025" spcFirstLastPara="1" rIns="124025" wrap="square" tIns="124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89"/>
            </a:p>
          </p:txBody>
        </p:sp>
        <p:sp>
          <p:nvSpPr>
            <p:cNvPr id="167" name="Google Shape;167;p15"/>
            <p:cNvSpPr txBox="1"/>
            <p:nvPr/>
          </p:nvSpPr>
          <p:spPr>
            <a:xfrm>
              <a:off x="1425635" y="2098092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4025" lIns="124025" spcFirstLastPara="1" rIns="124025" wrap="square" tIns="124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034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Servidor Correo</a:t>
              </a:r>
              <a:endParaRPr sz="20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15"/>
            <p:cNvSpPr txBox="1"/>
            <p:nvPr/>
          </p:nvSpPr>
          <p:spPr>
            <a:xfrm>
              <a:off x="1375796" y="2756863"/>
              <a:ext cx="1451700" cy="3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4025" lIns="124025" spcFirstLastPara="1" rIns="124025" wrap="square" tIns="124025">
              <a:noAutofit/>
            </a:bodyPr>
            <a:lstStyle/>
            <a:p>
              <a:pPr indent="-396267" lvl="0" marL="620246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7"/>
                <a:buFont typeface="Roboto"/>
                <a:buChar char="●"/>
              </a:pPr>
              <a:r>
                <a:rPr lang="es" sz="1356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usuarios</a:t>
              </a:r>
              <a:endParaRPr sz="135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5"/>
          <p:cNvGrpSpPr/>
          <p:nvPr/>
        </p:nvGrpSpPr>
        <p:grpSpPr>
          <a:xfrm rot="-5400000">
            <a:off x="2710559" y="2888157"/>
            <a:ext cx="261571" cy="260379"/>
            <a:chOff x="4858109" y="2631368"/>
            <a:chExt cx="316442" cy="315000"/>
          </a:xfrm>
        </p:grpSpPr>
        <p:sp>
          <p:nvSpPr>
            <p:cNvPr id="170" name="Google Shape;170;p15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s"/>
              </a:br>
              <a:endParaRPr/>
            </a:p>
          </p:txBody>
        </p:sp>
      </p:grpSp>
      <p:sp>
        <p:nvSpPr>
          <p:cNvPr id="172" name="Google Shape;172;p15"/>
          <p:cNvSpPr/>
          <p:nvPr/>
        </p:nvSpPr>
        <p:spPr>
          <a:xfrm>
            <a:off x="1784075" y="1973550"/>
            <a:ext cx="1697100" cy="5982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1784075" y="1928725"/>
            <a:ext cx="1587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enviar_mensaje()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recibir_mensaje()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listar_mensajes()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6051600" y="2029675"/>
            <a:ext cx="1312200" cy="54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6051600" y="2031625"/>
            <a:ext cx="13158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agregar_mensaje()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listar_mensaje()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059475" y="4466475"/>
            <a:ext cx="1312200" cy="54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5686300" y="4379175"/>
            <a:ext cx="1312200" cy="54210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689125" y="4401450"/>
            <a:ext cx="13122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_str_()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2073400" y="4481475"/>
            <a:ext cx="1312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agregar_usuario()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enviar_mensaje()</a:t>
            </a:r>
            <a:endParaRPr sz="1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3285888" y="0"/>
            <a:ext cx="2961000" cy="538200"/>
          </a:xfrm>
          <a:prstGeom prst="flowChartAlternate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324725" y="43650"/>
            <a:ext cx="2896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de Clases</a:t>
            </a:r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