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 </a:t>
            </a:r>
          </a:p>
        </p:txBody>
      </p:sp>
      <p:sp>
        <p:nvSpPr>
          <p:cNvPr id="3" name="Picture Placeholder 2"/>
          <p:cNvSpPr>
            <a:spLocks noGrp="1"/>
          </p:cNvSpPr>
          <p:nvPr>
            <p:ph type="pic" idx="1"/>
          </p:nvPr>
        </p:nvSpPr>
        <p:spPr/>
        <p:txBody>
          <a:bodyPr/>
          <a:p/>
          <a:p>
            <a:r>
              <a:t>Title: The Development of Difference Between Containers and Virtual Machines</a:t>
            </a:r>
            <a:br/>
            <a:r>
              <a:t>Presented By: Preeti  </a:t>
            </a:r>
            <a:br/>
            <a:br/>
          </a:p>
        </p:txBody>
      </p:sp>
      <p:sp>
        <p:nvSpPr>
          <p:cNvPr id="4" name="Text Placeholder 3"/>
          <p:cNvSpPr>
            <a:spLocks noGrp="1"/>
          </p:cNvSpPr>
          <p:nvPr>
            <p:ph type="body" idx="2" sz="half"/>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Slide 2 : </a:t>
            </a:r>
          </a:p>
        </p:txBody>
      </p:sp>
      <p:sp>
        <p:nvSpPr>
          <p:cNvPr id="3" name="Picture Placeholder 2"/>
          <p:cNvSpPr>
            <a:spLocks noGrp="1"/>
          </p:cNvSpPr>
          <p:nvPr>
            <p:ph type="pic" idx="1"/>
          </p:nvPr>
        </p:nvSpPr>
        <p:spPr/>
        <p:txBody>
          <a:bodyPr/>
          <a:p/>
          <a:p>
            <a:r>
              <a:t>    Overview of Containers:</a:t>
            </a:r>
            <a:br/>
            <a:r>
              <a:t>Container technology has been around since the early 2000's, with Google having originally developed it in 2008. A container runs on an operating system, like a virtual machine, but they do not require their own full operating system and are much smaller than VMs because they don't have to provision resources for separate OS isolations.  </a:t>
            </a:r>
            <a:br/>
            <a:r>
              <a:t> </a:t>
            </a:r>
            <a:br/>
          </a:p>
        </p:txBody>
      </p:sp>
      <p:sp>
        <p:nvSpPr>
          <p:cNvPr id="4" name="Text Placeholder 3"/>
          <p:cNvSpPr>
            <a:spLocks noGrp="1"/>
          </p:cNvSpPr>
          <p:nvPr>
            <p:ph type="body" idx="2" sz="half"/>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 :  Overview of Virtual Machines </a:t>
            </a:r>
          </a:p>
        </p:txBody>
      </p:sp>
      <p:sp>
        <p:nvSpPr>
          <p:cNvPr id="3" name="Picture Placeholder 2"/>
          <p:cNvSpPr>
            <a:spLocks noGrp="1"/>
          </p:cNvSpPr>
          <p:nvPr>
            <p:ph type="pic" idx="1"/>
          </p:nvPr>
        </p:nvSpPr>
        <p:spPr/>
        <p:txBody>
          <a:bodyPr/>
          <a:p/>
          <a:p>
            <a:r>
              <a:t>Virtual Machines or VMs are essentially isolation systems that recreate entire environments within an existing operating system. They allow users complete control over virtualized - computer hardware elements and software applications, meaning all your application requirements can be run in a secured environment isolated from all other processes on the server machine. Unlike containers, a VM needs to install another operating system completely independent from the host machine's operating system.  </a:t>
            </a:r>
            <a:br/>
            <a:b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Slide 4 : Benefits of Containers vs Virtual Machines </a:t>
            </a:r>
          </a:p>
        </p:txBody>
      </p:sp>
      <p:sp>
        <p:nvSpPr>
          <p:cNvPr id="3" name="Picture Placeholder 2"/>
          <p:cNvSpPr>
            <a:spLocks noGrp="1"/>
          </p:cNvSpPr>
          <p:nvPr>
            <p:ph type="pic" idx="1"/>
          </p:nvPr>
        </p:nvSpPr>
        <p:spPr/>
        <p:txBody>
          <a:bodyPr/>
          <a:p/>
          <a:p>
            <a:r>
              <a:t>Containers provide many advantages when compared to VMs including portability between environments such as cloud providers or internal networks later down the line; making them more cost-effective due to their low overhead instructions; faster boot times due to reduced size; as well as allowing automation which is paramount in agile Continuous Delivery (CD) pipelines. On the contrary, VMs offer much more stability thanks to increased isolation layer and security privileges even though installing multiple versions usually come with additional costs related to resources consumption.  </a:t>
            </a:r>
            <a:br/>
            <a:br/>
          </a:p>
        </p:txBody>
      </p:sp>
      <p:sp>
        <p:nvSpPr>
          <p:cNvPr id="4" name="Text Placeholder 3"/>
          <p:cNvSpPr>
            <a:spLocks noGrp="1"/>
          </p:cNvSpPr>
          <p:nvPr>
            <p:ph type="body" idx="2" sz="half"/>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