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309" r:id="rId22"/>
    <p:sldId id="274" r:id="rId23"/>
    <p:sldId id="27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8215D4C-0E38-41E2-89BB-C56B08715099}">
          <p14:sldIdLst>
            <p14:sldId id="257"/>
            <p14:sldId id="258"/>
            <p14:sldId id="259"/>
            <p14:sldId id="269"/>
            <p14:sldId id="260"/>
            <p14:sldId id="261"/>
            <p14:sldId id="262"/>
            <p14:sldId id="270"/>
            <p14:sldId id="263"/>
            <p14:sldId id="264"/>
            <p14:sldId id="266"/>
            <p14:sldId id="265"/>
            <p14:sldId id="300"/>
            <p14:sldId id="268"/>
            <p14:sldId id="267"/>
            <p14:sldId id="308"/>
            <p14:sldId id="271"/>
            <p14:sldId id="272"/>
            <p14:sldId id="273"/>
          </p14:sldIdLst>
        </p14:section>
        <p14:section name="タイトルなしのセクション" id="{C81A75F6-C9DC-4482-BF02-6B395673BEC9}">
          <p14:sldIdLst>
            <p14:sldId id="309"/>
          </p14:sldIdLst>
        </p14:section>
        <p14:section name="タイトルなしのセクション" id="{C1D7A281-1E17-4A74-B06C-BA90F3C73142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ECE76212-76F3-4CE8-981B-F90E84B51352}"/>
              </a:ext>
            </a:extLst>
          </p:cNvPr>
          <p:cNvSpPr/>
          <p:nvPr/>
        </p:nvSpPr>
        <p:spPr>
          <a:xfrm rot="5692457">
            <a:off x="5020271" y="4018432"/>
            <a:ext cx="1366280" cy="284905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7765F-AF12-449A-87C3-FBB77F32D1F1}"/>
              </a:ext>
            </a:extLst>
          </p:cNvPr>
          <p:cNvSpPr/>
          <p:nvPr/>
        </p:nvSpPr>
        <p:spPr>
          <a:xfrm rot="228464">
            <a:off x="7932916" y="3304181"/>
            <a:ext cx="1392368" cy="35942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54C8F-25A1-404F-9F14-4DE6BBD2CC7F}"/>
              </a:ext>
            </a:extLst>
          </p:cNvPr>
          <p:cNvSpPr/>
          <p:nvPr/>
        </p:nvSpPr>
        <p:spPr>
          <a:xfrm rot="218923">
            <a:off x="5123493" y="2576316"/>
            <a:ext cx="2782481" cy="903918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7B0392C-B083-4B5B-B28D-BCA1DD567422}"/>
              </a:ext>
            </a:extLst>
          </p:cNvPr>
          <p:cNvSpPr/>
          <p:nvPr/>
        </p:nvSpPr>
        <p:spPr>
          <a:xfrm rot="340145">
            <a:off x="3667371" y="3049128"/>
            <a:ext cx="5463307" cy="713353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91CE01-4F31-48F7-9B2B-B8BB26D75689}"/>
              </a:ext>
            </a:extLst>
          </p:cNvPr>
          <p:cNvSpPr/>
          <p:nvPr/>
        </p:nvSpPr>
        <p:spPr>
          <a:xfrm rot="211332">
            <a:off x="8098911" y="2841331"/>
            <a:ext cx="914865" cy="788499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B1A6-19BE-4D54-9CA4-7546B2539237}"/>
              </a:ext>
            </a:extLst>
          </p:cNvPr>
          <p:cNvSpPr/>
          <p:nvPr/>
        </p:nvSpPr>
        <p:spPr>
          <a:xfrm rot="177260">
            <a:off x="7966674" y="3715775"/>
            <a:ext cx="1295390" cy="38992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8" name="Can 15">
            <a:extLst>
              <a:ext uri="{FF2B5EF4-FFF2-40B4-BE49-F238E27FC236}">
                <a16:creationId xmlns:a16="http://schemas.microsoft.com/office/drawing/2014/main" id="{2B96E8BD-AA99-43C9-A838-4F5A6FCF5982}"/>
              </a:ext>
            </a:extLst>
          </p:cNvPr>
          <p:cNvSpPr/>
          <p:nvPr/>
        </p:nvSpPr>
        <p:spPr>
          <a:xfrm rot="16545242">
            <a:off x="6231141" y="3786628"/>
            <a:ext cx="361498" cy="671841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D03D9-9AF0-43E0-9E62-C652DE176C18}"/>
              </a:ext>
            </a:extLst>
          </p:cNvPr>
          <p:cNvSpPr/>
          <p:nvPr/>
        </p:nvSpPr>
        <p:spPr>
          <a:xfrm rot="332383">
            <a:off x="5510172" y="3536695"/>
            <a:ext cx="2212222" cy="88810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7CC5A-C579-4FD4-96B6-D22E8A781B14}"/>
              </a:ext>
            </a:extLst>
          </p:cNvPr>
          <p:cNvSpPr/>
          <p:nvPr/>
        </p:nvSpPr>
        <p:spPr>
          <a:xfrm rot="11111598">
            <a:off x="4777743" y="3247607"/>
            <a:ext cx="976487" cy="309902"/>
          </a:xfrm>
          <a:prstGeom prst="rightArrow">
            <a:avLst>
              <a:gd name="adj1" fmla="val 50000"/>
              <a:gd name="adj2" fmla="val 1266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639B0A-1352-4B75-9B1C-B0704F1F778B}"/>
              </a:ext>
            </a:extLst>
          </p:cNvPr>
          <p:cNvGrpSpPr/>
          <p:nvPr/>
        </p:nvGrpSpPr>
        <p:grpSpPr>
          <a:xfrm>
            <a:off x="5536409" y="3230003"/>
            <a:ext cx="448272" cy="448732"/>
            <a:chOff x="921989" y="2653352"/>
            <a:chExt cx="493099" cy="493604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5E97952-0580-4D78-8E9F-E70246D6FFFE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81860E49-3B3B-4472-83F9-D172D14CCE58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部分円 15">
              <a:extLst>
                <a:ext uri="{FF2B5EF4-FFF2-40B4-BE49-F238E27FC236}">
                  <a16:creationId xmlns:a16="http://schemas.microsoft.com/office/drawing/2014/main" id="{BCDDB8B5-7E8A-4070-BE6E-0B50A2BC8249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A698D9-8F28-45B3-94AA-DF3342E05701}"/>
              </a:ext>
            </a:extLst>
          </p:cNvPr>
          <p:cNvCxnSpPr>
            <a:cxnSpLocks/>
          </p:cNvCxnSpPr>
          <p:nvPr/>
        </p:nvCxnSpPr>
        <p:spPr>
          <a:xfrm flipV="1">
            <a:off x="2003374" y="3460672"/>
            <a:ext cx="3764085" cy="4091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A1385-1055-4735-8A22-4045F5F27426}"/>
              </a:ext>
            </a:extLst>
          </p:cNvPr>
          <p:cNvCxnSpPr>
            <a:cxnSpLocks/>
          </p:cNvCxnSpPr>
          <p:nvPr/>
        </p:nvCxnSpPr>
        <p:spPr>
          <a:xfrm flipV="1">
            <a:off x="2650309" y="3611908"/>
            <a:ext cx="1619938" cy="184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13E038-A0CA-47CC-B3E5-9E7DF0A45220}"/>
              </a:ext>
            </a:extLst>
          </p:cNvPr>
          <p:cNvCxnSpPr>
            <a:cxnSpLocks/>
          </p:cNvCxnSpPr>
          <p:nvPr/>
        </p:nvCxnSpPr>
        <p:spPr>
          <a:xfrm>
            <a:off x="2049665" y="3108893"/>
            <a:ext cx="4220757" cy="40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9603807C-37A2-474A-B6F0-50E6738E379B}"/>
              </a:ext>
            </a:extLst>
          </p:cNvPr>
          <p:cNvSpPr txBox="1"/>
          <p:nvPr/>
        </p:nvSpPr>
        <p:spPr>
          <a:xfrm>
            <a:off x="4883270" y="3684308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Fx</a:t>
            </a:r>
            <a:endParaRPr lang="en-US" sz="1400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6584ECAF-BABE-48B7-88EE-DC86EB31BE3F}"/>
              </a:ext>
            </a:extLst>
          </p:cNvPr>
          <p:cNvSpPr txBox="1"/>
          <p:nvPr/>
        </p:nvSpPr>
        <p:spPr>
          <a:xfrm>
            <a:off x="2135671" y="3492123"/>
            <a:ext cx="67975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alpha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94D4196-AD9F-457E-9698-6897C7175232}"/>
              </a:ext>
            </a:extLst>
          </p:cNvPr>
          <p:cNvSpPr/>
          <p:nvPr/>
        </p:nvSpPr>
        <p:spPr>
          <a:xfrm>
            <a:off x="2709257" y="3189606"/>
            <a:ext cx="67796" cy="55761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19C138-8F8F-42AD-8DD1-F23F2E7D8221}"/>
              </a:ext>
            </a:extLst>
          </p:cNvPr>
          <p:cNvCxnSpPr>
            <a:cxnSpLocks/>
          </p:cNvCxnSpPr>
          <p:nvPr/>
        </p:nvCxnSpPr>
        <p:spPr>
          <a:xfrm flipH="1" flipV="1">
            <a:off x="3946900" y="3306572"/>
            <a:ext cx="746401" cy="459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64E2CC8B-9109-45A8-AA2C-C1F8DBA87669}"/>
              </a:ext>
            </a:extLst>
          </p:cNvPr>
          <p:cNvSpPr txBox="1"/>
          <p:nvPr/>
        </p:nvSpPr>
        <p:spPr>
          <a:xfrm>
            <a:off x="4374996" y="3020557"/>
            <a:ext cx="32761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A4BE7FF-68F6-4D21-9237-A55DA6BAB26B}"/>
              </a:ext>
            </a:extLst>
          </p:cNvPr>
          <p:cNvSpPr txBox="1"/>
          <p:nvPr/>
        </p:nvSpPr>
        <p:spPr>
          <a:xfrm>
            <a:off x="5776390" y="4575931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Fz</a:t>
            </a:r>
            <a:endParaRPr lang="en-US" sz="14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7D6D095-7979-4DFB-8E0B-E683186A4ED5}"/>
              </a:ext>
            </a:extLst>
          </p:cNvPr>
          <p:cNvSpPr/>
          <p:nvPr/>
        </p:nvSpPr>
        <p:spPr>
          <a:xfrm rot="788278">
            <a:off x="3014917" y="2882621"/>
            <a:ext cx="150843" cy="632916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6" h="244017">
                <a:moveTo>
                  <a:pt x="22867" y="0"/>
                </a:moveTo>
                <a:cubicBezTo>
                  <a:pt x="19702" y="11195"/>
                  <a:pt x="5745" y="49860"/>
                  <a:pt x="1804" y="72194"/>
                </a:cubicBezTo>
                <a:cubicBezTo>
                  <a:pt x="-2137" y="94529"/>
                  <a:pt x="967" y="133416"/>
                  <a:pt x="5446" y="161635"/>
                </a:cubicBezTo>
                <a:cubicBezTo>
                  <a:pt x="6760" y="201049"/>
                  <a:pt x="17717" y="212486"/>
                  <a:pt x="32826" y="244017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37C9440-476B-4C38-819B-BF4C7F4FF31F}"/>
              </a:ext>
            </a:extLst>
          </p:cNvPr>
          <p:cNvSpPr txBox="1"/>
          <p:nvPr/>
        </p:nvSpPr>
        <p:spPr>
          <a:xfrm>
            <a:off x="2749246" y="265089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ECEB86B6-EF72-4A57-AC70-BB5B33807C99}"/>
              </a:ext>
            </a:extLst>
          </p:cNvPr>
          <p:cNvSpPr/>
          <p:nvPr/>
        </p:nvSpPr>
        <p:spPr>
          <a:xfrm rot="11528136">
            <a:off x="3359451" y="2363725"/>
            <a:ext cx="419595" cy="1562695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1D43F8D-A22A-4927-B7DA-7939361AB9F6}"/>
              </a:ext>
            </a:extLst>
          </p:cNvPr>
          <p:cNvSpPr txBox="1"/>
          <p:nvPr/>
        </p:nvSpPr>
        <p:spPr>
          <a:xfrm>
            <a:off x="3259614" y="2270363"/>
            <a:ext cx="2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FCEDF1-1E06-40DA-A893-35AEEF837285}"/>
              </a:ext>
            </a:extLst>
          </p:cNvPr>
          <p:cNvCxnSpPr>
            <a:cxnSpLocks/>
          </p:cNvCxnSpPr>
          <p:nvPr/>
        </p:nvCxnSpPr>
        <p:spPr>
          <a:xfrm flipH="1">
            <a:off x="5624282" y="3011573"/>
            <a:ext cx="181608" cy="2107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226DC0-6B0A-469D-A5BC-670939842703}"/>
              </a:ext>
            </a:extLst>
          </p:cNvPr>
          <p:cNvCxnSpPr>
            <a:cxnSpLocks/>
          </p:cNvCxnSpPr>
          <p:nvPr/>
        </p:nvCxnSpPr>
        <p:spPr>
          <a:xfrm>
            <a:off x="1527730" y="3428967"/>
            <a:ext cx="4374169" cy="37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BAC7575C-A6CC-4417-BC60-34068D26A54D}"/>
              </a:ext>
            </a:extLst>
          </p:cNvPr>
          <p:cNvSpPr/>
          <p:nvPr/>
        </p:nvSpPr>
        <p:spPr>
          <a:xfrm>
            <a:off x="2448840" y="3171494"/>
            <a:ext cx="42095" cy="23648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A20D35E6-0241-4B2F-95E6-EA9689ECE686}"/>
              </a:ext>
            </a:extLst>
          </p:cNvPr>
          <p:cNvSpPr txBox="1"/>
          <p:nvPr/>
        </p:nvSpPr>
        <p:spPr>
          <a:xfrm>
            <a:off x="1813420" y="3108755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theta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D92C288-A135-4F8F-B694-5188F33ABA32}"/>
              </a:ext>
            </a:extLst>
          </p:cNvPr>
          <p:cNvCxnSpPr>
            <a:cxnSpLocks/>
          </p:cNvCxnSpPr>
          <p:nvPr/>
        </p:nvCxnSpPr>
        <p:spPr>
          <a:xfrm flipH="1">
            <a:off x="5821385" y="1679395"/>
            <a:ext cx="38649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08E4860-E298-481E-BFEE-91886BB0BEF1}"/>
              </a:ext>
            </a:extLst>
          </p:cNvPr>
          <p:cNvCxnSpPr>
            <a:cxnSpLocks/>
          </p:cNvCxnSpPr>
          <p:nvPr/>
        </p:nvCxnSpPr>
        <p:spPr>
          <a:xfrm>
            <a:off x="9427699" y="1454863"/>
            <a:ext cx="26494" cy="3916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8">
            <a:extLst>
              <a:ext uri="{FF2B5EF4-FFF2-40B4-BE49-F238E27FC236}">
                <a16:creationId xmlns:a16="http://schemas.microsoft.com/office/drawing/2014/main" id="{1908E5B0-C4B3-4B42-929D-F5877872B92C}"/>
              </a:ext>
            </a:extLst>
          </p:cNvPr>
          <p:cNvSpPr txBox="1"/>
          <p:nvPr/>
        </p:nvSpPr>
        <p:spPr>
          <a:xfrm>
            <a:off x="5917463" y="1725826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6E399811-86BA-40DB-A306-EB983A13C700}"/>
              </a:ext>
            </a:extLst>
          </p:cNvPr>
          <p:cNvSpPr txBox="1"/>
          <p:nvPr/>
        </p:nvSpPr>
        <p:spPr>
          <a:xfrm>
            <a:off x="9100088" y="477741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/>
              <p:nvPr/>
            </p:nvSpPr>
            <p:spPr>
              <a:xfrm>
                <a:off x="2624862" y="4397015"/>
                <a:ext cx="2584243" cy="9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62" y="4397015"/>
                <a:ext cx="2584243" cy="936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ワイド画面</PresentationFormat>
  <Paragraphs>84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游ゴシック Light</vt:lpstr>
      <vt:lpstr>Arial</vt:lpstr>
      <vt:lpstr>Cambria Math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195</cp:revision>
  <dcterms:created xsi:type="dcterms:W3CDTF">2019-03-30T07:08:00Z</dcterms:created>
  <dcterms:modified xsi:type="dcterms:W3CDTF">2021-04-18T08:45:28Z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