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5" autoAdjust="0"/>
    <p:restoredTop sz="94660"/>
  </p:normalViewPr>
  <p:slideViewPr>
    <p:cSldViewPr snapToGrid="0">
      <p:cViewPr>
        <p:scale>
          <a:sx n="100" d="100"/>
          <a:sy n="100" d="100"/>
        </p:scale>
        <p:origin x="94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D3524-15CE-4393-9899-D939F9C81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45AE1C-5FBF-4749-A03C-FD76D6891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E6CBA7-6982-4426-B5DD-E24588A7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6ECCC0-A517-4978-A5F1-92374890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24F3AC-24C5-4FFB-9A00-365A3807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41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AEDF5-E47D-4C13-92AE-53F727BD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B432FC-2DC3-400F-9E4D-C497ED20F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04776D-33D8-4D68-9114-4F7B5358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D49C5B-BF12-4118-A308-F8D528B1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313F7D-5285-40C7-8FB3-4C15AB33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40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626652-3EC7-4970-B150-80E9BEDFC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E5C774-6FC4-4363-88A9-D6A915B24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7E71D0-1C39-4A5B-8402-1C4AC855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2045E4-4FB1-4733-93BF-F55CF13B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E8CFE9-FF84-47F0-B5C2-266A3675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17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C0ABB-EAB7-4B03-B2C5-8985F95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F69DEC-42EA-423B-912D-EA840E14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E5F1D5-7431-46A8-B968-943901F4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516592-537D-4C4A-AC0F-F7444136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2DB52C-B233-45F0-9DC1-8282863E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03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66E62C-2F27-440D-83E1-DB9421D8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8BBC0D-DB52-4165-9925-AF831535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D750B2-3B9A-4C1D-88EC-DF506993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F5F6EC-345E-4DCD-BE6B-A899B4D5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52CB31-2AF8-4126-9260-AF9B72A3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8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882E1-E6D6-48AC-B1F1-26D99418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6F0BB8-2B12-4D6B-92B5-B40D7A237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0964BD-CFB5-4785-A89A-27B57403A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47E3EB-6248-40DA-8487-F1DDDF46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C5B1AC-DE46-4F5D-833C-94193A0A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E9BE72-6B2E-48D2-AF59-AD8F69F8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50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7AA3C7-A96F-47A7-A668-BD5C79C9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E109C8-E566-4309-8666-DD15CEF15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B30652-4E1D-4FFA-BF6D-E33EB6693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0BB20E-C1DE-450D-8C9E-3C7DDA88E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087504-198E-4875-8249-E3276806B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9874EB-F154-40D3-9801-F38D7FA2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A152D5-C0CF-421D-A53D-002D32CD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AC2A835-95AE-4971-992E-20D040FD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6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3B4F3-8681-4B2C-A9A6-77B19354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EE7F9D-C090-42AB-8F55-2255540F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686EF5-CA07-4BC7-AFFF-C34F953A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78A8B8-3410-4BB5-B4D7-BB8556B7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31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7611FA-C370-456F-969B-E697D0FD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EBF5F2-6433-473A-A197-86CCE52E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98BB3C-1AC1-4588-BFF7-837A43BD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25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60BEE-4716-42ED-A65C-57F5834D4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E593D2-04AD-4335-A59A-868139F21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E315AB-114B-494A-AF2B-40776B1F7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DCC07B-396D-4998-88B8-7B237FB9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4784F9-777E-4F1E-94A1-574D5909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87C2CE-A5C4-4306-BE6A-5954E2D2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8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716D25-AD41-42C3-9901-10969332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2FF118-FDF8-49BB-B31C-7891F26BC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FADC7F-5245-4B92-A47B-43486B113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AD90BB-6177-464D-A609-0F6335F2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FB97EA-B308-4645-9098-2BB46FF3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AE2BAE-6DCC-4786-A377-93AEB5B4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17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1B6504-DC85-4CE0-BE83-6D1830927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55F5D8-11F8-48F3-85D6-116C53F9D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215B58-11CD-4822-A6A8-32925A9AF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D58120-B4E2-41D7-99E9-90BB812D6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E8C90-3D8B-4113-9169-296106DBA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76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424256-ADDA-49CB-865E-9D7698D0B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07E396-B629-47F9-9179-849EF0CFC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65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矢印: 右 17">
            <a:extLst>
              <a:ext uri="{FF2B5EF4-FFF2-40B4-BE49-F238E27FC236}">
                <a16:creationId xmlns:a16="http://schemas.microsoft.com/office/drawing/2014/main" id="{C37D690B-5212-471B-A64A-3FDF36725402}"/>
              </a:ext>
            </a:extLst>
          </p:cNvPr>
          <p:cNvSpPr/>
          <p:nvPr/>
        </p:nvSpPr>
        <p:spPr>
          <a:xfrm rot="5400000">
            <a:off x="3893157" y="4914635"/>
            <a:ext cx="3543779" cy="812868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419347A-A67B-47E8-9BDC-CAD6D8D355E6}"/>
              </a:ext>
            </a:extLst>
          </p:cNvPr>
          <p:cNvSpPr/>
          <p:nvPr/>
        </p:nvSpPr>
        <p:spPr>
          <a:xfrm>
            <a:off x="9778129" y="2902805"/>
            <a:ext cx="2242421" cy="578855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" fmla="*/ 0 w 1190847"/>
              <a:gd name="connsiteY0" fmla="*/ 0 h 2998381"/>
              <a:gd name="connsiteX1" fmla="*/ 946298 w 1190847"/>
              <a:gd name="connsiteY1" fmla="*/ 0 h 2998381"/>
              <a:gd name="connsiteX2" fmla="*/ 1190847 w 1190847"/>
              <a:gd name="connsiteY2" fmla="*/ 2604977 h 2998381"/>
              <a:gd name="connsiteX3" fmla="*/ 0 w 1190847"/>
              <a:gd name="connsiteY3" fmla="*/ 2998381 h 2998381"/>
              <a:gd name="connsiteX4" fmla="*/ 0 w 1190847"/>
              <a:gd name="connsiteY4" fmla="*/ 0 h 2998381"/>
              <a:gd name="connsiteX0" fmla="*/ 191386 w 1382233"/>
              <a:gd name="connsiteY0" fmla="*/ 0 h 3125972"/>
              <a:gd name="connsiteX1" fmla="*/ 1137684 w 1382233"/>
              <a:gd name="connsiteY1" fmla="*/ 0 h 3125972"/>
              <a:gd name="connsiteX2" fmla="*/ 1382233 w 1382233"/>
              <a:gd name="connsiteY2" fmla="*/ 2604977 h 3125972"/>
              <a:gd name="connsiteX3" fmla="*/ 0 w 1382233"/>
              <a:gd name="connsiteY3" fmla="*/ 3125972 h 3125972"/>
              <a:gd name="connsiteX4" fmla="*/ 191386 w 1382233"/>
              <a:gd name="connsiteY4" fmla="*/ 0 h 3125972"/>
              <a:gd name="connsiteX0" fmla="*/ 191386 w 1382233"/>
              <a:gd name="connsiteY0" fmla="*/ 0 h 3264195"/>
              <a:gd name="connsiteX1" fmla="*/ 1137684 w 1382233"/>
              <a:gd name="connsiteY1" fmla="*/ 0 h 3264195"/>
              <a:gd name="connsiteX2" fmla="*/ 1382233 w 1382233"/>
              <a:gd name="connsiteY2" fmla="*/ 2604977 h 3264195"/>
              <a:gd name="connsiteX3" fmla="*/ 0 w 1382233"/>
              <a:gd name="connsiteY3" fmla="*/ 3264195 h 3264195"/>
              <a:gd name="connsiteX4" fmla="*/ 191386 w 1382233"/>
              <a:gd name="connsiteY4" fmla="*/ 0 h 3264195"/>
              <a:gd name="connsiteX0" fmla="*/ 0 w 1499191"/>
              <a:gd name="connsiteY0" fmla="*/ 0 h 3306725"/>
              <a:gd name="connsiteX1" fmla="*/ 1254642 w 1499191"/>
              <a:gd name="connsiteY1" fmla="*/ 42530 h 3306725"/>
              <a:gd name="connsiteX2" fmla="*/ 1499191 w 1499191"/>
              <a:gd name="connsiteY2" fmla="*/ 2647507 h 3306725"/>
              <a:gd name="connsiteX3" fmla="*/ 116958 w 1499191"/>
              <a:gd name="connsiteY3" fmla="*/ 3306725 h 3306725"/>
              <a:gd name="connsiteX4" fmla="*/ 0 w 1499191"/>
              <a:gd name="connsiteY4" fmla="*/ 0 h 3306725"/>
              <a:gd name="connsiteX0" fmla="*/ 0 w 1963215"/>
              <a:gd name="connsiteY0" fmla="*/ 0 h 3306725"/>
              <a:gd name="connsiteX1" fmla="*/ 1254642 w 1963215"/>
              <a:gd name="connsiteY1" fmla="*/ 42530 h 3306725"/>
              <a:gd name="connsiteX2" fmla="*/ 1963215 w 1963215"/>
              <a:gd name="connsiteY2" fmla="*/ 2442791 h 3306725"/>
              <a:gd name="connsiteX3" fmla="*/ 116958 w 1963215"/>
              <a:gd name="connsiteY3" fmla="*/ 3306725 h 3306725"/>
              <a:gd name="connsiteX4" fmla="*/ 0 w 1963215"/>
              <a:gd name="connsiteY4" fmla="*/ 0 h 3306725"/>
              <a:gd name="connsiteX0" fmla="*/ 0 w 1963215"/>
              <a:gd name="connsiteY0" fmla="*/ 162187 h 3468912"/>
              <a:gd name="connsiteX1" fmla="*/ 708731 w 1963215"/>
              <a:gd name="connsiteY1" fmla="*/ 0 h 3468912"/>
              <a:gd name="connsiteX2" fmla="*/ 1963215 w 1963215"/>
              <a:gd name="connsiteY2" fmla="*/ 2604978 h 3468912"/>
              <a:gd name="connsiteX3" fmla="*/ 116958 w 1963215"/>
              <a:gd name="connsiteY3" fmla="*/ 3468912 h 3468912"/>
              <a:gd name="connsiteX4" fmla="*/ 0 w 1963215"/>
              <a:gd name="connsiteY4" fmla="*/ 162187 h 3468912"/>
              <a:gd name="connsiteX0" fmla="*/ 0 w 1963215"/>
              <a:gd name="connsiteY0" fmla="*/ 339607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339607 h 3646332"/>
              <a:gd name="connsiteX0" fmla="*/ 0 w 1963215"/>
              <a:gd name="connsiteY0" fmla="*/ 244072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244072 h 3646332"/>
              <a:gd name="connsiteX0" fmla="*/ 0 w 1758498"/>
              <a:gd name="connsiteY0" fmla="*/ 244072 h 3646332"/>
              <a:gd name="connsiteX1" fmla="*/ 531310 w 1758498"/>
              <a:gd name="connsiteY1" fmla="*/ 0 h 3646332"/>
              <a:gd name="connsiteX2" fmla="*/ 1758498 w 1758498"/>
              <a:gd name="connsiteY2" fmla="*/ 3014410 h 3646332"/>
              <a:gd name="connsiteX3" fmla="*/ 116958 w 1758498"/>
              <a:gd name="connsiteY3" fmla="*/ 3646332 h 3646332"/>
              <a:gd name="connsiteX4" fmla="*/ 0 w 1758498"/>
              <a:gd name="connsiteY4" fmla="*/ 244072 h 3646332"/>
              <a:gd name="connsiteX0" fmla="*/ 74111 w 1832609"/>
              <a:gd name="connsiteY0" fmla="*/ 244072 h 3769162"/>
              <a:gd name="connsiteX1" fmla="*/ 605421 w 1832609"/>
              <a:gd name="connsiteY1" fmla="*/ 0 h 3769162"/>
              <a:gd name="connsiteX2" fmla="*/ 1832609 w 1832609"/>
              <a:gd name="connsiteY2" fmla="*/ 3014410 h 3769162"/>
              <a:gd name="connsiteX3" fmla="*/ 0 w 1832609"/>
              <a:gd name="connsiteY3" fmla="*/ 3769162 h 3769162"/>
              <a:gd name="connsiteX4" fmla="*/ 74111 w 1832609"/>
              <a:gd name="connsiteY4" fmla="*/ 244072 h 3769162"/>
              <a:gd name="connsiteX0" fmla="*/ 74111 w 1505062"/>
              <a:gd name="connsiteY0" fmla="*/ 244072 h 3769162"/>
              <a:gd name="connsiteX1" fmla="*/ 605421 w 1505062"/>
              <a:gd name="connsiteY1" fmla="*/ 0 h 3769162"/>
              <a:gd name="connsiteX2" fmla="*/ 1505062 w 1505062"/>
              <a:gd name="connsiteY2" fmla="*/ 2946171 h 3769162"/>
              <a:gd name="connsiteX3" fmla="*/ 0 w 1505062"/>
              <a:gd name="connsiteY3" fmla="*/ 3769162 h 3769162"/>
              <a:gd name="connsiteX4" fmla="*/ 74111 w 1505062"/>
              <a:gd name="connsiteY4" fmla="*/ 244072 h 3769162"/>
              <a:gd name="connsiteX0" fmla="*/ 74111 w 1505062"/>
              <a:gd name="connsiteY0" fmla="*/ 148538 h 3673628"/>
              <a:gd name="connsiteX1" fmla="*/ 605421 w 1505062"/>
              <a:gd name="connsiteY1" fmla="*/ 0 h 3673628"/>
              <a:gd name="connsiteX2" fmla="*/ 1505062 w 1505062"/>
              <a:gd name="connsiteY2" fmla="*/ 2850637 h 3673628"/>
              <a:gd name="connsiteX3" fmla="*/ 0 w 1505062"/>
              <a:gd name="connsiteY3" fmla="*/ 3673628 h 3673628"/>
              <a:gd name="connsiteX4" fmla="*/ 74111 w 1505062"/>
              <a:gd name="connsiteY4" fmla="*/ 148538 h 3673628"/>
              <a:gd name="connsiteX0" fmla="*/ 74111 w 1505062"/>
              <a:gd name="connsiteY0" fmla="*/ 107594 h 3632684"/>
              <a:gd name="connsiteX1" fmla="*/ 605421 w 1505062"/>
              <a:gd name="connsiteY1" fmla="*/ 0 h 3632684"/>
              <a:gd name="connsiteX2" fmla="*/ 1505062 w 1505062"/>
              <a:gd name="connsiteY2" fmla="*/ 2809693 h 3632684"/>
              <a:gd name="connsiteX3" fmla="*/ 0 w 1505062"/>
              <a:gd name="connsiteY3" fmla="*/ 3632684 h 3632684"/>
              <a:gd name="connsiteX4" fmla="*/ 74111 w 1505062"/>
              <a:gd name="connsiteY4" fmla="*/ 107594 h 3632684"/>
              <a:gd name="connsiteX0" fmla="*/ 74111 w 1411277"/>
              <a:gd name="connsiteY0" fmla="*/ 107594 h 3632684"/>
              <a:gd name="connsiteX1" fmla="*/ 605421 w 1411277"/>
              <a:gd name="connsiteY1" fmla="*/ 0 h 3632684"/>
              <a:gd name="connsiteX2" fmla="*/ 1411277 w 1411277"/>
              <a:gd name="connsiteY2" fmla="*/ 3419293 h 3632684"/>
              <a:gd name="connsiteX3" fmla="*/ 0 w 1411277"/>
              <a:gd name="connsiteY3" fmla="*/ 3632684 h 3632684"/>
              <a:gd name="connsiteX4" fmla="*/ 74111 w 1411277"/>
              <a:gd name="connsiteY4" fmla="*/ 107594 h 3632684"/>
              <a:gd name="connsiteX0" fmla="*/ 527403 w 1864569"/>
              <a:gd name="connsiteY0" fmla="*/ 107594 h 3460746"/>
              <a:gd name="connsiteX1" fmla="*/ 1058713 w 1864569"/>
              <a:gd name="connsiteY1" fmla="*/ 0 h 3460746"/>
              <a:gd name="connsiteX2" fmla="*/ 1864569 w 1864569"/>
              <a:gd name="connsiteY2" fmla="*/ 3419293 h 3460746"/>
              <a:gd name="connsiteX3" fmla="*/ 0 w 1864569"/>
              <a:gd name="connsiteY3" fmla="*/ 3460746 h 3460746"/>
              <a:gd name="connsiteX4" fmla="*/ 527403 w 1864569"/>
              <a:gd name="connsiteY4" fmla="*/ 107594 h 3460746"/>
              <a:gd name="connsiteX0" fmla="*/ 527403 w 2653051"/>
              <a:gd name="connsiteY0" fmla="*/ 0 h 3353152"/>
              <a:gd name="connsiteX1" fmla="*/ 2653051 w 2653051"/>
              <a:gd name="connsiteY1" fmla="*/ 2487113 h 3353152"/>
              <a:gd name="connsiteX2" fmla="*/ 1864569 w 2653051"/>
              <a:gd name="connsiteY2" fmla="*/ 3311699 h 3353152"/>
              <a:gd name="connsiteX3" fmla="*/ 0 w 2653051"/>
              <a:gd name="connsiteY3" fmla="*/ 3353152 h 3353152"/>
              <a:gd name="connsiteX4" fmla="*/ 527403 w 2653051"/>
              <a:gd name="connsiteY4" fmla="*/ 0 h 3353152"/>
              <a:gd name="connsiteX0" fmla="*/ 2340572 w 2653051"/>
              <a:gd name="connsiteY0" fmla="*/ 5995 h 866039"/>
              <a:gd name="connsiteX1" fmla="*/ 2653051 w 2653051"/>
              <a:gd name="connsiteY1" fmla="*/ 0 h 866039"/>
              <a:gd name="connsiteX2" fmla="*/ 1864569 w 2653051"/>
              <a:gd name="connsiteY2" fmla="*/ 824586 h 866039"/>
              <a:gd name="connsiteX3" fmla="*/ 0 w 2653051"/>
              <a:gd name="connsiteY3" fmla="*/ 866039 h 866039"/>
              <a:gd name="connsiteX4" fmla="*/ 2340572 w 2653051"/>
              <a:gd name="connsiteY4" fmla="*/ 5995 h 866039"/>
              <a:gd name="connsiteX0" fmla="*/ 2340572 w 3114159"/>
              <a:gd name="connsiteY0" fmla="*/ 162303 h 1022347"/>
              <a:gd name="connsiteX1" fmla="*/ 3114159 w 3114159"/>
              <a:gd name="connsiteY1" fmla="*/ 0 h 1022347"/>
              <a:gd name="connsiteX2" fmla="*/ 1864569 w 3114159"/>
              <a:gd name="connsiteY2" fmla="*/ 980894 h 1022347"/>
              <a:gd name="connsiteX3" fmla="*/ 0 w 3114159"/>
              <a:gd name="connsiteY3" fmla="*/ 1022347 h 1022347"/>
              <a:gd name="connsiteX4" fmla="*/ 2340572 w 3114159"/>
              <a:gd name="connsiteY4" fmla="*/ 162303 h 1022347"/>
              <a:gd name="connsiteX0" fmla="*/ 2567218 w 3114159"/>
              <a:gd name="connsiteY0" fmla="*/ 0 h 1055429"/>
              <a:gd name="connsiteX1" fmla="*/ 3114159 w 3114159"/>
              <a:gd name="connsiteY1" fmla="*/ 33082 h 1055429"/>
              <a:gd name="connsiteX2" fmla="*/ 1864569 w 3114159"/>
              <a:gd name="connsiteY2" fmla="*/ 1013976 h 1055429"/>
              <a:gd name="connsiteX3" fmla="*/ 0 w 3114159"/>
              <a:gd name="connsiteY3" fmla="*/ 1055429 h 1055429"/>
              <a:gd name="connsiteX4" fmla="*/ 2567218 w 3114159"/>
              <a:gd name="connsiteY4" fmla="*/ 0 h 1055429"/>
              <a:gd name="connsiteX0" fmla="*/ 2567218 w 3114159"/>
              <a:gd name="connsiteY0" fmla="*/ 0 h 1013976"/>
              <a:gd name="connsiteX1" fmla="*/ 3114159 w 3114159"/>
              <a:gd name="connsiteY1" fmla="*/ 33082 h 1013976"/>
              <a:gd name="connsiteX2" fmla="*/ 1864569 w 3114159"/>
              <a:gd name="connsiteY2" fmla="*/ 1013976 h 1013976"/>
              <a:gd name="connsiteX3" fmla="*/ 0 w 3114159"/>
              <a:gd name="connsiteY3" fmla="*/ 985091 h 1013976"/>
              <a:gd name="connsiteX4" fmla="*/ 2567218 w 3114159"/>
              <a:gd name="connsiteY4" fmla="*/ 0 h 1013976"/>
              <a:gd name="connsiteX0" fmla="*/ 2567218 w 3114159"/>
              <a:gd name="connsiteY0" fmla="*/ 0 h 985091"/>
              <a:gd name="connsiteX1" fmla="*/ 3114159 w 3114159"/>
              <a:gd name="connsiteY1" fmla="*/ 33082 h 985091"/>
              <a:gd name="connsiteX2" fmla="*/ 1661369 w 3114159"/>
              <a:gd name="connsiteY2" fmla="*/ 959269 h 985091"/>
              <a:gd name="connsiteX3" fmla="*/ 0 w 3114159"/>
              <a:gd name="connsiteY3" fmla="*/ 985091 h 985091"/>
              <a:gd name="connsiteX4" fmla="*/ 2567218 w 3114159"/>
              <a:gd name="connsiteY4" fmla="*/ 0 h 985091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661369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983846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  <a:gd name="connsiteX0" fmla="*/ 2424495 w 3114159"/>
              <a:gd name="connsiteY0" fmla="*/ 53460 h 952009"/>
              <a:gd name="connsiteX1" fmla="*/ 3114159 w 3114159"/>
              <a:gd name="connsiteY1" fmla="*/ 0 h 952009"/>
              <a:gd name="connsiteX2" fmla="*/ 1983846 w 3114159"/>
              <a:gd name="connsiteY2" fmla="*/ 926187 h 952009"/>
              <a:gd name="connsiteX3" fmla="*/ 0 w 3114159"/>
              <a:gd name="connsiteY3" fmla="*/ 952009 h 952009"/>
              <a:gd name="connsiteX4" fmla="*/ 2424495 w 3114159"/>
              <a:gd name="connsiteY4" fmla="*/ 53460 h 952009"/>
              <a:gd name="connsiteX0" fmla="*/ 2424495 w 2830379"/>
              <a:gd name="connsiteY0" fmla="*/ 31348 h 929897"/>
              <a:gd name="connsiteX1" fmla="*/ 2830379 w 2830379"/>
              <a:gd name="connsiteY1" fmla="*/ 0 h 929897"/>
              <a:gd name="connsiteX2" fmla="*/ 1983846 w 2830379"/>
              <a:gd name="connsiteY2" fmla="*/ 904075 h 929897"/>
              <a:gd name="connsiteX3" fmla="*/ 0 w 2830379"/>
              <a:gd name="connsiteY3" fmla="*/ 929897 h 929897"/>
              <a:gd name="connsiteX4" fmla="*/ 2424495 w 2830379"/>
              <a:gd name="connsiteY4" fmla="*/ 31348 h 929897"/>
              <a:gd name="connsiteX0" fmla="*/ 2424495 w 2830379"/>
              <a:gd name="connsiteY0" fmla="*/ 0 h 898549"/>
              <a:gd name="connsiteX1" fmla="*/ 2830379 w 2830379"/>
              <a:gd name="connsiteY1" fmla="*/ 57100 h 898549"/>
              <a:gd name="connsiteX2" fmla="*/ 1983846 w 2830379"/>
              <a:gd name="connsiteY2" fmla="*/ 872727 h 898549"/>
              <a:gd name="connsiteX3" fmla="*/ 0 w 2830379"/>
              <a:gd name="connsiteY3" fmla="*/ 898549 h 898549"/>
              <a:gd name="connsiteX4" fmla="*/ 2424495 w 2830379"/>
              <a:gd name="connsiteY4" fmla="*/ 0 h 898549"/>
              <a:gd name="connsiteX0" fmla="*/ 2359999 w 2830379"/>
              <a:gd name="connsiteY0" fmla="*/ 108740 h 841449"/>
              <a:gd name="connsiteX1" fmla="*/ 2830379 w 2830379"/>
              <a:gd name="connsiteY1" fmla="*/ 0 h 841449"/>
              <a:gd name="connsiteX2" fmla="*/ 1983846 w 2830379"/>
              <a:gd name="connsiteY2" fmla="*/ 815627 h 841449"/>
              <a:gd name="connsiteX3" fmla="*/ 0 w 2830379"/>
              <a:gd name="connsiteY3" fmla="*/ 841449 h 841449"/>
              <a:gd name="connsiteX4" fmla="*/ 2359999 w 2830379"/>
              <a:gd name="connsiteY4" fmla="*/ 108740 h 841449"/>
              <a:gd name="connsiteX0" fmla="*/ 2359999 w 2894874"/>
              <a:gd name="connsiteY0" fmla="*/ 9236 h 741945"/>
              <a:gd name="connsiteX1" fmla="*/ 2894874 w 2894874"/>
              <a:gd name="connsiteY1" fmla="*/ 0 h 741945"/>
              <a:gd name="connsiteX2" fmla="*/ 1983846 w 2894874"/>
              <a:gd name="connsiteY2" fmla="*/ 716123 h 741945"/>
              <a:gd name="connsiteX3" fmla="*/ 0 w 2894874"/>
              <a:gd name="connsiteY3" fmla="*/ 741945 h 741945"/>
              <a:gd name="connsiteX4" fmla="*/ 2359999 w 2894874"/>
              <a:gd name="connsiteY4" fmla="*/ 9236 h 741945"/>
              <a:gd name="connsiteX0" fmla="*/ 2359999 w 2894874"/>
              <a:gd name="connsiteY0" fmla="*/ 64516 h 741945"/>
              <a:gd name="connsiteX1" fmla="*/ 2894874 w 2894874"/>
              <a:gd name="connsiteY1" fmla="*/ 0 h 741945"/>
              <a:gd name="connsiteX2" fmla="*/ 1983846 w 2894874"/>
              <a:gd name="connsiteY2" fmla="*/ 716123 h 741945"/>
              <a:gd name="connsiteX3" fmla="*/ 0 w 2894874"/>
              <a:gd name="connsiteY3" fmla="*/ 741945 h 741945"/>
              <a:gd name="connsiteX4" fmla="*/ 2359999 w 2894874"/>
              <a:gd name="connsiteY4" fmla="*/ 64516 h 741945"/>
              <a:gd name="connsiteX0" fmla="*/ 2359999 w 2881975"/>
              <a:gd name="connsiteY0" fmla="*/ 0 h 677429"/>
              <a:gd name="connsiteX1" fmla="*/ 2881975 w 2881975"/>
              <a:gd name="connsiteY1" fmla="*/ 23932 h 677429"/>
              <a:gd name="connsiteX2" fmla="*/ 1983846 w 2881975"/>
              <a:gd name="connsiteY2" fmla="*/ 651607 h 677429"/>
              <a:gd name="connsiteX3" fmla="*/ 0 w 2881975"/>
              <a:gd name="connsiteY3" fmla="*/ 677429 h 677429"/>
              <a:gd name="connsiteX4" fmla="*/ 2359999 w 2881975"/>
              <a:gd name="connsiteY4" fmla="*/ 0 h 677429"/>
              <a:gd name="connsiteX0" fmla="*/ 2359999 w 2881975"/>
              <a:gd name="connsiteY0" fmla="*/ 0 h 677429"/>
              <a:gd name="connsiteX1" fmla="*/ 2881975 w 2881975"/>
              <a:gd name="connsiteY1" fmla="*/ 23932 h 677429"/>
              <a:gd name="connsiteX2" fmla="*/ 1983846 w 2881975"/>
              <a:gd name="connsiteY2" fmla="*/ 651607 h 677429"/>
              <a:gd name="connsiteX3" fmla="*/ 0 w 2881975"/>
              <a:gd name="connsiteY3" fmla="*/ 677429 h 677429"/>
              <a:gd name="connsiteX4" fmla="*/ 2359999 w 2881975"/>
              <a:gd name="connsiteY4" fmla="*/ 0 h 677429"/>
              <a:gd name="connsiteX0" fmla="*/ 2359999 w 2881975"/>
              <a:gd name="connsiteY0" fmla="*/ 20292 h 697721"/>
              <a:gd name="connsiteX1" fmla="*/ 2881975 w 2881975"/>
              <a:gd name="connsiteY1" fmla="*/ 0 h 697721"/>
              <a:gd name="connsiteX2" fmla="*/ 1983846 w 2881975"/>
              <a:gd name="connsiteY2" fmla="*/ 671899 h 697721"/>
              <a:gd name="connsiteX3" fmla="*/ 0 w 2881975"/>
              <a:gd name="connsiteY3" fmla="*/ 697721 h 697721"/>
              <a:gd name="connsiteX4" fmla="*/ 2359999 w 2881975"/>
              <a:gd name="connsiteY4" fmla="*/ 20292 h 697721"/>
              <a:gd name="connsiteX0" fmla="*/ 2514788 w 3036764"/>
              <a:gd name="connsiteY0" fmla="*/ 20292 h 671899"/>
              <a:gd name="connsiteX1" fmla="*/ 3036764 w 3036764"/>
              <a:gd name="connsiteY1" fmla="*/ 0 h 671899"/>
              <a:gd name="connsiteX2" fmla="*/ 2138635 w 3036764"/>
              <a:gd name="connsiteY2" fmla="*/ 671899 h 671899"/>
              <a:gd name="connsiteX3" fmla="*/ 0 w 3036764"/>
              <a:gd name="connsiteY3" fmla="*/ 653497 h 671899"/>
              <a:gd name="connsiteX4" fmla="*/ 2514788 w 3036764"/>
              <a:gd name="connsiteY4" fmla="*/ 20292 h 67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6764" h="671899">
                <a:moveTo>
                  <a:pt x="2514788" y="20292"/>
                </a:moveTo>
                <a:lnTo>
                  <a:pt x="3036764" y="0"/>
                </a:lnTo>
                <a:lnTo>
                  <a:pt x="2138635" y="671899"/>
                </a:lnTo>
                <a:lnTo>
                  <a:pt x="0" y="653497"/>
                </a:lnTo>
                <a:lnTo>
                  <a:pt x="2514788" y="202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048F0CD-54FA-43D4-988C-9E1CA0F229F8}"/>
              </a:ext>
            </a:extLst>
          </p:cNvPr>
          <p:cNvSpPr/>
          <p:nvPr/>
        </p:nvSpPr>
        <p:spPr>
          <a:xfrm>
            <a:off x="3827249" y="2048135"/>
            <a:ext cx="5422267" cy="1455770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" fmla="*/ 0 w 1190847"/>
              <a:gd name="connsiteY0" fmla="*/ 0 h 2998381"/>
              <a:gd name="connsiteX1" fmla="*/ 946298 w 1190847"/>
              <a:gd name="connsiteY1" fmla="*/ 0 h 2998381"/>
              <a:gd name="connsiteX2" fmla="*/ 1190847 w 1190847"/>
              <a:gd name="connsiteY2" fmla="*/ 2604977 h 2998381"/>
              <a:gd name="connsiteX3" fmla="*/ 0 w 1190847"/>
              <a:gd name="connsiteY3" fmla="*/ 2998381 h 2998381"/>
              <a:gd name="connsiteX4" fmla="*/ 0 w 1190847"/>
              <a:gd name="connsiteY4" fmla="*/ 0 h 2998381"/>
              <a:gd name="connsiteX0" fmla="*/ 191386 w 1382233"/>
              <a:gd name="connsiteY0" fmla="*/ 0 h 3125972"/>
              <a:gd name="connsiteX1" fmla="*/ 1137684 w 1382233"/>
              <a:gd name="connsiteY1" fmla="*/ 0 h 3125972"/>
              <a:gd name="connsiteX2" fmla="*/ 1382233 w 1382233"/>
              <a:gd name="connsiteY2" fmla="*/ 2604977 h 3125972"/>
              <a:gd name="connsiteX3" fmla="*/ 0 w 1382233"/>
              <a:gd name="connsiteY3" fmla="*/ 3125972 h 3125972"/>
              <a:gd name="connsiteX4" fmla="*/ 191386 w 1382233"/>
              <a:gd name="connsiteY4" fmla="*/ 0 h 3125972"/>
              <a:gd name="connsiteX0" fmla="*/ 191386 w 1382233"/>
              <a:gd name="connsiteY0" fmla="*/ 0 h 3264195"/>
              <a:gd name="connsiteX1" fmla="*/ 1137684 w 1382233"/>
              <a:gd name="connsiteY1" fmla="*/ 0 h 3264195"/>
              <a:gd name="connsiteX2" fmla="*/ 1382233 w 1382233"/>
              <a:gd name="connsiteY2" fmla="*/ 2604977 h 3264195"/>
              <a:gd name="connsiteX3" fmla="*/ 0 w 1382233"/>
              <a:gd name="connsiteY3" fmla="*/ 3264195 h 3264195"/>
              <a:gd name="connsiteX4" fmla="*/ 191386 w 1382233"/>
              <a:gd name="connsiteY4" fmla="*/ 0 h 3264195"/>
              <a:gd name="connsiteX0" fmla="*/ 0 w 1499191"/>
              <a:gd name="connsiteY0" fmla="*/ 0 h 3306725"/>
              <a:gd name="connsiteX1" fmla="*/ 1254642 w 1499191"/>
              <a:gd name="connsiteY1" fmla="*/ 42530 h 3306725"/>
              <a:gd name="connsiteX2" fmla="*/ 1499191 w 1499191"/>
              <a:gd name="connsiteY2" fmla="*/ 2647507 h 3306725"/>
              <a:gd name="connsiteX3" fmla="*/ 116958 w 1499191"/>
              <a:gd name="connsiteY3" fmla="*/ 3306725 h 3306725"/>
              <a:gd name="connsiteX4" fmla="*/ 0 w 1499191"/>
              <a:gd name="connsiteY4" fmla="*/ 0 h 3306725"/>
              <a:gd name="connsiteX0" fmla="*/ 0 w 1963215"/>
              <a:gd name="connsiteY0" fmla="*/ 0 h 3306725"/>
              <a:gd name="connsiteX1" fmla="*/ 1254642 w 1963215"/>
              <a:gd name="connsiteY1" fmla="*/ 42530 h 3306725"/>
              <a:gd name="connsiteX2" fmla="*/ 1963215 w 1963215"/>
              <a:gd name="connsiteY2" fmla="*/ 2442791 h 3306725"/>
              <a:gd name="connsiteX3" fmla="*/ 116958 w 1963215"/>
              <a:gd name="connsiteY3" fmla="*/ 3306725 h 3306725"/>
              <a:gd name="connsiteX4" fmla="*/ 0 w 1963215"/>
              <a:gd name="connsiteY4" fmla="*/ 0 h 3306725"/>
              <a:gd name="connsiteX0" fmla="*/ 0 w 1963215"/>
              <a:gd name="connsiteY0" fmla="*/ 162187 h 3468912"/>
              <a:gd name="connsiteX1" fmla="*/ 708731 w 1963215"/>
              <a:gd name="connsiteY1" fmla="*/ 0 h 3468912"/>
              <a:gd name="connsiteX2" fmla="*/ 1963215 w 1963215"/>
              <a:gd name="connsiteY2" fmla="*/ 2604978 h 3468912"/>
              <a:gd name="connsiteX3" fmla="*/ 116958 w 1963215"/>
              <a:gd name="connsiteY3" fmla="*/ 3468912 h 3468912"/>
              <a:gd name="connsiteX4" fmla="*/ 0 w 1963215"/>
              <a:gd name="connsiteY4" fmla="*/ 162187 h 3468912"/>
              <a:gd name="connsiteX0" fmla="*/ 0 w 1963215"/>
              <a:gd name="connsiteY0" fmla="*/ 339607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339607 h 3646332"/>
              <a:gd name="connsiteX0" fmla="*/ 0 w 1963215"/>
              <a:gd name="connsiteY0" fmla="*/ 244072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244072 h 3646332"/>
              <a:gd name="connsiteX0" fmla="*/ 0 w 1758498"/>
              <a:gd name="connsiteY0" fmla="*/ 244072 h 3646332"/>
              <a:gd name="connsiteX1" fmla="*/ 531310 w 1758498"/>
              <a:gd name="connsiteY1" fmla="*/ 0 h 3646332"/>
              <a:gd name="connsiteX2" fmla="*/ 1758498 w 1758498"/>
              <a:gd name="connsiteY2" fmla="*/ 3014410 h 3646332"/>
              <a:gd name="connsiteX3" fmla="*/ 116958 w 1758498"/>
              <a:gd name="connsiteY3" fmla="*/ 3646332 h 3646332"/>
              <a:gd name="connsiteX4" fmla="*/ 0 w 1758498"/>
              <a:gd name="connsiteY4" fmla="*/ 244072 h 3646332"/>
              <a:gd name="connsiteX0" fmla="*/ 74111 w 1832609"/>
              <a:gd name="connsiteY0" fmla="*/ 244072 h 3769162"/>
              <a:gd name="connsiteX1" fmla="*/ 605421 w 1832609"/>
              <a:gd name="connsiteY1" fmla="*/ 0 h 3769162"/>
              <a:gd name="connsiteX2" fmla="*/ 1832609 w 1832609"/>
              <a:gd name="connsiteY2" fmla="*/ 3014410 h 3769162"/>
              <a:gd name="connsiteX3" fmla="*/ 0 w 1832609"/>
              <a:gd name="connsiteY3" fmla="*/ 3769162 h 3769162"/>
              <a:gd name="connsiteX4" fmla="*/ 74111 w 1832609"/>
              <a:gd name="connsiteY4" fmla="*/ 244072 h 3769162"/>
              <a:gd name="connsiteX0" fmla="*/ 74111 w 1505062"/>
              <a:gd name="connsiteY0" fmla="*/ 244072 h 3769162"/>
              <a:gd name="connsiteX1" fmla="*/ 605421 w 1505062"/>
              <a:gd name="connsiteY1" fmla="*/ 0 h 3769162"/>
              <a:gd name="connsiteX2" fmla="*/ 1505062 w 1505062"/>
              <a:gd name="connsiteY2" fmla="*/ 2946171 h 3769162"/>
              <a:gd name="connsiteX3" fmla="*/ 0 w 1505062"/>
              <a:gd name="connsiteY3" fmla="*/ 3769162 h 3769162"/>
              <a:gd name="connsiteX4" fmla="*/ 74111 w 1505062"/>
              <a:gd name="connsiteY4" fmla="*/ 244072 h 3769162"/>
              <a:gd name="connsiteX0" fmla="*/ 74111 w 1505062"/>
              <a:gd name="connsiteY0" fmla="*/ 148538 h 3673628"/>
              <a:gd name="connsiteX1" fmla="*/ 605421 w 1505062"/>
              <a:gd name="connsiteY1" fmla="*/ 0 h 3673628"/>
              <a:gd name="connsiteX2" fmla="*/ 1505062 w 1505062"/>
              <a:gd name="connsiteY2" fmla="*/ 2850637 h 3673628"/>
              <a:gd name="connsiteX3" fmla="*/ 0 w 1505062"/>
              <a:gd name="connsiteY3" fmla="*/ 3673628 h 3673628"/>
              <a:gd name="connsiteX4" fmla="*/ 74111 w 1505062"/>
              <a:gd name="connsiteY4" fmla="*/ 148538 h 3673628"/>
              <a:gd name="connsiteX0" fmla="*/ 74111 w 1505062"/>
              <a:gd name="connsiteY0" fmla="*/ 107594 h 3632684"/>
              <a:gd name="connsiteX1" fmla="*/ 605421 w 1505062"/>
              <a:gd name="connsiteY1" fmla="*/ 0 h 3632684"/>
              <a:gd name="connsiteX2" fmla="*/ 1505062 w 1505062"/>
              <a:gd name="connsiteY2" fmla="*/ 2809693 h 3632684"/>
              <a:gd name="connsiteX3" fmla="*/ 0 w 1505062"/>
              <a:gd name="connsiteY3" fmla="*/ 3632684 h 3632684"/>
              <a:gd name="connsiteX4" fmla="*/ 74111 w 1505062"/>
              <a:gd name="connsiteY4" fmla="*/ 107594 h 3632684"/>
              <a:gd name="connsiteX0" fmla="*/ 74111 w 1411277"/>
              <a:gd name="connsiteY0" fmla="*/ 107594 h 3632684"/>
              <a:gd name="connsiteX1" fmla="*/ 605421 w 1411277"/>
              <a:gd name="connsiteY1" fmla="*/ 0 h 3632684"/>
              <a:gd name="connsiteX2" fmla="*/ 1411277 w 1411277"/>
              <a:gd name="connsiteY2" fmla="*/ 3419293 h 3632684"/>
              <a:gd name="connsiteX3" fmla="*/ 0 w 1411277"/>
              <a:gd name="connsiteY3" fmla="*/ 3632684 h 3632684"/>
              <a:gd name="connsiteX4" fmla="*/ 74111 w 1411277"/>
              <a:gd name="connsiteY4" fmla="*/ 107594 h 3632684"/>
              <a:gd name="connsiteX0" fmla="*/ 527403 w 1864569"/>
              <a:gd name="connsiteY0" fmla="*/ 107594 h 3460746"/>
              <a:gd name="connsiteX1" fmla="*/ 1058713 w 1864569"/>
              <a:gd name="connsiteY1" fmla="*/ 0 h 3460746"/>
              <a:gd name="connsiteX2" fmla="*/ 1864569 w 1864569"/>
              <a:gd name="connsiteY2" fmla="*/ 3419293 h 3460746"/>
              <a:gd name="connsiteX3" fmla="*/ 0 w 1864569"/>
              <a:gd name="connsiteY3" fmla="*/ 3460746 h 3460746"/>
              <a:gd name="connsiteX4" fmla="*/ 527403 w 1864569"/>
              <a:gd name="connsiteY4" fmla="*/ 107594 h 3460746"/>
              <a:gd name="connsiteX0" fmla="*/ 527403 w 2653051"/>
              <a:gd name="connsiteY0" fmla="*/ 0 h 3353152"/>
              <a:gd name="connsiteX1" fmla="*/ 2653051 w 2653051"/>
              <a:gd name="connsiteY1" fmla="*/ 2487113 h 3353152"/>
              <a:gd name="connsiteX2" fmla="*/ 1864569 w 2653051"/>
              <a:gd name="connsiteY2" fmla="*/ 3311699 h 3353152"/>
              <a:gd name="connsiteX3" fmla="*/ 0 w 2653051"/>
              <a:gd name="connsiteY3" fmla="*/ 3353152 h 3353152"/>
              <a:gd name="connsiteX4" fmla="*/ 527403 w 2653051"/>
              <a:gd name="connsiteY4" fmla="*/ 0 h 3353152"/>
              <a:gd name="connsiteX0" fmla="*/ 2340572 w 2653051"/>
              <a:gd name="connsiteY0" fmla="*/ 5995 h 866039"/>
              <a:gd name="connsiteX1" fmla="*/ 2653051 w 2653051"/>
              <a:gd name="connsiteY1" fmla="*/ 0 h 866039"/>
              <a:gd name="connsiteX2" fmla="*/ 1864569 w 2653051"/>
              <a:gd name="connsiteY2" fmla="*/ 824586 h 866039"/>
              <a:gd name="connsiteX3" fmla="*/ 0 w 2653051"/>
              <a:gd name="connsiteY3" fmla="*/ 866039 h 866039"/>
              <a:gd name="connsiteX4" fmla="*/ 2340572 w 2653051"/>
              <a:gd name="connsiteY4" fmla="*/ 5995 h 866039"/>
              <a:gd name="connsiteX0" fmla="*/ 2340572 w 3114159"/>
              <a:gd name="connsiteY0" fmla="*/ 162303 h 1022347"/>
              <a:gd name="connsiteX1" fmla="*/ 3114159 w 3114159"/>
              <a:gd name="connsiteY1" fmla="*/ 0 h 1022347"/>
              <a:gd name="connsiteX2" fmla="*/ 1864569 w 3114159"/>
              <a:gd name="connsiteY2" fmla="*/ 980894 h 1022347"/>
              <a:gd name="connsiteX3" fmla="*/ 0 w 3114159"/>
              <a:gd name="connsiteY3" fmla="*/ 1022347 h 1022347"/>
              <a:gd name="connsiteX4" fmla="*/ 2340572 w 3114159"/>
              <a:gd name="connsiteY4" fmla="*/ 162303 h 1022347"/>
              <a:gd name="connsiteX0" fmla="*/ 2567218 w 3114159"/>
              <a:gd name="connsiteY0" fmla="*/ 0 h 1055429"/>
              <a:gd name="connsiteX1" fmla="*/ 3114159 w 3114159"/>
              <a:gd name="connsiteY1" fmla="*/ 33082 h 1055429"/>
              <a:gd name="connsiteX2" fmla="*/ 1864569 w 3114159"/>
              <a:gd name="connsiteY2" fmla="*/ 1013976 h 1055429"/>
              <a:gd name="connsiteX3" fmla="*/ 0 w 3114159"/>
              <a:gd name="connsiteY3" fmla="*/ 1055429 h 1055429"/>
              <a:gd name="connsiteX4" fmla="*/ 2567218 w 3114159"/>
              <a:gd name="connsiteY4" fmla="*/ 0 h 1055429"/>
              <a:gd name="connsiteX0" fmla="*/ 2567218 w 3114159"/>
              <a:gd name="connsiteY0" fmla="*/ 0 h 1013976"/>
              <a:gd name="connsiteX1" fmla="*/ 3114159 w 3114159"/>
              <a:gd name="connsiteY1" fmla="*/ 33082 h 1013976"/>
              <a:gd name="connsiteX2" fmla="*/ 1864569 w 3114159"/>
              <a:gd name="connsiteY2" fmla="*/ 1013976 h 1013976"/>
              <a:gd name="connsiteX3" fmla="*/ 0 w 3114159"/>
              <a:gd name="connsiteY3" fmla="*/ 985091 h 1013976"/>
              <a:gd name="connsiteX4" fmla="*/ 2567218 w 3114159"/>
              <a:gd name="connsiteY4" fmla="*/ 0 h 1013976"/>
              <a:gd name="connsiteX0" fmla="*/ 2567218 w 3114159"/>
              <a:gd name="connsiteY0" fmla="*/ 0 h 985091"/>
              <a:gd name="connsiteX1" fmla="*/ 3114159 w 3114159"/>
              <a:gd name="connsiteY1" fmla="*/ 33082 h 985091"/>
              <a:gd name="connsiteX2" fmla="*/ 1661369 w 3114159"/>
              <a:gd name="connsiteY2" fmla="*/ 959269 h 985091"/>
              <a:gd name="connsiteX3" fmla="*/ 0 w 3114159"/>
              <a:gd name="connsiteY3" fmla="*/ 985091 h 985091"/>
              <a:gd name="connsiteX4" fmla="*/ 2567218 w 3114159"/>
              <a:gd name="connsiteY4" fmla="*/ 0 h 985091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661369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4159" h="953829">
                <a:moveTo>
                  <a:pt x="2746972" y="0"/>
                </a:moveTo>
                <a:lnTo>
                  <a:pt x="3114159" y="1820"/>
                </a:lnTo>
                <a:lnTo>
                  <a:pt x="1661369" y="928007"/>
                </a:lnTo>
                <a:lnTo>
                  <a:pt x="0" y="953829"/>
                </a:lnTo>
                <a:lnTo>
                  <a:pt x="2746972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25ECCE1-23B6-4660-8AD8-38F7AAED0950}"/>
              </a:ext>
            </a:extLst>
          </p:cNvPr>
          <p:cNvSpPr/>
          <p:nvPr/>
        </p:nvSpPr>
        <p:spPr>
          <a:xfrm>
            <a:off x="291234" y="2855022"/>
            <a:ext cx="11711084" cy="1148862"/>
          </a:xfrm>
          <a:custGeom>
            <a:avLst/>
            <a:gdLst>
              <a:gd name="connsiteX0" fmla="*/ 22947 w 11492297"/>
              <a:gd name="connsiteY0" fmla="*/ 1220222 h 1755786"/>
              <a:gd name="connsiteX1" fmla="*/ 187070 w 11492297"/>
              <a:gd name="connsiteY1" fmla="*/ 923238 h 1755786"/>
              <a:gd name="connsiteX2" fmla="*/ 616916 w 11492297"/>
              <a:gd name="connsiteY2" fmla="*/ 696592 h 1755786"/>
              <a:gd name="connsiteX3" fmla="*/ 1304670 w 11492297"/>
              <a:gd name="connsiteY3" fmla="*/ 540284 h 1755786"/>
              <a:gd name="connsiteX4" fmla="*/ 1609470 w 11492297"/>
              <a:gd name="connsiteY4" fmla="*/ 133884 h 1755786"/>
              <a:gd name="connsiteX5" fmla="*/ 1968977 w 11492297"/>
              <a:gd name="connsiteY5" fmla="*/ 8838 h 1755786"/>
              <a:gd name="connsiteX6" fmla="*/ 2938085 w 11492297"/>
              <a:gd name="connsiteY6" fmla="*/ 71361 h 1755786"/>
              <a:gd name="connsiteX7" fmla="*/ 4884116 w 11492297"/>
              <a:gd name="connsiteY7" fmla="*/ 555915 h 1755786"/>
              <a:gd name="connsiteX8" fmla="*/ 5962639 w 11492297"/>
              <a:gd name="connsiteY8" fmla="*/ 712222 h 1755786"/>
              <a:gd name="connsiteX9" fmla="*/ 7377223 w 11492297"/>
              <a:gd name="connsiteY9" fmla="*/ 774746 h 1755786"/>
              <a:gd name="connsiteX10" fmla="*/ 8776177 w 11492297"/>
              <a:gd name="connsiteY10" fmla="*/ 782561 h 1755786"/>
              <a:gd name="connsiteX11" fmla="*/ 10347070 w 11492297"/>
              <a:gd name="connsiteY11" fmla="*/ 806007 h 1755786"/>
              <a:gd name="connsiteX12" fmla="*/ 11198947 w 11492297"/>
              <a:gd name="connsiteY12" fmla="*/ 1009207 h 1755786"/>
              <a:gd name="connsiteX13" fmla="*/ 10980116 w 11492297"/>
              <a:gd name="connsiteY13" fmla="*/ 1290561 h 1755786"/>
              <a:gd name="connsiteX14" fmla="*/ 5587500 w 11492297"/>
              <a:gd name="connsiteY14" fmla="*/ 1751669 h 1755786"/>
              <a:gd name="connsiteX15" fmla="*/ 663808 w 11492297"/>
              <a:gd name="connsiteY15" fmla="*/ 1501576 h 1755786"/>
              <a:gd name="connsiteX16" fmla="*/ 22947 w 11492297"/>
              <a:gd name="connsiteY16" fmla="*/ 1220222 h 1755786"/>
              <a:gd name="connsiteX0" fmla="*/ 22947 w 11492297"/>
              <a:gd name="connsiteY0" fmla="*/ 1220222 h 1755786"/>
              <a:gd name="connsiteX1" fmla="*/ 187070 w 11492297"/>
              <a:gd name="connsiteY1" fmla="*/ 923238 h 1755786"/>
              <a:gd name="connsiteX2" fmla="*/ 616916 w 11492297"/>
              <a:gd name="connsiteY2" fmla="*/ 696592 h 1755786"/>
              <a:gd name="connsiteX3" fmla="*/ 1304670 w 11492297"/>
              <a:gd name="connsiteY3" fmla="*/ 540284 h 1755786"/>
              <a:gd name="connsiteX4" fmla="*/ 1609470 w 11492297"/>
              <a:gd name="connsiteY4" fmla="*/ 133884 h 1755786"/>
              <a:gd name="connsiteX5" fmla="*/ 1968977 w 11492297"/>
              <a:gd name="connsiteY5" fmla="*/ 8838 h 1755786"/>
              <a:gd name="connsiteX6" fmla="*/ 2938085 w 11492297"/>
              <a:gd name="connsiteY6" fmla="*/ 71361 h 1755786"/>
              <a:gd name="connsiteX7" fmla="*/ 4884116 w 11492297"/>
              <a:gd name="connsiteY7" fmla="*/ 555915 h 1755786"/>
              <a:gd name="connsiteX8" fmla="*/ 5962639 w 11492297"/>
              <a:gd name="connsiteY8" fmla="*/ 712222 h 1755786"/>
              <a:gd name="connsiteX9" fmla="*/ 7377223 w 11492297"/>
              <a:gd name="connsiteY9" fmla="*/ 774746 h 1755786"/>
              <a:gd name="connsiteX10" fmla="*/ 8776177 w 11492297"/>
              <a:gd name="connsiteY10" fmla="*/ 782561 h 1755786"/>
              <a:gd name="connsiteX11" fmla="*/ 10347070 w 11492297"/>
              <a:gd name="connsiteY11" fmla="*/ 806007 h 1755786"/>
              <a:gd name="connsiteX12" fmla="*/ 11198947 w 11492297"/>
              <a:gd name="connsiteY12" fmla="*/ 923238 h 1755786"/>
              <a:gd name="connsiteX13" fmla="*/ 10980116 w 11492297"/>
              <a:gd name="connsiteY13" fmla="*/ 1290561 h 1755786"/>
              <a:gd name="connsiteX14" fmla="*/ 5587500 w 11492297"/>
              <a:gd name="connsiteY14" fmla="*/ 1751669 h 1755786"/>
              <a:gd name="connsiteX15" fmla="*/ 663808 w 11492297"/>
              <a:gd name="connsiteY15" fmla="*/ 1501576 h 1755786"/>
              <a:gd name="connsiteX16" fmla="*/ 22947 w 11492297"/>
              <a:gd name="connsiteY16" fmla="*/ 1220222 h 1755786"/>
              <a:gd name="connsiteX0" fmla="*/ 22947 w 11501961"/>
              <a:gd name="connsiteY0" fmla="*/ 1220222 h 1755786"/>
              <a:gd name="connsiteX1" fmla="*/ 187070 w 11501961"/>
              <a:gd name="connsiteY1" fmla="*/ 923238 h 1755786"/>
              <a:gd name="connsiteX2" fmla="*/ 616916 w 11501961"/>
              <a:gd name="connsiteY2" fmla="*/ 696592 h 1755786"/>
              <a:gd name="connsiteX3" fmla="*/ 1304670 w 11501961"/>
              <a:gd name="connsiteY3" fmla="*/ 540284 h 1755786"/>
              <a:gd name="connsiteX4" fmla="*/ 1609470 w 11501961"/>
              <a:gd name="connsiteY4" fmla="*/ 133884 h 1755786"/>
              <a:gd name="connsiteX5" fmla="*/ 1968977 w 11501961"/>
              <a:gd name="connsiteY5" fmla="*/ 8838 h 1755786"/>
              <a:gd name="connsiteX6" fmla="*/ 2938085 w 11501961"/>
              <a:gd name="connsiteY6" fmla="*/ 71361 h 1755786"/>
              <a:gd name="connsiteX7" fmla="*/ 4884116 w 11501961"/>
              <a:gd name="connsiteY7" fmla="*/ 555915 h 1755786"/>
              <a:gd name="connsiteX8" fmla="*/ 5962639 w 11501961"/>
              <a:gd name="connsiteY8" fmla="*/ 712222 h 1755786"/>
              <a:gd name="connsiteX9" fmla="*/ 7377223 w 11501961"/>
              <a:gd name="connsiteY9" fmla="*/ 774746 h 1755786"/>
              <a:gd name="connsiteX10" fmla="*/ 8776177 w 11501961"/>
              <a:gd name="connsiteY10" fmla="*/ 782561 h 1755786"/>
              <a:gd name="connsiteX11" fmla="*/ 10347070 w 11501961"/>
              <a:gd name="connsiteY11" fmla="*/ 806007 h 1755786"/>
              <a:gd name="connsiteX12" fmla="*/ 11198947 w 11501961"/>
              <a:gd name="connsiteY12" fmla="*/ 923238 h 1755786"/>
              <a:gd name="connsiteX13" fmla="*/ 10980116 w 11501961"/>
              <a:gd name="connsiteY13" fmla="*/ 1290561 h 1755786"/>
              <a:gd name="connsiteX14" fmla="*/ 5587500 w 11501961"/>
              <a:gd name="connsiteY14" fmla="*/ 1751669 h 1755786"/>
              <a:gd name="connsiteX15" fmla="*/ 663808 w 11501961"/>
              <a:gd name="connsiteY15" fmla="*/ 1501576 h 1755786"/>
              <a:gd name="connsiteX16" fmla="*/ 22947 w 11501961"/>
              <a:gd name="connsiteY16" fmla="*/ 1220222 h 1755786"/>
              <a:gd name="connsiteX0" fmla="*/ 22947 w 11501961"/>
              <a:gd name="connsiteY0" fmla="*/ 1220222 h 1755786"/>
              <a:gd name="connsiteX1" fmla="*/ 187070 w 11501961"/>
              <a:gd name="connsiteY1" fmla="*/ 923238 h 1755786"/>
              <a:gd name="connsiteX2" fmla="*/ 616916 w 11501961"/>
              <a:gd name="connsiteY2" fmla="*/ 696592 h 1755786"/>
              <a:gd name="connsiteX3" fmla="*/ 1304670 w 11501961"/>
              <a:gd name="connsiteY3" fmla="*/ 540284 h 1755786"/>
              <a:gd name="connsiteX4" fmla="*/ 1609470 w 11501961"/>
              <a:gd name="connsiteY4" fmla="*/ 133884 h 1755786"/>
              <a:gd name="connsiteX5" fmla="*/ 1968977 w 11501961"/>
              <a:gd name="connsiteY5" fmla="*/ 8838 h 1755786"/>
              <a:gd name="connsiteX6" fmla="*/ 2938085 w 11501961"/>
              <a:gd name="connsiteY6" fmla="*/ 71361 h 1755786"/>
              <a:gd name="connsiteX7" fmla="*/ 4884116 w 11501961"/>
              <a:gd name="connsiteY7" fmla="*/ 555915 h 1755786"/>
              <a:gd name="connsiteX8" fmla="*/ 5962639 w 11501961"/>
              <a:gd name="connsiteY8" fmla="*/ 712222 h 1755786"/>
              <a:gd name="connsiteX9" fmla="*/ 7377223 w 11501961"/>
              <a:gd name="connsiteY9" fmla="*/ 774746 h 1755786"/>
              <a:gd name="connsiteX10" fmla="*/ 8776177 w 11501961"/>
              <a:gd name="connsiteY10" fmla="*/ 782561 h 1755786"/>
              <a:gd name="connsiteX11" fmla="*/ 10347070 w 11501961"/>
              <a:gd name="connsiteY11" fmla="*/ 806007 h 1755786"/>
              <a:gd name="connsiteX12" fmla="*/ 11198947 w 11501961"/>
              <a:gd name="connsiteY12" fmla="*/ 837269 h 1755786"/>
              <a:gd name="connsiteX13" fmla="*/ 10980116 w 11501961"/>
              <a:gd name="connsiteY13" fmla="*/ 1290561 h 1755786"/>
              <a:gd name="connsiteX14" fmla="*/ 5587500 w 11501961"/>
              <a:gd name="connsiteY14" fmla="*/ 1751669 h 1755786"/>
              <a:gd name="connsiteX15" fmla="*/ 663808 w 11501961"/>
              <a:gd name="connsiteY15" fmla="*/ 1501576 h 1755786"/>
              <a:gd name="connsiteX16" fmla="*/ 22947 w 11501961"/>
              <a:gd name="connsiteY16" fmla="*/ 1220222 h 1755786"/>
              <a:gd name="connsiteX0" fmla="*/ 22947 w 11511828"/>
              <a:gd name="connsiteY0" fmla="*/ 1220222 h 1755786"/>
              <a:gd name="connsiteX1" fmla="*/ 187070 w 11511828"/>
              <a:gd name="connsiteY1" fmla="*/ 923238 h 1755786"/>
              <a:gd name="connsiteX2" fmla="*/ 616916 w 11511828"/>
              <a:gd name="connsiteY2" fmla="*/ 696592 h 1755786"/>
              <a:gd name="connsiteX3" fmla="*/ 1304670 w 11511828"/>
              <a:gd name="connsiteY3" fmla="*/ 540284 h 1755786"/>
              <a:gd name="connsiteX4" fmla="*/ 1609470 w 11511828"/>
              <a:gd name="connsiteY4" fmla="*/ 133884 h 1755786"/>
              <a:gd name="connsiteX5" fmla="*/ 1968977 w 11511828"/>
              <a:gd name="connsiteY5" fmla="*/ 8838 h 1755786"/>
              <a:gd name="connsiteX6" fmla="*/ 2938085 w 11511828"/>
              <a:gd name="connsiteY6" fmla="*/ 71361 h 1755786"/>
              <a:gd name="connsiteX7" fmla="*/ 4884116 w 11511828"/>
              <a:gd name="connsiteY7" fmla="*/ 555915 h 1755786"/>
              <a:gd name="connsiteX8" fmla="*/ 5962639 w 11511828"/>
              <a:gd name="connsiteY8" fmla="*/ 712222 h 1755786"/>
              <a:gd name="connsiteX9" fmla="*/ 7377223 w 11511828"/>
              <a:gd name="connsiteY9" fmla="*/ 774746 h 1755786"/>
              <a:gd name="connsiteX10" fmla="*/ 8776177 w 11511828"/>
              <a:gd name="connsiteY10" fmla="*/ 782561 h 1755786"/>
              <a:gd name="connsiteX11" fmla="*/ 10347070 w 11511828"/>
              <a:gd name="connsiteY11" fmla="*/ 806007 h 1755786"/>
              <a:gd name="connsiteX12" fmla="*/ 11198947 w 11511828"/>
              <a:gd name="connsiteY12" fmla="*/ 837269 h 1755786"/>
              <a:gd name="connsiteX13" fmla="*/ 10980116 w 11511828"/>
              <a:gd name="connsiteY13" fmla="*/ 1290561 h 1755786"/>
              <a:gd name="connsiteX14" fmla="*/ 5587500 w 11511828"/>
              <a:gd name="connsiteY14" fmla="*/ 1751669 h 1755786"/>
              <a:gd name="connsiteX15" fmla="*/ 663808 w 11511828"/>
              <a:gd name="connsiteY15" fmla="*/ 1501576 h 1755786"/>
              <a:gd name="connsiteX16" fmla="*/ 22947 w 11511828"/>
              <a:gd name="connsiteY16" fmla="*/ 1220222 h 1755786"/>
              <a:gd name="connsiteX0" fmla="*/ 22947 w 11511828"/>
              <a:gd name="connsiteY0" fmla="*/ 1220222 h 1755786"/>
              <a:gd name="connsiteX1" fmla="*/ 187070 w 11511828"/>
              <a:gd name="connsiteY1" fmla="*/ 923238 h 1755786"/>
              <a:gd name="connsiteX2" fmla="*/ 616916 w 11511828"/>
              <a:gd name="connsiteY2" fmla="*/ 696592 h 1755786"/>
              <a:gd name="connsiteX3" fmla="*/ 1304670 w 11511828"/>
              <a:gd name="connsiteY3" fmla="*/ 540284 h 1755786"/>
              <a:gd name="connsiteX4" fmla="*/ 1609470 w 11511828"/>
              <a:gd name="connsiteY4" fmla="*/ 133884 h 1755786"/>
              <a:gd name="connsiteX5" fmla="*/ 1968977 w 11511828"/>
              <a:gd name="connsiteY5" fmla="*/ 8838 h 1755786"/>
              <a:gd name="connsiteX6" fmla="*/ 2938085 w 11511828"/>
              <a:gd name="connsiteY6" fmla="*/ 71361 h 1755786"/>
              <a:gd name="connsiteX7" fmla="*/ 4884116 w 11511828"/>
              <a:gd name="connsiteY7" fmla="*/ 555915 h 1755786"/>
              <a:gd name="connsiteX8" fmla="*/ 5962639 w 11511828"/>
              <a:gd name="connsiteY8" fmla="*/ 712222 h 1755786"/>
              <a:gd name="connsiteX9" fmla="*/ 7377223 w 11511828"/>
              <a:gd name="connsiteY9" fmla="*/ 774746 h 1755786"/>
              <a:gd name="connsiteX10" fmla="*/ 8776177 w 11511828"/>
              <a:gd name="connsiteY10" fmla="*/ 782561 h 1755786"/>
              <a:gd name="connsiteX11" fmla="*/ 10347070 w 11511828"/>
              <a:gd name="connsiteY11" fmla="*/ 806007 h 1755786"/>
              <a:gd name="connsiteX12" fmla="*/ 11198947 w 11511828"/>
              <a:gd name="connsiteY12" fmla="*/ 837269 h 1755786"/>
              <a:gd name="connsiteX13" fmla="*/ 10980116 w 11511828"/>
              <a:gd name="connsiteY13" fmla="*/ 1290561 h 1755786"/>
              <a:gd name="connsiteX14" fmla="*/ 5587500 w 11511828"/>
              <a:gd name="connsiteY14" fmla="*/ 1751669 h 1755786"/>
              <a:gd name="connsiteX15" fmla="*/ 663808 w 11511828"/>
              <a:gd name="connsiteY15" fmla="*/ 1501576 h 1755786"/>
              <a:gd name="connsiteX16" fmla="*/ 22947 w 11511828"/>
              <a:gd name="connsiteY16" fmla="*/ 1220222 h 1755786"/>
              <a:gd name="connsiteX0" fmla="*/ 22947 w 11590543"/>
              <a:gd name="connsiteY0" fmla="*/ 1220222 h 1755786"/>
              <a:gd name="connsiteX1" fmla="*/ 187070 w 11590543"/>
              <a:gd name="connsiteY1" fmla="*/ 923238 h 1755786"/>
              <a:gd name="connsiteX2" fmla="*/ 616916 w 11590543"/>
              <a:gd name="connsiteY2" fmla="*/ 696592 h 1755786"/>
              <a:gd name="connsiteX3" fmla="*/ 1304670 w 11590543"/>
              <a:gd name="connsiteY3" fmla="*/ 540284 h 1755786"/>
              <a:gd name="connsiteX4" fmla="*/ 1609470 w 11590543"/>
              <a:gd name="connsiteY4" fmla="*/ 133884 h 1755786"/>
              <a:gd name="connsiteX5" fmla="*/ 1968977 w 11590543"/>
              <a:gd name="connsiteY5" fmla="*/ 8838 h 1755786"/>
              <a:gd name="connsiteX6" fmla="*/ 2938085 w 11590543"/>
              <a:gd name="connsiteY6" fmla="*/ 71361 h 1755786"/>
              <a:gd name="connsiteX7" fmla="*/ 4884116 w 11590543"/>
              <a:gd name="connsiteY7" fmla="*/ 555915 h 1755786"/>
              <a:gd name="connsiteX8" fmla="*/ 5962639 w 11590543"/>
              <a:gd name="connsiteY8" fmla="*/ 712222 h 1755786"/>
              <a:gd name="connsiteX9" fmla="*/ 7377223 w 11590543"/>
              <a:gd name="connsiteY9" fmla="*/ 774746 h 1755786"/>
              <a:gd name="connsiteX10" fmla="*/ 8776177 w 11590543"/>
              <a:gd name="connsiteY10" fmla="*/ 782561 h 1755786"/>
              <a:gd name="connsiteX11" fmla="*/ 10347070 w 11590543"/>
              <a:gd name="connsiteY11" fmla="*/ 806007 h 1755786"/>
              <a:gd name="connsiteX12" fmla="*/ 11198947 w 11590543"/>
              <a:gd name="connsiteY12" fmla="*/ 837269 h 1755786"/>
              <a:gd name="connsiteX13" fmla="*/ 11490456 w 11590543"/>
              <a:gd name="connsiteY13" fmla="*/ 1118623 h 1755786"/>
              <a:gd name="connsiteX14" fmla="*/ 10980116 w 11590543"/>
              <a:gd name="connsiteY14" fmla="*/ 1290561 h 1755786"/>
              <a:gd name="connsiteX15" fmla="*/ 5587500 w 11590543"/>
              <a:gd name="connsiteY15" fmla="*/ 1751669 h 1755786"/>
              <a:gd name="connsiteX16" fmla="*/ 663808 w 11590543"/>
              <a:gd name="connsiteY16" fmla="*/ 1501576 h 1755786"/>
              <a:gd name="connsiteX17" fmla="*/ 22947 w 11590543"/>
              <a:gd name="connsiteY17" fmla="*/ 1220222 h 1755786"/>
              <a:gd name="connsiteX0" fmla="*/ 22947 w 11613048"/>
              <a:gd name="connsiteY0" fmla="*/ 1220222 h 1755786"/>
              <a:gd name="connsiteX1" fmla="*/ 187070 w 11613048"/>
              <a:gd name="connsiteY1" fmla="*/ 923238 h 1755786"/>
              <a:gd name="connsiteX2" fmla="*/ 616916 w 11613048"/>
              <a:gd name="connsiteY2" fmla="*/ 696592 h 1755786"/>
              <a:gd name="connsiteX3" fmla="*/ 1304670 w 11613048"/>
              <a:gd name="connsiteY3" fmla="*/ 540284 h 1755786"/>
              <a:gd name="connsiteX4" fmla="*/ 1609470 w 11613048"/>
              <a:gd name="connsiteY4" fmla="*/ 133884 h 1755786"/>
              <a:gd name="connsiteX5" fmla="*/ 1968977 w 11613048"/>
              <a:gd name="connsiteY5" fmla="*/ 8838 h 1755786"/>
              <a:gd name="connsiteX6" fmla="*/ 2938085 w 11613048"/>
              <a:gd name="connsiteY6" fmla="*/ 71361 h 1755786"/>
              <a:gd name="connsiteX7" fmla="*/ 4884116 w 11613048"/>
              <a:gd name="connsiteY7" fmla="*/ 555915 h 1755786"/>
              <a:gd name="connsiteX8" fmla="*/ 5962639 w 11613048"/>
              <a:gd name="connsiteY8" fmla="*/ 712222 h 1755786"/>
              <a:gd name="connsiteX9" fmla="*/ 7377223 w 11613048"/>
              <a:gd name="connsiteY9" fmla="*/ 774746 h 1755786"/>
              <a:gd name="connsiteX10" fmla="*/ 8776177 w 11613048"/>
              <a:gd name="connsiteY10" fmla="*/ 782561 h 1755786"/>
              <a:gd name="connsiteX11" fmla="*/ 10347070 w 11613048"/>
              <a:gd name="connsiteY11" fmla="*/ 806007 h 1755786"/>
              <a:gd name="connsiteX12" fmla="*/ 11198947 w 11613048"/>
              <a:gd name="connsiteY12" fmla="*/ 837269 h 1755786"/>
              <a:gd name="connsiteX13" fmla="*/ 11529533 w 11613048"/>
              <a:gd name="connsiteY13" fmla="*/ 1001393 h 1755786"/>
              <a:gd name="connsiteX14" fmla="*/ 10980116 w 11613048"/>
              <a:gd name="connsiteY14" fmla="*/ 1290561 h 1755786"/>
              <a:gd name="connsiteX15" fmla="*/ 5587500 w 11613048"/>
              <a:gd name="connsiteY15" fmla="*/ 1751669 h 1755786"/>
              <a:gd name="connsiteX16" fmla="*/ 663808 w 11613048"/>
              <a:gd name="connsiteY16" fmla="*/ 1501576 h 1755786"/>
              <a:gd name="connsiteX17" fmla="*/ 22947 w 11613048"/>
              <a:gd name="connsiteY17" fmla="*/ 1220222 h 1755786"/>
              <a:gd name="connsiteX0" fmla="*/ 22947 w 11534496"/>
              <a:gd name="connsiteY0" fmla="*/ 1220222 h 1755786"/>
              <a:gd name="connsiteX1" fmla="*/ 187070 w 11534496"/>
              <a:gd name="connsiteY1" fmla="*/ 923238 h 1755786"/>
              <a:gd name="connsiteX2" fmla="*/ 616916 w 11534496"/>
              <a:gd name="connsiteY2" fmla="*/ 696592 h 1755786"/>
              <a:gd name="connsiteX3" fmla="*/ 1304670 w 11534496"/>
              <a:gd name="connsiteY3" fmla="*/ 540284 h 1755786"/>
              <a:gd name="connsiteX4" fmla="*/ 1609470 w 11534496"/>
              <a:gd name="connsiteY4" fmla="*/ 133884 h 1755786"/>
              <a:gd name="connsiteX5" fmla="*/ 1968977 w 11534496"/>
              <a:gd name="connsiteY5" fmla="*/ 8838 h 1755786"/>
              <a:gd name="connsiteX6" fmla="*/ 2938085 w 11534496"/>
              <a:gd name="connsiteY6" fmla="*/ 71361 h 1755786"/>
              <a:gd name="connsiteX7" fmla="*/ 4884116 w 11534496"/>
              <a:gd name="connsiteY7" fmla="*/ 555915 h 1755786"/>
              <a:gd name="connsiteX8" fmla="*/ 5962639 w 11534496"/>
              <a:gd name="connsiteY8" fmla="*/ 712222 h 1755786"/>
              <a:gd name="connsiteX9" fmla="*/ 7377223 w 11534496"/>
              <a:gd name="connsiteY9" fmla="*/ 774746 h 1755786"/>
              <a:gd name="connsiteX10" fmla="*/ 8776177 w 11534496"/>
              <a:gd name="connsiteY10" fmla="*/ 782561 h 1755786"/>
              <a:gd name="connsiteX11" fmla="*/ 10347070 w 11534496"/>
              <a:gd name="connsiteY11" fmla="*/ 806007 h 1755786"/>
              <a:gd name="connsiteX12" fmla="*/ 11198947 w 11534496"/>
              <a:gd name="connsiteY12" fmla="*/ 837269 h 1755786"/>
              <a:gd name="connsiteX13" fmla="*/ 11529533 w 11534496"/>
              <a:gd name="connsiteY13" fmla="*/ 1001393 h 1755786"/>
              <a:gd name="connsiteX14" fmla="*/ 10980116 w 11534496"/>
              <a:gd name="connsiteY14" fmla="*/ 1290561 h 1755786"/>
              <a:gd name="connsiteX15" fmla="*/ 5587500 w 11534496"/>
              <a:gd name="connsiteY15" fmla="*/ 1751669 h 1755786"/>
              <a:gd name="connsiteX16" fmla="*/ 663808 w 11534496"/>
              <a:gd name="connsiteY16" fmla="*/ 1501576 h 1755786"/>
              <a:gd name="connsiteX17" fmla="*/ 22947 w 11534496"/>
              <a:gd name="connsiteY17" fmla="*/ 1220222 h 1755786"/>
              <a:gd name="connsiteX0" fmla="*/ 22947 w 11534496"/>
              <a:gd name="connsiteY0" fmla="*/ 1220222 h 1755786"/>
              <a:gd name="connsiteX1" fmla="*/ 187070 w 11534496"/>
              <a:gd name="connsiteY1" fmla="*/ 923238 h 1755786"/>
              <a:gd name="connsiteX2" fmla="*/ 616916 w 11534496"/>
              <a:gd name="connsiteY2" fmla="*/ 696592 h 1755786"/>
              <a:gd name="connsiteX3" fmla="*/ 1304670 w 11534496"/>
              <a:gd name="connsiteY3" fmla="*/ 540284 h 1755786"/>
              <a:gd name="connsiteX4" fmla="*/ 1609470 w 11534496"/>
              <a:gd name="connsiteY4" fmla="*/ 133884 h 1755786"/>
              <a:gd name="connsiteX5" fmla="*/ 1968977 w 11534496"/>
              <a:gd name="connsiteY5" fmla="*/ 8838 h 1755786"/>
              <a:gd name="connsiteX6" fmla="*/ 2938085 w 11534496"/>
              <a:gd name="connsiteY6" fmla="*/ 71361 h 1755786"/>
              <a:gd name="connsiteX7" fmla="*/ 4884116 w 11534496"/>
              <a:gd name="connsiteY7" fmla="*/ 555915 h 1755786"/>
              <a:gd name="connsiteX8" fmla="*/ 5962639 w 11534496"/>
              <a:gd name="connsiteY8" fmla="*/ 712222 h 1755786"/>
              <a:gd name="connsiteX9" fmla="*/ 7377223 w 11534496"/>
              <a:gd name="connsiteY9" fmla="*/ 774746 h 1755786"/>
              <a:gd name="connsiteX10" fmla="*/ 8776177 w 11534496"/>
              <a:gd name="connsiteY10" fmla="*/ 782561 h 1755786"/>
              <a:gd name="connsiteX11" fmla="*/ 10347070 w 11534496"/>
              <a:gd name="connsiteY11" fmla="*/ 806007 h 1755786"/>
              <a:gd name="connsiteX12" fmla="*/ 11198947 w 11534496"/>
              <a:gd name="connsiteY12" fmla="*/ 837269 h 1755786"/>
              <a:gd name="connsiteX13" fmla="*/ 11529533 w 11534496"/>
              <a:gd name="connsiteY13" fmla="*/ 1001393 h 1755786"/>
              <a:gd name="connsiteX14" fmla="*/ 10980116 w 11534496"/>
              <a:gd name="connsiteY14" fmla="*/ 1290561 h 1755786"/>
              <a:gd name="connsiteX15" fmla="*/ 5587500 w 11534496"/>
              <a:gd name="connsiteY15" fmla="*/ 1751669 h 1755786"/>
              <a:gd name="connsiteX16" fmla="*/ 663808 w 11534496"/>
              <a:gd name="connsiteY16" fmla="*/ 1501576 h 1755786"/>
              <a:gd name="connsiteX17" fmla="*/ 22947 w 11534496"/>
              <a:gd name="connsiteY17" fmla="*/ 1220222 h 1755786"/>
              <a:gd name="connsiteX0" fmla="*/ 22947 w 11530338"/>
              <a:gd name="connsiteY0" fmla="*/ 1220222 h 1755786"/>
              <a:gd name="connsiteX1" fmla="*/ 187070 w 11530338"/>
              <a:gd name="connsiteY1" fmla="*/ 923238 h 1755786"/>
              <a:gd name="connsiteX2" fmla="*/ 616916 w 11530338"/>
              <a:gd name="connsiteY2" fmla="*/ 696592 h 1755786"/>
              <a:gd name="connsiteX3" fmla="*/ 1304670 w 11530338"/>
              <a:gd name="connsiteY3" fmla="*/ 540284 h 1755786"/>
              <a:gd name="connsiteX4" fmla="*/ 1609470 w 11530338"/>
              <a:gd name="connsiteY4" fmla="*/ 133884 h 1755786"/>
              <a:gd name="connsiteX5" fmla="*/ 1968977 w 11530338"/>
              <a:gd name="connsiteY5" fmla="*/ 8838 h 1755786"/>
              <a:gd name="connsiteX6" fmla="*/ 2938085 w 11530338"/>
              <a:gd name="connsiteY6" fmla="*/ 71361 h 1755786"/>
              <a:gd name="connsiteX7" fmla="*/ 4884116 w 11530338"/>
              <a:gd name="connsiteY7" fmla="*/ 555915 h 1755786"/>
              <a:gd name="connsiteX8" fmla="*/ 5962639 w 11530338"/>
              <a:gd name="connsiteY8" fmla="*/ 712222 h 1755786"/>
              <a:gd name="connsiteX9" fmla="*/ 7377223 w 11530338"/>
              <a:gd name="connsiteY9" fmla="*/ 774746 h 1755786"/>
              <a:gd name="connsiteX10" fmla="*/ 8776177 w 11530338"/>
              <a:gd name="connsiteY10" fmla="*/ 782561 h 1755786"/>
              <a:gd name="connsiteX11" fmla="*/ 10347070 w 11530338"/>
              <a:gd name="connsiteY11" fmla="*/ 806007 h 1755786"/>
              <a:gd name="connsiteX12" fmla="*/ 11198947 w 11530338"/>
              <a:gd name="connsiteY12" fmla="*/ 837269 h 1755786"/>
              <a:gd name="connsiteX13" fmla="*/ 11529533 w 11530338"/>
              <a:gd name="connsiteY13" fmla="*/ 1001393 h 1755786"/>
              <a:gd name="connsiteX14" fmla="*/ 10980116 w 11530338"/>
              <a:gd name="connsiteY14" fmla="*/ 1290561 h 1755786"/>
              <a:gd name="connsiteX15" fmla="*/ 5587500 w 11530338"/>
              <a:gd name="connsiteY15" fmla="*/ 1751669 h 1755786"/>
              <a:gd name="connsiteX16" fmla="*/ 663808 w 11530338"/>
              <a:gd name="connsiteY16" fmla="*/ 1501576 h 1755786"/>
              <a:gd name="connsiteX17" fmla="*/ 22947 w 11530338"/>
              <a:gd name="connsiteY17" fmla="*/ 1220222 h 1755786"/>
              <a:gd name="connsiteX0" fmla="*/ 22947 w 11530338"/>
              <a:gd name="connsiteY0" fmla="*/ 1220222 h 1755786"/>
              <a:gd name="connsiteX1" fmla="*/ 187070 w 11530338"/>
              <a:gd name="connsiteY1" fmla="*/ 923238 h 1755786"/>
              <a:gd name="connsiteX2" fmla="*/ 616916 w 11530338"/>
              <a:gd name="connsiteY2" fmla="*/ 696592 h 1755786"/>
              <a:gd name="connsiteX3" fmla="*/ 1304670 w 11530338"/>
              <a:gd name="connsiteY3" fmla="*/ 540284 h 1755786"/>
              <a:gd name="connsiteX4" fmla="*/ 1609470 w 11530338"/>
              <a:gd name="connsiteY4" fmla="*/ 133884 h 1755786"/>
              <a:gd name="connsiteX5" fmla="*/ 1968977 w 11530338"/>
              <a:gd name="connsiteY5" fmla="*/ 8838 h 1755786"/>
              <a:gd name="connsiteX6" fmla="*/ 2938085 w 11530338"/>
              <a:gd name="connsiteY6" fmla="*/ 71361 h 1755786"/>
              <a:gd name="connsiteX7" fmla="*/ 4884116 w 11530338"/>
              <a:gd name="connsiteY7" fmla="*/ 555915 h 1755786"/>
              <a:gd name="connsiteX8" fmla="*/ 5962639 w 11530338"/>
              <a:gd name="connsiteY8" fmla="*/ 712222 h 1755786"/>
              <a:gd name="connsiteX9" fmla="*/ 7377223 w 11530338"/>
              <a:gd name="connsiteY9" fmla="*/ 774746 h 1755786"/>
              <a:gd name="connsiteX10" fmla="*/ 8776177 w 11530338"/>
              <a:gd name="connsiteY10" fmla="*/ 782561 h 1755786"/>
              <a:gd name="connsiteX11" fmla="*/ 10347070 w 11530338"/>
              <a:gd name="connsiteY11" fmla="*/ 806007 h 1755786"/>
              <a:gd name="connsiteX12" fmla="*/ 11198947 w 11530338"/>
              <a:gd name="connsiteY12" fmla="*/ 837269 h 1755786"/>
              <a:gd name="connsiteX13" fmla="*/ 11529533 w 11530338"/>
              <a:gd name="connsiteY13" fmla="*/ 1001393 h 1755786"/>
              <a:gd name="connsiteX14" fmla="*/ 10980116 w 11530338"/>
              <a:gd name="connsiteY14" fmla="*/ 1290561 h 1755786"/>
              <a:gd name="connsiteX15" fmla="*/ 5587500 w 11530338"/>
              <a:gd name="connsiteY15" fmla="*/ 1751669 h 1755786"/>
              <a:gd name="connsiteX16" fmla="*/ 663808 w 11530338"/>
              <a:gd name="connsiteY16" fmla="*/ 1501576 h 1755786"/>
              <a:gd name="connsiteX17" fmla="*/ 22947 w 11530338"/>
              <a:gd name="connsiteY17" fmla="*/ 1220222 h 1755786"/>
              <a:gd name="connsiteX0" fmla="*/ 22947 w 11530338"/>
              <a:gd name="connsiteY0" fmla="*/ 1220222 h 1755786"/>
              <a:gd name="connsiteX1" fmla="*/ 187070 w 11530338"/>
              <a:gd name="connsiteY1" fmla="*/ 923238 h 1755786"/>
              <a:gd name="connsiteX2" fmla="*/ 616916 w 11530338"/>
              <a:gd name="connsiteY2" fmla="*/ 696592 h 1755786"/>
              <a:gd name="connsiteX3" fmla="*/ 1304670 w 11530338"/>
              <a:gd name="connsiteY3" fmla="*/ 540284 h 1755786"/>
              <a:gd name="connsiteX4" fmla="*/ 1609470 w 11530338"/>
              <a:gd name="connsiteY4" fmla="*/ 133884 h 1755786"/>
              <a:gd name="connsiteX5" fmla="*/ 1968977 w 11530338"/>
              <a:gd name="connsiteY5" fmla="*/ 8838 h 1755786"/>
              <a:gd name="connsiteX6" fmla="*/ 2938085 w 11530338"/>
              <a:gd name="connsiteY6" fmla="*/ 71361 h 1755786"/>
              <a:gd name="connsiteX7" fmla="*/ 4884116 w 11530338"/>
              <a:gd name="connsiteY7" fmla="*/ 555915 h 1755786"/>
              <a:gd name="connsiteX8" fmla="*/ 5962639 w 11530338"/>
              <a:gd name="connsiteY8" fmla="*/ 712222 h 1755786"/>
              <a:gd name="connsiteX9" fmla="*/ 7377223 w 11530338"/>
              <a:gd name="connsiteY9" fmla="*/ 774746 h 1755786"/>
              <a:gd name="connsiteX10" fmla="*/ 8776177 w 11530338"/>
              <a:gd name="connsiteY10" fmla="*/ 782561 h 1755786"/>
              <a:gd name="connsiteX11" fmla="*/ 10347070 w 11530338"/>
              <a:gd name="connsiteY11" fmla="*/ 806007 h 1755786"/>
              <a:gd name="connsiteX12" fmla="*/ 11198947 w 11530338"/>
              <a:gd name="connsiteY12" fmla="*/ 837269 h 1755786"/>
              <a:gd name="connsiteX13" fmla="*/ 11529533 w 11530338"/>
              <a:gd name="connsiteY13" fmla="*/ 1001393 h 1755786"/>
              <a:gd name="connsiteX14" fmla="*/ 11159870 w 11530338"/>
              <a:gd name="connsiteY14" fmla="*/ 1188961 h 1755786"/>
              <a:gd name="connsiteX15" fmla="*/ 5587500 w 11530338"/>
              <a:gd name="connsiteY15" fmla="*/ 1751669 h 1755786"/>
              <a:gd name="connsiteX16" fmla="*/ 663808 w 11530338"/>
              <a:gd name="connsiteY16" fmla="*/ 1501576 h 1755786"/>
              <a:gd name="connsiteX17" fmla="*/ 22947 w 11530338"/>
              <a:gd name="connsiteY17" fmla="*/ 1220222 h 1755786"/>
              <a:gd name="connsiteX0" fmla="*/ 22947 w 11530338"/>
              <a:gd name="connsiteY0" fmla="*/ 1220222 h 1755786"/>
              <a:gd name="connsiteX1" fmla="*/ 187070 w 11530338"/>
              <a:gd name="connsiteY1" fmla="*/ 923238 h 1755786"/>
              <a:gd name="connsiteX2" fmla="*/ 616916 w 11530338"/>
              <a:gd name="connsiteY2" fmla="*/ 696592 h 1755786"/>
              <a:gd name="connsiteX3" fmla="*/ 1304670 w 11530338"/>
              <a:gd name="connsiteY3" fmla="*/ 540284 h 1755786"/>
              <a:gd name="connsiteX4" fmla="*/ 1609470 w 11530338"/>
              <a:gd name="connsiteY4" fmla="*/ 133884 h 1755786"/>
              <a:gd name="connsiteX5" fmla="*/ 1968977 w 11530338"/>
              <a:gd name="connsiteY5" fmla="*/ 8838 h 1755786"/>
              <a:gd name="connsiteX6" fmla="*/ 2938085 w 11530338"/>
              <a:gd name="connsiteY6" fmla="*/ 71361 h 1755786"/>
              <a:gd name="connsiteX7" fmla="*/ 4884116 w 11530338"/>
              <a:gd name="connsiteY7" fmla="*/ 555915 h 1755786"/>
              <a:gd name="connsiteX8" fmla="*/ 5962639 w 11530338"/>
              <a:gd name="connsiteY8" fmla="*/ 712222 h 1755786"/>
              <a:gd name="connsiteX9" fmla="*/ 7377223 w 11530338"/>
              <a:gd name="connsiteY9" fmla="*/ 774746 h 1755786"/>
              <a:gd name="connsiteX10" fmla="*/ 8776177 w 11530338"/>
              <a:gd name="connsiteY10" fmla="*/ 782561 h 1755786"/>
              <a:gd name="connsiteX11" fmla="*/ 10347070 w 11530338"/>
              <a:gd name="connsiteY11" fmla="*/ 806007 h 1755786"/>
              <a:gd name="connsiteX12" fmla="*/ 11198947 w 11530338"/>
              <a:gd name="connsiteY12" fmla="*/ 837269 h 1755786"/>
              <a:gd name="connsiteX13" fmla="*/ 11529533 w 11530338"/>
              <a:gd name="connsiteY13" fmla="*/ 1001393 h 1755786"/>
              <a:gd name="connsiteX14" fmla="*/ 11159870 w 11530338"/>
              <a:gd name="connsiteY14" fmla="*/ 1188961 h 1755786"/>
              <a:gd name="connsiteX15" fmla="*/ 5587500 w 11530338"/>
              <a:gd name="connsiteY15" fmla="*/ 1751669 h 1755786"/>
              <a:gd name="connsiteX16" fmla="*/ 663808 w 11530338"/>
              <a:gd name="connsiteY16" fmla="*/ 1501576 h 1755786"/>
              <a:gd name="connsiteX17" fmla="*/ 22947 w 11530338"/>
              <a:gd name="connsiteY17" fmla="*/ 1220222 h 1755786"/>
              <a:gd name="connsiteX0" fmla="*/ 22947 w 11530206"/>
              <a:gd name="connsiteY0" fmla="*/ 1220222 h 1755786"/>
              <a:gd name="connsiteX1" fmla="*/ 187070 w 11530206"/>
              <a:gd name="connsiteY1" fmla="*/ 923238 h 1755786"/>
              <a:gd name="connsiteX2" fmla="*/ 616916 w 11530206"/>
              <a:gd name="connsiteY2" fmla="*/ 696592 h 1755786"/>
              <a:gd name="connsiteX3" fmla="*/ 1304670 w 11530206"/>
              <a:gd name="connsiteY3" fmla="*/ 540284 h 1755786"/>
              <a:gd name="connsiteX4" fmla="*/ 1609470 w 11530206"/>
              <a:gd name="connsiteY4" fmla="*/ 133884 h 1755786"/>
              <a:gd name="connsiteX5" fmla="*/ 1968977 w 11530206"/>
              <a:gd name="connsiteY5" fmla="*/ 8838 h 1755786"/>
              <a:gd name="connsiteX6" fmla="*/ 2938085 w 11530206"/>
              <a:gd name="connsiteY6" fmla="*/ 71361 h 1755786"/>
              <a:gd name="connsiteX7" fmla="*/ 4884116 w 11530206"/>
              <a:gd name="connsiteY7" fmla="*/ 555915 h 1755786"/>
              <a:gd name="connsiteX8" fmla="*/ 5962639 w 11530206"/>
              <a:gd name="connsiteY8" fmla="*/ 712222 h 1755786"/>
              <a:gd name="connsiteX9" fmla="*/ 7377223 w 11530206"/>
              <a:gd name="connsiteY9" fmla="*/ 774746 h 1755786"/>
              <a:gd name="connsiteX10" fmla="*/ 8776177 w 11530206"/>
              <a:gd name="connsiteY10" fmla="*/ 782561 h 1755786"/>
              <a:gd name="connsiteX11" fmla="*/ 10347070 w 11530206"/>
              <a:gd name="connsiteY11" fmla="*/ 806007 h 1755786"/>
              <a:gd name="connsiteX12" fmla="*/ 11167686 w 11530206"/>
              <a:gd name="connsiteY12" fmla="*/ 829453 h 1755786"/>
              <a:gd name="connsiteX13" fmla="*/ 11529533 w 11530206"/>
              <a:gd name="connsiteY13" fmla="*/ 1001393 h 1755786"/>
              <a:gd name="connsiteX14" fmla="*/ 11159870 w 11530206"/>
              <a:gd name="connsiteY14" fmla="*/ 1188961 h 1755786"/>
              <a:gd name="connsiteX15" fmla="*/ 5587500 w 11530206"/>
              <a:gd name="connsiteY15" fmla="*/ 1751669 h 1755786"/>
              <a:gd name="connsiteX16" fmla="*/ 663808 w 11530206"/>
              <a:gd name="connsiteY16" fmla="*/ 1501576 h 1755786"/>
              <a:gd name="connsiteX17" fmla="*/ 22947 w 11530206"/>
              <a:gd name="connsiteY17" fmla="*/ 1220222 h 1755786"/>
              <a:gd name="connsiteX0" fmla="*/ 21130 w 11528389"/>
              <a:gd name="connsiteY0" fmla="*/ 1220222 h 1755786"/>
              <a:gd name="connsiteX1" fmla="*/ 185253 w 11528389"/>
              <a:gd name="connsiteY1" fmla="*/ 923238 h 1755786"/>
              <a:gd name="connsiteX2" fmla="*/ 615099 w 11528389"/>
              <a:gd name="connsiteY2" fmla="*/ 696592 h 1755786"/>
              <a:gd name="connsiteX3" fmla="*/ 1302853 w 11528389"/>
              <a:gd name="connsiteY3" fmla="*/ 540284 h 1755786"/>
              <a:gd name="connsiteX4" fmla="*/ 1607653 w 11528389"/>
              <a:gd name="connsiteY4" fmla="*/ 133884 h 1755786"/>
              <a:gd name="connsiteX5" fmla="*/ 1967160 w 11528389"/>
              <a:gd name="connsiteY5" fmla="*/ 8838 h 1755786"/>
              <a:gd name="connsiteX6" fmla="*/ 2936268 w 11528389"/>
              <a:gd name="connsiteY6" fmla="*/ 71361 h 1755786"/>
              <a:gd name="connsiteX7" fmla="*/ 4882299 w 11528389"/>
              <a:gd name="connsiteY7" fmla="*/ 555915 h 1755786"/>
              <a:gd name="connsiteX8" fmla="*/ 5960822 w 11528389"/>
              <a:gd name="connsiteY8" fmla="*/ 712222 h 1755786"/>
              <a:gd name="connsiteX9" fmla="*/ 7375406 w 11528389"/>
              <a:gd name="connsiteY9" fmla="*/ 774746 h 1755786"/>
              <a:gd name="connsiteX10" fmla="*/ 8774360 w 11528389"/>
              <a:gd name="connsiteY10" fmla="*/ 782561 h 1755786"/>
              <a:gd name="connsiteX11" fmla="*/ 10345253 w 11528389"/>
              <a:gd name="connsiteY11" fmla="*/ 806007 h 1755786"/>
              <a:gd name="connsiteX12" fmla="*/ 11165869 w 11528389"/>
              <a:gd name="connsiteY12" fmla="*/ 829453 h 1755786"/>
              <a:gd name="connsiteX13" fmla="*/ 11527716 w 11528389"/>
              <a:gd name="connsiteY13" fmla="*/ 1001393 h 1755786"/>
              <a:gd name="connsiteX14" fmla="*/ 11158053 w 11528389"/>
              <a:gd name="connsiteY14" fmla="*/ 1188961 h 1755786"/>
              <a:gd name="connsiteX15" fmla="*/ 5585683 w 11528389"/>
              <a:gd name="connsiteY15" fmla="*/ 1751669 h 1755786"/>
              <a:gd name="connsiteX16" fmla="*/ 661991 w 11528389"/>
              <a:gd name="connsiteY16" fmla="*/ 1501576 h 1755786"/>
              <a:gd name="connsiteX17" fmla="*/ 21130 w 11528389"/>
              <a:gd name="connsiteY17" fmla="*/ 1220222 h 1755786"/>
              <a:gd name="connsiteX0" fmla="*/ 11456 w 11518715"/>
              <a:gd name="connsiteY0" fmla="*/ 1220222 h 1754829"/>
              <a:gd name="connsiteX1" fmla="*/ 175579 w 11518715"/>
              <a:gd name="connsiteY1" fmla="*/ 923238 h 1754829"/>
              <a:gd name="connsiteX2" fmla="*/ 605425 w 11518715"/>
              <a:gd name="connsiteY2" fmla="*/ 696592 h 1754829"/>
              <a:gd name="connsiteX3" fmla="*/ 1293179 w 11518715"/>
              <a:gd name="connsiteY3" fmla="*/ 540284 h 1754829"/>
              <a:gd name="connsiteX4" fmla="*/ 1597979 w 11518715"/>
              <a:gd name="connsiteY4" fmla="*/ 133884 h 1754829"/>
              <a:gd name="connsiteX5" fmla="*/ 1957486 w 11518715"/>
              <a:gd name="connsiteY5" fmla="*/ 8838 h 1754829"/>
              <a:gd name="connsiteX6" fmla="*/ 2926594 w 11518715"/>
              <a:gd name="connsiteY6" fmla="*/ 71361 h 1754829"/>
              <a:gd name="connsiteX7" fmla="*/ 4872625 w 11518715"/>
              <a:gd name="connsiteY7" fmla="*/ 555915 h 1754829"/>
              <a:gd name="connsiteX8" fmla="*/ 5951148 w 11518715"/>
              <a:gd name="connsiteY8" fmla="*/ 712222 h 1754829"/>
              <a:gd name="connsiteX9" fmla="*/ 7365732 w 11518715"/>
              <a:gd name="connsiteY9" fmla="*/ 774746 h 1754829"/>
              <a:gd name="connsiteX10" fmla="*/ 8764686 w 11518715"/>
              <a:gd name="connsiteY10" fmla="*/ 782561 h 1754829"/>
              <a:gd name="connsiteX11" fmla="*/ 10335579 w 11518715"/>
              <a:gd name="connsiteY11" fmla="*/ 806007 h 1754829"/>
              <a:gd name="connsiteX12" fmla="*/ 11156195 w 11518715"/>
              <a:gd name="connsiteY12" fmla="*/ 829453 h 1754829"/>
              <a:gd name="connsiteX13" fmla="*/ 11518042 w 11518715"/>
              <a:gd name="connsiteY13" fmla="*/ 1001393 h 1754829"/>
              <a:gd name="connsiteX14" fmla="*/ 11148379 w 11518715"/>
              <a:gd name="connsiteY14" fmla="*/ 1188961 h 1754829"/>
              <a:gd name="connsiteX15" fmla="*/ 5576009 w 11518715"/>
              <a:gd name="connsiteY15" fmla="*/ 1751669 h 1754829"/>
              <a:gd name="connsiteX16" fmla="*/ 652317 w 11518715"/>
              <a:gd name="connsiteY16" fmla="*/ 1501576 h 1754829"/>
              <a:gd name="connsiteX17" fmla="*/ 11456 w 11518715"/>
              <a:gd name="connsiteY17" fmla="*/ 1220222 h 1754829"/>
              <a:gd name="connsiteX0" fmla="*/ 24461 w 11531720"/>
              <a:gd name="connsiteY0" fmla="*/ 1220222 h 1753971"/>
              <a:gd name="connsiteX1" fmla="*/ 188584 w 11531720"/>
              <a:gd name="connsiteY1" fmla="*/ 923238 h 1753971"/>
              <a:gd name="connsiteX2" fmla="*/ 618430 w 11531720"/>
              <a:gd name="connsiteY2" fmla="*/ 696592 h 1753971"/>
              <a:gd name="connsiteX3" fmla="*/ 1306184 w 11531720"/>
              <a:gd name="connsiteY3" fmla="*/ 540284 h 1753971"/>
              <a:gd name="connsiteX4" fmla="*/ 1610984 w 11531720"/>
              <a:gd name="connsiteY4" fmla="*/ 133884 h 1753971"/>
              <a:gd name="connsiteX5" fmla="*/ 1970491 w 11531720"/>
              <a:gd name="connsiteY5" fmla="*/ 8838 h 1753971"/>
              <a:gd name="connsiteX6" fmla="*/ 2939599 w 11531720"/>
              <a:gd name="connsiteY6" fmla="*/ 71361 h 1753971"/>
              <a:gd name="connsiteX7" fmla="*/ 4885630 w 11531720"/>
              <a:gd name="connsiteY7" fmla="*/ 555915 h 1753971"/>
              <a:gd name="connsiteX8" fmla="*/ 5964153 w 11531720"/>
              <a:gd name="connsiteY8" fmla="*/ 712222 h 1753971"/>
              <a:gd name="connsiteX9" fmla="*/ 7378737 w 11531720"/>
              <a:gd name="connsiteY9" fmla="*/ 774746 h 1753971"/>
              <a:gd name="connsiteX10" fmla="*/ 8777691 w 11531720"/>
              <a:gd name="connsiteY10" fmla="*/ 782561 h 1753971"/>
              <a:gd name="connsiteX11" fmla="*/ 10348584 w 11531720"/>
              <a:gd name="connsiteY11" fmla="*/ 806007 h 1753971"/>
              <a:gd name="connsiteX12" fmla="*/ 11169200 w 11531720"/>
              <a:gd name="connsiteY12" fmla="*/ 829453 h 1753971"/>
              <a:gd name="connsiteX13" fmla="*/ 11531047 w 11531720"/>
              <a:gd name="connsiteY13" fmla="*/ 1001393 h 1753971"/>
              <a:gd name="connsiteX14" fmla="*/ 11161384 w 11531720"/>
              <a:gd name="connsiteY14" fmla="*/ 1188961 h 1753971"/>
              <a:gd name="connsiteX15" fmla="*/ 5589014 w 11531720"/>
              <a:gd name="connsiteY15" fmla="*/ 1751669 h 1753971"/>
              <a:gd name="connsiteX16" fmla="*/ 688768 w 11531720"/>
              <a:gd name="connsiteY16" fmla="*/ 1392161 h 1753971"/>
              <a:gd name="connsiteX17" fmla="*/ 24461 w 11531720"/>
              <a:gd name="connsiteY17" fmla="*/ 1220222 h 1753971"/>
              <a:gd name="connsiteX0" fmla="*/ 24461 w 11719120"/>
              <a:gd name="connsiteY0" fmla="*/ 1220222 h 1462500"/>
              <a:gd name="connsiteX1" fmla="*/ 188584 w 11719120"/>
              <a:gd name="connsiteY1" fmla="*/ 923238 h 1462500"/>
              <a:gd name="connsiteX2" fmla="*/ 618430 w 11719120"/>
              <a:gd name="connsiteY2" fmla="*/ 696592 h 1462500"/>
              <a:gd name="connsiteX3" fmla="*/ 1306184 w 11719120"/>
              <a:gd name="connsiteY3" fmla="*/ 540284 h 1462500"/>
              <a:gd name="connsiteX4" fmla="*/ 1610984 w 11719120"/>
              <a:gd name="connsiteY4" fmla="*/ 133884 h 1462500"/>
              <a:gd name="connsiteX5" fmla="*/ 1970491 w 11719120"/>
              <a:gd name="connsiteY5" fmla="*/ 8838 h 1462500"/>
              <a:gd name="connsiteX6" fmla="*/ 2939599 w 11719120"/>
              <a:gd name="connsiteY6" fmla="*/ 71361 h 1462500"/>
              <a:gd name="connsiteX7" fmla="*/ 4885630 w 11719120"/>
              <a:gd name="connsiteY7" fmla="*/ 555915 h 1462500"/>
              <a:gd name="connsiteX8" fmla="*/ 5964153 w 11719120"/>
              <a:gd name="connsiteY8" fmla="*/ 712222 h 1462500"/>
              <a:gd name="connsiteX9" fmla="*/ 7378737 w 11719120"/>
              <a:gd name="connsiteY9" fmla="*/ 774746 h 1462500"/>
              <a:gd name="connsiteX10" fmla="*/ 8777691 w 11719120"/>
              <a:gd name="connsiteY10" fmla="*/ 782561 h 1462500"/>
              <a:gd name="connsiteX11" fmla="*/ 10348584 w 11719120"/>
              <a:gd name="connsiteY11" fmla="*/ 806007 h 1462500"/>
              <a:gd name="connsiteX12" fmla="*/ 11169200 w 11719120"/>
              <a:gd name="connsiteY12" fmla="*/ 829453 h 1462500"/>
              <a:gd name="connsiteX13" fmla="*/ 11531047 w 11719120"/>
              <a:gd name="connsiteY13" fmla="*/ 1001393 h 1462500"/>
              <a:gd name="connsiteX14" fmla="*/ 11161384 w 11719120"/>
              <a:gd name="connsiteY14" fmla="*/ 1188961 h 1462500"/>
              <a:gd name="connsiteX15" fmla="*/ 5370183 w 11719120"/>
              <a:gd name="connsiteY15" fmla="*/ 1462500 h 1462500"/>
              <a:gd name="connsiteX16" fmla="*/ 688768 w 11719120"/>
              <a:gd name="connsiteY16" fmla="*/ 1392161 h 1462500"/>
              <a:gd name="connsiteX17" fmla="*/ 24461 w 11719120"/>
              <a:gd name="connsiteY17" fmla="*/ 1220222 h 1462500"/>
              <a:gd name="connsiteX0" fmla="*/ 24461 w 11531720"/>
              <a:gd name="connsiteY0" fmla="*/ 1220222 h 1462500"/>
              <a:gd name="connsiteX1" fmla="*/ 188584 w 11531720"/>
              <a:gd name="connsiteY1" fmla="*/ 923238 h 1462500"/>
              <a:gd name="connsiteX2" fmla="*/ 618430 w 11531720"/>
              <a:gd name="connsiteY2" fmla="*/ 696592 h 1462500"/>
              <a:gd name="connsiteX3" fmla="*/ 1306184 w 11531720"/>
              <a:gd name="connsiteY3" fmla="*/ 540284 h 1462500"/>
              <a:gd name="connsiteX4" fmla="*/ 1610984 w 11531720"/>
              <a:gd name="connsiteY4" fmla="*/ 133884 h 1462500"/>
              <a:gd name="connsiteX5" fmla="*/ 1970491 w 11531720"/>
              <a:gd name="connsiteY5" fmla="*/ 8838 h 1462500"/>
              <a:gd name="connsiteX6" fmla="*/ 2939599 w 11531720"/>
              <a:gd name="connsiteY6" fmla="*/ 71361 h 1462500"/>
              <a:gd name="connsiteX7" fmla="*/ 4885630 w 11531720"/>
              <a:gd name="connsiteY7" fmla="*/ 555915 h 1462500"/>
              <a:gd name="connsiteX8" fmla="*/ 5964153 w 11531720"/>
              <a:gd name="connsiteY8" fmla="*/ 712222 h 1462500"/>
              <a:gd name="connsiteX9" fmla="*/ 7378737 w 11531720"/>
              <a:gd name="connsiteY9" fmla="*/ 774746 h 1462500"/>
              <a:gd name="connsiteX10" fmla="*/ 8777691 w 11531720"/>
              <a:gd name="connsiteY10" fmla="*/ 782561 h 1462500"/>
              <a:gd name="connsiteX11" fmla="*/ 10348584 w 11531720"/>
              <a:gd name="connsiteY11" fmla="*/ 806007 h 1462500"/>
              <a:gd name="connsiteX12" fmla="*/ 11169200 w 11531720"/>
              <a:gd name="connsiteY12" fmla="*/ 829453 h 1462500"/>
              <a:gd name="connsiteX13" fmla="*/ 11531047 w 11531720"/>
              <a:gd name="connsiteY13" fmla="*/ 1001393 h 1462500"/>
              <a:gd name="connsiteX14" fmla="*/ 10575230 w 11531720"/>
              <a:gd name="connsiteY14" fmla="*/ 1228038 h 1462500"/>
              <a:gd name="connsiteX15" fmla="*/ 5370183 w 11531720"/>
              <a:gd name="connsiteY15" fmla="*/ 1462500 h 1462500"/>
              <a:gd name="connsiteX16" fmla="*/ 688768 w 11531720"/>
              <a:gd name="connsiteY16" fmla="*/ 1392161 h 1462500"/>
              <a:gd name="connsiteX17" fmla="*/ 24461 w 11531720"/>
              <a:gd name="connsiteY17" fmla="*/ 1220222 h 1462500"/>
              <a:gd name="connsiteX0" fmla="*/ 24461 w 11531720"/>
              <a:gd name="connsiteY0" fmla="*/ 1220222 h 1462500"/>
              <a:gd name="connsiteX1" fmla="*/ 188584 w 11531720"/>
              <a:gd name="connsiteY1" fmla="*/ 923238 h 1462500"/>
              <a:gd name="connsiteX2" fmla="*/ 618430 w 11531720"/>
              <a:gd name="connsiteY2" fmla="*/ 696592 h 1462500"/>
              <a:gd name="connsiteX3" fmla="*/ 1306184 w 11531720"/>
              <a:gd name="connsiteY3" fmla="*/ 540284 h 1462500"/>
              <a:gd name="connsiteX4" fmla="*/ 1610984 w 11531720"/>
              <a:gd name="connsiteY4" fmla="*/ 133884 h 1462500"/>
              <a:gd name="connsiteX5" fmla="*/ 1970491 w 11531720"/>
              <a:gd name="connsiteY5" fmla="*/ 8838 h 1462500"/>
              <a:gd name="connsiteX6" fmla="*/ 2939599 w 11531720"/>
              <a:gd name="connsiteY6" fmla="*/ 71361 h 1462500"/>
              <a:gd name="connsiteX7" fmla="*/ 4885630 w 11531720"/>
              <a:gd name="connsiteY7" fmla="*/ 555915 h 1462500"/>
              <a:gd name="connsiteX8" fmla="*/ 5964153 w 11531720"/>
              <a:gd name="connsiteY8" fmla="*/ 712222 h 1462500"/>
              <a:gd name="connsiteX9" fmla="*/ 7378737 w 11531720"/>
              <a:gd name="connsiteY9" fmla="*/ 774746 h 1462500"/>
              <a:gd name="connsiteX10" fmla="*/ 8777691 w 11531720"/>
              <a:gd name="connsiteY10" fmla="*/ 782561 h 1462500"/>
              <a:gd name="connsiteX11" fmla="*/ 10348584 w 11531720"/>
              <a:gd name="connsiteY11" fmla="*/ 806007 h 1462500"/>
              <a:gd name="connsiteX12" fmla="*/ 11169200 w 11531720"/>
              <a:gd name="connsiteY12" fmla="*/ 829453 h 1462500"/>
              <a:gd name="connsiteX13" fmla="*/ 11531047 w 11531720"/>
              <a:gd name="connsiteY13" fmla="*/ 1001393 h 1462500"/>
              <a:gd name="connsiteX14" fmla="*/ 10575230 w 11531720"/>
              <a:gd name="connsiteY14" fmla="*/ 1228038 h 1462500"/>
              <a:gd name="connsiteX15" fmla="*/ 5370183 w 11531720"/>
              <a:gd name="connsiteY15" fmla="*/ 1462500 h 1462500"/>
              <a:gd name="connsiteX16" fmla="*/ 688768 w 11531720"/>
              <a:gd name="connsiteY16" fmla="*/ 1392161 h 1462500"/>
              <a:gd name="connsiteX17" fmla="*/ 24461 w 11531720"/>
              <a:gd name="connsiteY17" fmla="*/ 1220222 h 1462500"/>
              <a:gd name="connsiteX0" fmla="*/ 24461 w 11531950"/>
              <a:gd name="connsiteY0" fmla="*/ 1220222 h 1462500"/>
              <a:gd name="connsiteX1" fmla="*/ 188584 w 11531950"/>
              <a:gd name="connsiteY1" fmla="*/ 923238 h 1462500"/>
              <a:gd name="connsiteX2" fmla="*/ 618430 w 11531950"/>
              <a:gd name="connsiteY2" fmla="*/ 696592 h 1462500"/>
              <a:gd name="connsiteX3" fmla="*/ 1306184 w 11531950"/>
              <a:gd name="connsiteY3" fmla="*/ 540284 h 1462500"/>
              <a:gd name="connsiteX4" fmla="*/ 1610984 w 11531950"/>
              <a:gd name="connsiteY4" fmla="*/ 133884 h 1462500"/>
              <a:gd name="connsiteX5" fmla="*/ 1970491 w 11531950"/>
              <a:gd name="connsiteY5" fmla="*/ 8838 h 1462500"/>
              <a:gd name="connsiteX6" fmla="*/ 2939599 w 11531950"/>
              <a:gd name="connsiteY6" fmla="*/ 71361 h 1462500"/>
              <a:gd name="connsiteX7" fmla="*/ 4885630 w 11531950"/>
              <a:gd name="connsiteY7" fmla="*/ 555915 h 1462500"/>
              <a:gd name="connsiteX8" fmla="*/ 5964153 w 11531950"/>
              <a:gd name="connsiteY8" fmla="*/ 712222 h 1462500"/>
              <a:gd name="connsiteX9" fmla="*/ 7378737 w 11531950"/>
              <a:gd name="connsiteY9" fmla="*/ 774746 h 1462500"/>
              <a:gd name="connsiteX10" fmla="*/ 8777691 w 11531950"/>
              <a:gd name="connsiteY10" fmla="*/ 782561 h 1462500"/>
              <a:gd name="connsiteX11" fmla="*/ 10348584 w 11531950"/>
              <a:gd name="connsiteY11" fmla="*/ 806007 h 1462500"/>
              <a:gd name="connsiteX12" fmla="*/ 11169200 w 11531950"/>
              <a:gd name="connsiteY12" fmla="*/ 829453 h 1462500"/>
              <a:gd name="connsiteX13" fmla="*/ 11531047 w 11531950"/>
              <a:gd name="connsiteY13" fmla="*/ 1001393 h 1462500"/>
              <a:gd name="connsiteX14" fmla="*/ 11077753 w 11531950"/>
              <a:gd name="connsiteY14" fmla="*/ 1149885 h 1462500"/>
              <a:gd name="connsiteX15" fmla="*/ 10575230 w 11531950"/>
              <a:gd name="connsiteY15" fmla="*/ 1228038 h 1462500"/>
              <a:gd name="connsiteX16" fmla="*/ 5370183 w 11531950"/>
              <a:gd name="connsiteY16" fmla="*/ 1462500 h 1462500"/>
              <a:gd name="connsiteX17" fmla="*/ 688768 w 11531950"/>
              <a:gd name="connsiteY17" fmla="*/ 1392161 h 1462500"/>
              <a:gd name="connsiteX18" fmla="*/ 24461 w 11531950"/>
              <a:gd name="connsiteY18" fmla="*/ 1220222 h 1462500"/>
              <a:gd name="connsiteX0" fmla="*/ 24461 w 11531950"/>
              <a:gd name="connsiteY0" fmla="*/ 1220222 h 1462500"/>
              <a:gd name="connsiteX1" fmla="*/ 188584 w 11531950"/>
              <a:gd name="connsiteY1" fmla="*/ 923238 h 1462500"/>
              <a:gd name="connsiteX2" fmla="*/ 618430 w 11531950"/>
              <a:gd name="connsiteY2" fmla="*/ 696592 h 1462500"/>
              <a:gd name="connsiteX3" fmla="*/ 1306184 w 11531950"/>
              <a:gd name="connsiteY3" fmla="*/ 540284 h 1462500"/>
              <a:gd name="connsiteX4" fmla="*/ 1610984 w 11531950"/>
              <a:gd name="connsiteY4" fmla="*/ 133884 h 1462500"/>
              <a:gd name="connsiteX5" fmla="*/ 1970491 w 11531950"/>
              <a:gd name="connsiteY5" fmla="*/ 8838 h 1462500"/>
              <a:gd name="connsiteX6" fmla="*/ 2939599 w 11531950"/>
              <a:gd name="connsiteY6" fmla="*/ 71361 h 1462500"/>
              <a:gd name="connsiteX7" fmla="*/ 4885630 w 11531950"/>
              <a:gd name="connsiteY7" fmla="*/ 555915 h 1462500"/>
              <a:gd name="connsiteX8" fmla="*/ 5964153 w 11531950"/>
              <a:gd name="connsiteY8" fmla="*/ 712222 h 1462500"/>
              <a:gd name="connsiteX9" fmla="*/ 7378737 w 11531950"/>
              <a:gd name="connsiteY9" fmla="*/ 774746 h 1462500"/>
              <a:gd name="connsiteX10" fmla="*/ 8777691 w 11531950"/>
              <a:gd name="connsiteY10" fmla="*/ 782561 h 1462500"/>
              <a:gd name="connsiteX11" fmla="*/ 10348584 w 11531950"/>
              <a:gd name="connsiteY11" fmla="*/ 806007 h 1462500"/>
              <a:gd name="connsiteX12" fmla="*/ 11169200 w 11531950"/>
              <a:gd name="connsiteY12" fmla="*/ 829453 h 1462500"/>
              <a:gd name="connsiteX13" fmla="*/ 11531047 w 11531950"/>
              <a:gd name="connsiteY13" fmla="*/ 1001393 h 1462500"/>
              <a:gd name="connsiteX14" fmla="*/ 11077753 w 11531950"/>
              <a:gd name="connsiteY14" fmla="*/ 1149885 h 1462500"/>
              <a:gd name="connsiteX15" fmla="*/ 8449445 w 11531950"/>
              <a:gd name="connsiteY15" fmla="*/ 1353084 h 1462500"/>
              <a:gd name="connsiteX16" fmla="*/ 5370183 w 11531950"/>
              <a:gd name="connsiteY16" fmla="*/ 1462500 h 1462500"/>
              <a:gd name="connsiteX17" fmla="*/ 688768 w 11531950"/>
              <a:gd name="connsiteY17" fmla="*/ 1392161 h 1462500"/>
              <a:gd name="connsiteX18" fmla="*/ 24461 w 11531950"/>
              <a:gd name="connsiteY18" fmla="*/ 1220222 h 1462500"/>
              <a:gd name="connsiteX0" fmla="*/ 24461 w 11531950"/>
              <a:gd name="connsiteY0" fmla="*/ 1220222 h 1462500"/>
              <a:gd name="connsiteX1" fmla="*/ 188584 w 11531950"/>
              <a:gd name="connsiteY1" fmla="*/ 923238 h 1462500"/>
              <a:gd name="connsiteX2" fmla="*/ 618430 w 11531950"/>
              <a:gd name="connsiteY2" fmla="*/ 696592 h 1462500"/>
              <a:gd name="connsiteX3" fmla="*/ 1306184 w 11531950"/>
              <a:gd name="connsiteY3" fmla="*/ 540284 h 1462500"/>
              <a:gd name="connsiteX4" fmla="*/ 1610984 w 11531950"/>
              <a:gd name="connsiteY4" fmla="*/ 133884 h 1462500"/>
              <a:gd name="connsiteX5" fmla="*/ 1970491 w 11531950"/>
              <a:gd name="connsiteY5" fmla="*/ 8838 h 1462500"/>
              <a:gd name="connsiteX6" fmla="*/ 2939599 w 11531950"/>
              <a:gd name="connsiteY6" fmla="*/ 71361 h 1462500"/>
              <a:gd name="connsiteX7" fmla="*/ 4885630 w 11531950"/>
              <a:gd name="connsiteY7" fmla="*/ 555915 h 1462500"/>
              <a:gd name="connsiteX8" fmla="*/ 5964153 w 11531950"/>
              <a:gd name="connsiteY8" fmla="*/ 712222 h 1462500"/>
              <a:gd name="connsiteX9" fmla="*/ 7378737 w 11531950"/>
              <a:gd name="connsiteY9" fmla="*/ 774746 h 1462500"/>
              <a:gd name="connsiteX10" fmla="*/ 8777691 w 11531950"/>
              <a:gd name="connsiteY10" fmla="*/ 782561 h 1462500"/>
              <a:gd name="connsiteX11" fmla="*/ 10348584 w 11531950"/>
              <a:gd name="connsiteY11" fmla="*/ 806007 h 1462500"/>
              <a:gd name="connsiteX12" fmla="*/ 11169200 w 11531950"/>
              <a:gd name="connsiteY12" fmla="*/ 829453 h 1462500"/>
              <a:gd name="connsiteX13" fmla="*/ 11531047 w 11531950"/>
              <a:gd name="connsiteY13" fmla="*/ 977947 h 1462500"/>
              <a:gd name="connsiteX14" fmla="*/ 11077753 w 11531950"/>
              <a:gd name="connsiteY14" fmla="*/ 1149885 h 1462500"/>
              <a:gd name="connsiteX15" fmla="*/ 8449445 w 11531950"/>
              <a:gd name="connsiteY15" fmla="*/ 1353084 h 1462500"/>
              <a:gd name="connsiteX16" fmla="*/ 5370183 w 11531950"/>
              <a:gd name="connsiteY16" fmla="*/ 1462500 h 1462500"/>
              <a:gd name="connsiteX17" fmla="*/ 688768 w 11531950"/>
              <a:gd name="connsiteY17" fmla="*/ 1392161 h 1462500"/>
              <a:gd name="connsiteX18" fmla="*/ 24461 w 11531950"/>
              <a:gd name="connsiteY18" fmla="*/ 1220222 h 1462500"/>
              <a:gd name="connsiteX0" fmla="*/ 24461 w 11531278"/>
              <a:gd name="connsiteY0" fmla="*/ 1220222 h 1462500"/>
              <a:gd name="connsiteX1" fmla="*/ 188584 w 11531278"/>
              <a:gd name="connsiteY1" fmla="*/ 923238 h 1462500"/>
              <a:gd name="connsiteX2" fmla="*/ 618430 w 11531278"/>
              <a:gd name="connsiteY2" fmla="*/ 696592 h 1462500"/>
              <a:gd name="connsiteX3" fmla="*/ 1306184 w 11531278"/>
              <a:gd name="connsiteY3" fmla="*/ 540284 h 1462500"/>
              <a:gd name="connsiteX4" fmla="*/ 1610984 w 11531278"/>
              <a:gd name="connsiteY4" fmla="*/ 133884 h 1462500"/>
              <a:gd name="connsiteX5" fmla="*/ 1970491 w 11531278"/>
              <a:gd name="connsiteY5" fmla="*/ 8838 h 1462500"/>
              <a:gd name="connsiteX6" fmla="*/ 2939599 w 11531278"/>
              <a:gd name="connsiteY6" fmla="*/ 71361 h 1462500"/>
              <a:gd name="connsiteX7" fmla="*/ 4885630 w 11531278"/>
              <a:gd name="connsiteY7" fmla="*/ 555915 h 1462500"/>
              <a:gd name="connsiteX8" fmla="*/ 5964153 w 11531278"/>
              <a:gd name="connsiteY8" fmla="*/ 712222 h 1462500"/>
              <a:gd name="connsiteX9" fmla="*/ 7378737 w 11531278"/>
              <a:gd name="connsiteY9" fmla="*/ 774746 h 1462500"/>
              <a:gd name="connsiteX10" fmla="*/ 8777691 w 11531278"/>
              <a:gd name="connsiteY10" fmla="*/ 782561 h 1462500"/>
              <a:gd name="connsiteX11" fmla="*/ 10348584 w 11531278"/>
              <a:gd name="connsiteY11" fmla="*/ 806007 h 1462500"/>
              <a:gd name="connsiteX12" fmla="*/ 11169200 w 11531278"/>
              <a:gd name="connsiteY12" fmla="*/ 829453 h 1462500"/>
              <a:gd name="connsiteX13" fmla="*/ 11531047 w 11531278"/>
              <a:gd name="connsiteY13" fmla="*/ 977947 h 1462500"/>
              <a:gd name="connsiteX14" fmla="*/ 11077753 w 11531278"/>
              <a:gd name="connsiteY14" fmla="*/ 1149885 h 1462500"/>
              <a:gd name="connsiteX15" fmla="*/ 8449445 w 11531278"/>
              <a:gd name="connsiteY15" fmla="*/ 1353084 h 1462500"/>
              <a:gd name="connsiteX16" fmla="*/ 5370183 w 11531278"/>
              <a:gd name="connsiteY16" fmla="*/ 1462500 h 1462500"/>
              <a:gd name="connsiteX17" fmla="*/ 688768 w 11531278"/>
              <a:gd name="connsiteY17" fmla="*/ 1392161 h 1462500"/>
              <a:gd name="connsiteX18" fmla="*/ 24461 w 11531278"/>
              <a:gd name="connsiteY18" fmla="*/ 1220222 h 1462500"/>
              <a:gd name="connsiteX0" fmla="*/ 24461 w 11531278"/>
              <a:gd name="connsiteY0" fmla="*/ 1220222 h 1462500"/>
              <a:gd name="connsiteX1" fmla="*/ 188584 w 11531278"/>
              <a:gd name="connsiteY1" fmla="*/ 923238 h 1462500"/>
              <a:gd name="connsiteX2" fmla="*/ 618430 w 11531278"/>
              <a:gd name="connsiteY2" fmla="*/ 696592 h 1462500"/>
              <a:gd name="connsiteX3" fmla="*/ 1306184 w 11531278"/>
              <a:gd name="connsiteY3" fmla="*/ 540284 h 1462500"/>
              <a:gd name="connsiteX4" fmla="*/ 1610984 w 11531278"/>
              <a:gd name="connsiteY4" fmla="*/ 133884 h 1462500"/>
              <a:gd name="connsiteX5" fmla="*/ 1970491 w 11531278"/>
              <a:gd name="connsiteY5" fmla="*/ 8838 h 1462500"/>
              <a:gd name="connsiteX6" fmla="*/ 2939599 w 11531278"/>
              <a:gd name="connsiteY6" fmla="*/ 71361 h 1462500"/>
              <a:gd name="connsiteX7" fmla="*/ 4885630 w 11531278"/>
              <a:gd name="connsiteY7" fmla="*/ 555915 h 1462500"/>
              <a:gd name="connsiteX8" fmla="*/ 5964153 w 11531278"/>
              <a:gd name="connsiteY8" fmla="*/ 712222 h 1462500"/>
              <a:gd name="connsiteX9" fmla="*/ 7378737 w 11531278"/>
              <a:gd name="connsiteY9" fmla="*/ 774746 h 1462500"/>
              <a:gd name="connsiteX10" fmla="*/ 8777691 w 11531278"/>
              <a:gd name="connsiteY10" fmla="*/ 782561 h 1462500"/>
              <a:gd name="connsiteX11" fmla="*/ 10348584 w 11531278"/>
              <a:gd name="connsiteY11" fmla="*/ 806007 h 1462500"/>
              <a:gd name="connsiteX12" fmla="*/ 11169200 w 11531278"/>
              <a:gd name="connsiteY12" fmla="*/ 829453 h 1462500"/>
              <a:gd name="connsiteX13" fmla="*/ 11531047 w 11531278"/>
              <a:gd name="connsiteY13" fmla="*/ 977947 h 1462500"/>
              <a:gd name="connsiteX14" fmla="*/ 11077753 w 11531278"/>
              <a:gd name="connsiteY14" fmla="*/ 1149885 h 1462500"/>
              <a:gd name="connsiteX15" fmla="*/ 8449445 w 11531278"/>
              <a:gd name="connsiteY15" fmla="*/ 1353084 h 1462500"/>
              <a:gd name="connsiteX16" fmla="*/ 5370183 w 11531278"/>
              <a:gd name="connsiteY16" fmla="*/ 1462500 h 1462500"/>
              <a:gd name="connsiteX17" fmla="*/ 688768 w 11531278"/>
              <a:gd name="connsiteY17" fmla="*/ 1392161 h 1462500"/>
              <a:gd name="connsiteX18" fmla="*/ 24461 w 11531278"/>
              <a:gd name="connsiteY18" fmla="*/ 1220222 h 1462500"/>
              <a:gd name="connsiteX0" fmla="*/ 24461 w 11531176"/>
              <a:gd name="connsiteY0" fmla="*/ 1220222 h 1462500"/>
              <a:gd name="connsiteX1" fmla="*/ 188584 w 11531176"/>
              <a:gd name="connsiteY1" fmla="*/ 923238 h 1462500"/>
              <a:gd name="connsiteX2" fmla="*/ 618430 w 11531176"/>
              <a:gd name="connsiteY2" fmla="*/ 696592 h 1462500"/>
              <a:gd name="connsiteX3" fmla="*/ 1306184 w 11531176"/>
              <a:gd name="connsiteY3" fmla="*/ 540284 h 1462500"/>
              <a:gd name="connsiteX4" fmla="*/ 1610984 w 11531176"/>
              <a:gd name="connsiteY4" fmla="*/ 133884 h 1462500"/>
              <a:gd name="connsiteX5" fmla="*/ 1970491 w 11531176"/>
              <a:gd name="connsiteY5" fmla="*/ 8838 h 1462500"/>
              <a:gd name="connsiteX6" fmla="*/ 2939599 w 11531176"/>
              <a:gd name="connsiteY6" fmla="*/ 71361 h 1462500"/>
              <a:gd name="connsiteX7" fmla="*/ 4885630 w 11531176"/>
              <a:gd name="connsiteY7" fmla="*/ 555915 h 1462500"/>
              <a:gd name="connsiteX8" fmla="*/ 5964153 w 11531176"/>
              <a:gd name="connsiteY8" fmla="*/ 712222 h 1462500"/>
              <a:gd name="connsiteX9" fmla="*/ 7378737 w 11531176"/>
              <a:gd name="connsiteY9" fmla="*/ 774746 h 1462500"/>
              <a:gd name="connsiteX10" fmla="*/ 8777691 w 11531176"/>
              <a:gd name="connsiteY10" fmla="*/ 782561 h 1462500"/>
              <a:gd name="connsiteX11" fmla="*/ 10348584 w 11531176"/>
              <a:gd name="connsiteY11" fmla="*/ 806007 h 1462500"/>
              <a:gd name="connsiteX12" fmla="*/ 11028523 w 11531176"/>
              <a:gd name="connsiteY12" fmla="*/ 813822 h 1462500"/>
              <a:gd name="connsiteX13" fmla="*/ 11531047 w 11531176"/>
              <a:gd name="connsiteY13" fmla="*/ 977947 h 1462500"/>
              <a:gd name="connsiteX14" fmla="*/ 11077753 w 11531176"/>
              <a:gd name="connsiteY14" fmla="*/ 1149885 h 1462500"/>
              <a:gd name="connsiteX15" fmla="*/ 8449445 w 11531176"/>
              <a:gd name="connsiteY15" fmla="*/ 1353084 h 1462500"/>
              <a:gd name="connsiteX16" fmla="*/ 5370183 w 11531176"/>
              <a:gd name="connsiteY16" fmla="*/ 1462500 h 1462500"/>
              <a:gd name="connsiteX17" fmla="*/ 688768 w 11531176"/>
              <a:gd name="connsiteY17" fmla="*/ 1392161 h 1462500"/>
              <a:gd name="connsiteX18" fmla="*/ 24461 w 11531176"/>
              <a:gd name="connsiteY18" fmla="*/ 1220222 h 1462500"/>
              <a:gd name="connsiteX0" fmla="*/ 24461 w 11531196"/>
              <a:gd name="connsiteY0" fmla="*/ 1220222 h 1462500"/>
              <a:gd name="connsiteX1" fmla="*/ 188584 w 11531196"/>
              <a:gd name="connsiteY1" fmla="*/ 923238 h 1462500"/>
              <a:gd name="connsiteX2" fmla="*/ 618430 w 11531196"/>
              <a:gd name="connsiteY2" fmla="*/ 696592 h 1462500"/>
              <a:gd name="connsiteX3" fmla="*/ 1306184 w 11531196"/>
              <a:gd name="connsiteY3" fmla="*/ 540284 h 1462500"/>
              <a:gd name="connsiteX4" fmla="*/ 1610984 w 11531196"/>
              <a:gd name="connsiteY4" fmla="*/ 133884 h 1462500"/>
              <a:gd name="connsiteX5" fmla="*/ 1970491 w 11531196"/>
              <a:gd name="connsiteY5" fmla="*/ 8838 h 1462500"/>
              <a:gd name="connsiteX6" fmla="*/ 2939599 w 11531196"/>
              <a:gd name="connsiteY6" fmla="*/ 71361 h 1462500"/>
              <a:gd name="connsiteX7" fmla="*/ 4885630 w 11531196"/>
              <a:gd name="connsiteY7" fmla="*/ 555915 h 1462500"/>
              <a:gd name="connsiteX8" fmla="*/ 5964153 w 11531196"/>
              <a:gd name="connsiteY8" fmla="*/ 712222 h 1462500"/>
              <a:gd name="connsiteX9" fmla="*/ 7378737 w 11531196"/>
              <a:gd name="connsiteY9" fmla="*/ 774746 h 1462500"/>
              <a:gd name="connsiteX10" fmla="*/ 8777691 w 11531196"/>
              <a:gd name="connsiteY10" fmla="*/ 782561 h 1462500"/>
              <a:gd name="connsiteX11" fmla="*/ 10098492 w 11531196"/>
              <a:gd name="connsiteY11" fmla="*/ 743484 h 1462500"/>
              <a:gd name="connsiteX12" fmla="*/ 11028523 w 11531196"/>
              <a:gd name="connsiteY12" fmla="*/ 813822 h 1462500"/>
              <a:gd name="connsiteX13" fmla="*/ 11531047 w 11531196"/>
              <a:gd name="connsiteY13" fmla="*/ 977947 h 1462500"/>
              <a:gd name="connsiteX14" fmla="*/ 11077753 w 11531196"/>
              <a:gd name="connsiteY14" fmla="*/ 1149885 h 1462500"/>
              <a:gd name="connsiteX15" fmla="*/ 8449445 w 11531196"/>
              <a:gd name="connsiteY15" fmla="*/ 1353084 h 1462500"/>
              <a:gd name="connsiteX16" fmla="*/ 5370183 w 11531196"/>
              <a:gd name="connsiteY16" fmla="*/ 1462500 h 1462500"/>
              <a:gd name="connsiteX17" fmla="*/ 688768 w 11531196"/>
              <a:gd name="connsiteY17" fmla="*/ 1392161 h 1462500"/>
              <a:gd name="connsiteX18" fmla="*/ 24461 w 11531196"/>
              <a:gd name="connsiteY18" fmla="*/ 1220222 h 1462500"/>
              <a:gd name="connsiteX0" fmla="*/ 24461 w 11531215"/>
              <a:gd name="connsiteY0" fmla="*/ 1220222 h 1462500"/>
              <a:gd name="connsiteX1" fmla="*/ 188584 w 11531215"/>
              <a:gd name="connsiteY1" fmla="*/ 923238 h 1462500"/>
              <a:gd name="connsiteX2" fmla="*/ 618430 w 11531215"/>
              <a:gd name="connsiteY2" fmla="*/ 696592 h 1462500"/>
              <a:gd name="connsiteX3" fmla="*/ 1306184 w 11531215"/>
              <a:gd name="connsiteY3" fmla="*/ 540284 h 1462500"/>
              <a:gd name="connsiteX4" fmla="*/ 1610984 w 11531215"/>
              <a:gd name="connsiteY4" fmla="*/ 133884 h 1462500"/>
              <a:gd name="connsiteX5" fmla="*/ 1970491 w 11531215"/>
              <a:gd name="connsiteY5" fmla="*/ 8838 h 1462500"/>
              <a:gd name="connsiteX6" fmla="*/ 2939599 w 11531215"/>
              <a:gd name="connsiteY6" fmla="*/ 71361 h 1462500"/>
              <a:gd name="connsiteX7" fmla="*/ 4885630 w 11531215"/>
              <a:gd name="connsiteY7" fmla="*/ 555915 h 1462500"/>
              <a:gd name="connsiteX8" fmla="*/ 5964153 w 11531215"/>
              <a:gd name="connsiteY8" fmla="*/ 712222 h 1462500"/>
              <a:gd name="connsiteX9" fmla="*/ 7378737 w 11531215"/>
              <a:gd name="connsiteY9" fmla="*/ 774746 h 1462500"/>
              <a:gd name="connsiteX10" fmla="*/ 8777691 w 11531215"/>
              <a:gd name="connsiteY10" fmla="*/ 782561 h 1462500"/>
              <a:gd name="connsiteX11" fmla="*/ 10098492 w 11531215"/>
              <a:gd name="connsiteY11" fmla="*/ 743484 h 1462500"/>
              <a:gd name="connsiteX12" fmla="*/ 11059784 w 11531215"/>
              <a:gd name="connsiteY12" fmla="*/ 782560 h 1462500"/>
              <a:gd name="connsiteX13" fmla="*/ 11531047 w 11531215"/>
              <a:gd name="connsiteY13" fmla="*/ 977947 h 1462500"/>
              <a:gd name="connsiteX14" fmla="*/ 11077753 w 11531215"/>
              <a:gd name="connsiteY14" fmla="*/ 1149885 h 1462500"/>
              <a:gd name="connsiteX15" fmla="*/ 8449445 w 11531215"/>
              <a:gd name="connsiteY15" fmla="*/ 1353084 h 1462500"/>
              <a:gd name="connsiteX16" fmla="*/ 5370183 w 11531215"/>
              <a:gd name="connsiteY16" fmla="*/ 1462500 h 1462500"/>
              <a:gd name="connsiteX17" fmla="*/ 688768 w 11531215"/>
              <a:gd name="connsiteY17" fmla="*/ 1392161 h 1462500"/>
              <a:gd name="connsiteX18" fmla="*/ 24461 w 11531215"/>
              <a:gd name="connsiteY18" fmla="*/ 1220222 h 1462500"/>
              <a:gd name="connsiteX0" fmla="*/ 24461 w 11531215"/>
              <a:gd name="connsiteY0" fmla="*/ 1220222 h 1462500"/>
              <a:gd name="connsiteX1" fmla="*/ 188584 w 11531215"/>
              <a:gd name="connsiteY1" fmla="*/ 923238 h 1462500"/>
              <a:gd name="connsiteX2" fmla="*/ 618430 w 11531215"/>
              <a:gd name="connsiteY2" fmla="*/ 696592 h 1462500"/>
              <a:gd name="connsiteX3" fmla="*/ 1306184 w 11531215"/>
              <a:gd name="connsiteY3" fmla="*/ 540284 h 1462500"/>
              <a:gd name="connsiteX4" fmla="*/ 1610984 w 11531215"/>
              <a:gd name="connsiteY4" fmla="*/ 133884 h 1462500"/>
              <a:gd name="connsiteX5" fmla="*/ 1970491 w 11531215"/>
              <a:gd name="connsiteY5" fmla="*/ 8838 h 1462500"/>
              <a:gd name="connsiteX6" fmla="*/ 2939599 w 11531215"/>
              <a:gd name="connsiteY6" fmla="*/ 71361 h 1462500"/>
              <a:gd name="connsiteX7" fmla="*/ 4885630 w 11531215"/>
              <a:gd name="connsiteY7" fmla="*/ 555915 h 1462500"/>
              <a:gd name="connsiteX8" fmla="*/ 5964153 w 11531215"/>
              <a:gd name="connsiteY8" fmla="*/ 712222 h 1462500"/>
              <a:gd name="connsiteX9" fmla="*/ 7378737 w 11531215"/>
              <a:gd name="connsiteY9" fmla="*/ 774746 h 1462500"/>
              <a:gd name="connsiteX10" fmla="*/ 8730799 w 11531215"/>
              <a:gd name="connsiteY10" fmla="*/ 688776 h 1462500"/>
              <a:gd name="connsiteX11" fmla="*/ 10098492 w 11531215"/>
              <a:gd name="connsiteY11" fmla="*/ 743484 h 1462500"/>
              <a:gd name="connsiteX12" fmla="*/ 11059784 w 11531215"/>
              <a:gd name="connsiteY12" fmla="*/ 782560 h 1462500"/>
              <a:gd name="connsiteX13" fmla="*/ 11531047 w 11531215"/>
              <a:gd name="connsiteY13" fmla="*/ 977947 h 1462500"/>
              <a:gd name="connsiteX14" fmla="*/ 11077753 w 11531215"/>
              <a:gd name="connsiteY14" fmla="*/ 1149885 h 1462500"/>
              <a:gd name="connsiteX15" fmla="*/ 8449445 w 11531215"/>
              <a:gd name="connsiteY15" fmla="*/ 1353084 h 1462500"/>
              <a:gd name="connsiteX16" fmla="*/ 5370183 w 11531215"/>
              <a:gd name="connsiteY16" fmla="*/ 1462500 h 1462500"/>
              <a:gd name="connsiteX17" fmla="*/ 688768 w 11531215"/>
              <a:gd name="connsiteY17" fmla="*/ 1392161 h 1462500"/>
              <a:gd name="connsiteX18" fmla="*/ 24461 w 11531215"/>
              <a:gd name="connsiteY18" fmla="*/ 1220222 h 1462500"/>
              <a:gd name="connsiteX0" fmla="*/ 24461 w 11531215"/>
              <a:gd name="connsiteY0" fmla="*/ 1220222 h 1462500"/>
              <a:gd name="connsiteX1" fmla="*/ 188584 w 11531215"/>
              <a:gd name="connsiteY1" fmla="*/ 923238 h 1462500"/>
              <a:gd name="connsiteX2" fmla="*/ 618430 w 11531215"/>
              <a:gd name="connsiteY2" fmla="*/ 696592 h 1462500"/>
              <a:gd name="connsiteX3" fmla="*/ 1306184 w 11531215"/>
              <a:gd name="connsiteY3" fmla="*/ 540284 h 1462500"/>
              <a:gd name="connsiteX4" fmla="*/ 1610984 w 11531215"/>
              <a:gd name="connsiteY4" fmla="*/ 133884 h 1462500"/>
              <a:gd name="connsiteX5" fmla="*/ 1970491 w 11531215"/>
              <a:gd name="connsiteY5" fmla="*/ 8838 h 1462500"/>
              <a:gd name="connsiteX6" fmla="*/ 2939599 w 11531215"/>
              <a:gd name="connsiteY6" fmla="*/ 71361 h 1462500"/>
              <a:gd name="connsiteX7" fmla="*/ 4885630 w 11531215"/>
              <a:gd name="connsiteY7" fmla="*/ 555915 h 1462500"/>
              <a:gd name="connsiteX8" fmla="*/ 5964153 w 11531215"/>
              <a:gd name="connsiteY8" fmla="*/ 712222 h 1462500"/>
              <a:gd name="connsiteX9" fmla="*/ 7378737 w 11531215"/>
              <a:gd name="connsiteY9" fmla="*/ 774746 h 1462500"/>
              <a:gd name="connsiteX10" fmla="*/ 8730799 w 11531215"/>
              <a:gd name="connsiteY10" fmla="*/ 688776 h 1462500"/>
              <a:gd name="connsiteX11" fmla="*/ 10098492 w 11531215"/>
              <a:gd name="connsiteY11" fmla="*/ 727854 h 1462500"/>
              <a:gd name="connsiteX12" fmla="*/ 11059784 w 11531215"/>
              <a:gd name="connsiteY12" fmla="*/ 782560 h 1462500"/>
              <a:gd name="connsiteX13" fmla="*/ 11531047 w 11531215"/>
              <a:gd name="connsiteY13" fmla="*/ 977947 h 1462500"/>
              <a:gd name="connsiteX14" fmla="*/ 11077753 w 11531215"/>
              <a:gd name="connsiteY14" fmla="*/ 1149885 h 1462500"/>
              <a:gd name="connsiteX15" fmla="*/ 8449445 w 11531215"/>
              <a:gd name="connsiteY15" fmla="*/ 1353084 h 1462500"/>
              <a:gd name="connsiteX16" fmla="*/ 5370183 w 11531215"/>
              <a:gd name="connsiteY16" fmla="*/ 1462500 h 1462500"/>
              <a:gd name="connsiteX17" fmla="*/ 688768 w 11531215"/>
              <a:gd name="connsiteY17" fmla="*/ 1392161 h 1462500"/>
              <a:gd name="connsiteX18" fmla="*/ 24461 w 11531215"/>
              <a:gd name="connsiteY18" fmla="*/ 1220222 h 1462500"/>
              <a:gd name="connsiteX0" fmla="*/ 119233 w 11625987"/>
              <a:gd name="connsiteY0" fmla="*/ 1220222 h 1462500"/>
              <a:gd name="connsiteX1" fmla="*/ 283356 w 11625987"/>
              <a:gd name="connsiteY1" fmla="*/ 923238 h 1462500"/>
              <a:gd name="connsiteX2" fmla="*/ 713202 w 11625987"/>
              <a:gd name="connsiteY2" fmla="*/ 696592 h 1462500"/>
              <a:gd name="connsiteX3" fmla="*/ 1400956 w 11625987"/>
              <a:gd name="connsiteY3" fmla="*/ 540284 h 1462500"/>
              <a:gd name="connsiteX4" fmla="*/ 1705756 w 11625987"/>
              <a:gd name="connsiteY4" fmla="*/ 133884 h 1462500"/>
              <a:gd name="connsiteX5" fmla="*/ 2065263 w 11625987"/>
              <a:gd name="connsiteY5" fmla="*/ 8838 h 1462500"/>
              <a:gd name="connsiteX6" fmla="*/ 3034371 w 11625987"/>
              <a:gd name="connsiteY6" fmla="*/ 71361 h 1462500"/>
              <a:gd name="connsiteX7" fmla="*/ 4980402 w 11625987"/>
              <a:gd name="connsiteY7" fmla="*/ 555915 h 1462500"/>
              <a:gd name="connsiteX8" fmla="*/ 6058925 w 11625987"/>
              <a:gd name="connsiteY8" fmla="*/ 712222 h 1462500"/>
              <a:gd name="connsiteX9" fmla="*/ 7473509 w 11625987"/>
              <a:gd name="connsiteY9" fmla="*/ 774746 h 1462500"/>
              <a:gd name="connsiteX10" fmla="*/ 8825571 w 11625987"/>
              <a:gd name="connsiteY10" fmla="*/ 688776 h 1462500"/>
              <a:gd name="connsiteX11" fmla="*/ 10193264 w 11625987"/>
              <a:gd name="connsiteY11" fmla="*/ 727854 h 1462500"/>
              <a:gd name="connsiteX12" fmla="*/ 11154556 w 11625987"/>
              <a:gd name="connsiteY12" fmla="*/ 782560 h 1462500"/>
              <a:gd name="connsiteX13" fmla="*/ 11625819 w 11625987"/>
              <a:gd name="connsiteY13" fmla="*/ 977947 h 1462500"/>
              <a:gd name="connsiteX14" fmla="*/ 11172525 w 11625987"/>
              <a:gd name="connsiteY14" fmla="*/ 1149885 h 1462500"/>
              <a:gd name="connsiteX15" fmla="*/ 8544217 w 11625987"/>
              <a:gd name="connsiteY15" fmla="*/ 1353084 h 1462500"/>
              <a:gd name="connsiteX16" fmla="*/ 5464955 w 11625987"/>
              <a:gd name="connsiteY16" fmla="*/ 1462500 h 1462500"/>
              <a:gd name="connsiteX17" fmla="*/ 2127786 w 11625987"/>
              <a:gd name="connsiteY17" fmla="*/ 1439054 h 1462500"/>
              <a:gd name="connsiteX18" fmla="*/ 119233 w 11625987"/>
              <a:gd name="connsiteY18" fmla="*/ 1220222 h 1462500"/>
              <a:gd name="connsiteX0" fmla="*/ 119233 w 11625987"/>
              <a:gd name="connsiteY0" fmla="*/ 1220222 h 1462500"/>
              <a:gd name="connsiteX1" fmla="*/ 283356 w 11625987"/>
              <a:gd name="connsiteY1" fmla="*/ 923238 h 1462500"/>
              <a:gd name="connsiteX2" fmla="*/ 713202 w 11625987"/>
              <a:gd name="connsiteY2" fmla="*/ 696592 h 1462500"/>
              <a:gd name="connsiteX3" fmla="*/ 1400956 w 11625987"/>
              <a:gd name="connsiteY3" fmla="*/ 540284 h 1462500"/>
              <a:gd name="connsiteX4" fmla="*/ 1705756 w 11625987"/>
              <a:gd name="connsiteY4" fmla="*/ 133884 h 1462500"/>
              <a:gd name="connsiteX5" fmla="*/ 2065263 w 11625987"/>
              <a:gd name="connsiteY5" fmla="*/ 8838 h 1462500"/>
              <a:gd name="connsiteX6" fmla="*/ 3034371 w 11625987"/>
              <a:gd name="connsiteY6" fmla="*/ 71361 h 1462500"/>
              <a:gd name="connsiteX7" fmla="*/ 4980402 w 11625987"/>
              <a:gd name="connsiteY7" fmla="*/ 555915 h 1462500"/>
              <a:gd name="connsiteX8" fmla="*/ 6058925 w 11625987"/>
              <a:gd name="connsiteY8" fmla="*/ 712222 h 1462500"/>
              <a:gd name="connsiteX9" fmla="*/ 7473509 w 11625987"/>
              <a:gd name="connsiteY9" fmla="*/ 774746 h 1462500"/>
              <a:gd name="connsiteX10" fmla="*/ 8825571 w 11625987"/>
              <a:gd name="connsiteY10" fmla="*/ 688776 h 1462500"/>
              <a:gd name="connsiteX11" fmla="*/ 10193264 w 11625987"/>
              <a:gd name="connsiteY11" fmla="*/ 727854 h 1462500"/>
              <a:gd name="connsiteX12" fmla="*/ 11154556 w 11625987"/>
              <a:gd name="connsiteY12" fmla="*/ 782560 h 1462500"/>
              <a:gd name="connsiteX13" fmla="*/ 11625819 w 11625987"/>
              <a:gd name="connsiteY13" fmla="*/ 977947 h 1462500"/>
              <a:gd name="connsiteX14" fmla="*/ 11172525 w 11625987"/>
              <a:gd name="connsiteY14" fmla="*/ 1149885 h 1462500"/>
              <a:gd name="connsiteX15" fmla="*/ 8544217 w 11625987"/>
              <a:gd name="connsiteY15" fmla="*/ 1353084 h 1462500"/>
              <a:gd name="connsiteX16" fmla="*/ 5464955 w 11625987"/>
              <a:gd name="connsiteY16" fmla="*/ 1462500 h 1462500"/>
              <a:gd name="connsiteX17" fmla="*/ 2127786 w 11625987"/>
              <a:gd name="connsiteY17" fmla="*/ 1439054 h 1462500"/>
              <a:gd name="connsiteX18" fmla="*/ 449818 w 11625987"/>
              <a:gd name="connsiteY18" fmla="*/ 1290562 h 1462500"/>
              <a:gd name="connsiteX19" fmla="*/ 119233 w 11625987"/>
              <a:gd name="connsiteY19" fmla="*/ 1220222 h 1462500"/>
              <a:gd name="connsiteX0" fmla="*/ 30787 w 11537541"/>
              <a:gd name="connsiteY0" fmla="*/ 1220222 h 1462500"/>
              <a:gd name="connsiteX1" fmla="*/ 194910 w 11537541"/>
              <a:gd name="connsiteY1" fmla="*/ 923238 h 1462500"/>
              <a:gd name="connsiteX2" fmla="*/ 624756 w 11537541"/>
              <a:gd name="connsiteY2" fmla="*/ 696592 h 1462500"/>
              <a:gd name="connsiteX3" fmla="*/ 1312510 w 11537541"/>
              <a:gd name="connsiteY3" fmla="*/ 540284 h 1462500"/>
              <a:gd name="connsiteX4" fmla="*/ 1617310 w 11537541"/>
              <a:gd name="connsiteY4" fmla="*/ 133884 h 1462500"/>
              <a:gd name="connsiteX5" fmla="*/ 1976817 w 11537541"/>
              <a:gd name="connsiteY5" fmla="*/ 8838 h 1462500"/>
              <a:gd name="connsiteX6" fmla="*/ 2945925 w 11537541"/>
              <a:gd name="connsiteY6" fmla="*/ 71361 h 1462500"/>
              <a:gd name="connsiteX7" fmla="*/ 4891956 w 11537541"/>
              <a:gd name="connsiteY7" fmla="*/ 555915 h 1462500"/>
              <a:gd name="connsiteX8" fmla="*/ 5970479 w 11537541"/>
              <a:gd name="connsiteY8" fmla="*/ 712222 h 1462500"/>
              <a:gd name="connsiteX9" fmla="*/ 7385063 w 11537541"/>
              <a:gd name="connsiteY9" fmla="*/ 774746 h 1462500"/>
              <a:gd name="connsiteX10" fmla="*/ 8737125 w 11537541"/>
              <a:gd name="connsiteY10" fmla="*/ 688776 h 1462500"/>
              <a:gd name="connsiteX11" fmla="*/ 10104818 w 11537541"/>
              <a:gd name="connsiteY11" fmla="*/ 727854 h 1462500"/>
              <a:gd name="connsiteX12" fmla="*/ 11066110 w 11537541"/>
              <a:gd name="connsiteY12" fmla="*/ 782560 h 1462500"/>
              <a:gd name="connsiteX13" fmla="*/ 11537373 w 11537541"/>
              <a:gd name="connsiteY13" fmla="*/ 977947 h 1462500"/>
              <a:gd name="connsiteX14" fmla="*/ 11084079 w 11537541"/>
              <a:gd name="connsiteY14" fmla="*/ 1149885 h 1462500"/>
              <a:gd name="connsiteX15" fmla="*/ 8455771 w 11537541"/>
              <a:gd name="connsiteY15" fmla="*/ 1353084 h 1462500"/>
              <a:gd name="connsiteX16" fmla="*/ 5376509 w 11537541"/>
              <a:gd name="connsiteY16" fmla="*/ 1462500 h 1462500"/>
              <a:gd name="connsiteX17" fmla="*/ 2039340 w 11537541"/>
              <a:gd name="connsiteY17" fmla="*/ 1439054 h 1462500"/>
              <a:gd name="connsiteX18" fmla="*/ 791218 w 11537541"/>
              <a:gd name="connsiteY18" fmla="*/ 1360900 h 1462500"/>
              <a:gd name="connsiteX19" fmla="*/ 30787 w 11537541"/>
              <a:gd name="connsiteY19" fmla="*/ 1220222 h 1462500"/>
              <a:gd name="connsiteX0" fmla="*/ 27205 w 11573036"/>
              <a:gd name="connsiteY0" fmla="*/ 1126437 h 1462500"/>
              <a:gd name="connsiteX1" fmla="*/ 230405 w 11573036"/>
              <a:gd name="connsiteY1" fmla="*/ 923238 h 1462500"/>
              <a:gd name="connsiteX2" fmla="*/ 660251 w 11573036"/>
              <a:gd name="connsiteY2" fmla="*/ 696592 h 1462500"/>
              <a:gd name="connsiteX3" fmla="*/ 1348005 w 11573036"/>
              <a:gd name="connsiteY3" fmla="*/ 540284 h 1462500"/>
              <a:gd name="connsiteX4" fmla="*/ 1652805 w 11573036"/>
              <a:gd name="connsiteY4" fmla="*/ 133884 h 1462500"/>
              <a:gd name="connsiteX5" fmla="*/ 2012312 w 11573036"/>
              <a:gd name="connsiteY5" fmla="*/ 8838 h 1462500"/>
              <a:gd name="connsiteX6" fmla="*/ 2981420 w 11573036"/>
              <a:gd name="connsiteY6" fmla="*/ 71361 h 1462500"/>
              <a:gd name="connsiteX7" fmla="*/ 4927451 w 11573036"/>
              <a:gd name="connsiteY7" fmla="*/ 555915 h 1462500"/>
              <a:gd name="connsiteX8" fmla="*/ 6005974 w 11573036"/>
              <a:gd name="connsiteY8" fmla="*/ 712222 h 1462500"/>
              <a:gd name="connsiteX9" fmla="*/ 7420558 w 11573036"/>
              <a:gd name="connsiteY9" fmla="*/ 774746 h 1462500"/>
              <a:gd name="connsiteX10" fmla="*/ 8772620 w 11573036"/>
              <a:gd name="connsiteY10" fmla="*/ 688776 h 1462500"/>
              <a:gd name="connsiteX11" fmla="*/ 10140313 w 11573036"/>
              <a:gd name="connsiteY11" fmla="*/ 727854 h 1462500"/>
              <a:gd name="connsiteX12" fmla="*/ 11101605 w 11573036"/>
              <a:gd name="connsiteY12" fmla="*/ 782560 h 1462500"/>
              <a:gd name="connsiteX13" fmla="*/ 11572868 w 11573036"/>
              <a:gd name="connsiteY13" fmla="*/ 977947 h 1462500"/>
              <a:gd name="connsiteX14" fmla="*/ 11119574 w 11573036"/>
              <a:gd name="connsiteY14" fmla="*/ 1149885 h 1462500"/>
              <a:gd name="connsiteX15" fmla="*/ 8491266 w 11573036"/>
              <a:gd name="connsiteY15" fmla="*/ 1353084 h 1462500"/>
              <a:gd name="connsiteX16" fmla="*/ 5412004 w 11573036"/>
              <a:gd name="connsiteY16" fmla="*/ 1462500 h 1462500"/>
              <a:gd name="connsiteX17" fmla="*/ 2074835 w 11573036"/>
              <a:gd name="connsiteY17" fmla="*/ 1439054 h 1462500"/>
              <a:gd name="connsiteX18" fmla="*/ 826713 w 11573036"/>
              <a:gd name="connsiteY18" fmla="*/ 1360900 h 1462500"/>
              <a:gd name="connsiteX19" fmla="*/ 27205 w 11573036"/>
              <a:gd name="connsiteY19" fmla="*/ 1126437 h 1462500"/>
              <a:gd name="connsiteX0" fmla="*/ 6222 w 11552053"/>
              <a:gd name="connsiteY0" fmla="*/ 1126437 h 1462500"/>
              <a:gd name="connsiteX1" fmla="*/ 209422 w 11552053"/>
              <a:gd name="connsiteY1" fmla="*/ 923238 h 1462500"/>
              <a:gd name="connsiteX2" fmla="*/ 639268 w 11552053"/>
              <a:gd name="connsiteY2" fmla="*/ 696592 h 1462500"/>
              <a:gd name="connsiteX3" fmla="*/ 1327022 w 11552053"/>
              <a:gd name="connsiteY3" fmla="*/ 540284 h 1462500"/>
              <a:gd name="connsiteX4" fmla="*/ 1631822 w 11552053"/>
              <a:gd name="connsiteY4" fmla="*/ 133884 h 1462500"/>
              <a:gd name="connsiteX5" fmla="*/ 1991329 w 11552053"/>
              <a:gd name="connsiteY5" fmla="*/ 8838 h 1462500"/>
              <a:gd name="connsiteX6" fmla="*/ 2960437 w 11552053"/>
              <a:gd name="connsiteY6" fmla="*/ 71361 h 1462500"/>
              <a:gd name="connsiteX7" fmla="*/ 4906468 w 11552053"/>
              <a:gd name="connsiteY7" fmla="*/ 555915 h 1462500"/>
              <a:gd name="connsiteX8" fmla="*/ 5984991 w 11552053"/>
              <a:gd name="connsiteY8" fmla="*/ 712222 h 1462500"/>
              <a:gd name="connsiteX9" fmla="*/ 7399575 w 11552053"/>
              <a:gd name="connsiteY9" fmla="*/ 774746 h 1462500"/>
              <a:gd name="connsiteX10" fmla="*/ 8751637 w 11552053"/>
              <a:gd name="connsiteY10" fmla="*/ 688776 h 1462500"/>
              <a:gd name="connsiteX11" fmla="*/ 10119330 w 11552053"/>
              <a:gd name="connsiteY11" fmla="*/ 727854 h 1462500"/>
              <a:gd name="connsiteX12" fmla="*/ 11080622 w 11552053"/>
              <a:gd name="connsiteY12" fmla="*/ 782560 h 1462500"/>
              <a:gd name="connsiteX13" fmla="*/ 11551885 w 11552053"/>
              <a:gd name="connsiteY13" fmla="*/ 977947 h 1462500"/>
              <a:gd name="connsiteX14" fmla="*/ 11098591 w 11552053"/>
              <a:gd name="connsiteY14" fmla="*/ 1149885 h 1462500"/>
              <a:gd name="connsiteX15" fmla="*/ 8470283 w 11552053"/>
              <a:gd name="connsiteY15" fmla="*/ 1353084 h 1462500"/>
              <a:gd name="connsiteX16" fmla="*/ 5391021 w 11552053"/>
              <a:gd name="connsiteY16" fmla="*/ 1462500 h 1462500"/>
              <a:gd name="connsiteX17" fmla="*/ 2053852 w 11552053"/>
              <a:gd name="connsiteY17" fmla="*/ 1439054 h 1462500"/>
              <a:gd name="connsiteX18" fmla="*/ 805730 w 11552053"/>
              <a:gd name="connsiteY18" fmla="*/ 1360900 h 1462500"/>
              <a:gd name="connsiteX19" fmla="*/ 6222 w 11552053"/>
              <a:gd name="connsiteY19" fmla="*/ 1126437 h 1462500"/>
              <a:gd name="connsiteX0" fmla="*/ 19736 w 11565567"/>
              <a:gd name="connsiteY0" fmla="*/ 1126437 h 1462500"/>
              <a:gd name="connsiteX1" fmla="*/ 277644 w 11565567"/>
              <a:gd name="connsiteY1" fmla="*/ 852900 h 1462500"/>
              <a:gd name="connsiteX2" fmla="*/ 652782 w 11565567"/>
              <a:gd name="connsiteY2" fmla="*/ 696592 h 1462500"/>
              <a:gd name="connsiteX3" fmla="*/ 1340536 w 11565567"/>
              <a:gd name="connsiteY3" fmla="*/ 540284 h 1462500"/>
              <a:gd name="connsiteX4" fmla="*/ 1645336 w 11565567"/>
              <a:gd name="connsiteY4" fmla="*/ 133884 h 1462500"/>
              <a:gd name="connsiteX5" fmla="*/ 2004843 w 11565567"/>
              <a:gd name="connsiteY5" fmla="*/ 8838 h 1462500"/>
              <a:gd name="connsiteX6" fmla="*/ 2973951 w 11565567"/>
              <a:gd name="connsiteY6" fmla="*/ 71361 h 1462500"/>
              <a:gd name="connsiteX7" fmla="*/ 4919982 w 11565567"/>
              <a:gd name="connsiteY7" fmla="*/ 555915 h 1462500"/>
              <a:gd name="connsiteX8" fmla="*/ 5998505 w 11565567"/>
              <a:gd name="connsiteY8" fmla="*/ 712222 h 1462500"/>
              <a:gd name="connsiteX9" fmla="*/ 7413089 w 11565567"/>
              <a:gd name="connsiteY9" fmla="*/ 774746 h 1462500"/>
              <a:gd name="connsiteX10" fmla="*/ 8765151 w 11565567"/>
              <a:gd name="connsiteY10" fmla="*/ 688776 h 1462500"/>
              <a:gd name="connsiteX11" fmla="*/ 10132844 w 11565567"/>
              <a:gd name="connsiteY11" fmla="*/ 727854 h 1462500"/>
              <a:gd name="connsiteX12" fmla="*/ 11094136 w 11565567"/>
              <a:gd name="connsiteY12" fmla="*/ 782560 h 1462500"/>
              <a:gd name="connsiteX13" fmla="*/ 11565399 w 11565567"/>
              <a:gd name="connsiteY13" fmla="*/ 977947 h 1462500"/>
              <a:gd name="connsiteX14" fmla="*/ 11112105 w 11565567"/>
              <a:gd name="connsiteY14" fmla="*/ 1149885 h 1462500"/>
              <a:gd name="connsiteX15" fmla="*/ 8483797 w 11565567"/>
              <a:gd name="connsiteY15" fmla="*/ 1353084 h 1462500"/>
              <a:gd name="connsiteX16" fmla="*/ 5404535 w 11565567"/>
              <a:gd name="connsiteY16" fmla="*/ 1462500 h 1462500"/>
              <a:gd name="connsiteX17" fmla="*/ 2067366 w 11565567"/>
              <a:gd name="connsiteY17" fmla="*/ 1439054 h 1462500"/>
              <a:gd name="connsiteX18" fmla="*/ 819244 w 11565567"/>
              <a:gd name="connsiteY18" fmla="*/ 1360900 h 1462500"/>
              <a:gd name="connsiteX19" fmla="*/ 19736 w 11565567"/>
              <a:gd name="connsiteY19" fmla="*/ 1126437 h 1462500"/>
              <a:gd name="connsiteX0" fmla="*/ 20693 w 11566524"/>
              <a:gd name="connsiteY0" fmla="*/ 1126437 h 1462500"/>
              <a:gd name="connsiteX1" fmla="*/ 278601 w 11566524"/>
              <a:gd name="connsiteY1" fmla="*/ 852900 h 1462500"/>
              <a:gd name="connsiteX2" fmla="*/ 747523 w 11566524"/>
              <a:gd name="connsiteY2" fmla="*/ 673146 h 1462500"/>
              <a:gd name="connsiteX3" fmla="*/ 1341493 w 11566524"/>
              <a:gd name="connsiteY3" fmla="*/ 540284 h 1462500"/>
              <a:gd name="connsiteX4" fmla="*/ 1646293 w 11566524"/>
              <a:gd name="connsiteY4" fmla="*/ 133884 h 1462500"/>
              <a:gd name="connsiteX5" fmla="*/ 2005800 w 11566524"/>
              <a:gd name="connsiteY5" fmla="*/ 8838 h 1462500"/>
              <a:gd name="connsiteX6" fmla="*/ 2974908 w 11566524"/>
              <a:gd name="connsiteY6" fmla="*/ 71361 h 1462500"/>
              <a:gd name="connsiteX7" fmla="*/ 4920939 w 11566524"/>
              <a:gd name="connsiteY7" fmla="*/ 555915 h 1462500"/>
              <a:gd name="connsiteX8" fmla="*/ 5999462 w 11566524"/>
              <a:gd name="connsiteY8" fmla="*/ 712222 h 1462500"/>
              <a:gd name="connsiteX9" fmla="*/ 7414046 w 11566524"/>
              <a:gd name="connsiteY9" fmla="*/ 774746 h 1462500"/>
              <a:gd name="connsiteX10" fmla="*/ 8766108 w 11566524"/>
              <a:gd name="connsiteY10" fmla="*/ 688776 h 1462500"/>
              <a:gd name="connsiteX11" fmla="*/ 10133801 w 11566524"/>
              <a:gd name="connsiteY11" fmla="*/ 727854 h 1462500"/>
              <a:gd name="connsiteX12" fmla="*/ 11095093 w 11566524"/>
              <a:gd name="connsiteY12" fmla="*/ 782560 h 1462500"/>
              <a:gd name="connsiteX13" fmla="*/ 11566356 w 11566524"/>
              <a:gd name="connsiteY13" fmla="*/ 977947 h 1462500"/>
              <a:gd name="connsiteX14" fmla="*/ 11113062 w 11566524"/>
              <a:gd name="connsiteY14" fmla="*/ 1149885 h 1462500"/>
              <a:gd name="connsiteX15" fmla="*/ 8484754 w 11566524"/>
              <a:gd name="connsiteY15" fmla="*/ 1353084 h 1462500"/>
              <a:gd name="connsiteX16" fmla="*/ 5405492 w 11566524"/>
              <a:gd name="connsiteY16" fmla="*/ 1462500 h 1462500"/>
              <a:gd name="connsiteX17" fmla="*/ 2068323 w 11566524"/>
              <a:gd name="connsiteY17" fmla="*/ 1439054 h 1462500"/>
              <a:gd name="connsiteX18" fmla="*/ 820201 w 11566524"/>
              <a:gd name="connsiteY18" fmla="*/ 1360900 h 1462500"/>
              <a:gd name="connsiteX19" fmla="*/ 20693 w 11566524"/>
              <a:gd name="connsiteY19" fmla="*/ 1126437 h 1462500"/>
              <a:gd name="connsiteX0" fmla="*/ 17965 w 11618504"/>
              <a:gd name="connsiteY0" fmla="*/ 1134252 h 1462500"/>
              <a:gd name="connsiteX1" fmla="*/ 330581 w 11618504"/>
              <a:gd name="connsiteY1" fmla="*/ 852900 h 1462500"/>
              <a:gd name="connsiteX2" fmla="*/ 799503 w 11618504"/>
              <a:gd name="connsiteY2" fmla="*/ 673146 h 1462500"/>
              <a:gd name="connsiteX3" fmla="*/ 1393473 w 11618504"/>
              <a:gd name="connsiteY3" fmla="*/ 540284 h 1462500"/>
              <a:gd name="connsiteX4" fmla="*/ 1698273 w 11618504"/>
              <a:gd name="connsiteY4" fmla="*/ 133884 h 1462500"/>
              <a:gd name="connsiteX5" fmla="*/ 2057780 w 11618504"/>
              <a:gd name="connsiteY5" fmla="*/ 8838 h 1462500"/>
              <a:gd name="connsiteX6" fmla="*/ 3026888 w 11618504"/>
              <a:gd name="connsiteY6" fmla="*/ 71361 h 1462500"/>
              <a:gd name="connsiteX7" fmla="*/ 4972919 w 11618504"/>
              <a:gd name="connsiteY7" fmla="*/ 555915 h 1462500"/>
              <a:gd name="connsiteX8" fmla="*/ 6051442 w 11618504"/>
              <a:gd name="connsiteY8" fmla="*/ 712222 h 1462500"/>
              <a:gd name="connsiteX9" fmla="*/ 7466026 w 11618504"/>
              <a:gd name="connsiteY9" fmla="*/ 774746 h 1462500"/>
              <a:gd name="connsiteX10" fmla="*/ 8818088 w 11618504"/>
              <a:gd name="connsiteY10" fmla="*/ 688776 h 1462500"/>
              <a:gd name="connsiteX11" fmla="*/ 10185781 w 11618504"/>
              <a:gd name="connsiteY11" fmla="*/ 727854 h 1462500"/>
              <a:gd name="connsiteX12" fmla="*/ 11147073 w 11618504"/>
              <a:gd name="connsiteY12" fmla="*/ 782560 h 1462500"/>
              <a:gd name="connsiteX13" fmla="*/ 11618336 w 11618504"/>
              <a:gd name="connsiteY13" fmla="*/ 977947 h 1462500"/>
              <a:gd name="connsiteX14" fmla="*/ 11165042 w 11618504"/>
              <a:gd name="connsiteY14" fmla="*/ 1149885 h 1462500"/>
              <a:gd name="connsiteX15" fmla="*/ 8536734 w 11618504"/>
              <a:gd name="connsiteY15" fmla="*/ 1353084 h 1462500"/>
              <a:gd name="connsiteX16" fmla="*/ 5457472 w 11618504"/>
              <a:gd name="connsiteY16" fmla="*/ 1462500 h 1462500"/>
              <a:gd name="connsiteX17" fmla="*/ 2120303 w 11618504"/>
              <a:gd name="connsiteY17" fmla="*/ 1439054 h 1462500"/>
              <a:gd name="connsiteX18" fmla="*/ 872181 w 11618504"/>
              <a:gd name="connsiteY18" fmla="*/ 1360900 h 1462500"/>
              <a:gd name="connsiteX19" fmla="*/ 17965 w 11618504"/>
              <a:gd name="connsiteY19" fmla="*/ 1134252 h 1462500"/>
              <a:gd name="connsiteX0" fmla="*/ 18 w 11600557"/>
              <a:gd name="connsiteY0" fmla="*/ 1134252 h 1462500"/>
              <a:gd name="connsiteX1" fmla="*/ 312634 w 11600557"/>
              <a:gd name="connsiteY1" fmla="*/ 852900 h 1462500"/>
              <a:gd name="connsiteX2" fmla="*/ 781556 w 11600557"/>
              <a:gd name="connsiteY2" fmla="*/ 673146 h 1462500"/>
              <a:gd name="connsiteX3" fmla="*/ 1375526 w 11600557"/>
              <a:gd name="connsiteY3" fmla="*/ 540284 h 1462500"/>
              <a:gd name="connsiteX4" fmla="*/ 1680326 w 11600557"/>
              <a:gd name="connsiteY4" fmla="*/ 133884 h 1462500"/>
              <a:gd name="connsiteX5" fmla="*/ 2039833 w 11600557"/>
              <a:gd name="connsiteY5" fmla="*/ 8838 h 1462500"/>
              <a:gd name="connsiteX6" fmla="*/ 3008941 w 11600557"/>
              <a:gd name="connsiteY6" fmla="*/ 71361 h 1462500"/>
              <a:gd name="connsiteX7" fmla="*/ 4954972 w 11600557"/>
              <a:gd name="connsiteY7" fmla="*/ 555915 h 1462500"/>
              <a:gd name="connsiteX8" fmla="*/ 6033495 w 11600557"/>
              <a:gd name="connsiteY8" fmla="*/ 712222 h 1462500"/>
              <a:gd name="connsiteX9" fmla="*/ 7448079 w 11600557"/>
              <a:gd name="connsiteY9" fmla="*/ 774746 h 1462500"/>
              <a:gd name="connsiteX10" fmla="*/ 8800141 w 11600557"/>
              <a:gd name="connsiteY10" fmla="*/ 688776 h 1462500"/>
              <a:gd name="connsiteX11" fmla="*/ 10167834 w 11600557"/>
              <a:gd name="connsiteY11" fmla="*/ 727854 h 1462500"/>
              <a:gd name="connsiteX12" fmla="*/ 11129126 w 11600557"/>
              <a:gd name="connsiteY12" fmla="*/ 782560 h 1462500"/>
              <a:gd name="connsiteX13" fmla="*/ 11600389 w 11600557"/>
              <a:gd name="connsiteY13" fmla="*/ 977947 h 1462500"/>
              <a:gd name="connsiteX14" fmla="*/ 11147095 w 11600557"/>
              <a:gd name="connsiteY14" fmla="*/ 1149885 h 1462500"/>
              <a:gd name="connsiteX15" fmla="*/ 8518787 w 11600557"/>
              <a:gd name="connsiteY15" fmla="*/ 1353084 h 1462500"/>
              <a:gd name="connsiteX16" fmla="*/ 5439525 w 11600557"/>
              <a:gd name="connsiteY16" fmla="*/ 1462500 h 1462500"/>
              <a:gd name="connsiteX17" fmla="*/ 2102356 w 11600557"/>
              <a:gd name="connsiteY17" fmla="*/ 1439054 h 1462500"/>
              <a:gd name="connsiteX18" fmla="*/ 854234 w 11600557"/>
              <a:gd name="connsiteY18" fmla="*/ 1360900 h 1462500"/>
              <a:gd name="connsiteX19" fmla="*/ 18 w 11600557"/>
              <a:gd name="connsiteY19" fmla="*/ 1134252 h 1462500"/>
              <a:gd name="connsiteX0" fmla="*/ 23762 w 11624301"/>
              <a:gd name="connsiteY0" fmla="*/ 1134252 h 1462500"/>
              <a:gd name="connsiteX1" fmla="*/ 336378 w 11624301"/>
              <a:gd name="connsiteY1" fmla="*/ 852900 h 1462500"/>
              <a:gd name="connsiteX2" fmla="*/ 805300 w 11624301"/>
              <a:gd name="connsiteY2" fmla="*/ 673146 h 1462500"/>
              <a:gd name="connsiteX3" fmla="*/ 1399270 w 11624301"/>
              <a:gd name="connsiteY3" fmla="*/ 540284 h 1462500"/>
              <a:gd name="connsiteX4" fmla="*/ 1704070 w 11624301"/>
              <a:gd name="connsiteY4" fmla="*/ 133884 h 1462500"/>
              <a:gd name="connsiteX5" fmla="*/ 2063577 w 11624301"/>
              <a:gd name="connsiteY5" fmla="*/ 8838 h 1462500"/>
              <a:gd name="connsiteX6" fmla="*/ 3032685 w 11624301"/>
              <a:gd name="connsiteY6" fmla="*/ 71361 h 1462500"/>
              <a:gd name="connsiteX7" fmla="*/ 4978716 w 11624301"/>
              <a:gd name="connsiteY7" fmla="*/ 555915 h 1462500"/>
              <a:gd name="connsiteX8" fmla="*/ 6057239 w 11624301"/>
              <a:gd name="connsiteY8" fmla="*/ 712222 h 1462500"/>
              <a:gd name="connsiteX9" fmla="*/ 7471823 w 11624301"/>
              <a:gd name="connsiteY9" fmla="*/ 774746 h 1462500"/>
              <a:gd name="connsiteX10" fmla="*/ 8823885 w 11624301"/>
              <a:gd name="connsiteY10" fmla="*/ 688776 h 1462500"/>
              <a:gd name="connsiteX11" fmla="*/ 10191578 w 11624301"/>
              <a:gd name="connsiteY11" fmla="*/ 727854 h 1462500"/>
              <a:gd name="connsiteX12" fmla="*/ 11152870 w 11624301"/>
              <a:gd name="connsiteY12" fmla="*/ 782560 h 1462500"/>
              <a:gd name="connsiteX13" fmla="*/ 11624133 w 11624301"/>
              <a:gd name="connsiteY13" fmla="*/ 977947 h 1462500"/>
              <a:gd name="connsiteX14" fmla="*/ 11170839 w 11624301"/>
              <a:gd name="connsiteY14" fmla="*/ 1149885 h 1462500"/>
              <a:gd name="connsiteX15" fmla="*/ 8542531 w 11624301"/>
              <a:gd name="connsiteY15" fmla="*/ 1353084 h 1462500"/>
              <a:gd name="connsiteX16" fmla="*/ 5463269 w 11624301"/>
              <a:gd name="connsiteY16" fmla="*/ 1462500 h 1462500"/>
              <a:gd name="connsiteX17" fmla="*/ 2126100 w 11624301"/>
              <a:gd name="connsiteY17" fmla="*/ 1439054 h 1462500"/>
              <a:gd name="connsiteX18" fmla="*/ 987393 w 11624301"/>
              <a:gd name="connsiteY18" fmla="*/ 1376531 h 1462500"/>
              <a:gd name="connsiteX19" fmla="*/ 23762 w 11624301"/>
              <a:gd name="connsiteY19" fmla="*/ 1134252 h 1462500"/>
              <a:gd name="connsiteX0" fmla="*/ 23762 w 11624301"/>
              <a:gd name="connsiteY0" fmla="*/ 1134252 h 1462500"/>
              <a:gd name="connsiteX1" fmla="*/ 336378 w 11624301"/>
              <a:gd name="connsiteY1" fmla="*/ 852900 h 1462500"/>
              <a:gd name="connsiteX2" fmla="*/ 805300 w 11624301"/>
              <a:gd name="connsiteY2" fmla="*/ 673146 h 1462500"/>
              <a:gd name="connsiteX3" fmla="*/ 1399270 w 11624301"/>
              <a:gd name="connsiteY3" fmla="*/ 540284 h 1462500"/>
              <a:gd name="connsiteX4" fmla="*/ 1704070 w 11624301"/>
              <a:gd name="connsiteY4" fmla="*/ 133884 h 1462500"/>
              <a:gd name="connsiteX5" fmla="*/ 2063577 w 11624301"/>
              <a:gd name="connsiteY5" fmla="*/ 8838 h 1462500"/>
              <a:gd name="connsiteX6" fmla="*/ 3032685 w 11624301"/>
              <a:gd name="connsiteY6" fmla="*/ 71361 h 1462500"/>
              <a:gd name="connsiteX7" fmla="*/ 4978716 w 11624301"/>
              <a:gd name="connsiteY7" fmla="*/ 555915 h 1462500"/>
              <a:gd name="connsiteX8" fmla="*/ 6057239 w 11624301"/>
              <a:gd name="connsiteY8" fmla="*/ 712222 h 1462500"/>
              <a:gd name="connsiteX9" fmla="*/ 7471823 w 11624301"/>
              <a:gd name="connsiteY9" fmla="*/ 774746 h 1462500"/>
              <a:gd name="connsiteX10" fmla="*/ 8823885 w 11624301"/>
              <a:gd name="connsiteY10" fmla="*/ 688776 h 1462500"/>
              <a:gd name="connsiteX11" fmla="*/ 10191578 w 11624301"/>
              <a:gd name="connsiteY11" fmla="*/ 727854 h 1462500"/>
              <a:gd name="connsiteX12" fmla="*/ 11152870 w 11624301"/>
              <a:gd name="connsiteY12" fmla="*/ 782560 h 1462500"/>
              <a:gd name="connsiteX13" fmla="*/ 11624133 w 11624301"/>
              <a:gd name="connsiteY13" fmla="*/ 977947 h 1462500"/>
              <a:gd name="connsiteX14" fmla="*/ 11170839 w 11624301"/>
              <a:gd name="connsiteY14" fmla="*/ 1149885 h 1462500"/>
              <a:gd name="connsiteX15" fmla="*/ 8542531 w 11624301"/>
              <a:gd name="connsiteY15" fmla="*/ 1353084 h 1462500"/>
              <a:gd name="connsiteX16" fmla="*/ 5463269 w 11624301"/>
              <a:gd name="connsiteY16" fmla="*/ 1462500 h 1462500"/>
              <a:gd name="connsiteX17" fmla="*/ 2126100 w 11624301"/>
              <a:gd name="connsiteY17" fmla="*/ 1439054 h 1462500"/>
              <a:gd name="connsiteX18" fmla="*/ 987393 w 11624301"/>
              <a:gd name="connsiteY18" fmla="*/ 1376531 h 1462500"/>
              <a:gd name="connsiteX19" fmla="*/ 448131 w 11624301"/>
              <a:gd name="connsiteY19" fmla="*/ 1267116 h 1462500"/>
              <a:gd name="connsiteX20" fmla="*/ 23762 w 11624301"/>
              <a:gd name="connsiteY20" fmla="*/ 1134252 h 1462500"/>
              <a:gd name="connsiteX0" fmla="*/ 1208 w 11601747"/>
              <a:gd name="connsiteY0" fmla="*/ 1134252 h 1462500"/>
              <a:gd name="connsiteX1" fmla="*/ 313824 w 11601747"/>
              <a:gd name="connsiteY1" fmla="*/ 852900 h 1462500"/>
              <a:gd name="connsiteX2" fmla="*/ 782746 w 11601747"/>
              <a:gd name="connsiteY2" fmla="*/ 673146 h 1462500"/>
              <a:gd name="connsiteX3" fmla="*/ 1376716 w 11601747"/>
              <a:gd name="connsiteY3" fmla="*/ 540284 h 1462500"/>
              <a:gd name="connsiteX4" fmla="*/ 1681516 w 11601747"/>
              <a:gd name="connsiteY4" fmla="*/ 133884 h 1462500"/>
              <a:gd name="connsiteX5" fmla="*/ 2041023 w 11601747"/>
              <a:gd name="connsiteY5" fmla="*/ 8838 h 1462500"/>
              <a:gd name="connsiteX6" fmla="*/ 3010131 w 11601747"/>
              <a:gd name="connsiteY6" fmla="*/ 71361 h 1462500"/>
              <a:gd name="connsiteX7" fmla="*/ 4956162 w 11601747"/>
              <a:gd name="connsiteY7" fmla="*/ 555915 h 1462500"/>
              <a:gd name="connsiteX8" fmla="*/ 6034685 w 11601747"/>
              <a:gd name="connsiteY8" fmla="*/ 712222 h 1462500"/>
              <a:gd name="connsiteX9" fmla="*/ 7449269 w 11601747"/>
              <a:gd name="connsiteY9" fmla="*/ 774746 h 1462500"/>
              <a:gd name="connsiteX10" fmla="*/ 8801331 w 11601747"/>
              <a:gd name="connsiteY10" fmla="*/ 688776 h 1462500"/>
              <a:gd name="connsiteX11" fmla="*/ 10169024 w 11601747"/>
              <a:gd name="connsiteY11" fmla="*/ 727854 h 1462500"/>
              <a:gd name="connsiteX12" fmla="*/ 11130316 w 11601747"/>
              <a:gd name="connsiteY12" fmla="*/ 782560 h 1462500"/>
              <a:gd name="connsiteX13" fmla="*/ 11601579 w 11601747"/>
              <a:gd name="connsiteY13" fmla="*/ 977947 h 1462500"/>
              <a:gd name="connsiteX14" fmla="*/ 11148285 w 11601747"/>
              <a:gd name="connsiteY14" fmla="*/ 1149885 h 1462500"/>
              <a:gd name="connsiteX15" fmla="*/ 8519977 w 11601747"/>
              <a:gd name="connsiteY15" fmla="*/ 1353084 h 1462500"/>
              <a:gd name="connsiteX16" fmla="*/ 5440715 w 11601747"/>
              <a:gd name="connsiteY16" fmla="*/ 1462500 h 1462500"/>
              <a:gd name="connsiteX17" fmla="*/ 2103546 w 11601747"/>
              <a:gd name="connsiteY17" fmla="*/ 1439054 h 1462500"/>
              <a:gd name="connsiteX18" fmla="*/ 964839 w 11601747"/>
              <a:gd name="connsiteY18" fmla="*/ 1376531 h 1462500"/>
              <a:gd name="connsiteX19" fmla="*/ 425577 w 11601747"/>
              <a:gd name="connsiteY19" fmla="*/ 1306192 h 1462500"/>
              <a:gd name="connsiteX20" fmla="*/ 1208 w 11601747"/>
              <a:gd name="connsiteY20" fmla="*/ 1134252 h 1462500"/>
              <a:gd name="connsiteX0" fmla="*/ 1208 w 11601747"/>
              <a:gd name="connsiteY0" fmla="*/ 1102990 h 1462500"/>
              <a:gd name="connsiteX1" fmla="*/ 313824 w 11601747"/>
              <a:gd name="connsiteY1" fmla="*/ 852900 h 1462500"/>
              <a:gd name="connsiteX2" fmla="*/ 782746 w 11601747"/>
              <a:gd name="connsiteY2" fmla="*/ 673146 h 1462500"/>
              <a:gd name="connsiteX3" fmla="*/ 1376716 w 11601747"/>
              <a:gd name="connsiteY3" fmla="*/ 540284 h 1462500"/>
              <a:gd name="connsiteX4" fmla="*/ 1681516 w 11601747"/>
              <a:gd name="connsiteY4" fmla="*/ 133884 h 1462500"/>
              <a:gd name="connsiteX5" fmla="*/ 2041023 w 11601747"/>
              <a:gd name="connsiteY5" fmla="*/ 8838 h 1462500"/>
              <a:gd name="connsiteX6" fmla="*/ 3010131 w 11601747"/>
              <a:gd name="connsiteY6" fmla="*/ 71361 h 1462500"/>
              <a:gd name="connsiteX7" fmla="*/ 4956162 w 11601747"/>
              <a:gd name="connsiteY7" fmla="*/ 555915 h 1462500"/>
              <a:gd name="connsiteX8" fmla="*/ 6034685 w 11601747"/>
              <a:gd name="connsiteY8" fmla="*/ 712222 h 1462500"/>
              <a:gd name="connsiteX9" fmla="*/ 7449269 w 11601747"/>
              <a:gd name="connsiteY9" fmla="*/ 774746 h 1462500"/>
              <a:gd name="connsiteX10" fmla="*/ 8801331 w 11601747"/>
              <a:gd name="connsiteY10" fmla="*/ 688776 h 1462500"/>
              <a:gd name="connsiteX11" fmla="*/ 10169024 w 11601747"/>
              <a:gd name="connsiteY11" fmla="*/ 727854 h 1462500"/>
              <a:gd name="connsiteX12" fmla="*/ 11130316 w 11601747"/>
              <a:gd name="connsiteY12" fmla="*/ 782560 h 1462500"/>
              <a:gd name="connsiteX13" fmla="*/ 11601579 w 11601747"/>
              <a:gd name="connsiteY13" fmla="*/ 977947 h 1462500"/>
              <a:gd name="connsiteX14" fmla="*/ 11148285 w 11601747"/>
              <a:gd name="connsiteY14" fmla="*/ 1149885 h 1462500"/>
              <a:gd name="connsiteX15" fmla="*/ 8519977 w 11601747"/>
              <a:gd name="connsiteY15" fmla="*/ 1353084 h 1462500"/>
              <a:gd name="connsiteX16" fmla="*/ 5440715 w 11601747"/>
              <a:gd name="connsiteY16" fmla="*/ 1462500 h 1462500"/>
              <a:gd name="connsiteX17" fmla="*/ 2103546 w 11601747"/>
              <a:gd name="connsiteY17" fmla="*/ 1439054 h 1462500"/>
              <a:gd name="connsiteX18" fmla="*/ 964839 w 11601747"/>
              <a:gd name="connsiteY18" fmla="*/ 1376531 h 1462500"/>
              <a:gd name="connsiteX19" fmla="*/ 425577 w 11601747"/>
              <a:gd name="connsiteY19" fmla="*/ 1306192 h 1462500"/>
              <a:gd name="connsiteX20" fmla="*/ 1208 w 11601747"/>
              <a:gd name="connsiteY20" fmla="*/ 1102990 h 1462500"/>
              <a:gd name="connsiteX0" fmla="*/ 65 w 11600604"/>
              <a:gd name="connsiteY0" fmla="*/ 1102990 h 1462500"/>
              <a:gd name="connsiteX1" fmla="*/ 312681 w 11600604"/>
              <a:gd name="connsiteY1" fmla="*/ 852900 h 1462500"/>
              <a:gd name="connsiteX2" fmla="*/ 781603 w 11600604"/>
              <a:gd name="connsiteY2" fmla="*/ 673146 h 1462500"/>
              <a:gd name="connsiteX3" fmla="*/ 1375573 w 11600604"/>
              <a:gd name="connsiteY3" fmla="*/ 540284 h 1462500"/>
              <a:gd name="connsiteX4" fmla="*/ 1680373 w 11600604"/>
              <a:gd name="connsiteY4" fmla="*/ 133884 h 1462500"/>
              <a:gd name="connsiteX5" fmla="*/ 2039880 w 11600604"/>
              <a:gd name="connsiteY5" fmla="*/ 8838 h 1462500"/>
              <a:gd name="connsiteX6" fmla="*/ 3008988 w 11600604"/>
              <a:gd name="connsiteY6" fmla="*/ 71361 h 1462500"/>
              <a:gd name="connsiteX7" fmla="*/ 4955019 w 11600604"/>
              <a:gd name="connsiteY7" fmla="*/ 555915 h 1462500"/>
              <a:gd name="connsiteX8" fmla="*/ 6033542 w 11600604"/>
              <a:gd name="connsiteY8" fmla="*/ 712222 h 1462500"/>
              <a:gd name="connsiteX9" fmla="*/ 7448126 w 11600604"/>
              <a:gd name="connsiteY9" fmla="*/ 774746 h 1462500"/>
              <a:gd name="connsiteX10" fmla="*/ 8800188 w 11600604"/>
              <a:gd name="connsiteY10" fmla="*/ 688776 h 1462500"/>
              <a:gd name="connsiteX11" fmla="*/ 10167881 w 11600604"/>
              <a:gd name="connsiteY11" fmla="*/ 727854 h 1462500"/>
              <a:gd name="connsiteX12" fmla="*/ 11129173 w 11600604"/>
              <a:gd name="connsiteY12" fmla="*/ 782560 h 1462500"/>
              <a:gd name="connsiteX13" fmla="*/ 11600436 w 11600604"/>
              <a:gd name="connsiteY13" fmla="*/ 977947 h 1462500"/>
              <a:gd name="connsiteX14" fmla="*/ 11147142 w 11600604"/>
              <a:gd name="connsiteY14" fmla="*/ 1149885 h 1462500"/>
              <a:gd name="connsiteX15" fmla="*/ 8518834 w 11600604"/>
              <a:gd name="connsiteY15" fmla="*/ 1353084 h 1462500"/>
              <a:gd name="connsiteX16" fmla="*/ 5439572 w 11600604"/>
              <a:gd name="connsiteY16" fmla="*/ 1462500 h 1462500"/>
              <a:gd name="connsiteX17" fmla="*/ 2102403 w 11600604"/>
              <a:gd name="connsiteY17" fmla="*/ 1439054 h 1462500"/>
              <a:gd name="connsiteX18" fmla="*/ 963696 w 11600604"/>
              <a:gd name="connsiteY18" fmla="*/ 1376531 h 1462500"/>
              <a:gd name="connsiteX19" fmla="*/ 424434 w 11600604"/>
              <a:gd name="connsiteY19" fmla="*/ 1306192 h 1462500"/>
              <a:gd name="connsiteX20" fmla="*/ 65 w 11600604"/>
              <a:gd name="connsiteY20" fmla="*/ 1102990 h 1462500"/>
              <a:gd name="connsiteX0" fmla="*/ 1207 w 11601746"/>
              <a:gd name="connsiteY0" fmla="*/ 1102990 h 1462500"/>
              <a:gd name="connsiteX1" fmla="*/ 313823 w 11601746"/>
              <a:gd name="connsiteY1" fmla="*/ 891977 h 1462500"/>
              <a:gd name="connsiteX2" fmla="*/ 782745 w 11601746"/>
              <a:gd name="connsiteY2" fmla="*/ 673146 h 1462500"/>
              <a:gd name="connsiteX3" fmla="*/ 1376715 w 11601746"/>
              <a:gd name="connsiteY3" fmla="*/ 540284 h 1462500"/>
              <a:gd name="connsiteX4" fmla="*/ 1681515 w 11601746"/>
              <a:gd name="connsiteY4" fmla="*/ 133884 h 1462500"/>
              <a:gd name="connsiteX5" fmla="*/ 2041022 w 11601746"/>
              <a:gd name="connsiteY5" fmla="*/ 8838 h 1462500"/>
              <a:gd name="connsiteX6" fmla="*/ 3010130 w 11601746"/>
              <a:gd name="connsiteY6" fmla="*/ 71361 h 1462500"/>
              <a:gd name="connsiteX7" fmla="*/ 4956161 w 11601746"/>
              <a:gd name="connsiteY7" fmla="*/ 555915 h 1462500"/>
              <a:gd name="connsiteX8" fmla="*/ 6034684 w 11601746"/>
              <a:gd name="connsiteY8" fmla="*/ 712222 h 1462500"/>
              <a:gd name="connsiteX9" fmla="*/ 7449268 w 11601746"/>
              <a:gd name="connsiteY9" fmla="*/ 774746 h 1462500"/>
              <a:gd name="connsiteX10" fmla="*/ 8801330 w 11601746"/>
              <a:gd name="connsiteY10" fmla="*/ 688776 h 1462500"/>
              <a:gd name="connsiteX11" fmla="*/ 10169023 w 11601746"/>
              <a:gd name="connsiteY11" fmla="*/ 727854 h 1462500"/>
              <a:gd name="connsiteX12" fmla="*/ 11130315 w 11601746"/>
              <a:gd name="connsiteY12" fmla="*/ 782560 h 1462500"/>
              <a:gd name="connsiteX13" fmla="*/ 11601578 w 11601746"/>
              <a:gd name="connsiteY13" fmla="*/ 977947 h 1462500"/>
              <a:gd name="connsiteX14" fmla="*/ 11148284 w 11601746"/>
              <a:gd name="connsiteY14" fmla="*/ 1149885 h 1462500"/>
              <a:gd name="connsiteX15" fmla="*/ 8519976 w 11601746"/>
              <a:gd name="connsiteY15" fmla="*/ 1353084 h 1462500"/>
              <a:gd name="connsiteX16" fmla="*/ 5440714 w 11601746"/>
              <a:gd name="connsiteY16" fmla="*/ 1462500 h 1462500"/>
              <a:gd name="connsiteX17" fmla="*/ 2103545 w 11601746"/>
              <a:gd name="connsiteY17" fmla="*/ 1439054 h 1462500"/>
              <a:gd name="connsiteX18" fmla="*/ 964838 w 11601746"/>
              <a:gd name="connsiteY18" fmla="*/ 1376531 h 1462500"/>
              <a:gd name="connsiteX19" fmla="*/ 425576 w 11601746"/>
              <a:gd name="connsiteY19" fmla="*/ 1306192 h 1462500"/>
              <a:gd name="connsiteX20" fmla="*/ 1207 w 11601746"/>
              <a:gd name="connsiteY20" fmla="*/ 1102990 h 1462500"/>
              <a:gd name="connsiteX0" fmla="*/ 1207 w 11601746"/>
              <a:gd name="connsiteY0" fmla="*/ 1142067 h 1462500"/>
              <a:gd name="connsiteX1" fmla="*/ 313823 w 11601746"/>
              <a:gd name="connsiteY1" fmla="*/ 891977 h 1462500"/>
              <a:gd name="connsiteX2" fmla="*/ 782745 w 11601746"/>
              <a:gd name="connsiteY2" fmla="*/ 673146 h 1462500"/>
              <a:gd name="connsiteX3" fmla="*/ 1376715 w 11601746"/>
              <a:gd name="connsiteY3" fmla="*/ 540284 h 1462500"/>
              <a:gd name="connsiteX4" fmla="*/ 1681515 w 11601746"/>
              <a:gd name="connsiteY4" fmla="*/ 133884 h 1462500"/>
              <a:gd name="connsiteX5" fmla="*/ 2041022 w 11601746"/>
              <a:gd name="connsiteY5" fmla="*/ 8838 h 1462500"/>
              <a:gd name="connsiteX6" fmla="*/ 3010130 w 11601746"/>
              <a:gd name="connsiteY6" fmla="*/ 71361 h 1462500"/>
              <a:gd name="connsiteX7" fmla="*/ 4956161 w 11601746"/>
              <a:gd name="connsiteY7" fmla="*/ 555915 h 1462500"/>
              <a:gd name="connsiteX8" fmla="*/ 6034684 w 11601746"/>
              <a:gd name="connsiteY8" fmla="*/ 712222 h 1462500"/>
              <a:gd name="connsiteX9" fmla="*/ 7449268 w 11601746"/>
              <a:gd name="connsiteY9" fmla="*/ 774746 h 1462500"/>
              <a:gd name="connsiteX10" fmla="*/ 8801330 w 11601746"/>
              <a:gd name="connsiteY10" fmla="*/ 688776 h 1462500"/>
              <a:gd name="connsiteX11" fmla="*/ 10169023 w 11601746"/>
              <a:gd name="connsiteY11" fmla="*/ 727854 h 1462500"/>
              <a:gd name="connsiteX12" fmla="*/ 11130315 w 11601746"/>
              <a:gd name="connsiteY12" fmla="*/ 782560 h 1462500"/>
              <a:gd name="connsiteX13" fmla="*/ 11601578 w 11601746"/>
              <a:gd name="connsiteY13" fmla="*/ 977947 h 1462500"/>
              <a:gd name="connsiteX14" fmla="*/ 11148284 w 11601746"/>
              <a:gd name="connsiteY14" fmla="*/ 1149885 h 1462500"/>
              <a:gd name="connsiteX15" fmla="*/ 8519976 w 11601746"/>
              <a:gd name="connsiteY15" fmla="*/ 1353084 h 1462500"/>
              <a:gd name="connsiteX16" fmla="*/ 5440714 w 11601746"/>
              <a:gd name="connsiteY16" fmla="*/ 1462500 h 1462500"/>
              <a:gd name="connsiteX17" fmla="*/ 2103545 w 11601746"/>
              <a:gd name="connsiteY17" fmla="*/ 1439054 h 1462500"/>
              <a:gd name="connsiteX18" fmla="*/ 964838 w 11601746"/>
              <a:gd name="connsiteY18" fmla="*/ 1376531 h 1462500"/>
              <a:gd name="connsiteX19" fmla="*/ 425576 w 11601746"/>
              <a:gd name="connsiteY19" fmla="*/ 1306192 h 1462500"/>
              <a:gd name="connsiteX20" fmla="*/ 1207 w 11601746"/>
              <a:gd name="connsiteY20" fmla="*/ 1142067 h 1462500"/>
              <a:gd name="connsiteX0" fmla="*/ 1207 w 11601746"/>
              <a:gd name="connsiteY0" fmla="*/ 1142067 h 1462500"/>
              <a:gd name="connsiteX1" fmla="*/ 313823 w 11601746"/>
              <a:gd name="connsiteY1" fmla="*/ 938869 h 1462500"/>
              <a:gd name="connsiteX2" fmla="*/ 782745 w 11601746"/>
              <a:gd name="connsiteY2" fmla="*/ 673146 h 1462500"/>
              <a:gd name="connsiteX3" fmla="*/ 1376715 w 11601746"/>
              <a:gd name="connsiteY3" fmla="*/ 540284 h 1462500"/>
              <a:gd name="connsiteX4" fmla="*/ 1681515 w 11601746"/>
              <a:gd name="connsiteY4" fmla="*/ 133884 h 1462500"/>
              <a:gd name="connsiteX5" fmla="*/ 2041022 w 11601746"/>
              <a:gd name="connsiteY5" fmla="*/ 8838 h 1462500"/>
              <a:gd name="connsiteX6" fmla="*/ 3010130 w 11601746"/>
              <a:gd name="connsiteY6" fmla="*/ 71361 h 1462500"/>
              <a:gd name="connsiteX7" fmla="*/ 4956161 w 11601746"/>
              <a:gd name="connsiteY7" fmla="*/ 555915 h 1462500"/>
              <a:gd name="connsiteX8" fmla="*/ 6034684 w 11601746"/>
              <a:gd name="connsiteY8" fmla="*/ 712222 h 1462500"/>
              <a:gd name="connsiteX9" fmla="*/ 7449268 w 11601746"/>
              <a:gd name="connsiteY9" fmla="*/ 774746 h 1462500"/>
              <a:gd name="connsiteX10" fmla="*/ 8801330 w 11601746"/>
              <a:gd name="connsiteY10" fmla="*/ 688776 h 1462500"/>
              <a:gd name="connsiteX11" fmla="*/ 10169023 w 11601746"/>
              <a:gd name="connsiteY11" fmla="*/ 727854 h 1462500"/>
              <a:gd name="connsiteX12" fmla="*/ 11130315 w 11601746"/>
              <a:gd name="connsiteY12" fmla="*/ 782560 h 1462500"/>
              <a:gd name="connsiteX13" fmla="*/ 11601578 w 11601746"/>
              <a:gd name="connsiteY13" fmla="*/ 977947 h 1462500"/>
              <a:gd name="connsiteX14" fmla="*/ 11148284 w 11601746"/>
              <a:gd name="connsiteY14" fmla="*/ 1149885 h 1462500"/>
              <a:gd name="connsiteX15" fmla="*/ 8519976 w 11601746"/>
              <a:gd name="connsiteY15" fmla="*/ 1353084 h 1462500"/>
              <a:gd name="connsiteX16" fmla="*/ 5440714 w 11601746"/>
              <a:gd name="connsiteY16" fmla="*/ 1462500 h 1462500"/>
              <a:gd name="connsiteX17" fmla="*/ 2103545 w 11601746"/>
              <a:gd name="connsiteY17" fmla="*/ 1439054 h 1462500"/>
              <a:gd name="connsiteX18" fmla="*/ 964838 w 11601746"/>
              <a:gd name="connsiteY18" fmla="*/ 1376531 h 1462500"/>
              <a:gd name="connsiteX19" fmla="*/ 425576 w 11601746"/>
              <a:gd name="connsiteY19" fmla="*/ 1306192 h 1462500"/>
              <a:gd name="connsiteX20" fmla="*/ 1207 w 11601746"/>
              <a:gd name="connsiteY20" fmla="*/ 1142067 h 1462500"/>
              <a:gd name="connsiteX0" fmla="*/ 1172 w 11609526"/>
              <a:gd name="connsiteY0" fmla="*/ 1188960 h 1462500"/>
              <a:gd name="connsiteX1" fmla="*/ 321603 w 11609526"/>
              <a:gd name="connsiteY1" fmla="*/ 938869 h 1462500"/>
              <a:gd name="connsiteX2" fmla="*/ 790525 w 11609526"/>
              <a:gd name="connsiteY2" fmla="*/ 673146 h 1462500"/>
              <a:gd name="connsiteX3" fmla="*/ 1384495 w 11609526"/>
              <a:gd name="connsiteY3" fmla="*/ 540284 h 1462500"/>
              <a:gd name="connsiteX4" fmla="*/ 1689295 w 11609526"/>
              <a:gd name="connsiteY4" fmla="*/ 133884 h 1462500"/>
              <a:gd name="connsiteX5" fmla="*/ 2048802 w 11609526"/>
              <a:gd name="connsiteY5" fmla="*/ 8838 h 1462500"/>
              <a:gd name="connsiteX6" fmla="*/ 3017910 w 11609526"/>
              <a:gd name="connsiteY6" fmla="*/ 71361 h 1462500"/>
              <a:gd name="connsiteX7" fmla="*/ 4963941 w 11609526"/>
              <a:gd name="connsiteY7" fmla="*/ 555915 h 1462500"/>
              <a:gd name="connsiteX8" fmla="*/ 6042464 w 11609526"/>
              <a:gd name="connsiteY8" fmla="*/ 712222 h 1462500"/>
              <a:gd name="connsiteX9" fmla="*/ 7457048 w 11609526"/>
              <a:gd name="connsiteY9" fmla="*/ 774746 h 1462500"/>
              <a:gd name="connsiteX10" fmla="*/ 8809110 w 11609526"/>
              <a:gd name="connsiteY10" fmla="*/ 688776 h 1462500"/>
              <a:gd name="connsiteX11" fmla="*/ 10176803 w 11609526"/>
              <a:gd name="connsiteY11" fmla="*/ 727854 h 1462500"/>
              <a:gd name="connsiteX12" fmla="*/ 11138095 w 11609526"/>
              <a:gd name="connsiteY12" fmla="*/ 782560 h 1462500"/>
              <a:gd name="connsiteX13" fmla="*/ 11609358 w 11609526"/>
              <a:gd name="connsiteY13" fmla="*/ 977947 h 1462500"/>
              <a:gd name="connsiteX14" fmla="*/ 11156064 w 11609526"/>
              <a:gd name="connsiteY14" fmla="*/ 1149885 h 1462500"/>
              <a:gd name="connsiteX15" fmla="*/ 8527756 w 11609526"/>
              <a:gd name="connsiteY15" fmla="*/ 1353084 h 1462500"/>
              <a:gd name="connsiteX16" fmla="*/ 5448494 w 11609526"/>
              <a:gd name="connsiteY16" fmla="*/ 1462500 h 1462500"/>
              <a:gd name="connsiteX17" fmla="*/ 2111325 w 11609526"/>
              <a:gd name="connsiteY17" fmla="*/ 1439054 h 1462500"/>
              <a:gd name="connsiteX18" fmla="*/ 972618 w 11609526"/>
              <a:gd name="connsiteY18" fmla="*/ 1376531 h 1462500"/>
              <a:gd name="connsiteX19" fmla="*/ 433356 w 11609526"/>
              <a:gd name="connsiteY19" fmla="*/ 1306192 h 1462500"/>
              <a:gd name="connsiteX20" fmla="*/ 1172 w 11609526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38869 h 1462500"/>
              <a:gd name="connsiteX2" fmla="*/ 798347 w 11609533"/>
              <a:gd name="connsiteY2" fmla="*/ 806008 h 1462500"/>
              <a:gd name="connsiteX3" fmla="*/ 1384502 w 11609533"/>
              <a:gd name="connsiteY3" fmla="*/ 540284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06008 h 1462500"/>
              <a:gd name="connsiteX3" fmla="*/ 1384502 w 11609533"/>
              <a:gd name="connsiteY3" fmla="*/ 540284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06008 h 1462500"/>
              <a:gd name="connsiteX3" fmla="*/ 1361056 w 11609533"/>
              <a:gd name="connsiteY3" fmla="*/ 657515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60716 h 1462500"/>
              <a:gd name="connsiteX3" fmla="*/ 1361056 w 11609533"/>
              <a:gd name="connsiteY3" fmla="*/ 657515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60716 h 1462500"/>
              <a:gd name="connsiteX3" fmla="*/ 1353241 w 11609533"/>
              <a:gd name="connsiteY3" fmla="*/ 759115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60716 h 1462500"/>
              <a:gd name="connsiteX3" fmla="*/ 1368872 w 11609533"/>
              <a:gd name="connsiteY3" fmla="*/ 704407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31942 h 1405482"/>
              <a:gd name="connsiteX1" fmla="*/ 321610 w 11609533"/>
              <a:gd name="connsiteY1" fmla="*/ 920928 h 1405482"/>
              <a:gd name="connsiteX2" fmla="*/ 798347 w 11609533"/>
              <a:gd name="connsiteY2" fmla="*/ 803698 h 1405482"/>
              <a:gd name="connsiteX3" fmla="*/ 1368872 w 11609533"/>
              <a:gd name="connsiteY3" fmla="*/ 647389 h 1405482"/>
              <a:gd name="connsiteX4" fmla="*/ 1689302 w 11609533"/>
              <a:gd name="connsiteY4" fmla="*/ 76866 h 1405482"/>
              <a:gd name="connsiteX5" fmla="*/ 2463025 w 11609533"/>
              <a:gd name="connsiteY5" fmla="*/ 123758 h 1405482"/>
              <a:gd name="connsiteX6" fmla="*/ 3017917 w 11609533"/>
              <a:gd name="connsiteY6" fmla="*/ 14343 h 1405482"/>
              <a:gd name="connsiteX7" fmla="*/ 4963948 w 11609533"/>
              <a:gd name="connsiteY7" fmla="*/ 498897 h 1405482"/>
              <a:gd name="connsiteX8" fmla="*/ 6042471 w 11609533"/>
              <a:gd name="connsiteY8" fmla="*/ 655204 h 1405482"/>
              <a:gd name="connsiteX9" fmla="*/ 7457055 w 11609533"/>
              <a:gd name="connsiteY9" fmla="*/ 717728 h 1405482"/>
              <a:gd name="connsiteX10" fmla="*/ 8809117 w 11609533"/>
              <a:gd name="connsiteY10" fmla="*/ 631758 h 1405482"/>
              <a:gd name="connsiteX11" fmla="*/ 10176810 w 11609533"/>
              <a:gd name="connsiteY11" fmla="*/ 670836 h 1405482"/>
              <a:gd name="connsiteX12" fmla="*/ 11138102 w 11609533"/>
              <a:gd name="connsiteY12" fmla="*/ 725542 h 1405482"/>
              <a:gd name="connsiteX13" fmla="*/ 11609365 w 11609533"/>
              <a:gd name="connsiteY13" fmla="*/ 920929 h 1405482"/>
              <a:gd name="connsiteX14" fmla="*/ 11156071 w 11609533"/>
              <a:gd name="connsiteY14" fmla="*/ 1092867 h 1405482"/>
              <a:gd name="connsiteX15" fmla="*/ 8527763 w 11609533"/>
              <a:gd name="connsiteY15" fmla="*/ 1296066 h 1405482"/>
              <a:gd name="connsiteX16" fmla="*/ 5448501 w 11609533"/>
              <a:gd name="connsiteY16" fmla="*/ 1405482 h 1405482"/>
              <a:gd name="connsiteX17" fmla="*/ 2111332 w 11609533"/>
              <a:gd name="connsiteY17" fmla="*/ 1382036 h 1405482"/>
              <a:gd name="connsiteX18" fmla="*/ 972625 w 11609533"/>
              <a:gd name="connsiteY18" fmla="*/ 1319513 h 1405482"/>
              <a:gd name="connsiteX19" fmla="*/ 433363 w 11609533"/>
              <a:gd name="connsiteY19" fmla="*/ 1249174 h 1405482"/>
              <a:gd name="connsiteX20" fmla="*/ 1179 w 11609533"/>
              <a:gd name="connsiteY20" fmla="*/ 1131942 h 1405482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63948 w 11609533"/>
              <a:gd name="connsiteY7" fmla="*/ 461700 h 1368285"/>
              <a:gd name="connsiteX8" fmla="*/ 6042471 w 11609533"/>
              <a:gd name="connsiteY8" fmla="*/ 618007 h 1368285"/>
              <a:gd name="connsiteX9" fmla="*/ 7457055 w 11609533"/>
              <a:gd name="connsiteY9" fmla="*/ 680531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48317 w 11609533"/>
              <a:gd name="connsiteY7" fmla="*/ 594562 h 1368285"/>
              <a:gd name="connsiteX8" fmla="*/ 6042471 w 11609533"/>
              <a:gd name="connsiteY8" fmla="*/ 618007 h 1368285"/>
              <a:gd name="connsiteX9" fmla="*/ 7457055 w 11609533"/>
              <a:gd name="connsiteY9" fmla="*/ 680531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48317 w 11609533"/>
              <a:gd name="connsiteY7" fmla="*/ 594562 h 1368285"/>
              <a:gd name="connsiteX8" fmla="*/ 6019025 w 11609533"/>
              <a:gd name="connsiteY8" fmla="*/ 649269 h 1368285"/>
              <a:gd name="connsiteX9" fmla="*/ 7457055 w 11609533"/>
              <a:gd name="connsiteY9" fmla="*/ 680531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48317 w 11609533"/>
              <a:gd name="connsiteY7" fmla="*/ 594562 h 1368285"/>
              <a:gd name="connsiteX8" fmla="*/ 6019025 w 11609533"/>
              <a:gd name="connsiteY8" fmla="*/ 649269 h 1368285"/>
              <a:gd name="connsiteX9" fmla="*/ 7402347 w 11609533"/>
              <a:gd name="connsiteY9" fmla="*/ 610193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48317 w 11609533"/>
              <a:gd name="connsiteY7" fmla="*/ 594562 h 1368285"/>
              <a:gd name="connsiteX8" fmla="*/ 6011210 w 11609533"/>
              <a:gd name="connsiteY8" fmla="*/ 602376 h 1368285"/>
              <a:gd name="connsiteX9" fmla="*/ 7402347 w 11609533"/>
              <a:gd name="connsiteY9" fmla="*/ 610193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08533 h 1282073"/>
              <a:gd name="connsiteX1" fmla="*/ 321610 w 11609533"/>
              <a:gd name="connsiteY1" fmla="*/ 797519 h 1282073"/>
              <a:gd name="connsiteX2" fmla="*/ 798347 w 11609533"/>
              <a:gd name="connsiteY2" fmla="*/ 680289 h 1282073"/>
              <a:gd name="connsiteX3" fmla="*/ 1368872 w 11609533"/>
              <a:gd name="connsiteY3" fmla="*/ 523980 h 1282073"/>
              <a:gd name="connsiteX4" fmla="*/ 1728379 w 11609533"/>
              <a:gd name="connsiteY4" fmla="*/ 250442 h 1282073"/>
              <a:gd name="connsiteX5" fmla="*/ 2463025 w 11609533"/>
              <a:gd name="connsiteY5" fmla="*/ 349 h 1282073"/>
              <a:gd name="connsiteX6" fmla="*/ 3650963 w 11609533"/>
              <a:gd name="connsiteY6" fmla="*/ 305150 h 1282073"/>
              <a:gd name="connsiteX7" fmla="*/ 4948317 w 11609533"/>
              <a:gd name="connsiteY7" fmla="*/ 508350 h 1282073"/>
              <a:gd name="connsiteX8" fmla="*/ 6011210 w 11609533"/>
              <a:gd name="connsiteY8" fmla="*/ 516164 h 1282073"/>
              <a:gd name="connsiteX9" fmla="*/ 7402347 w 11609533"/>
              <a:gd name="connsiteY9" fmla="*/ 523981 h 1282073"/>
              <a:gd name="connsiteX10" fmla="*/ 8809117 w 11609533"/>
              <a:gd name="connsiteY10" fmla="*/ 508349 h 1282073"/>
              <a:gd name="connsiteX11" fmla="*/ 10176810 w 11609533"/>
              <a:gd name="connsiteY11" fmla="*/ 547427 h 1282073"/>
              <a:gd name="connsiteX12" fmla="*/ 11138102 w 11609533"/>
              <a:gd name="connsiteY12" fmla="*/ 602133 h 1282073"/>
              <a:gd name="connsiteX13" fmla="*/ 11609365 w 11609533"/>
              <a:gd name="connsiteY13" fmla="*/ 797520 h 1282073"/>
              <a:gd name="connsiteX14" fmla="*/ 11156071 w 11609533"/>
              <a:gd name="connsiteY14" fmla="*/ 969458 h 1282073"/>
              <a:gd name="connsiteX15" fmla="*/ 8527763 w 11609533"/>
              <a:gd name="connsiteY15" fmla="*/ 1172657 h 1282073"/>
              <a:gd name="connsiteX16" fmla="*/ 5448501 w 11609533"/>
              <a:gd name="connsiteY16" fmla="*/ 1282073 h 1282073"/>
              <a:gd name="connsiteX17" fmla="*/ 2111332 w 11609533"/>
              <a:gd name="connsiteY17" fmla="*/ 1258627 h 1282073"/>
              <a:gd name="connsiteX18" fmla="*/ 972625 w 11609533"/>
              <a:gd name="connsiteY18" fmla="*/ 1196104 h 1282073"/>
              <a:gd name="connsiteX19" fmla="*/ 433363 w 11609533"/>
              <a:gd name="connsiteY19" fmla="*/ 1125765 h 1282073"/>
              <a:gd name="connsiteX20" fmla="*/ 1179 w 11609533"/>
              <a:gd name="connsiteY20" fmla="*/ 1008533 h 1282073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4948317 w 11609533"/>
              <a:gd name="connsiteY7" fmla="*/ 376045 h 1149768"/>
              <a:gd name="connsiteX8" fmla="*/ 6011210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1156071 w 11609533"/>
              <a:gd name="connsiteY14" fmla="*/ 837153 h 1149768"/>
              <a:gd name="connsiteX15" fmla="*/ 8527763 w 11609533"/>
              <a:gd name="connsiteY15" fmla="*/ 1040352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011210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1156071 w 11609533"/>
              <a:gd name="connsiteY14" fmla="*/ 837153 h 1149768"/>
              <a:gd name="connsiteX15" fmla="*/ 8527763 w 11609533"/>
              <a:gd name="connsiteY15" fmla="*/ 1040352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1156071 w 11609533"/>
              <a:gd name="connsiteY14" fmla="*/ 837153 h 1149768"/>
              <a:gd name="connsiteX15" fmla="*/ 8527763 w 11609533"/>
              <a:gd name="connsiteY15" fmla="*/ 1040352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1156071 w 11609533"/>
              <a:gd name="connsiteY14" fmla="*/ 837153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679332 w 11609533"/>
              <a:gd name="connsiteY14" fmla="*/ 954384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679332 w 11609533"/>
              <a:gd name="connsiteY14" fmla="*/ 954384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679332 w 11609533"/>
              <a:gd name="connsiteY14" fmla="*/ 954384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546470 w 11609533"/>
              <a:gd name="connsiteY14" fmla="*/ 977831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546470 w 11609533"/>
              <a:gd name="connsiteY14" fmla="*/ 977831 h 1149768"/>
              <a:gd name="connsiteX15" fmla="*/ 8551209 w 11609533"/>
              <a:gd name="connsiteY15" fmla="*/ 1071614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711090"/>
              <a:gd name="connsiteY0" fmla="*/ 876228 h 1149768"/>
              <a:gd name="connsiteX1" fmla="*/ 321610 w 11711090"/>
              <a:gd name="connsiteY1" fmla="*/ 665214 h 1149768"/>
              <a:gd name="connsiteX2" fmla="*/ 798347 w 11711090"/>
              <a:gd name="connsiteY2" fmla="*/ 547984 h 1149768"/>
              <a:gd name="connsiteX3" fmla="*/ 1368872 w 11711090"/>
              <a:gd name="connsiteY3" fmla="*/ 391675 h 1149768"/>
              <a:gd name="connsiteX4" fmla="*/ 1728379 w 11711090"/>
              <a:gd name="connsiteY4" fmla="*/ 118137 h 1149768"/>
              <a:gd name="connsiteX5" fmla="*/ 2205117 w 11711090"/>
              <a:gd name="connsiteY5" fmla="*/ 906 h 1149768"/>
              <a:gd name="connsiteX6" fmla="*/ 3650963 w 11711090"/>
              <a:gd name="connsiteY6" fmla="*/ 172845 h 1149768"/>
              <a:gd name="connsiteX7" fmla="*/ 5135887 w 11711090"/>
              <a:gd name="connsiteY7" fmla="*/ 352599 h 1149768"/>
              <a:gd name="connsiteX8" fmla="*/ 6433241 w 11711090"/>
              <a:gd name="connsiteY8" fmla="*/ 383859 h 1149768"/>
              <a:gd name="connsiteX9" fmla="*/ 7402347 w 11711090"/>
              <a:gd name="connsiteY9" fmla="*/ 391676 h 1149768"/>
              <a:gd name="connsiteX10" fmla="*/ 8809117 w 11711090"/>
              <a:gd name="connsiteY10" fmla="*/ 376044 h 1149768"/>
              <a:gd name="connsiteX11" fmla="*/ 10176810 w 11711090"/>
              <a:gd name="connsiteY11" fmla="*/ 415122 h 1149768"/>
              <a:gd name="connsiteX12" fmla="*/ 11138102 w 11711090"/>
              <a:gd name="connsiteY12" fmla="*/ 469828 h 1149768"/>
              <a:gd name="connsiteX13" fmla="*/ 11710965 w 11711090"/>
              <a:gd name="connsiteY13" fmla="*/ 704292 h 1149768"/>
              <a:gd name="connsiteX14" fmla="*/ 10546470 w 11711090"/>
              <a:gd name="connsiteY14" fmla="*/ 977831 h 1149768"/>
              <a:gd name="connsiteX15" fmla="*/ 8551209 w 11711090"/>
              <a:gd name="connsiteY15" fmla="*/ 1071614 h 1149768"/>
              <a:gd name="connsiteX16" fmla="*/ 5448501 w 11711090"/>
              <a:gd name="connsiteY16" fmla="*/ 1149768 h 1149768"/>
              <a:gd name="connsiteX17" fmla="*/ 2111332 w 11711090"/>
              <a:gd name="connsiteY17" fmla="*/ 1126322 h 1149768"/>
              <a:gd name="connsiteX18" fmla="*/ 972625 w 11711090"/>
              <a:gd name="connsiteY18" fmla="*/ 1063799 h 1149768"/>
              <a:gd name="connsiteX19" fmla="*/ 433363 w 11711090"/>
              <a:gd name="connsiteY19" fmla="*/ 993460 h 1149768"/>
              <a:gd name="connsiteX20" fmla="*/ 1179 w 11711090"/>
              <a:gd name="connsiteY20" fmla="*/ 876228 h 1149768"/>
              <a:gd name="connsiteX0" fmla="*/ 1179 w 11711074"/>
              <a:gd name="connsiteY0" fmla="*/ 876228 h 1149768"/>
              <a:gd name="connsiteX1" fmla="*/ 321610 w 11711074"/>
              <a:gd name="connsiteY1" fmla="*/ 665214 h 1149768"/>
              <a:gd name="connsiteX2" fmla="*/ 798347 w 11711074"/>
              <a:gd name="connsiteY2" fmla="*/ 547984 h 1149768"/>
              <a:gd name="connsiteX3" fmla="*/ 1368872 w 11711074"/>
              <a:gd name="connsiteY3" fmla="*/ 391675 h 1149768"/>
              <a:gd name="connsiteX4" fmla="*/ 1728379 w 11711074"/>
              <a:gd name="connsiteY4" fmla="*/ 118137 h 1149768"/>
              <a:gd name="connsiteX5" fmla="*/ 2205117 w 11711074"/>
              <a:gd name="connsiteY5" fmla="*/ 906 h 1149768"/>
              <a:gd name="connsiteX6" fmla="*/ 3650963 w 11711074"/>
              <a:gd name="connsiteY6" fmla="*/ 172845 h 1149768"/>
              <a:gd name="connsiteX7" fmla="*/ 5135887 w 11711074"/>
              <a:gd name="connsiteY7" fmla="*/ 352599 h 1149768"/>
              <a:gd name="connsiteX8" fmla="*/ 6433241 w 11711074"/>
              <a:gd name="connsiteY8" fmla="*/ 383859 h 1149768"/>
              <a:gd name="connsiteX9" fmla="*/ 7402347 w 11711074"/>
              <a:gd name="connsiteY9" fmla="*/ 391676 h 1149768"/>
              <a:gd name="connsiteX10" fmla="*/ 8809117 w 11711074"/>
              <a:gd name="connsiteY10" fmla="*/ 376044 h 1149768"/>
              <a:gd name="connsiteX11" fmla="*/ 10176810 w 11711074"/>
              <a:gd name="connsiteY11" fmla="*/ 415122 h 1149768"/>
              <a:gd name="connsiteX12" fmla="*/ 11091210 w 11711074"/>
              <a:gd name="connsiteY12" fmla="*/ 501090 h 1149768"/>
              <a:gd name="connsiteX13" fmla="*/ 11710965 w 11711074"/>
              <a:gd name="connsiteY13" fmla="*/ 704292 h 1149768"/>
              <a:gd name="connsiteX14" fmla="*/ 10546470 w 11711074"/>
              <a:gd name="connsiteY14" fmla="*/ 977831 h 1149768"/>
              <a:gd name="connsiteX15" fmla="*/ 8551209 w 11711074"/>
              <a:gd name="connsiteY15" fmla="*/ 1071614 h 1149768"/>
              <a:gd name="connsiteX16" fmla="*/ 5448501 w 11711074"/>
              <a:gd name="connsiteY16" fmla="*/ 1149768 h 1149768"/>
              <a:gd name="connsiteX17" fmla="*/ 2111332 w 11711074"/>
              <a:gd name="connsiteY17" fmla="*/ 1126322 h 1149768"/>
              <a:gd name="connsiteX18" fmla="*/ 972625 w 11711074"/>
              <a:gd name="connsiteY18" fmla="*/ 1063799 h 1149768"/>
              <a:gd name="connsiteX19" fmla="*/ 433363 w 11711074"/>
              <a:gd name="connsiteY19" fmla="*/ 993460 h 1149768"/>
              <a:gd name="connsiteX20" fmla="*/ 1179 w 1171107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135887 w 11711084"/>
              <a:gd name="connsiteY7" fmla="*/ 352599 h 1149768"/>
              <a:gd name="connsiteX8" fmla="*/ 6433241 w 11711084"/>
              <a:gd name="connsiteY8" fmla="*/ 383859 h 1149768"/>
              <a:gd name="connsiteX9" fmla="*/ 7402347 w 11711084"/>
              <a:gd name="connsiteY9" fmla="*/ 391676 h 1149768"/>
              <a:gd name="connsiteX10" fmla="*/ 8809117 w 11711084"/>
              <a:gd name="connsiteY10" fmla="*/ 376044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135887 w 11711084"/>
              <a:gd name="connsiteY7" fmla="*/ 352599 h 1149768"/>
              <a:gd name="connsiteX8" fmla="*/ 6433241 w 11711084"/>
              <a:gd name="connsiteY8" fmla="*/ 383859 h 1149768"/>
              <a:gd name="connsiteX9" fmla="*/ 7402347 w 11711084"/>
              <a:gd name="connsiteY9" fmla="*/ 391676 h 1149768"/>
              <a:gd name="connsiteX10" fmla="*/ 8723147 w 11711084"/>
              <a:gd name="connsiteY10" fmla="*/ 391675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135887 w 11711084"/>
              <a:gd name="connsiteY7" fmla="*/ 352599 h 1149768"/>
              <a:gd name="connsiteX8" fmla="*/ 6433241 w 11711084"/>
              <a:gd name="connsiteY8" fmla="*/ 383859 h 1149768"/>
              <a:gd name="connsiteX9" fmla="*/ 7339824 w 11711084"/>
              <a:gd name="connsiteY9" fmla="*/ 368230 h 1149768"/>
              <a:gd name="connsiteX10" fmla="*/ 8723147 w 11711084"/>
              <a:gd name="connsiteY10" fmla="*/ 391675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135887 w 11711084"/>
              <a:gd name="connsiteY7" fmla="*/ 352599 h 1149768"/>
              <a:gd name="connsiteX8" fmla="*/ 6261303 w 11711084"/>
              <a:gd name="connsiteY8" fmla="*/ 344782 h 1149768"/>
              <a:gd name="connsiteX9" fmla="*/ 7339824 w 11711084"/>
              <a:gd name="connsiteY9" fmla="*/ 368230 h 1149768"/>
              <a:gd name="connsiteX10" fmla="*/ 8723147 w 11711084"/>
              <a:gd name="connsiteY10" fmla="*/ 391675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096810 w 11711084"/>
              <a:gd name="connsiteY7" fmla="*/ 305707 h 1149768"/>
              <a:gd name="connsiteX8" fmla="*/ 6261303 w 11711084"/>
              <a:gd name="connsiteY8" fmla="*/ 344782 h 1149768"/>
              <a:gd name="connsiteX9" fmla="*/ 7339824 w 11711084"/>
              <a:gd name="connsiteY9" fmla="*/ 368230 h 1149768"/>
              <a:gd name="connsiteX10" fmla="*/ 8723147 w 11711084"/>
              <a:gd name="connsiteY10" fmla="*/ 391675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5322 h 1148862"/>
              <a:gd name="connsiteX1" fmla="*/ 321610 w 11711084"/>
              <a:gd name="connsiteY1" fmla="*/ 664308 h 1148862"/>
              <a:gd name="connsiteX2" fmla="*/ 798347 w 11711084"/>
              <a:gd name="connsiteY2" fmla="*/ 547078 h 1148862"/>
              <a:gd name="connsiteX3" fmla="*/ 1368872 w 11711084"/>
              <a:gd name="connsiteY3" fmla="*/ 390769 h 1148862"/>
              <a:gd name="connsiteX4" fmla="*/ 1728379 w 11711084"/>
              <a:gd name="connsiteY4" fmla="*/ 117231 h 1148862"/>
              <a:gd name="connsiteX5" fmla="*/ 2205117 w 11711084"/>
              <a:gd name="connsiteY5" fmla="*/ 0 h 1148862"/>
              <a:gd name="connsiteX6" fmla="*/ 3650963 w 11711084"/>
              <a:gd name="connsiteY6" fmla="*/ 117232 h 1148862"/>
              <a:gd name="connsiteX7" fmla="*/ 5096810 w 11711084"/>
              <a:gd name="connsiteY7" fmla="*/ 304801 h 1148862"/>
              <a:gd name="connsiteX8" fmla="*/ 6261303 w 11711084"/>
              <a:gd name="connsiteY8" fmla="*/ 343876 h 1148862"/>
              <a:gd name="connsiteX9" fmla="*/ 7339824 w 11711084"/>
              <a:gd name="connsiteY9" fmla="*/ 367324 h 1148862"/>
              <a:gd name="connsiteX10" fmla="*/ 8723147 w 11711084"/>
              <a:gd name="connsiteY10" fmla="*/ 390769 h 1148862"/>
              <a:gd name="connsiteX11" fmla="*/ 9989241 w 11711084"/>
              <a:gd name="connsiteY11" fmla="*/ 422031 h 1148862"/>
              <a:gd name="connsiteX12" fmla="*/ 11091210 w 11711084"/>
              <a:gd name="connsiteY12" fmla="*/ 500184 h 1148862"/>
              <a:gd name="connsiteX13" fmla="*/ 11710965 w 11711084"/>
              <a:gd name="connsiteY13" fmla="*/ 703386 h 1148862"/>
              <a:gd name="connsiteX14" fmla="*/ 10546470 w 11711084"/>
              <a:gd name="connsiteY14" fmla="*/ 976925 h 1148862"/>
              <a:gd name="connsiteX15" fmla="*/ 8551209 w 11711084"/>
              <a:gd name="connsiteY15" fmla="*/ 1070708 h 1148862"/>
              <a:gd name="connsiteX16" fmla="*/ 5448501 w 11711084"/>
              <a:gd name="connsiteY16" fmla="*/ 1148862 h 1148862"/>
              <a:gd name="connsiteX17" fmla="*/ 2111332 w 11711084"/>
              <a:gd name="connsiteY17" fmla="*/ 1125416 h 1148862"/>
              <a:gd name="connsiteX18" fmla="*/ 972625 w 11711084"/>
              <a:gd name="connsiteY18" fmla="*/ 1062893 h 1148862"/>
              <a:gd name="connsiteX19" fmla="*/ 433363 w 11711084"/>
              <a:gd name="connsiteY19" fmla="*/ 992554 h 1148862"/>
              <a:gd name="connsiteX20" fmla="*/ 1179 w 11711084"/>
              <a:gd name="connsiteY20" fmla="*/ 875322 h 1148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711084" h="1148862">
                <a:moveTo>
                  <a:pt x="1179" y="875322"/>
                </a:moveTo>
                <a:cubicBezTo>
                  <a:pt x="-17446" y="820614"/>
                  <a:pt x="188749" y="719015"/>
                  <a:pt x="321610" y="664308"/>
                </a:cubicBezTo>
                <a:cubicBezTo>
                  <a:pt x="454471" y="609601"/>
                  <a:pt x="623803" y="592668"/>
                  <a:pt x="798347" y="547078"/>
                </a:cubicBezTo>
                <a:cubicBezTo>
                  <a:pt x="972891" y="501488"/>
                  <a:pt x="1213867" y="462410"/>
                  <a:pt x="1368872" y="390769"/>
                </a:cubicBezTo>
                <a:cubicBezTo>
                  <a:pt x="1523877" y="319128"/>
                  <a:pt x="1589005" y="182359"/>
                  <a:pt x="1728379" y="117231"/>
                </a:cubicBezTo>
                <a:cubicBezTo>
                  <a:pt x="1867753" y="52103"/>
                  <a:pt x="1884686" y="0"/>
                  <a:pt x="2205117" y="0"/>
                </a:cubicBezTo>
                <a:cubicBezTo>
                  <a:pt x="2525548" y="0"/>
                  <a:pt x="3169014" y="66432"/>
                  <a:pt x="3650963" y="117232"/>
                </a:cubicBezTo>
                <a:cubicBezTo>
                  <a:pt x="4132912" y="168032"/>
                  <a:pt x="4661753" y="267027"/>
                  <a:pt x="5096810" y="304801"/>
                </a:cubicBezTo>
                <a:cubicBezTo>
                  <a:pt x="5531867" y="342575"/>
                  <a:pt x="5887467" y="333456"/>
                  <a:pt x="6261303" y="343876"/>
                </a:cubicBezTo>
                <a:lnTo>
                  <a:pt x="7339824" y="367324"/>
                </a:lnTo>
                <a:lnTo>
                  <a:pt x="8723147" y="390769"/>
                </a:lnTo>
                <a:lnTo>
                  <a:pt x="9989241" y="422031"/>
                </a:lnTo>
                <a:cubicBezTo>
                  <a:pt x="10383918" y="440267"/>
                  <a:pt x="10804256" y="453291"/>
                  <a:pt x="11091210" y="500184"/>
                </a:cubicBezTo>
                <a:cubicBezTo>
                  <a:pt x="11378164" y="547077"/>
                  <a:pt x="11718390" y="548381"/>
                  <a:pt x="11710965" y="703386"/>
                </a:cubicBezTo>
                <a:cubicBezTo>
                  <a:pt x="11687908" y="834944"/>
                  <a:pt x="10971496" y="907890"/>
                  <a:pt x="10546470" y="976925"/>
                </a:cubicBezTo>
                <a:cubicBezTo>
                  <a:pt x="9879167" y="1053776"/>
                  <a:pt x="9400871" y="1042052"/>
                  <a:pt x="8551209" y="1070708"/>
                </a:cubicBezTo>
                <a:lnTo>
                  <a:pt x="5448501" y="1148862"/>
                </a:lnTo>
                <a:lnTo>
                  <a:pt x="2111332" y="1125416"/>
                </a:lnTo>
                <a:cubicBezTo>
                  <a:pt x="1365353" y="1111088"/>
                  <a:pt x="1307384" y="1099365"/>
                  <a:pt x="972625" y="1062893"/>
                </a:cubicBezTo>
                <a:cubicBezTo>
                  <a:pt x="692964" y="1034237"/>
                  <a:pt x="593968" y="1032934"/>
                  <a:pt x="433363" y="992554"/>
                </a:cubicBezTo>
                <a:cubicBezTo>
                  <a:pt x="272758" y="952174"/>
                  <a:pt x="19804" y="930030"/>
                  <a:pt x="1179" y="87532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88A8A3-8711-483A-B1B4-C4ADB5670B08}"/>
              </a:ext>
            </a:extLst>
          </p:cNvPr>
          <p:cNvSpPr/>
          <p:nvPr/>
        </p:nvSpPr>
        <p:spPr>
          <a:xfrm>
            <a:off x="9825492" y="1844976"/>
            <a:ext cx="1782811" cy="1536561"/>
          </a:xfrm>
          <a:custGeom>
            <a:avLst/>
            <a:gdLst>
              <a:gd name="connsiteX0" fmla="*/ 0 w 1052624"/>
              <a:gd name="connsiteY0" fmla="*/ 0 h 1244008"/>
              <a:gd name="connsiteX1" fmla="*/ 1052624 w 1052624"/>
              <a:gd name="connsiteY1" fmla="*/ 0 h 1244008"/>
              <a:gd name="connsiteX2" fmla="*/ 1052624 w 1052624"/>
              <a:gd name="connsiteY2" fmla="*/ 1244008 h 1244008"/>
              <a:gd name="connsiteX3" fmla="*/ 0 w 1052624"/>
              <a:gd name="connsiteY3" fmla="*/ 1244008 h 1244008"/>
              <a:gd name="connsiteX4" fmla="*/ 0 w 1052624"/>
              <a:gd name="connsiteY4" fmla="*/ 0 h 1244008"/>
              <a:gd name="connsiteX0" fmla="*/ 0 w 1520456"/>
              <a:gd name="connsiteY0" fmla="*/ 233917 h 1477925"/>
              <a:gd name="connsiteX1" fmla="*/ 1520456 w 1520456"/>
              <a:gd name="connsiteY1" fmla="*/ 0 h 1477925"/>
              <a:gd name="connsiteX2" fmla="*/ 1052624 w 1520456"/>
              <a:gd name="connsiteY2" fmla="*/ 1477925 h 1477925"/>
              <a:gd name="connsiteX3" fmla="*/ 0 w 1520456"/>
              <a:gd name="connsiteY3" fmla="*/ 1477925 h 1477925"/>
              <a:gd name="connsiteX4" fmla="*/ 0 w 1520456"/>
              <a:gd name="connsiteY4" fmla="*/ 233917 h 1477925"/>
              <a:gd name="connsiteX0" fmla="*/ 808074 w 1520456"/>
              <a:gd name="connsiteY0" fmla="*/ 0 h 1488556"/>
              <a:gd name="connsiteX1" fmla="*/ 1520456 w 1520456"/>
              <a:gd name="connsiteY1" fmla="*/ 10631 h 1488556"/>
              <a:gd name="connsiteX2" fmla="*/ 1052624 w 1520456"/>
              <a:gd name="connsiteY2" fmla="*/ 1488556 h 1488556"/>
              <a:gd name="connsiteX3" fmla="*/ 0 w 1520456"/>
              <a:gd name="connsiteY3" fmla="*/ 1488556 h 1488556"/>
              <a:gd name="connsiteX4" fmla="*/ 808074 w 1520456"/>
              <a:gd name="connsiteY4" fmla="*/ 0 h 1488556"/>
              <a:gd name="connsiteX0" fmla="*/ 808074 w 1520456"/>
              <a:gd name="connsiteY0" fmla="*/ 0 h 1509821"/>
              <a:gd name="connsiteX1" fmla="*/ 1520456 w 1520456"/>
              <a:gd name="connsiteY1" fmla="*/ 10631 h 1509821"/>
              <a:gd name="connsiteX2" fmla="*/ 1158950 w 1520456"/>
              <a:gd name="connsiteY2" fmla="*/ 1509821 h 1509821"/>
              <a:gd name="connsiteX3" fmla="*/ 0 w 1520456"/>
              <a:gd name="connsiteY3" fmla="*/ 1488556 h 1509821"/>
              <a:gd name="connsiteX4" fmla="*/ 808074 w 1520456"/>
              <a:gd name="connsiteY4" fmla="*/ 0 h 1509821"/>
              <a:gd name="connsiteX0" fmla="*/ 1254641 w 1967023"/>
              <a:gd name="connsiteY0" fmla="*/ 0 h 1509821"/>
              <a:gd name="connsiteX1" fmla="*/ 1967023 w 1967023"/>
              <a:gd name="connsiteY1" fmla="*/ 10631 h 1509821"/>
              <a:gd name="connsiteX2" fmla="*/ 1605517 w 1967023"/>
              <a:gd name="connsiteY2" fmla="*/ 1509821 h 1509821"/>
              <a:gd name="connsiteX3" fmla="*/ 0 w 1967023"/>
              <a:gd name="connsiteY3" fmla="*/ 1392863 h 1509821"/>
              <a:gd name="connsiteX4" fmla="*/ 1254641 w 1967023"/>
              <a:gd name="connsiteY4" fmla="*/ 0 h 1509821"/>
              <a:gd name="connsiteX0" fmla="*/ 829339 w 1541721"/>
              <a:gd name="connsiteY0" fmla="*/ 0 h 1879077"/>
              <a:gd name="connsiteX1" fmla="*/ 1541721 w 1541721"/>
              <a:gd name="connsiteY1" fmla="*/ 10631 h 1879077"/>
              <a:gd name="connsiteX2" fmla="*/ 1180215 w 1541721"/>
              <a:gd name="connsiteY2" fmla="*/ 1509821 h 1879077"/>
              <a:gd name="connsiteX3" fmla="*/ 0 w 1541721"/>
              <a:gd name="connsiteY3" fmla="*/ 1879077 h 1879077"/>
              <a:gd name="connsiteX4" fmla="*/ 829339 w 1541721"/>
              <a:gd name="connsiteY4" fmla="*/ 0 h 1879077"/>
              <a:gd name="connsiteX0" fmla="*/ 935664 w 1541721"/>
              <a:gd name="connsiteY0" fmla="*/ 386017 h 1868446"/>
              <a:gd name="connsiteX1" fmla="*/ 1541721 w 1541721"/>
              <a:gd name="connsiteY1" fmla="*/ 0 h 1868446"/>
              <a:gd name="connsiteX2" fmla="*/ 1180215 w 1541721"/>
              <a:gd name="connsiteY2" fmla="*/ 1499190 h 1868446"/>
              <a:gd name="connsiteX3" fmla="*/ 0 w 1541721"/>
              <a:gd name="connsiteY3" fmla="*/ 1868446 h 1868446"/>
              <a:gd name="connsiteX4" fmla="*/ 935664 w 1541721"/>
              <a:gd name="connsiteY4" fmla="*/ 386017 h 1868446"/>
              <a:gd name="connsiteX0" fmla="*/ 935664 w 1424763"/>
              <a:gd name="connsiteY0" fmla="*/ 232477 h 1714906"/>
              <a:gd name="connsiteX1" fmla="*/ 1424763 w 1424763"/>
              <a:gd name="connsiteY1" fmla="*/ 0 h 1714906"/>
              <a:gd name="connsiteX2" fmla="*/ 1180215 w 1424763"/>
              <a:gd name="connsiteY2" fmla="*/ 1345650 h 1714906"/>
              <a:gd name="connsiteX3" fmla="*/ 0 w 1424763"/>
              <a:gd name="connsiteY3" fmla="*/ 1714906 h 1714906"/>
              <a:gd name="connsiteX4" fmla="*/ 935664 w 1424763"/>
              <a:gd name="connsiteY4" fmla="*/ 232477 h 1714906"/>
              <a:gd name="connsiteX0" fmla="*/ 935664 w 1424763"/>
              <a:gd name="connsiteY0" fmla="*/ 322043 h 1804472"/>
              <a:gd name="connsiteX1" fmla="*/ 1424763 w 1424763"/>
              <a:gd name="connsiteY1" fmla="*/ 0 h 1804472"/>
              <a:gd name="connsiteX2" fmla="*/ 1180215 w 1424763"/>
              <a:gd name="connsiteY2" fmla="*/ 1435216 h 1804472"/>
              <a:gd name="connsiteX3" fmla="*/ 0 w 1424763"/>
              <a:gd name="connsiteY3" fmla="*/ 1804472 h 1804472"/>
              <a:gd name="connsiteX4" fmla="*/ 935664 w 1424763"/>
              <a:gd name="connsiteY4" fmla="*/ 322043 h 1804472"/>
              <a:gd name="connsiteX0" fmla="*/ 935664 w 1424763"/>
              <a:gd name="connsiteY0" fmla="*/ 322043 h 1804472"/>
              <a:gd name="connsiteX1" fmla="*/ 1424763 w 1424763"/>
              <a:gd name="connsiteY1" fmla="*/ 0 h 1804472"/>
              <a:gd name="connsiteX2" fmla="*/ 1180215 w 1424763"/>
              <a:gd name="connsiteY2" fmla="*/ 1153724 h 1804472"/>
              <a:gd name="connsiteX3" fmla="*/ 0 w 1424763"/>
              <a:gd name="connsiteY3" fmla="*/ 1804472 h 1804472"/>
              <a:gd name="connsiteX4" fmla="*/ 935664 w 1424763"/>
              <a:gd name="connsiteY4" fmla="*/ 322043 h 1804472"/>
              <a:gd name="connsiteX0" fmla="*/ 797441 w 1424763"/>
              <a:gd name="connsiteY0" fmla="*/ 347634 h 1804472"/>
              <a:gd name="connsiteX1" fmla="*/ 1424763 w 1424763"/>
              <a:gd name="connsiteY1" fmla="*/ 0 h 1804472"/>
              <a:gd name="connsiteX2" fmla="*/ 1180215 w 1424763"/>
              <a:gd name="connsiteY2" fmla="*/ 1153724 h 1804472"/>
              <a:gd name="connsiteX3" fmla="*/ 0 w 1424763"/>
              <a:gd name="connsiteY3" fmla="*/ 1804472 h 1804472"/>
              <a:gd name="connsiteX4" fmla="*/ 797441 w 1424763"/>
              <a:gd name="connsiteY4" fmla="*/ 347634 h 1804472"/>
              <a:gd name="connsiteX0" fmla="*/ 797441 w 1286540"/>
              <a:gd name="connsiteY0" fmla="*/ 245273 h 1702111"/>
              <a:gd name="connsiteX1" fmla="*/ 1286540 w 1286540"/>
              <a:gd name="connsiteY1" fmla="*/ 0 h 1702111"/>
              <a:gd name="connsiteX2" fmla="*/ 1180215 w 1286540"/>
              <a:gd name="connsiteY2" fmla="*/ 1051363 h 1702111"/>
              <a:gd name="connsiteX3" fmla="*/ 0 w 1286540"/>
              <a:gd name="connsiteY3" fmla="*/ 1702111 h 1702111"/>
              <a:gd name="connsiteX4" fmla="*/ 797441 w 1286540"/>
              <a:gd name="connsiteY4" fmla="*/ 245273 h 1702111"/>
              <a:gd name="connsiteX0" fmla="*/ 637953 w 1286540"/>
              <a:gd name="connsiteY0" fmla="*/ 283659 h 1702111"/>
              <a:gd name="connsiteX1" fmla="*/ 1286540 w 1286540"/>
              <a:gd name="connsiteY1" fmla="*/ 0 h 1702111"/>
              <a:gd name="connsiteX2" fmla="*/ 1180215 w 1286540"/>
              <a:gd name="connsiteY2" fmla="*/ 1051363 h 1702111"/>
              <a:gd name="connsiteX3" fmla="*/ 0 w 1286540"/>
              <a:gd name="connsiteY3" fmla="*/ 1702111 h 1702111"/>
              <a:gd name="connsiteX4" fmla="*/ 637953 w 1286540"/>
              <a:gd name="connsiteY4" fmla="*/ 283659 h 1702111"/>
              <a:gd name="connsiteX0" fmla="*/ 637953 w 1180215"/>
              <a:gd name="connsiteY0" fmla="*/ 258069 h 1676521"/>
              <a:gd name="connsiteX1" fmla="*/ 1127052 w 1180215"/>
              <a:gd name="connsiteY1" fmla="*/ 0 h 1676521"/>
              <a:gd name="connsiteX2" fmla="*/ 1180215 w 1180215"/>
              <a:gd name="connsiteY2" fmla="*/ 1025773 h 1676521"/>
              <a:gd name="connsiteX3" fmla="*/ 0 w 1180215"/>
              <a:gd name="connsiteY3" fmla="*/ 1676521 h 1676521"/>
              <a:gd name="connsiteX4" fmla="*/ 637953 w 1180215"/>
              <a:gd name="connsiteY4" fmla="*/ 258069 h 1676521"/>
              <a:gd name="connsiteX0" fmla="*/ 637953 w 1127052"/>
              <a:gd name="connsiteY0" fmla="*/ 258069 h 1676521"/>
              <a:gd name="connsiteX1" fmla="*/ 1127052 w 1127052"/>
              <a:gd name="connsiteY1" fmla="*/ 0 h 1676521"/>
              <a:gd name="connsiteX2" fmla="*/ 988829 w 1127052"/>
              <a:gd name="connsiteY2" fmla="*/ 1128134 h 1676521"/>
              <a:gd name="connsiteX3" fmla="*/ 0 w 1127052"/>
              <a:gd name="connsiteY3" fmla="*/ 1676521 h 1676521"/>
              <a:gd name="connsiteX4" fmla="*/ 637953 w 1127052"/>
              <a:gd name="connsiteY4" fmla="*/ 258069 h 1676521"/>
              <a:gd name="connsiteX0" fmla="*/ 637953 w 1127052"/>
              <a:gd name="connsiteY0" fmla="*/ 258069 h 1676521"/>
              <a:gd name="connsiteX1" fmla="*/ 1127052 w 1127052"/>
              <a:gd name="connsiteY1" fmla="*/ 0 h 1676521"/>
              <a:gd name="connsiteX2" fmla="*/ 957568 w 1127052"/>
              <a:gd name="connsiteY2" fmla="*/ 1579571 h 1676521"/>
              <a:gd name="connsiteX3" fmla="*/ 0 w 1127052"/>
              <a:gd name="connsiteY3" fmla="*/ 1676521 h 1676521"/>
              <a:gd name="connsiteX4" fmla="*/ 637953 w 1127052"/>
              <a:gd name="connsiteY4" fmla="*/ 258069 h 1676521"/>
              <a:gd name="connsiteX0" fmla="*/ 1020907 w 1510006"/>
              <a:gd name="connsiteY0" fmla="*/ 258069 h 1579571"/>
              <a:gd name="connsiteX1" fmla="*/ 1510006 w 1510006"/>
              <a:gd name="connsiteY1" fmla="*/ 0 h 1579571"/>
              <a:gd name="connsiteX2" fmla="*/ 1340522 w 1510006"/>
              <a:gd name="connsiteY2" fmla="*/ 1579571 h 1579571"/>
              <a:gd name="connsiteX3" fmla="*/ 0 w 1510006"/>
              <a:gd name="connsiteY3" fmla="*/ 1488422 h 1579571"/>
              <a:gd name="connsiteX4" fmla="*/ 1020907 w 1510006"/>
              <a:gd name="connsiteY4" fmla="*/ 258069 h 1579571"/>
              <a:gd name="connsiteX0" fmla="*/ 1044353 w 1510006"/>
              <a:gd name="connsiteY0" fmla="*/ 0 h 1697699"/>
              <a:gd name="connsiteX1" fmla="*/ 1510006 w 1510006"/>
              <a:gd name="connsiteY1" fmla="*/ 118128 h 1697699"/>
              <a:gd name="connsiteX2" fmla="*/ 1340522 w 1510006"/>
              <a:gd name="connsiteY2" fmla="*/ 1697699 h 1697699"/>
              <a:gd name="connsiteX3" fmla="*/ 0 w 1510006"/>
              <a:gd name="connsiteY3" fmla="*/ 1606550 h 1697699"/>
              <a:gd name="connsiteX4" fmla="*/ 1044353 w 1510006"/>
              <a:gd name="connsiteY4" fmla="*/ 0 h 1697699"/>
              <a:gd name="connsiteX0" fmla="*/ 1044353 w 1510006"/>
              <a:gd name="connsiteY0" fmla="*/ 0 h 1697699"/>
              <a:gd name="connsiteX1" fmla="*/ 1510006 w 1510006"/>
              <a:gd name="connsiteY1" fmla="*/ 42889 h 1697699"/>
              <a:gd name="connsiteX2" fmla="*/ 1340522 w 1510006"/>
              <a:gd name="connsiteY2" fmla="*/ 1697699 h 1697699"/>
              <a:gd name="connsiteX3" fmla="*/ 0 w 1510006"/>
              <a:gd name="connsiteY3" fmla="*/ 1606550 h 1697699"/>
              <a:gd name="connsiteX4" fmla="*/ 1044353 w 1510006"/>
              <a:gd name="connsiteY4" fmla="*/ 0 h 1697699"/>
              <a:gd name="connsiteX0" fmla="*/ 1052169 w 1510006"/>
              <a:gd name="connsiteY0" fmla="*/ 0 h 1801153"/>
              <a:gd name="connsiteX1" fmla="*/ 1510006 w 1510006"/>
              <a:gd name="connsiteY1" fmla="*/ 146343 h 1801153"/>
              <a:gd name="connsiteX2" fmla="*/ 1340522 w 1510006"/>
              <a:gd name="connsiteY2" fmla="*/ 1801153 h 1801153"/>
              <a:gd name="connsiteX3" fmla="*/ 0 w 1510006"/>
              <a:gd name="connsiteY3" fmla="*/ 1710004 h 1801153"/>
              <a:gd name="connsiteX4" fmla="*/ 1052169 w 1510006"/>
              <a:gd name="connsiteY4" fmla="*/ 0 h 1801153"/>
              <a:gd name="connsiteX0" fmla="*/ 1052169 w 1525637"/>
              <a:gd name="connsiteY0" fmla="*/ 0 h 1801153"/>
              <a:gd name="connsiteX1" fmla="*/ 1525637 w 1525637"/>
              <a:gd name="connsiteY1" fmla="*/ 14674 h 1801153"/>
              <a:gd name="connsiteX2" fmla="*/ 1340522 w 1525637"/>
              <a:gd name="connsiteY2" fmla="*/ 1801153 h 1801153"/>
              <a:gd name="connsiteX3" fmla="*/ 0 w 1525637"/>
              <a:gd name="connsiteY3" fmla="*/ 1710004 h 1801153"/>
              <a:gd name="connsiteX4" fmla="*/ 1052169 w 1525637"/>
              <a:gd name="connsiteY4" fmla="*/ 0 h 1801153"/>
              <a:gd name="connsiteX0" fmla="*/ 1052169 w 1525637"/>
              <a:gd name="connsiteY0" fmla="*/ 0 h 1885798"/>
              <a:gd name="connsiteX1" fmla="*/ 1525637 w 1525637"/>
              <a:gd name="connsiteY1" fmla="*/ 14674 h 1885798"/>
              <a:gd name="connsiteX2" fmla="*/ 1340522 w 1525637"/>
              <a:gd name="connsiteY2" fmla="*/ 1885798 h 1885798"/>
              <a:gd name="connsiteX3" fmla="*/ 0 w 1525637"/>
              <a:gd name="connsiteY3" fmla="*/ 1710004 h 1885798"/>
              <a:gd name="connsiteX4" fmla="*/ 1052169 w 1525637"/>
              <a:gd name="connsiteY4" fmla="*/ 0 h 1885798"/>
              <a:gd name="connsiteX0" fmla="*/ 1075615 w 1549083"/>
              <a:gd name="connsiteY0" fmla="*/ 0 h 1885798"/>
              <a:gd name="connsiteX1" fmla="*/ 1549083 w 1549083"/>
              <a:gd name="connsiteY1" fmla="*/ 14674 h 1885798"/>
              <a:gd name="connsiteX2" fmla="*/ 1363968 w 1549083"/>
              <a:gd name="connsiteY2" fmla="*/ 1885798 h 1885798"/>
              <a:gd name="connsiteX3" fmla="*/ 0 w 1549083"/>
              <a:gd name="connsiteY3" fmla="*/ 1747624 h 1885798"/>
              <a:gd name="connsiteX4" fmla="*/ 1075615 w 1549083"/>
              <a:gd name="connsiteY4" fmla="*/ 0 h 1885798"/>
              <a:gd name="connsiteX0" fmla="*/ 1075615 w 1549083"/>
              <a:gd name="connsiteY0" fmla="*/ 0 h 1848178"/>
              <a:gd name="connsiteX1" fmla="*/ 1549083 w 1549083"/>
              <a:gd name="connsiteY1" fmla="*/ 14674 h 1848178"/>
              <a:gd name="connsiteX2" fmla="*/ 1356153 w 1549083"/>
              <a:gd name="connsiteY2" fmla="*/ 1848178 h 1848178"/>
              <a:gd name="connsiteX3" fmla="*/ 0 w 1549083"/>
              <a:gd name="connsiteY3" fmla="*/ 1747624 h 1848178"/>
              <a:gd name="connsiteX4" fmla="*/ 1075615 w 1549083"/>
              <a:gd name="connsiteY4" fmla="*/ 0 h 1848178"/>
              <a:gd name="connsiteX0" fmla="*/ 1372599 w 1846067"/>
              <a:gd name="connsiteY0" fmla="*/ 0 h 1848178"/>
              <a:gd name="connsiteX1" fmla="*/ 1846067 w 1846067"/>
              <a:gd name="connsiteY1" fmla="*/ 14674 h 1848178"/>
              <a:gd name="connsiteX2" fmla="*/ 1653137 w 1846067"/>
              <a:gd name="connsiteY2" fmla="*/ 1848178 h 1848178"/>
              <a:gd name="connsiteX3" fmla="*/ 0 w 1846067"/>
              <a:gd name="connsiteY3" fmla="*/ 1813459 h 1848178"/>
              <a:gd name="connsiteX4" fmla="*/ 1372599 w 1846067"/>
              <a:gd name="connsiteY4" fmla="*/ 0 h 1848178"/>
              <a:gd name="connsiteX0" fmla="*/ 1372599 w 2135236"/>
              <a:gd name="connsiteY0" fmla="*/ 0 h 1848178"/>
              <a:gd name="connsiteX1" fmla="*/ 2135236 w 2135236"/>
              <a:gd name="connsiteY1" fmla="*/ 33484 h 1848178"/>
              <a:gd name="connsiteX2" fmla="*/ 1653137 w 2135236"/>
              <a:gd name="connsiteY2" fmla="*/ 1848178 h 1848178"/>
              <a:gd name="connsiteX3" fmla="*/ 0 w 2135236"/>
              <a:gd name="connsiteY3" fmla="*/ 1813459 h 1848178"/>
              <a:gd name="connsiteX4" fmla="*/ 1372599 w 2135236"/>
              <a:gd name="connsiteY4" fmla="*/ 0 h 1848178"/>
              <a:gd name="connsiteX0" fmla="*/ 1763368 w 2135236"/>
              <a:gd name="connsiteY0" fmla="*/ 0 h 1857584"/>
              <a:gd name="connsiteX1" fmla="*/ 2135236 w 2135236"/>
              <a:gd name="connsiteY1" fmla="*/ 42890 h 1857584"/>
              <a:gd name="connsiteX2" fmla="*/ 1653137 w 2135236"/>
              <a:gd name="connsiteY2" fmla="*/ 1857584 h 1857584"/>
              <a:gd name="connsiteX3" fmla="*/ 0 w 2135236"/>
              <a:gd name="connsiteY3" fmla="*/ 1822865 h 1857584"/>
              <a:gd name="connsiteX4" fmla="*/ 1763368 w 2135236"/>
              <a:gd name="connsiteY4" fmla="*/ 0 h 1857584"/>
              <a:gd name="connsiteX0" fmla="*/ 1353793 w 2135236"/>
              <a:gd name="connsiteY0" fmla="*/ 0 h 1834659"/>
              <a:gd name="connsiteX1" fmla="*/ 2135236 w 2135236"/>
              <a:gd name="connsiteY1" fmla="*/ 19965 h 1834659"/>
              <a:gd name="connsiteX2" fmla="*/ 1653137 w 2135236"/>
              <a:gd name="connsiteY2" fmla="*/ 1834659 h 1834659"/>
              <a:gd name="connsiteX3" fmla="*/ 0 w 2135236"/>
              <a:gd name="connsiteY3" fmla="*/ 1799940 h 1834659"/>
              <a:gd name="connsiteX4" fmla="*/ 1353793 w 2135236"/>
              <a:gd name="connsiteY4" fmla="*/ 0 h 1834659"/>
              <a:gd name="connsiteX0" fmla="*/ 1353793 w 1906636"/>
              <a:gd name="connsiteY0" fmla="*/ 163431 h 1998090"/>
              <a:gd name="connsiteX1" fmla="*/ 1906636 w 1906636"/>
              <a:gd name="connsiteY1" fmla="*/ 0 h 1998090"/>
              <a:gd name="connsiteX2" fmla="*/ 1653137 w 1906636"/>
              <a:gd name="connsiteY2" fmla="*/ 1998090 h 1998090"/>
              <a:gd name="connsiteX3" fmla="*/ 0 w 1906636"/>
              <a:gd name="connsiteY3" fmla="*/ 1963371 h 1998090"/>
              <a:gd name="connsiteX4" fmla="*/ 1353793 w 1906636"/>
              <a:gd name="connsiteY4" fmla="*/ 163431 h 1998090"/>
              <a:gd name="connsiteX0" fmla="*/ 1410943 w 1906636"/>
              <a:gd name="connsiteY0" fmla="*/ 0 h 2006593"/>
              <a:gd name="connsiteX1" fmla="*/ 1906636 w 1906636"/>
              <a:gd name="connsiteY1" fmla="*/ 8503 h 2006593"/>
              <a:gd name="connsiteX2" fmla="*/ 1653137 w 1906636"/>
              <a:gd name="connsiteY2" fmla="*/ 2006593 h 2006593"/>
              <a:gd name="connsiteX3" fmla="*/ 0 w 1906636"/>
              <a:gd name="connsiteY3" fmla="*/ 1971874 h 2006593"/>
              <a:gd name="connsiteX4" fmla="*/ 1410943 w 1906636"/>
              <a:gd name="connsiteY4" fmla="*/ 0 h 2006593"/>
              <a:gd name="connsiteX0" fmla="*/ 1306168 w 1801861"/>
              <a:gd name="connsiteY0" fmla="*/ 0 h 2006593"/>
              <a:gd name="connsiteX1" fmla="*/ 1801861 w 1801861"/>
              <a:gd name="connsiteY1" fmla="*/ 8503 h 2006593"/>
              <a:gd name="connsiteX2" fmla="*/ 1548362 w 1801861"/>
              <a:gd name="connsiteY2" fmla="*/ 2006593 h 2006593"/>
              <a:gd name="connsiteX3" fmla="*/ 0 w 1801861"/>
              <a:gd name="connsiteY3" fmla="*/ 1903100 h 2006593"/>
              <a:gd name="connsiteX4" fmla="*/ 1306168 w 1801861"/>
              <a:gd name="connsiteY4" fmla="*/ 0 h 2006593"/>
              <a:gd name="connsiteX0" fmla="*/ 1306168 w 1859011"/>
              <a:gd name="connsiteY0" fmla="*/ 2959 h 2009552"/>
              <a:gd name="connsiteX1" fmla="*/ 1859011 w 1859011"/>
              <a:gd name="connsiteY1" fmla="*/ 0 h 2009552"/>
              <a:gd name="connsiteX2" fmla="*/ 1548362 w 1859011"/>
              <a:gd name="connsiteY2" fmla="*/ 2009552 h 2009552"/>
              <a:gd name="connsiteX3" fmla="*/ 0 w 1859011"/>
              <a:gd name="connsiteY3" fmla="*/ 1906059 h 2009552"/>
              <a:gd name="connsiteX4" fmla="*/ 1306168 w 1859011"/>
              <a:gd name="connsiteY4" fmla="*/ 2959 h 2009552"/>
              <a:gd name="connsiteX0" fmla="*/ 1391893 w 1859011"/>
              <a:gd name="connsiteY0" fmla="*/ 25884 h 2009552"/>
              <a:gd name="connsiteX1" fmla="*/ 1859011 w 1859011"/>
              <a:gd name="connsiteY1" fmla="*/ 0 h 2009552"/>
              <a:gd name="connsiteX2" fmla="*/ 1548362 w 1859011"/>
              <a:gd name="connsiteY2" fmla="*/ 2009552 h 2009552"/>
              <a:gd name="connsiteX3" fmla="*/ 0 w 1859011"/>
              <a:gd name="connsiteY3" fmla="*/ 1906059 h 2009552"/>
              <a:gd name="connsiteX4" fmla="*/ 1391893 w 1859011"/>
              <a:gd name="connsiteY4" fmla="*/ 25884 h 2009552"/>
              <a:gd name="connsiteX0" fmla="*/ 1391893 w 1782811"/>
              <a:gd name="connsiteY0" fmla="*/ 0 h 1983668"/>
              <a:gd name="connsiteX1" fmla="*/ 1782811 w 1782811"/>
              <a:gd name="connsiteY1" fmla="*/ 134588 h 1983668"/>
              <a:gd name="connsiteX2" fmla="*/ 1548362 w 1782811"/>
              <a:gd name="connsiteY2" fmla="*/ 1983668 h 1983668"/>
              <a:gd name="connsiteX3" fmla="*/ 0 w 1782811"/>
              <a:gd name="connsiteY3" fmla="*/ 1880175 h 1983668"/>
              <a:gd name="connsiteX4" fmla="*/ 1391893 w 1782811"/>
              <a:gd name="connsiteY4" fmla="*/ 0 h 1983668"/>
              <a:gd name="connsiteX0" fmla="*/ 1363318 w 1782811"/>
              <a:gd name="connsiteY0" fmla="*/ 2959 h 1849080"/>
              <a:gd name="connsiteX1" fmla="*/ 1782811 w 1782811"/>
              <a:gd name="connsiteY1" fmla="*/ 0 h 1849080"/>
              <a:gd name="connsiteX2" fmla="*/ 1548362 w 1782811"/>
              <a:gd name="connsiteY2" fmla="*/ 1849080 h 1849080"/>
              <a:gd name="connsiteX3" fmla="*/ 0 w 1782811"/>
              <a:gd name="connsiteY3" fmla="*/ 1745587 h 1849080"/>
              <a:gd name="connsiteX4" fmla="*/ 1363318 w 1782811"/>
              <a:gd name="connsiteY4" fmla="*/ 2959 h 184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2811" h="1849080">
                <a:moveTo>
                  <a:pt x="1363318" y="2959"/>
                </a:moveTo>
                <a:lnTo>
                  <a:pt x="1782811" y="0"/>
                </a:lnTo>
                <a:lnTo>
                  <a:pt x="1548362" y="1849080"/>
                </a:lnTo>
                <a:lnTo>
                  <a:pt x="0" y="1745587"/>
                </a:lnTo>
                <a:lnTo>
                  <a:pt x="1363318" y="295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208F4CD-9F6B-4A2C-B275-49C470980672}"/>
              </a:ext>
            </a:extLst>
          </p:cNvPr>
          <p:cNvSpPr/>
          <p:nvPr/>
        </p:nvSpPr>
        <p:spPr>
          <a:xfrm>
            <a:off x="9983017" y="3501151"/>
            <a:ext cx="2086238" cy="627969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" fmla="*/ 0 w 1190847"/>
              <a:gd name="connsiteY0" fmla="*/ 0 h 2998381"/>
              <a:gd name="connsiteX1" fmla="*/ 946298 w 1190847"/>
              <a:gd name="connsiteY1" fmla="*/ 0 h 2998381"/>
              <a:gd name="connsiteX2" fmla="*/ 1190847 w 1190847"/>
              <a:gd name="connsiteY2" fmla="*/ 2604977 h 2998381"/>
              <a:gd name="connsiteX3" fmla="*/ 0 w 1190847"/>
              <a:gd name="connsiteY3" fmla="*/ 2998381 h 2998381"/>
              <a:gd name="connsiteX4" fmla="*/ 0 w 1190847"/>
              <a:gd name="connsiteY4" fmla="*/ 0 h 2998381"/>
              <a:gd name="connsiteX0" fmla="*/ 191386 w 1382233"/>
              <a:gd name="connsiteY0" fmla="*/ 0 h 3125972"/>
              <a:gd name="connsiteX1" fmla="*/ 1137684 w 1382233"/>
              <a:gd name="connsiteY1" fmla="*/ 0 h 3125972"/>
              <a:gd name="connsiteX2" fmla="*/ 1382233 w 1382233"/>
              <a:gd name="connsiteY2" fmla="*/ 2604977 h 3125972"/>
              <a:gd name="connsiteX3" fmla="*/ 0 w 1382233"/>
              <a:gd name="connsiteY3" fmla="*/ 3125972 h 3125972"/>
              <a:gd name="connsiteX4" fmla="*/ 191386 w 1382233"/>
              <a:gd name="connsiteY4" fmla="*/ 0 h 3125972"/>
              <a:gd name="connsiteX0" fmla="*/ 191386 w 1382233"/>
              <a:gd name="connsiteY0" fmla="*/ 0 h 3264195"/>
              <a:gd name="connsiteX1" fmla="*/ 1137684 w 1382233"/>
              <a:gd name="connsiteY1" fmla="*/ 0 h 3264195"/>
              <a:gd name="connsiteX2" fmla="*/ 1382233 w 1382233"/>
              <a:gd name="connsiteY2" fmla="*/ 2604977 h 3264195"/>
              <a:gd name="connsiteX3" fmla="*/ 0 w 1382233"/>
              <a:gd name="connsiteY3" fmla="*/ 3264195 h 3264195"/>
              <a:gd name="connsiteX4" fmla="*/ 191386 w 1382233"/>
              <a:gd name="connsiteY4" fmla="*/ 0 h 3264195"/>
              <a:gd name="connsiteX0" fmla="*/ 0 w 1499191"/>
              <a:gd name="connsiteY0" fmla="*/ 0 h 3306725"/>
              <a:gd name="connsiteX1" fmla="*/ 1254642 w 1499191"/>
              <a:gd name="connsiteY1" fmla="*/ 42530 h 3306725"/>
              <a:gd name="connsiteX2" fmla="*/ 1499191 w 1499191"/>
              <a:gd name="connsiteY2" fmla="*/ 2647507 h 3306725"/>
              <a:gd name="connsiteX3" fmla="*/ 116958 w 1499191"/>
              <a:gd name="connsiteY3" fmla="*/ 3306725 h 3306725"/>
              <a:gd name="connsiteX4" fmla="*/ 0 w 1499191"/>
              <a:gd name="connsiteY4" fmla="*/ 0 h 3306725"/>
              <a:gd name="connsiteX0" fmla="*/ 0 w 1963215"/>
              <a:gd name="connsiteY0" fmla="*/ 0 h 3306725"/>
              <a:gd name="connsiteX1" fmla="*/ 1254642 w 1963215"/>
              <a:gd name="connsiteY1" fmla="*/ 42530 h 3306725"/>
              <a:gd name="connsiteX2" fmla="*/ 1963215 w 1963215"/>
              <a:gd name="connsiteY2" fmla="*/ 2442791 h 3306725"/>
              <a:gd name="connsiteX3" fmla="*/ 116958 w 1963215"/>
              <a:gd name="connsiteY3" fmla="*/ 3306725 h 3306725"/>
              <a:gd name="connsiteX4" fmla="*/ 0 w 1963215"/>
              <a:gd name="connsiteY4" fmla="*/ 0 h 3306725"/>
              <a:gd name="connsiteX0" fmla="*/ 0 w 1963215"/>
              <a:gd name="connsiteY0" fmla="*/ 162187 h 3468912"/>
              <a:gd name="connsiteX1" fmla="*/ 708731 w 1963215"/>
              <a:gd name="connsiteY1" fmla="*/ 0 h 3468912"/>
              <a:gd name="connsiteX2" fmla="*/ 1963215 w 1963215"/>
              <a:gd name="connsiteY2" fmla="*/ 2604978 h 3468912"/>
              <a:gd name="connsiteX3" fmla="*/ 116958 w 1963215"/>
              <a:gd name="connsiteY3" fmla="*/ 3468912 h 3468912"/>
              <a:gd name="connsiteX4" fmla="*/ 0 w 1963215"/>
              <a:gd name="connsiteY4" fmla="*/ 162187 h 3468912"/>
              <a:gd name="connsiteX0" fmla="*/ 0 w 1963215"/>
              <a:gd name="connsiteY0" fmla="*/ 339607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339607 h 3646332"/>
              <a:gd name="connsiteX0" fmla="*/ 0 w 1963215"/>
              <a:gd name="connsiteY0" fmla="*/ 244072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244072 h 3646332"/>
              <a:gd name="connsiteX0" fmla="*/ 0 w 1758498"/>
              <a:gd name="connsiteY0" fmla="*/ 244072 h 3646332"/>
              <a:gd name="connsiteX1" fmla="*/ 531310 w 1758498"/>
              <a:gd name="connsiteY1" fmla="*/ 0 h 3646332"/>
              <a:gd name="connsiteX2" fmla="*/ 1758498 w 1758498"/>
              <a:gd name="connsiteY2" fmla="*/ 3014410 h 3646332"/>
              <a:gd name="connsiteX3" fmla="*/ 116958 w 1758498"/>
              <a:gd name="connsiteY3" fmla="*/ 3646332 h 3646332"/>
              <a:gd name="connsiteX4" fmla="*/ 0 w 1758498"/>
              <a:gd name="connsiteY4" fmla="*/ 244072 h 3646332"/>
              <a:gd name="connsiteX0" fmla="*/ 74111 w 1832609"/>
              <a:gd name="connsiteY0" fmla="*/ 244072 h 3769162"/>
              <a:gd name="connsiteX1" fmla="*/ 605421 w 1832609"/>
              <a:gd name="connsiteY1" fmla="*/ 0 h 3769162"/>
              <a:gd name="connsiteX2" fmla="*/ 1832609 w 1832609"/>
              <a:gd name="connsiteY2" fmla="*/ 3014410 h 3769162"/>
              <a:gd name="connsiteX3" fmla="*/ 0 w 1832609"/>
              <a:gd name="connsiteY3" fmla="*/ 3769162 h 3769162"/>
              <a:gd name="connsiteX4" fmla="*/ 74111 w 1832609"/>
              <a:gd name="connsiteY4" fmla="*/ 244072 h 3769162"/>
              <a:gd name="connsiteX0" fmla="*/ 74111 w 1505062"/>
              <a:gd name="connsiteY0" fmla="*/ 244072 h 3769162"/>
              <a:gd name="connsiteX1" fmla="*/ 605421 w 1505062"/>
              <a:gd name="connsiteY1" fmla="*/ 0 h 3769162"/>
              <a:gd name="connsiteX2" fmla="*/ 1505062 w 1505062"/>
              <a:gd name="connsiteY2" fmla="*/ 2946171 h 3769162"/>
              <a:gd name="connsiteX3" fmla="*/ 0 w 1505062"/>
              <a:gd name="connsiteY3" fmla="*/ 3769162 h 3769162"/>
              <a:gd name="connsiteX4" fmla="*/ 74111 w 1505062"/>
              <a:gd name="connsiteY4" fmla="*/ 244072 h 3769162"/>
              <a:gd name="connsiteX0" fmla="*/ 74111 w 1505062"/>
              <a:gd name="connsiteY0" fmla="*/ 148538 h 3673628"/>
              <a:gd name="connsiteX1" fmla="*/ 605421 w 1505062"/>
              <a:gd name="connsiteY1" fmla="*/ 0 h 3673628"/>
              <a:gd name="connsiteX2" fmla="*/ 1505062 w 1505062"/>
              <a:gd name="connsiteY2" fmla="*/ 2850637 h 3673628"/>
              <a:gd name="connsiteX3" fmla="*/ 0 w 1505062"/>
              <a:gd name="connsiteY3" fmla="*/ 3673628 h 3673628"/>
              <a:gd name="connsiteX4" fmla="*/ 74111 w 1505062"/>
              <a:gd name="connsiteY4" fmla="*/ 148538 h 3673628"/>
              <a:gd name="connsiteX0" fmla="*/ 74111 w 1505062"/>
              <a:gd name="connsiteY0" fmla="*/ 107594 h 3632684"/>
              <a:gd name="connsiteX1" fmla="*/ 605421 w 1505062"/>
              <a:gd name="connsiteY1" fmla="*/ 0 h 3632684"/>
              <a:gd name="connsiteX2" fmla="*/ 1505062 w 1505062"/>
              <a:gd name="connsiteY2" fmla="*/ 2809693 h 3632684"/>
              <a:gd name="connsiteX3" fmla="*/ 0 w 1505062"/>
              <a:gd name="connsiteY3" fmla="*/ 3632684 h 3632684"/>
              <a:gd name="connsiteX4" fmla="*/ 74111 w 1505062"/>
              <a:gd name="connsiteY4" fmla="*/ 107594 h 3632684"/>
              <a:gd name="connsiteX0" fmla="*/ 74111 w 1411277"/>
              <a:gd name="connsiteY0" fmla="*/ 107594 h 3632684"/>
              <a:gd name="connsiteX1" fmla="*/ 605421 w 1411277"/>
              <a:gd name="connsiteY1" fmla="*/ 0 h 3632684"/>
              <a:gd name="connsiteX2" fmla="*/ 1411277 w 1411277"/>
              <a:gd name="connsiteY2" fmla="*/ 3419293 h 3632684"/>
              <a:gd name="connsiteX3" fmla="*/ 0 w 1411277"/>
              <a:gd name="connsiteY3" fmla="*/ 3632684 h 3632684"/>
              <a:gd name="connsiteX4" fmla="*/ 74111 w 1411277"/>
              <a:gd name="connsiteY4" fmla="*/ 107594 h 3632684"/>
              <a:gd name="connsiteX0" fmla="*/ 527403 w 1864569"/>
              <a:gd name="connsiteY0" fmla="*/ 107594 h 3460746"/>
              <a:gd name="connsiteX1" fmla="*/ 1058713 w 1864569"/>
              <a:gd name="connsiteY1" fmla="*/ 0 h 3460746"/>
              <a:gd name="connsiteX2" fmla="*/ 1864569 w 1864569"/>
              <a:gd name="connsiteY2" fmla="*/ 3419293 h 3460746"/>
              <a:gd name="connsiteX3" fmla="*/ 0 w 1864569"/>
              <a:gd name="connsiteY3" fmla="*/ 3460746 h 3460746"/>
              <a:gd name="connsiteX4" fmla="*/ 527403 w 1864569"/>
              <a:gd name="connsiteY4" fmla="*/ 107594 h 3460746"/>
              <a:gd name="connsiteX0" fmla="*/ 527403 w 2653051"/>
              <a:gd name="connsiteY0" fmla="*/ 0 h 3353152"/>
              <a:gd name="connsiteX1" fmla="*/ 2653051 w 2653051"/>
              <a:gd name="connsiteY1" fmla="*/ 2487113 h 3353152"/>
              <a:gd name="connsiteX2" fmla="*/ 1864569 w 2653051"/>
              <a:gd name="connsiteY2" fmla="*/ 3311699 h 3353152"/>
              <a:gd name="connsiteX3" fmla="*/ 0 w 2653051"/>
              <a:gd name="connsiteY3" fmla="*/ 3353152 h 3353152"/>
              <a:gd name="connsiteX4" fmla="*/ 527403 w 2653051"/>
              <a:gd name="connsiteY4" fmla="*/ 0 h 3353152"/>
              <a:gd name="connsiteX0" fmla="*/ 2340572 w 2653051"/>
              <a:gd name="connsiteY0" fmla="*/ 5995 h 866039"/>
              <a:gd name="connsiteX1" fmla="*/ 2653051 w 2653051"/>
              <a:gd name="connsiteY1" fmla="*/ 0 h 866039"/>
              <a:gd name="connsiteX2" fmla="*/ 1864569 w 2653051"/>
              <a:gd name="connsiteY2" fmla="*/ 824586 h 866039"/>
              <a:gd name="connsiteX3" fmla="*/ 0 w 2653051"/>
              <a:gd name="connsiteY3" fmla="*/ 866039 h 866039"/>
              <a:gd name="connsiteX4" fmla="*/ 2340572 w 2653051"/>
              <a:gd name="connsiteY4" fmla="*/ 5995 h 866039"/>
              <a:gd name="connsiteX0" fmla="*/ 2340572 w 3114159"/>
              <a:gd name="connsiteY0" fmla="*/ 162303 h 1022347"/>
              <a:gd name="connsiteX1" fmla="*/ 3114159 w 3114159"/>
              <a:gd name="connsiteY1" fmla="*/ 0 h 1022347"/>
              <a:gd name="connsiteX2" fmla="*/ 1864569 w 3114159"/>
              <a:gd name="connsiteY2" fmla="*/ 980894 h 1022347"/>
              <a:gd name="connsiteX3" fmla="*/ 0 w 3114159"/>
              <a:gd name="connsiteY3" fmla="*/ 1022347 h 1022347"/>
              <a:gd name="connsiteX4" fmla="*/ 2340572 w 3114159"/>
              <a:gd name="connsiteY4" fmla="*/ 162303 h 1022347"/>
              <a:gd name="connsiteX0" fmla="*/ 2567218 w 3114159"/>
              <a:gd name="connsiteY0" fmla="*/ 0 h 1055429"/>
              <a:gd name="connsiteX1" fmla="*/ 3114159 w 3114159"/>
              <a:gd name="connsiteY1" fmla="*/ 33082 h 1055429"/>
              <a:gd name="connsiteX2" fmla="*/ 1864569 w 3114159"/>
              <a:gd name="connsiteY2" fmla="*/ 1013976 h 1055429"/>
              <a:gd name="connsiteX3" fmla="*/ 0 w 3114159"/>
              <a:gd name="connsiteY3" fmla="*/ 1055429 h 1055429"/>
              <a:gd name="connsiteX4" fmla="*/ 2567218 w 3114159"/>
              <a:gd name="connsiteY4" fmla="*/ 0 h 1055429"/>
              <a:gd name="connsiteX0" fmla="*/ 2567218 w 3114159"/>
              <a:gd name="connsiteY0" fmla="*/ 0 h 1013976"/>
              <a:gd name="connsiteX1" fmla="*/ 3114159 w 3114159"/>
              <a:gd name="connsiteY1" fmla="*/ 33082 h 1013976"/>
              <a:gd name="connsiteX2" fmla="*/ 1864569 w 3114159"/>
              <a:gd name="connsiteY2" fmla="*/ 1013976 h 1013976"/>
              <a:gd name="connsiteX3" fmla="*/ 0 w 3114159"/>
              <a:gd name="connsiteY3" fmla="*/ 985091 h 1013976"/>
              <a:gd name="connsiteX4" fmla="*/ 2567218 w 3114159"/>
              <a:gd name="connsiteY4" fmla="*/ 0 h 1013976"/>
              <a:gd name="connsiteX0" fmla="*/ 2567218 w 3114159"/>
              <a:gd name="connsiteY0" fmla="*/ 0 h 985091"/>
              <a:gd name="connsiteX1" fmla="*/ 3114159 w 3114159"/>
              <a:gd name="connsiteY1" fmla="*/ 33082 h 985091"/>
              <a:gd name="connsiteX2" fmla="*/ 1661369 w 3114159"/>
              <a:gd name="connsiteY2" fmla="*/ 959269 h 985091"/>
              <a:gd name="connsiteX3" fmla="*/ 0 w 3114159"/>
              <a:gd name="connsiteY3" fmla="*/ 985091 h 985091"/>
              <a:gd name="connsiteX4" fmla="*/ 2567218 w 3114159"/>
              <a:gd name="connsiteY4" fmla="*/ 0 h 985091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661369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  <a:gd name="connsiteX0" fmla="*/ 2648396 w 3114159"/>
              <a:gd name="connsiteY0" fmla="*/ 1699272 h 1699272"/>
              <a:gd name="connsiteX1" fmla="*/ 3114159 w 3114159"/>
              <a:gd name="connsiteY1" fmla="*/ 0 h 1699272"/>
              <a:gd name="connsiteX2" fmla="*/ 1661369 w 3114159"/>
              <a:gd name="connsiteY2" fmla="*/ 926187 h 1699272"/>
              <a:gd name="connsiteX3" fmla="*/ 0 w 3114159"/>
              <a:gd name="connsiteY3" fmla="*/ 952009 h 1699272"/>
              <a:gd name="connsiteX4" fmla="*/ 2648396 w 3114159"/>
              <a:gd name="connsiteY4" fmla="*/ 1699272 h 1699272"/>
              <a:gd name="connsiteX0" fmla="*/ 2648396 w 2910435"/>
              <a:gd name="connsiteY0" fmla="*/ 773085 h 773085"/>
              <a:gd name="connsiteX1" fmla="*/ 2910435 w 2910435"/>
              <a:gd name="connsiteY1" fmla="*/ 600289 h 773085"/>
              <a:gd name="connsiteX2" fmla="*/ 1661369 w 2910435"/>
              <a:gd name="connsiteY2" fmla="*/ 0 h 773085"/>
              <a:gd name="connsiteX3" fmla="*/ 0 w 2910435"/>
              <a:gd name="connsiteY3" fmla="*/ 25822 h 773085"/>
              <a:gd name="connsiteX4" fmla="*/ 2648396 w 2910435"/>
              <a:gd name="connsiteY4" fmla="*/ 773085 h 773085"/>
              <a:gd name="connsiteX0" fmla="*/ 2740400 w 2910435"/>
              <a:gd name="connsiteY0" fmla="*/ 975864 h 975864"/>
              <a:gd name="connsiteX1" fmla="*/ 2910435 w 2910435"/>
              <a:gd name="connsiteY1" fmla="*/ 600289 h 975864"/>
              <a:gd name="connsiteX2" fmla="*/ 1661369 w 2910435"/>
              <a:gd name="connsiteY2" fmla="*/ 0 h 975864"/>
              <a:gd name="connsiteX3" fmla="*/ 0 w 2910435"/>
              <a:gd name="connsiteY3" fmla="*/ 25822 h 975864"/>
              <a:gd name="connsiteX4" fmla="*/ 2740400 w 2910435"/>
              <a:gd name="connsiteY4" fmla="*/ 975864 h 975864"/>
              <a:gd name="connsiteX0" fmla="*/ 2516961 w 2910435"/>
              <a:gd name="connsiteY0" fmla="*/ 970231 h 970231"/>
              <a:gd name="connsiteX1" fmla="*/ 2910435 w 2910435"/>
              <a:gd name="connsiteY1" fmla="*/ 600289 h 970231"/>
              <a:gd name="connsiteX2" fmla="*/ 1661369 w 2910435"/>
              <a:gd name="connsiteY2" fmla="*/ 0 h 970231"/>
              <a:gd name="connsiteX3" fmla="*/ 0 w 2910435"/>
              <a:gd name="connsiteY3" fmla="*/ 25822 h 970231"/>
              <a:gd name="connsiteX4" fmla="*/ 2516961 w 2910435"/>
              <a:gd name="connsiteY4" fmla="*/ 970231 h 970231"/>
              <a:gd name="connsiteX0" fmla="*/ 2516961 w 2818431"/>
              <a:gd name="connsiteY0" fmla="*/ 970231 h 970231"/>
              <a:gd name="connsiteX1" fmla="*/ 2818431 w 2818431"/>
              <a:gd name="connsiteY1" fmla="*/ 836865 h 970231"/>
              <a:gd name="connsiteX2" fmla="*/ 1661369 w 2818431"/>
              <a:gd name="connsiteY2" fmla="*/ 0 h 970231"/>
              <a:gd name="connsiteX3" fmla="*/ 0 w 2818431"/>
              <a:gd name="connsiteY3" fmla="*/ 25822 h 970231"/>
              <a:gd name="connsiteX4" fmla="*/ 2516961 w 2818431"/>
              <a:gd name="connsiteY4" fmla="*/ 970231 h 970231"/>
              <a:gd name="connsiteX0" fmla="*/ 2523532 w 2818431"/>
              <a:gd name="connsiteY0" fmla="*/ 863208 h 863208"/>
              <a:gd name="connsiteX1" fmla="*/ 2818431 w 2818431"/>
              <a:gd name="connsiteY1" fmla="*/ 836865 h 863208"/>
              <a:gd name="connsiteX2" fmla="*/ 1661369 w 2818431"/>
              <a:gd name="connsiteY2" fmla="*/ 0 h 863208"/>
              <a:gd name="connsiteX3" fmla="*/ 0 w 2818431"/>
              <a:gd name="connsiteY3" fmla="*/ 25822 h 863208"/>
              <a:gd name="connsiteX4" fmla="*/ 2523532 w 2818431"/>
              <a:gd name="connsiteY4" fmla="*/ 863208 h 863208"/>
              <a:gd name="connsiteX0" fmla="*/ 2523532 w 2995868"/>
              <a:gd name="connsiteY0" fmla="*/ 863208 h 863208"/>
              <a:gd name="connsiteX1" fmla="*/ 2995868 w 2995868"/>
              <a:gd name="connsiteY1" fmla="*/ 842498 h 863208"/>
              <a:gd name="connsiteX2" fmla="*/ 1661369 w 2995868"/>
              <a:gd name="connsiteY2" fmla="*/ 0 h 863208"/>
              <a:gd name="connsiteX3" fmla="*/ 0 w 2995868"/>
              <a:gd name="connsiteY3" fmla="*/ 25822 h 863208"/>
              <a:gd name="connsiteX4" fmla="*/ 2523532 w 2995868"/>
              <a:gd name="connsiteY4" fmla="*/ 863208 h 863208"/>
              <a:gd name="connsiteX0" fmla="*/ 2602392 w 2995868"/>
              <a:gd name="connsiteY0" fmla="*/ 851942 h 851942"/>
              <a:gd name="connsiteX1" fmla="*/ 2995868 w 2995868"/>
              <a:gd name="connsiteY1" fmla="*/ 842498 h 851942"/>
              <a:gd name="connsiteX2" fmla="*/ 1661369 w 2995868"/>
              <a:gd name="connsiteY2" fmla="*/ 0 h 851942"/>
              <a:gd name="connsiteX3" fmla="*/ 0 w 2995868"/>
              <a:gd name="connsiteY3" fmla="*/ 25822 h 851942"/>
              <a:gd name="connsiteX4" fmla="*/ 2602392 w 2995868"/>
              <a:gd name="connsiteY4" fmla="*/ 851942 h 851942"/>
              <a:gd name="connsiteX0" fmla="*/ 2367863 w 2995868"/>
              <a:gd name="connsiteY0" fmla="*/ 839780 h 842497"/>
              <a:gd name="connsiteX1" fmla="*/ 2995868 w 2995868"/>
              <a:gd name="connsiteY1" fmla="*/ 842498 h 842497"/>
              <a:gd name="connsiteX2" fmla="*/ 1661369 w 2995868"/>
              <a:gd name="connsiteY2" fmla="*/ 0 h 842497"/>
              <a:gd name="connsiteX3" fmla="*/ 0 w 2995868"/>
              <a:gd name="connsiteY3" fmla="*/ 25822 h 842497"/>
              <a:gd name="connsiteX4" fmla="*/ 2367863 w 2995868"/>
              <a:gd name="connsiteY4" fmla="*/ 839780 h 842497"/>
              <a:gd name="connsiteX0" fmla="*/ 2367863 w 2772000"/>
              <a:gd name="connsiteY0" fmla="*/ 839780 h 839780"/>
              <a:gd name="connsiteX1" fmla="*/ 2772000 w 2772000"/>
              <a:gd name="connsiteY1" fmla="*/ 806013 h 839780"/>
              <a:gd name="connsiteX2" fmla="*/ 1661369 w 2772000"/>
              <a:gd name="connsiteY2" fmla="*/ 0 h 839780"/>
              <a:gd name="connsiteX3" fmla="*/ 0 w 2772000"/>
              <a:gd name="connsiteY3" fmla="*/ 25822 h 839780"/>
              <a:gd name="connsiteX4" fmla="*/ 2367863 w 2772000"/>
              <a:gd name="connsiteY4" fmla="*/ 839780 h 839780"/>
              <a:gd name="connsiteX0" fmla="*/ 2207957 w 2772000"/>
              <a:gd name="connsiteY0" fmla="*/ 815457 h 815457"/>
              <a:gd name="connsiteX1" fmla="*/ 2772000 w 2772000"/>
              <a:gd name="connsiteY1" fmla="*/ 806013 h 815457"/>
              <a:gd name="connsiteX2" fmla="*/ 1661369 w 2772000"/>
              <a:gd name="connsiteY2" fmla="*/ 0 h 815457"/>
              <a:gd name="connsiteX3" fmla="*/ 0 w 2772000"/>
              <a:gd name="connsiteY3" fmla="*/ 25822 h 815457"/>
              <a:gd name="connsiteX4" fmla="*/ 2207957 w 2772000"/>
              <a:gd name="connsiteY4" fmla="*/ 815457 h 815457"/>
              <a:gd name="connsiteX0" fmla="*/ 2122674 w 2772000"/>
              <a:gd name="connsiteY0" fmla="*/ 827619 h 827619"/>
              <a:gd name="connsiteX1" fmla="*/ 2772000 w 2772000"/>
              <a:gd name="connsiteY1" fmla="*/ 806013 h 827619"/>
              <a:gd name="connsiteX2" fmla="*/ 1661369 w 2772000"/>
              <a:gd name="connsiteY2" fmla="*/ 0 h 827619"/>
              <a:gd name="connsiteX3" fmla="*/ 0 w 2772000"/>
              <a:gd name="connsiteY3" fmla="*/ 25822 h 827619"/>
              <a:gd name="connsiteX4" fmla="*/ 2122674 w 2772000"/>
              <a:gd name="connsiteY4" fmla="*/ 827619 h 827619"/>
              <a:gd name="connsiteX0" fmla="*/ 1685597 w 2334923"/>
              <a:gd name="connsiteY0" fmla="*/ 827619 h 827619"/>
              <a:gd name="connsiteX1" fmla="*/ 2334923 w 2334923"/>
              <a:gd name="connsiteY1" fmla="*/ 806013 h 827619"/>
              <a:gd name="connsiteX2" fmla="*/ 1224292 w 2334923"/>
              <a:gd name="connsiteY2" fmla="*/ 0 h 827619"/>
              <a:gd name="connsiteX3" fmla="*/ 0 w 2334923"/>
              <a:gd name="connsiteY3" fmla="*/ 98792 h 827619"/>
              <a:gd name="connsiteX4" fmla="*/ 1685597 w 2334923"/>
              <a:gd name="connsiteY4" fmla="*/ 827619 h 827619"/>
              <a:gd name="connsiteX0" fmla="*/ 1685597 w 2334923"/>
              <a:gd name="connsiteY0" fmla="*/ 778973 h 778973"/>
              <a:gd name="connsiteX1" fmla="*/ 2334923 w 2334923"/>
              <a:gd name="connsiteY1" fmla="*/ 757367 h 778973"/>
              <a:gd name="connsiteX2" fmla="*/ 1288255 w 2334923"/>
              <a:gd name="connsiteY2" fmla="*/ 0 h 778973"/>
              <a:gd name="connsiteX3" fmla="*/ 0 w 2334923"/>
              <a:gd name="connsiteY3" fmla="*/ 50146 h 778973"/>
              <a:gd name="connsiteX4" fmla="*/ 1685597 w 2334923"/>
              <a:gd name="connsiteY4" fmla="*/ 778973 h 778973"/>
              <a:gd name="connsiteX0" fmla="*/ 1685597 w 2334923"/>
              <a:gd name="connsiteY0" fmla="*/ 801797 h 801797"/>
              <a:gd name="connsiteX1" fmla="*/ 2334923 w 2334923"/>
              <a:gd name="connsiteY1" fmla="*/ 780191 h 801797"/>
              <a:gd name="connsiteX2" fmla="*/ 1288255 w 2334923"/>
              <a:gd name="connsiteY2" fmla="*/ 22824 h 801797"/>
              <a:gd name="connsiteX3" fmla="*/ 0 w 2334923"/>
              <a:gd name="connsiteY3" fmla="*/ 0 h 801797"/>
              <a:gd name="connsiteX4" fmla="*/ 1685597 w 2334923"/>
              <a:gd name="connsiteY4" fmla="*/ 801797 h 801797"/>
              <a:gd name="connsiteX0" fmla="*/ 1802862 w 2334923"/>
              <a:gd name="connsiteY0" fmla="*/ 801797 h 801797"/>
              <a:gd name="connsiteX1" fmla="*/ 2334923 w 2334923"/>
              <a:gd name="connsiteY1" fmla="*/ 780191 h 801797"/>
              <a:gd name="connsiteX2" fmla="*/ 1288255 w 2334923"/>
              <a:gd name="connsiteY2" fmla="*/ 22824 h 801797"/>
              <a:gd name="connsiteX3" fmla="*/ 0 w 2334923"/>
              <a:gd name="connsiteY3" fmla="*/ 0 h 801797"/>
              <a:gd name="connsiteX4" fmla="*/ 1802862 w 2334923"/>
              <a:gd name="connsiteY4" fmla="*/ 801797 h 801797"/>
              <a:gd name="connsiteX0" fmla="*/ 1802862 w 2334923"/>
              <a:gd name="connsiteY0" fmla="*/ 801797 h 801797"/>
              <a:gd name="connsiteX1" fmla="*/ 2334923 w 2334923"/>
              <a:gd name="connsiteY1" fmla="*/ 780191 h 801797"/>
              <a:gd name="connsiteX2" fmla="*/ 1544105 w 2334923"/>
              <a:gd name="connsiteY2" fmla="*/ 59309 h 801797"/>
              <a:gd name="connsiteX3" fmla="*/ 0 w 2334923"/>
              <a:gd name="connsiteY3" fmla="*/ 0 h 801797"/>
              <a:gd name="connsiteX4" fmla="*/ 1802862 w 2334923"/>
              <a:gd name="connsiteY4" fmla="*/ 801797 h 80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4923" h="801797">
                <a:moveTo>
                  <a:pt x="1802862" y="801797"/>
                </a:moveTo>
                <a:lnTo>
                  <a:pt x="2334923" y="780191"/>
                </a:lnTo>
                <a:lnTo>
                  <a:pt x="1544105" y="59309"/>
                </a:lnTo>
                <a:lnTo>
                  <a:pt x="0" y="0"/>
                </a:lnTo>
                <a:lnTo>
                  <a:pt x="1802862" y="8017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10" name="Can 15">
            <a:extLst>
              <a:ext uri="{FF2B5EF4-FFF2-40B4-BE49-F238E27FC236}">
                <a16:creationId xmlns:a16="http://schemas.microsoft.com/office/drawing/2014/main" id="{0F243D93-BE2B-40CA-8521-B8B381F23CCA}"/>
              </a:ext>
            </a:extLst>
          </p:cNvPr>
          <p:cNvSpPr/>
          <p:nvPr/>
        </p:nvSpPr>
        <p:spPr>
          <a:xfrm rot="16200000">
            <a:off x="4940792" y="3803342"/>
            <a:ext cx="640416" cy="1190208"/>
          </a:xfrm>
          <a:prstGeom prst="can">
            <a:avLst/>
          </a:prstGeom>
          <a:solidFill>
            <a:srgbClr val="9BBB59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FC73927-5F4F-4399-9DE4-2C29D4A2295D}"/>
              </a:ext>
            </a:extLst>
          </p:cNvPr>
          <p:cNvSpPr/>
          <p:nvPr/>
        </p:nvSpPr>
        <p:spPr>
          <a:xfrm>
            <a:off x="3977214" y="3848928"/>
            <a:ext cx="4742095" cy="1430294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" fmla="*/ 0 w 1190847"/>
              <a:gd name="connsiteY0" fmla="*/ 0 h 2998381"/>
              <a:gd name="connsiteX1" fmla="*/ 946298 w 1190847"/>
              <a:gd name="connsiteY1" fmla="*/ 0 h 2998381"/>
              <a:gd name="connsiteX2" fmla="*/ 1190847 w 1190847"/>
              <a:gd name="connsiteY2" fmla="*/ 2604977 h 2998381"/>
              <a:gd name="connsiteX3" fmla="*/ 0 w 1190847"/>
              <a:gd name="connsiteY3" fmla="*/ 2998381 h 2998381"/>
              <a:gd name="connsiteX4" fmla="*/ 0 w 1190847"/>
              <a:gd name="connsiteY4" fmla="*/ 0 h 2998381"/>
              <a:gd name="connsiteX0" fmla="*/ 191386 w 1382233"/>
              <a:gd name="connsiteY0" fmla="*/ 0 h 3125972"/>
              <a:gd name="connsiteX1" fmla="*/ 1137684 w 1382233"/>
              <a:gd name="connsiteY1" fmla="*/ 0 h 3125972"/>
              <a:gd name="connsiteX2" fmla="*/ 1382233 w 1382233"/>
              <a:gd name="connsiteY2" fmla="*/ 2604977 h 3125972"/>
              <a:gd name="connsiteX3" fmla="*/ 0 w 1382233"/>
              <a:gd name="connsiteY3" fmla="*/ 3125972 h 3125972"/>
              <a:gd name="connsiteX4" fmla="*/ 191386 w 1382233"/>
              <a:gd name="connsiteY4" fmla="*/ 0 h 3125972"/>
              <a:gd name="connsiteX0" fmla="*/ 191386 w 1382233"/>
              <a:gd name="connsiteY0" fmla="*/ 0 h 3264195"/>
              <a:gd name="connsiteX1" fmla="*/ 1137684 w 1382233"/>
              <a:gd name="connsiteY1" fmla="*/ 0 h 3264195"/>
              <a:gd name="connsiteX2" fmla="*/ 1382233 w 1382233"/>
              <a:gd name="connsiteY2" fmla="*/ 2604977 h 3264195"/>
              <a:gd name="connsiteX3" fmla="*/ 0 w 1382233"/>
              <a:gd name="connsiteY3" fmla="*/ 3264195 h 3264195"/>
              <a:gd name="connsiteX4" fmla="*/ 191386 w 1382233"/>
              <a:gd name="connsiteY4" fmla="*/ 0 h 3264195"/>
              <a:gd name="connsiteX0" fmla="*/ 0 w 1499191"/>
              <a:gd name="connsiteY0" fmla="*/ 0 h 3306725"/>
              <a:gd name="connsiteX1" fmla="*/ 1254642 w 1499191"/>
              <a:gd name="connsiteY1" fmla="*/ 42530 h 3306725"/>
              <a:gd name="connsiteX2" fmla="*/ 1499191 w 1499191"/>
              <a:gd name="connsiteY2" fmla="*/ 2647507 h 3306725"/>
              <a:gd name="connsiteX3" fmla="*/ 116958 w 1499191"/>
              <a:gd name="connsiteY3" fmla="*/ 3306725 h 3306725"/>
              <a:gd name="connsiteX4" fmla="*/ 0 w 1499191"/>
              <a:gd name="connsiteY4" fmla="*/ 0 h 3306725"/>
              <a:gd name="connsiteX0" fmla="*/ 0 w 1963215"/>
              <a:gd name="connsiteY0" fmla="*/ 0 h 3306725"/>
              <a:gd name="connsiteX1" fmla="*/ 1254642 w 1963215"/>
              <a:gd name="connsiteY1" fmla="*/ 42530 h 3306725"/>
              <a:gd name="connsiteX2" fmla="*/ 1963215 w 1963215"/>
              <a:gd name="connsiteY2" fmla="*/ 2442791 h 3306725"/>
              <a:gd name="connsiteX3" fmla="*/ 116958 w 1963215"/>
              <a:gd name="connsiteY3" fmla="*/ 3306725 h 3306725"/>
              <a:gd name="connsiteX4" fmla="*/ 0 w 1963215"/>
              <a:gd name="connsiteY4" fmla="*/ 0 h 3306725"/>
              <a:gd name="connsiteX0" fmla="*/ 0 w 1963215"/>
              <a:gd name="connsiteY0" fmla="*/ 162187 h 3468912"/>
              <a:gd name="connsiteX1" fmla="*/ 708731 w 1963215"/>
              <a:gd name="connsiteY1" fmla="*/ 0 h 3468912"/>
              <a:gd name="connsiteX2" fmla="*/ 1963215 w 1963215"/>
              <a:gd name="connsiteY2" fmla="*/ 2604978 h 3468912"/>
              <a:gd name="connsiteX3" fmla="*/ 116958 w 1963215"/>
              <a:gd name="connsiteY3" fmla="*/ 3468912 h 3468912"/>
              <a:gd name="connsiteX4" fmla="*/ 0 w 1963215"/>
              <a:gd name="connsiteY4" fmla="*/ 162187 h 3468912"/>
              <a:gd name="connsiteX0" fmla="*/ 0 w 1963215"/>
              <a:gd name="connsiteY0" fmla="*/ 339607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339607 h 3646332"/>
              <a:gd name="connsiteX0" fmla="*/ 0 w 1963215"/>
              <a:gd name="connsiteY0" fmla="*/ 244072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244072 h 3646332"/>
              <a:gd name="connsiteX0" fmla="*/ 0 w 1758498"/>
              <a:gd name="connsiteY0" fmla="*/ 244072 h 3646332"/>
              <a:gd name="connsiteX1" fmla="*/ 531310 w 1758498"/>
              <a:gd name="connsiteY1" fmla="*/ 0 h 3646332"/>
              <a:gd name="connsiteX2" fmla="*/ 1758498 w 1758498"/>
              <a:gd name="connsiteY2" fmla="*/ 3014410 h 3646332"/>
              <a:gd name="connsiteX3" fmla="*/ 116958 w 1758498"/>
              <a:gd name="connsiteY3" fmla="*/ 3646332 h 3646332"/>
              <a:gd name="connsiteX4" fmla="*/ 0 w 1758498"/>
              <a:gd name="connsiteY4" fmla="*/ 244072 h 3646332"/>
              <a:gd name="connsiteX0" fmla="*/ 74111 w 1832609"/>
              <a:gd name="connsiteY0" fmla="*/ 244072 h 3769162"/>
              <a:gd name="connsiteX1" fmla="*/ 605421 w 1832609"/>
              <a:gd name="connsiteY1" fmla="*/ 0 h 3769162"/>
              <a:gd name="connsiteX2" fmla="*/ 1832609 w 1832609"/>
              <a:gd name="connsiteY2" fmla="*/ 3014410 h 3769162"/>
              <a:gd name="connsiteX3" fmla="*/ 0 w 1832609"/>
              <a:gd name="connsiteY3" fmla="*/ 3769162 h 3769162"/>
              <a:gd name="connsiteX4" fmla="*/ 74111 w 1832609"/>
              <a:gd name="connsiteY4" fmla="*/ 244072 h 3769162"/>
              <a:gd name="connsiteX0" fmla="*/ 74111 w 1505062"/>
              <a:gd name="connsiteY0" fmla="*/ 244072 h 3769162"/>
              <a:gd name="connsiteX1" fmla="*/ 605421 w 1505062"/>
              <a:gd name="connsiteY1" fmla="*/ 0 h 3769162"/>
              <a:gd name="connsiteX2" fmla="*/ 1505062 w 1505062"/>
              <a:gd name="connsiteY2" fmla="*/ 2946171 h 3769162"/>
              <a:gd name="connsiteX3" fmla="*/ 0 w 1505062"/>
              <a:gd name="connsiteY3" fmla="*/ 3769162 h 3769162"/>
              <a:gd name="connsiteX4" fmla="*/ 74111 w 1505062"/>
              <a:gd name="connsiteY4" fmla="*/ 244072 h 3769162"/>
              <a:gd name="connsiteX0" fmla="*/ 74111 w 1505062"/>
              <a:gd name="connsiteY0" fmla="*/ 148538 h 3673628"/>
              <a:gd name="connsiteX1" fmla="*/ 605421 w 1505062"/>
              <a:gd name="connsiteY1" fmla="*/ 0 h 3673628"/>
              <a:gd name="connsiteX2" fmla="*/ 1505062 w 1505062"/>
              <a:gd name="connsiteY2" fmla="*/ 2850637 h 3673628"/>
              <a:gd name="connsiteX3" fmla="*/ 0 w 1505062"/>
              <a:gd name="connsiteY3" fmla="*/ 3673628 h 3673628"/>
              <a:gd name="connsiteX4" fmla="*/ 74111 w 1505062"/>
              <a:gd name="connsiteY4" fmla="*/ 148538 h 3673628"/>
              <a:gd name="connsiteX0" fmla="*/ 74111 w 1505062"/>
              <a:gd name="connsiteY0" fmla="*/ 107594 h 3632684"/>
              <a:gd name="connsiteX1" fmla="*/ 605421 w 1505062"/>
              <a:gd name="connsiteY1" fmla="*/ 0 h 3632684"/>
              <a:gd name="connsiteX2" fmla="*/ 1505062 w 1505062"/>
              <a:gd name="connsiteY2" fmla="*/ 2809693 h 3632684"/>
              <a:gd name="connsiteX3" fmla="*/ 0 w 1505062"/>
              <a:gd name="connsiteY3" fmla="*/ 3632684 h 3632684"/>
              <a:gd name="connsiteX4" fmla="*/ 74111 w 1505062"/>
              <a:gd name="connsiteY4" fmla="*/ 107594 h 3632684"/>
              <a:gd name="connsiteX0" fmla="*/ 74111 w 1411277"/>
              <a:gd name="connsiteY0" fmla="*/ 107594 h 3632684"/>
              <a:gd name="connsiteX1" fmla="*/ 605421 w 1411277"/>
              <a:gd name="connsiteY1" fmla="*/ 0 h 3632684"/>
              <a:gd name="connsiteX2" fmla="*/ 1411277 w 1411277"/>
              <a:gd name="connsiteY2" fmla="*/ 3419293 h 3632684"/>
              <a:gd name="connsiteX3" fmla="*/ 0 w 1411277"/>
              <a:gd name="connsiteY3" fmla="*/ 3632684 h 3632684"/>
              <a:gd name="connsiteX4" fmla="*/ 74111 w 1411277"/>
              <a:gd name="connsiteY4" fmla="*/ 107594 h 3632684"/>
              <a:gd name="connsiteX0" fmla="*/ 527403 w 1864569"/>
              <a:gd name="connsiteY0" fmla="*/ 107594 h 3460746"/>
              <a:gd name="connsiteX1" fmla="*/ 1058713 w 1864569"/>
              <a:gd name="connsiteY1" fmla="*/ 0 h 3460746"/>
              <a:gd name="connsiteX2" fmla="*/ 1864569 w 1864569"/>
              <a:gd name="connsiteY2" fmla="*/ 3419293 h 3460746"/>
              <a:gd name="connsiteX3" fmla="*/ 0 w 1864569"/>
              <a:gd name="connsiteY3" fmla="*/ 3460746 h 3460746"/>
              <a:gd name="connsiteX4" fmla="*/ 527403 w 1864569"/>
              <a:gd name="connsiteY4" fmla="*/ 107594 h 3460746"/>
              <a:gd name="connsiteX0" fmla="*/ 527403 w 2653051"/>
              <a:gd name="connsiteY0" fmla="*/ 0 h 3353152"/>
              <a:gd name="connsiteX1" fmla="*/ 2653051 w 2653051"/>
              <a:gd name="connsiteY1" fmla="*/ 2487113 h 3353152"/>
              <a:gd name="connsiteX2" fmla="*/ 1864569 w 2653051"/>
              <a:gd name="connsiteY2" fmla="*/ 3311699 h 3353152"/>
              <a:gd name="connsiteX3" fmla="*/ 0 w 2653051"/>
              <a:gd name="connsiteY3" fmla="*/ 3353152 h 3353152"/>
              <a:gd name="connsiteX4" fmla="*/ 527403 w 2653051"/>
              <a:gd name="connsiteY4" fmla="*/ 0 h 3353152"/>
              <a:gd name="connsiteX0" fmla="*/ 2340572 w 2653051"/>
              <a:gd name="connsiteY0" fmla="*/ 5995 h 866039"/>
              <a:gd name="connsiteX1" fmla="*/ 2653051 w 2653051"/>
              <a:gd name="connsiteY1" fmla="*/ 0 h 866039"/>
              <a:gd name="connsiteX2" fmla="*/ 1864569 w 2653051"/>
              <a:gd name="connsiteY2" fmla="*/ 824586 h 866039"/>
              <a:gd name="connsiteX3" fmla="*/ 0 w 2653051"/>
              <a:gd name="connsiteY3" fmla="*/ 866039 h 866039"/>
              <a:gd name="connsiteX4" fmla="*/ 2340572 w 2653051"/>
              <a:gd name="connsiteY4" fmla="*/ 5995 h 866039"/>
              <a:gd name="connsiteX0" fmla="*/ 2340572 w 3114159"/>
              <a:gd name="connsiteY0" fmla="*/ 162303 h 1022347"/>
              <a:gd name="connsiteX1" fmla="*/ 3114159 w 3114159"/>
              <a:gd name="connsiteY1" fmla="*/ 0 h 1022347"/>
              <a:gd name="connsiteX2" fmla="*/ 1864569 w 3114159"/>
              <a:gd name="connsiteY2" fmla="*/ 980894 h 1022347"/>
              <a:gd name="connsiteX3" fmla="*/ 0 w 3114159"/>
              <a:gd name="connsiteY3" fmla="*/ 1022347 h 1022347"/>
              <a:gd name="connsiteX4" fmla="*/ 2340572 w 3114159"/>
              <a:gd name="connsiteY4" fmla="*/ 162303 h 1022347"/>
              <a:gd name="connsiteX0" fmla="*/ 2567218 w 3114159"/>
              <a:gd name="connsiteY0" fmla="*/ 0 h 1055429"/>
              <a:gd name="connsiteX1" fmla="*/ 3114159 w 3114159"/>
              <a:gd name="connsiteY1" fmla="*/ 33082 h 1055429"/>
              <a:gd name="connsiteX2" fmla="*/ 1864569 w 3114159"/>
              <a:gd name="connsiteY2" fmla="*/ 1013976 h 1055429"/>
              <a:gd name="connsiteX3" fmla="*/ 0 w 3114159"/>
              <a:gd name="connsiteY3" fmla="*/ 1055429 h 1055429"/>
              <a:gd name="connsiteX4" fmla="*/ 2567218 w 3114159"/>
              <a:gd name="connsiteY4" fmla="*/ 0 h 1055429"/>
              <a:gd name="connsiteX0" fmla="*/ 2567218 w 3114159"/>
              <a:gd name="connsiteY0" fmla="*/ 0 h 1013976"/>
              <a:gd name="connsiteX1" fmla="*/ 3114159 w 3114159"/>
              <a:gd name="connsiteY1" fmla="*/ 33082 h 1013976"/>
              <a:gd name="connsiteX2" fmla="*/ 1864569 w 3114159"/>
              <a:gd name="connsiteY2" fmla="*/ 1013976 h 1013976"/>
              <a:gd name="connsiteX3" fmla="*/ 0 w 3114159"/>
              <a:gd name="connsiteY3" fmla="*/ 985091 h 1013976"/>
              <a:gd name="connsiteX4" fmla="*/ 2567218 w 3114159"/>
              <a:gd name="connsiteY4" fmla="*/ 0 h 1013976"/>
              <a:gd name="connsiteX0" fmla="*/ 2567218 w 3114159"/>
              <a:gd name="connsiteY0" fmla="*/ 0 h 985091"/>
              <a:gd name="connsiteX1" fmla="*/ 3114159 w 3114159"/>
              <a:gd name="connsiteY1" fmla="*/ 33082 h 985091"/>
              <a:gd name="connsiteX2" fmla="*/ 1661369 w 3114159"/>
              <a:gd name="connsiteY2" fmla="*/ 959269 h 985091"/>
              <a:gd name="connsiteX3" fmla="*/ 0 w 3114159"/>
              <a:gd name="connsiteY3" fmla="*/ 985091 h 985091"/>
              <a:gd name="connsiteX4" fmla="*/ 2567218 w 3114159"/>
              <a:gd name="connsiteY4" fmla="*/ 0 h 985091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661369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  <a:gd name="connsiteX0" fmla="*/ 2648396 w 3114159"/>
              <a:gd name="connsiteY0" fmla="*/ 1699272 h 1699272"/>
              <a:gd name="connsiteX1" fmla="*/ 3114159 w 3114159"/>
              <a:gd name="connsiteY1" fmla="*/ 0 h 1699272"/>
              <a:gd name="connsiteX2" fmla="*/ 1661369 w 3114159"/>
              <a:gd name="connsiteY2" fmla="*/ 926187 h 1699272"/>
              <a:gd name="connsiteX3" fmla="*/ 0 w 3114159"/>
              <a:gd name="connsiteY3" fmla="*/ 952009 h 1699272"/>
              <a:gd name="connsiteX4" fmla="*/ 2648396 w 3114159"/>
              <a:gd name="connsiteY4" fmla="*/ 1699272 h 1699272"/>
              <a:gd name="connsiteX0" fmla="*/ 2648396 w 2910435"/>
              <a:gd name="connsiteY0" fmla="*/ 773085 h 773085"/>
              <a:gd name="connsiteX1" fmla="*/ 2910435 w 2910435"/>
              <a:gd name="connsiteY1" fmla="*/ 600289 h 773085"/>
              <a:gd name="connsiteX2" fmla="*/ 1661369 w 2910435"/>
              <a:gd name="connsiteY2" fmla="*/ 0 h 773085"/>
              <a:gd name="connsiteX3" fmla="*/ 0 w 2910435"/>
              <a:gd name="connsiteY3" fmla="*/ 25822 h 773085"/>
              <a:gd name="connsiteX4" fmla="*/ 2648396 w 2910435"/>
              <a:gd name="connsiteY4" fmla="*/ 773085 h 773085"/>
              <a:gd name="connsiteX0" fmla="*/ 2740400 w 2910435"/>
              <a:gd name="connsiteY0" fmla="*/ 975864 h 975864"/>
              <a:gd name="connsiteX1" fmla="*/ 2910435 w 2910435"/>
              <a:gd name="connsiteY1" fmla="*/ 600289 h 975864"/>
              <a:gd name="connsiteX2" fmla="*/ 1661369 w 2910435"/>
              <a:gd name="connsiteY2" fmla="*/ 0 h 975864"/>
              <a:gd name="connsiteX3" fmla="*/ 0 w 2910435"/>
              <a:gd name="connsiteY3" fmla="*/ 25822 h 975864"/>
              <a:gd name="connsiteX4" fmla="*/ 2740400 w 2910435"/>
              <a:gd name="connsiteY4" fmla="*/ 975864 h 975864"/>
              <a:gd name="connsiteX0" fmla="*/ 2516961 w 2910435"/>
              <a:gd name="connsiteY0" fmla="*/ 970231 h 970231"/>
              <a:gd name="connsiteX1" fmla="*/ 2910435 w 2910435"/>
              <a:gd name="connsiteY1" fmla="*/ 600289 h 970231"/>
              <a:gd name="connsiteX2" fmla="*/ 1661369 w 2910435"/>
              <a:gd name="connsiteY2" fmla="*/ 0 h 970231"/>
              <a:gd name="connsiteX3" fmla="*/ 0 w 2910435"/>
              <a:gd name="connsiteY3" fmla="*/ 25822 h 970231"/>
              <a:gd name="connsiteX4" fmla="*/ 2516961 w 2910435"/>
              <a:gd name="connsiteY4" fmla="*/ 970231 h 970231"/>
              <a:gd name="connsiteX0" fmla="*/ 2516961 w 2818431"/>
              <a:gd name="connsiteY0" fmla="*/ 970231 h 970231"/>
              <a:gd name="connsiteX1" fmla="*/ 2818431 w 2818431"/>
              <a:gd name="connsiteY1" fmla="*/ 836865 h 970231"/>
              <a:gd name="connsiteX2" fmla="*/ 1661369 w 2818431"/>
              <a:gd name="connsiteY2" fmla="*/ 0 h 970231"/>
              <a:gd name="connsiteX3" fmla="*/ 0 w 2818431"/>
              <a:gd name="connsiteY3" fmla="*/ 25822 h 970231"/>
              <a:gd name="connsiteX4" fmla="*/ 2516961 w 2818431"/>
              <a:gd name="connsiteY4" fmla="*/ 970231 h 970231"/>
              <a:gd name="connsiteX0" fmla="*/ 2523532 w 2818431"/>
              <a:gd name="connsiteY0" fmla="*/ 863208 h 863208"/>
              <a:gd name="connsiteX1" fmla="*/ 2818431 w 2818431"/>
              <a:gd name="connsiteY1" fmla="*/ 836865 h 863208"/>
              <a:gd name="connsiteX2" fmla="*/ 1661369 w 2818431"/>
              <a:gd name="connsiteY2" fmla="*/ 0 h 863208"/>
              <a:gd name="connsiteX3" fmla="*/ 0 w 2818431"/>
              <a:gd name="connsiteY3" fmla="*/ 25822 h 863208"/>
              <a:gd name="connsiteX4" fmla="*/ 2523532 w 2818431"/>
              <a:gd name="connsiteY4" fmla="*/ 863208 h 863208"/>
              <a:gd name="connsiteX0" fmla="*/ 2523532 w 2995868"/>
              <a:gd name="connsiteY0" fmla="*/ 863208 h 863208"/>
              <a:gd name="connsiteX1" fmla="*/ 2995868 w 2995868"/>
              <a:gd name="connsiteY1" fmla="*/ 842498 h 863208"/>
              <a:gd name="connsiteX2" fmla="*/ 1661369 w 2995868"/>
              <a:gd name="connsiteY2" fmla="*/ 0 h 863208"/>
              <a:gd name="connsiteX3" fmla="*/ 0 w 2995868"/>
              <a:gd name="connsiteY3" fmla="*/ 25822 h 863208"/>
              <a:gd name="connsiteX4" fmla="*/ 2523532 w 2995868"/>
              <a:gd name="connsiteY4" fmla="*/ 863208 h 863208"/>
              <a:gd name="connsiteX0" fmla="*/ 2602392 w 2995868"/>
              <a:gd name="connsiteY0" fmla="*/ 851942 h 851942"/>
              <a:gd name="connsiteX1" fmla="*/ 2995868 w 2995868"/>
              <a:gd name="connsiteY1" fmla="*/ 842498 h 851942"/>
              <a:gd name="connsiteX2" fmla="*/ 1661369 w 2995868"/>
              <a:gd name="connsiteY2" fmla="*/ 0 h 851942"/>
              <a:gd name="connsiteX3" fmla="*/ 0 w 2995868"/>
              <a:gd name="connsiteY3" fmla="*/ 25822 h 851942"/>
              <a:gd name="connsiteX4" fmla="*/ 2602392 w 2995868"/>
              <a:gd name="connsiteY4" fmla="*/ 851942 h 85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5868" h="851942">
                <a:moveTo>
                  <a:pt x="2602392" y="851942"/>
                </a:moveTo>
                <a:lnTo>
                  <a:pt x="2995868" y="842498"/>
                </a:lnTo>
                <a:lnTo>
                  <a:pt x="1661369" y="0"/>
                </a:lnTo>
                <a:lnTo>
                  <a:pt x="0" y="25822"/>
                </a:lnTo>
                <a:lnTo>
                  <a:pt x="2602392" y="8519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81B4456-3E2E-45BB-A948-D9C1A56C7BFD}"/>
              </a:ext>
            </a:extLst>
          </p:cNvPr>
          <p:cNvSpPr/>
          <p:nvPr/>
        </p:nvSpPr>
        <p:spPr>
          <a:xfrm rot="16200000">
            <a:off x="3541210" y="1077326"/>
            <a:ext cx="4182905" cy="809791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117BB270-4A13-4FE0-8BD5-CF21F50EA95C}"/>
              </a:ext>
            </a:extLst>
          </p:cNvPr>
          <p:cNvSpPr/>
          <p:nvPr/>
        </p:nvSpPr>
        <p:spPr>
          <a:xfrm>
            <a:off x="5661188" y="3282283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33F9B41D-F045-491D-9C47-E7AF008A0C71}"/>
              </a:ext>
            </a:extLst>
          </p:cNvPr>
          <p:cNvSpPr/>
          <p:nvPr/>
        </p:nvSpPr>
        <p:spPr>
          <a:xfrm rot="10800000">
            <a:off x="3928066" y="3287018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0238984-2D77-45B3-847B-0B39654EB07A}"/>
              </a:ext>
            </a:extLst>
          </p:cNvPr>
          <p:cNvGrpSpPr/>
          <p:nvPr/>
        </p:nvGrpSpPr>
        <p:grpSpPr>
          <a:xfrm>
            <a:off x="5261000" y="3143604"/>
            <a:ext cx="794141" cy="794955"/>
            <a:chOff x="921989" y="2653352"/>
            <a:chExt cx="493099" cy="493604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E7421B30-A409-40A7-8CB4-AD10AE232F62}"/>
                </a:ext>
              </a:extLst>
            </p:cNvPr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部分円 12">
              <a:extLst>
                <a:ext uri="{FF2B5EF4-FFF2-40B4-BE49-F238E27FC236}">
                  <a16:creationId xmlns:a16="http://schemas.microsoft.com/office/drawing/2014/main" id="{26351237-A9CA-483B-8A59-D95E6181B023}"/>
                </a:ext>
              </a:extLst>
            </p:cNvPr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部分円 13">
              <a:extLst>
                <a:ext uri="{FF2B5EF4-FFF2-40B4-BE49-F238E27FC236}">
                  <a16:creationId xmlns:a16="http://schemas.microsoft.com/office/drawing/2014/main" id="{72F4EB03-1E45-433A-826E-B37AB6B867C0}"/>
                </a:ext>
              </a:extLst>
            </p:cNvPr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552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05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885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46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0ADB418-FFA6-484C-BEFB-048DE5DD7292}"/>
              </a:ext>
            </a:extLst>
          </p:cNvPr>
          <p:cNvSpPr/>
          <p:nvPr/>
        </p:nvSpPr>
        <p:spPr>
          <a:xfrm>
            <a:off x="3584793" y="3461219"/>
            <a:ext cx="6367458" cy="1185464"/>
          </a:xfrm>
          <a:custGeom>
            <a:avLst/>
            <a:gdLst>
              <a:gd name="connsiteX0" fmla="*/ 166967 w 5940582"/>
              <a:gd name="connsiteY0" fmla="*/ 891850 h 1312480"/>
              <a:gd name="connsiteX1" fmla="*/ 3681 w 5940582"/>
              <a:gd name="connsiteY1" fmla="*/ 524457 h 1312480"/>
              <a:gd name="connsiteX2" fmla="*/ 330253 w 5940582"/>
              <a:gd name="connsiteY2" fmla="*/ 99914 h 1312480"/>
              <a:gd name="connsiteX3" fmla="*/ 1538567 w 5940582"/>
              <a:gd name="connsiteY3" fmla="*/ 10107 h 1312480"/>
              <a:gd name="connsiteX4" fmla="*/ 3489831 w 5940582"/>
              <a:gd name="connsiteY4" fmla="*/ 271364 h 1312480"/>
              <a:gd name="connsiteX5" fmla="*/ 5065538 w 5940582"/>
              <a:gd name="connsiteY5" fmla="*/ 744893 h 1312480"/>
              <a:gd name="connsiteX6" fmla="*/ 5939117 w 5940582"/>
              <a:gd name="connsiteY6" fmla="*/ 1300064 h 1312480"/>
              <a:gd name="connsiteX7" fmla="*/ 5245153 w 5940582"/>
              <a:gd name="connsiteY7" fmla="*/ 1120450 h 1312480"/>
              <a:gd name="connsiteX8" fmla="*/ 4208288 w 5940582"/>
              <a:gd name="connsiteY8" fmla="*/ 997986 h 1312480"/>
              <a:gd name="connsiteX9" fmla="*/ 2950988 w 5940582"/>
              <a:gd name="connsiteY9" fmla="*/ 859193 h 1312480"/>
              <a:gd name="connsiteX10" fmla="*/ 1701853 w 5940582"/>
              <a:gd name="connsiteY10" fmla="*/ 818371 h 1312480"/>
              <a:gd name="connsiteX11" fmla="*/ 1024217 w 5940582"/>
              <a:gd name="connsiteY11" fmla="*/ 900014 h 1312480"/>
              <a:gd name="connsiteX12" fmla="*/ 362910 w 5940582"/>
              <a:gd name="connsiteY12" fmla="*/ 940836 h 1312480"/>
              <a:gd name="connsiteX13" fmla="*/ 166967 w 5940582"/>
              <a:gd name="connsiteY13" fmla="*/ 891850 h 1312480"/>
              <a:gd name="connsiteX0" fmla="*/ 174951 w 5948566"/>
              <a:gd name="connsiteY0" fmla="*/ 908093 h 1328723"/>
              <a:gd name="connsiteX1" fmla="*/ 11665 w 5948566"/>
              <a:gd name="connsiteY1" fmla="*/ 540700 h 1328723"/>
              <a:gd name="connsiteX2" fmla="*/ 509687 w 5948566"/>
              <a:gd name="connsiteY2" fmla="*/ 67171 h 1328723"/>
              <a:gd name="connsiteX3" fmla="*/ 1546551 w 5948566"/>
              <a:gd name="connsiteY3" fmla="*/ 26350 h 1328723"/>
              <a:gd name="connsiteX4" fmla="*/ 3497815 w 5948566"/>
              <a:gd name="connsiteY4" fmla="*/ 287607 h 1328723"/>
              <a:gd name="connsiteX5" fmla="*/ 5073522 w 5948566"/>
              <a:gd name="connsiteY5" fmla="*/ 761136 h 1328723"/>
              <a:gd name="connsiteX6" fmla="*/ 5947101 w 5948566"/>
              <a:gd name="connsiteY6" fmla="*/ 1316307 h 1328723"/>
              <a:gd name="connsiteX7" fmla="*/ 5253137 w 5948566"/>
              <a:gd name="connsiteY7" fmla="*/ 1136693 h 1328723"/>
              <a:gd name="connsiteX8" fmla="*/ 4216272 w 5948566"/>
              <a:gd name="connsiteY8" fmla="*/ 1014229 h 1328723"/>
              <a:gd name="connsiteX9" fmla="*/ 2958972 w 5948566"/>
              <a:gd name="connsiteY9" fmla="*/ 875436 h 1328723"/>
              <a:gd name="connsiteX10" fmla="*/ 1709837 w 5948566"/>
              <a:gd name="connsiteY10" fmla="*/ 834614 h 1328723"/>
              <a:gd name="connsiteX11" fmla="*/ 1032201 w 5948566"/>
              <a:gd name="connsiteY11" fmla="*/ 916257 h 1328723"/>
              <a:gd name="connsiteX12" fmla="*/ 370894 w 5948566"/>
              <a:gd name="connsiteY12" fmla="*/ 957079 h 1328723"/>
              <a:gd name="connsiteX13" fmla="*/ 174951 w 5948566"/>
              <a:gd name="connsiteY13" fmla="*/ 908093 h 1328723"/>
              <a:gd name="connsiteX0" fmla="*/ 99171 w 5872786"/>
              <a:gd name="connsiteY0" fmla="*/ 901173 h 1321803"/>
              <a:gd name="connsiteX1" fmla="*/ 17527 w 5872786"/>
              <a:gd name="connsiteY1" fmla="*/ 386823 h 1321803"/>
              <a:gd name="connsiteX2" fmla="*/ 433907 w 5872786"/>
              <a:gd name="connsiteY2" fmla="*/ 60251 h 1321803"/>
              <a:gd name="connsiteX3" fmla="*/ 1470771 w 5872786"/>
              <a:gd name="connsiteY3" fmla="*/ 19430 h 1321803"/>
              <a:gd name="connsiteX4" fmla="*/ 3422035 w 5872786"/>
              <a:gd name="connsiteY4" fmla="*/ 280687 h 1321803"/>
              <a:gd name="connsiteX5" fmla="*/ 4997742 w 5872786"/>
              <a:gd name="connsiteY5" fmla="*/ 754216 h 1321803"/>
              <a:gd name="connsiteX6" fmla="*/ 5871321 w 5872786"/>
              <a:gd name="connsiteY6" fmla="*/ 1309387 h 1321803"/>
              <a:gd name="connsiteX7" fmla="*/ 5177357 w 5872786"/>
              <a:gd name="connsiteY7" fmla="*/ 1129773 h 1321803"/>
              <a:gd name="connsiteX8" fmla="*/ 4140492 w 5872786"/>
              <a:gd name="connsiteY8" fmla="*/ 1007309 h 1321803"/>
              <a:gd name="connsiteX9" fmla="*/ 2883192 w 5872786"/>
              <a:gd name="connsiteY9" fmla="*/ 868516 h 1321803"/>
              <a:gd name="connsiteX10" fmla="*/ 1634057 w 5872786"/>
              <a:gd name="connsiteY10" fmla="*/ 827694 h 1321803"/>
              <a:gd name="connsiteX11" fmla="*/ 956421 w 5872786"/>
              <a:gd name="connsiteY11" fmla="*/ 909337 h 1321803"/>
              <a:gd name="connsiteX12" fmla="*/ 295114 w 5872786"/>
              <a:gd name="connsiteY12" fmla="*/ 950159 h 1321803"/>
              <a:gd name="connsiteX13" fmla="*/ 99171 w 5872786"/>
              <a:gd name="connsiteY13" fmla="*/ 901173 h 1321803"/>
              <a:gd name="connsiteX0" fmla="*/ 159464 w 5933079"/>
              <a:gd name="connsiteY0" fmla="*/ 902912 h 1323542"/>
              <a:gd name="connsiteX1" fmla="*/ 12506 w 5933079"/>
              <a:gd name="connsiteY1" fmla="*/ 429384 h 1323542"/>
              <a:gd name="connsiteX2" fmla="*/ 494200 w 5933079"/>
              <a:gd name="connsiteY2" fmla="*/ 61990 h 1323542"/>
              <a:gd name="connsiteX3" fmla="*/ 1531064 w 5933079"/>
              <a:gd name="connsiteY3" fmla="*/ 21169 h 1323542"/>
              <a:gd name="connsiteX4" fmla="*/ 3482328 w 5933079"/>
              <a:gd name="connsiteY4" fmla="*/ 282426 h 1323542"/>
              <a:gd name="connsiteX5" fmla="*/ 5058035 w 5933079"/>
              <a:gd name="connsiteY5" fmla="*/ 755955 h 1323542"/>
              <a:gd name="connsiteX6" fmla="*/ 5931614 w 5933079"/>
              <a:gd name="connsiteY6" fmla="*/ 1311126 h 1323542"/>
              <a:gd name="connsiteX7" fmla="*/ 5237650 w 5933079"/>
              <a:gd name="connsiteY7" fmla="*/ 1131512 h 1323542"/>
              <a:gd name="connsiteX8" fmla="*/ 4200785 w 5933079"/>
              <a:gd name="connsiteY8" fmla="*/ 1009048 h 1323542"/>
              <a:gd name="connsiteX9" fmla="*/ 2943485 w 5933079"/>
              <a:gd name="connsiteY9" fmla="*/ 870255 h 1323542"/>
              <a:gd name="connsiteX10" fmla="*/ 1694350 w 5933079"/>
              <a:gd name="connsiteY10" fmla="*/ 829433 h 1323542"/>
              <a:gd name="connsiteX11" fmla="*/ 1016714 w 5933079"/>
              <a:gd name="connsiteY11" fmla="*/ 911076 h 1323542"/>
              <a:gd name="connsiteX12" fmla="*/ 355407 w 5933079"/>
              <a:gd name="connsiteY12" fmla="*/ 951898 h 1323542"/>
              <a:gd name="connsiteX13" fmla="*/ 159464 w 5933079"/>
              <a:gd name="connsiteY13" fmla="*/ 902912 h 1323542"/>
              <a:gd name="connsiteX0" fmla="*/ 86811 w 5950233"/>
              <a:gd name="connsiteY0" fmla="*/ 731462 h 1323542"/>
              <a:gd name="connsiteX1" fmla="*/ 29660 w 5950233"/>
              <a:gd name="connsiteY1" fmla="*/ 429384 h 1323542"/>
              <a:gd name="connsiteX2" fmla="*/ 511354 w 5950233"/>
              <a:gd name="connsiteY2" fmla="*/ 61990 h 1323542"/>
              <a:gd name="connsiteX3" fmla="*/ 1548218 w 5950233"/>
              <a:gd name="connsiteY3" fmla="*/ 21169 h 1323542"/>
              <a:gd name="connsiteX4" fmla="*/ 3499482 w 5950233"/>
              <a:gd name="connsiteY4" fmla="*/ 282426 h 1323542"/>
              <a:gd name="connsiteX5" fmla="*/ 5075189 w 5950233"/>
              <a:gd name="connsiteY5" fmla="*/ 755955 h 1323542"/>
              <a:gd name="connsiteX6" fmla="*/ 5948768 w 5950233"/>
              <a:gd name="connsiteY6" fmla="*/ 1311126 h 1323542"/>
              <a:gd name="connsiteX7" fmla="*/ 5254804 w 5950233"/>
              <a:gd name="connsiteY7" fmla="*/ 1131512 h 1323542"/>
              <a:gd name="connsiteX8" fmla="*/ 4217939 w 5950233"/>
              <a:gd name="connsiteY8" fmla="*/ 1009048 h 1323542"/>
              <a:gd name="connsiteX9" fmla="*/ 2960639 w 5950233"/>
              <a:gd name="connsiteY9" fmla="*/ 870255 h 1323542"/>
              <a:gd name="connsiteX10" fmla="*/ 1711504 w 5950233"/>
              <a:gd name="connsiteY10" fmla="*/ 829433 h 1323542"/>
              <a:gd name="connsiteX11" fmla="*/ 1033868 w 5950233"/>
              <a:gd name="connsiteY11" fmla="*/ 911076 h 1323542"/>
              <a:gd name="connsiteX12" fmla="*/ 372561 w 5950233"/>
              <a:gd name="connsiteY12" fmla="*/ 951898 h 1323542"/>
              <a:gd name="connsiteX13" fmla="*/ 86811 w 5950233"/>
              <a:gd name="connsiteY13" fmla="*/ 731462 h 1323542"/>
              <a:gd name="connsiteX0" fmla="*/ 86811 w 5950233"/>
              <a:gd name="connsiteY0" fmla="*/ 731462 h 1323542"/>
              <a:gd name="connsiteX1" fmla="*/ 29660 w 5950233"/>
              <a:gd name="connsiteY1" fmla="*/ 429384 h 1323542"/>
              <a:gd name="connsiteX2" fmla="*/ 511354 w 5950233"/>
              <a:gd name="connsiteY2" fmla="*/ 61990 h 1323542"/>
              <a:gd name="connsiteX3" fmla="*/ 1548218 w 5950233"/>
              <a:gd name="connsiteY3" fmla="*/ 21169 h 1323542"/>
              <a:gd name="connsiteX4" fmla="*/ 3499482 w 5950233"/>
              <a:gd name="connsiteY4" fmla="*/ 282426 h 1323542"/>
              <a:gd name="connsiteX5" fmla="*/ 5075189 w 5950233"/>
              <a:gd name="connsiteY5" fmla="*/ 755955 h 1323542"/>
              <a:gd name="connsiteX6" fmla="*/ 5948768 w 5950233"/>
              <a:gd name="connsiteY6" fmla="*/ 1311126 h 1323542"/>
              <a:gd name="connsiteX7" fmla="*/ 5254804 w 5950233"/>
              <a:gd name="connsiteY7" fmla="*/ 1131512 h 1323542"/>
              <a:gd name="connsiteX8" fmla="*/ 4217939 w 5950233"/>
              <a:gd name="connsiteY8" fmla="*/ 1009048 h 1323542"/>
              <a:gd name="connsiteX9" fmla="*/ 2960639 w 5950233"/>
              <a:gd name="connsiteY9" fmla="*/ 870255 h 1323542"/>
              <a:gd name="connsiteX10" fmla="*/ 1711504 w 5950233"/>
              <a:gd name="connsiteY10" fmla="*/ 829433 h 1323542"/>
              <a:gd name="connsiteX11" fmla="*/ 1107346 w 5950233"/>
              <a:gd name="connsiteY11" fmla="*/ 886583 h 1323542"/>
              <a:gd name="connsiteX12" fmla="*/ 372561 w 5950233"/>
              <a:gd name="connsiteY12" fmla="*/ 951898 h 1323542"/>
              <a:gd name="connsiteX13" fmla="*/ 86811 w 5950233"/>
              <a:gd name="connsiteY13" fmla="*/ 731462 h 1323542"/>
              <a:gd name="connsiteX0" fmla="*/ 88131 w 5951553"/>
              <a:gd name="connsiteY0" fmla="*/ 731462 h 1323542"/>
              <a:gd name="connsiteX1" fmla="*/ 30980 w 5951553"/>
              <a:gd name="connsiteY1" fmla="*/ 429384 h 1323542"/>
              <a:gd name="connsiteX2" fmla="*/ 512674 w 5951553"/>
              <a:gd name="connsiteY2" fmla="*/ 61990 h 1323542"/>
              <a:gd name="connsiteX3" fmla="*/ 1549538 w 5951553"/>
              <a:gd name="connsiteY3" fmla="*/ 21169 h 1323542"/>
              <a:gd name="connsiteX4" fmla="*/ 3500802 w 5951553"/>
              <a:gd name="connsiteY4" fmla="*/ 282426 h 1323542"/>
              <a:gd name="connsiteX5" fmla="*/ 5076509 w 5951553"/>
              <a:gd name="connsiteY5" fmla="*/ 755955 h 1323542"/>
              <a:gd name="connsiteX6" fmla="*/ 5950088 w 5951553"/>
              <a:gd name="connsiteY6" fmla="*/ 1311126 h 1323542"/>
              <a:gd name="connsiteX7" fmla="*/ 5256124 w 5951553"/>
              <a:gd name="connsiteY7" fmla="*/ 1131512 h 1323542"/>
              <a:gd name="connsiteX8" fmla="*/ 4219259 w 5951553"/>
              <a:gd name="connsiteY8" fmla="*/ 1009048 h 1323542"/>
              <a:gd name="connsiteX9" fmla="*/ 2961959 w 5951553"/>
              <a:gd name="connsiteY9" fmla="*/ 870255 h 1323542"/>
              <a:gd name="connsiteX10" fmla="*/ 1712824 w 5951553"/>
              <a:gd name="connsiteY10" fmla="*/ 829433 h 1323542"/>
              <a:gd name="connsiteX11" fmla="*/ 1108666 w 5951553"/>
              <a:gd name="connsiteY11" fmla="*/ 886583 h 1323542"/>
              <a:gd name="connsiteX12" fmla="*/ 414702 w 5951553"/>
              <a:gd name="connsiteY12" fmla="*/ 837598 h 1323542"/>
              <a:gd name="connsiteX13" fmla="*/ 88131 w 5951553"/>
              <a:gd name="connsiteY13" fmla="*/ 731462 h 1323542"/>
              <a:gd name="connsiteX0" fmla="*/ 37903 w 5901325"/>
              <a:gd name="connsiteY0" fmla="*/ 727541 h 1319621"/>
              <a:gd name="connsiteX1" fmla="*/ 54231 w 5901325"/>
              <a:gd name="connsiteY1" fmla="*/ 327491 h 1319621"/>
              <a:gd name="connsiteX2" fmla="*/ 462446 w 5901325"/>
              <a:gd name="connsiteY2" fmla="*/ 58069 h 1319621"/>
              <a:gd name="connsiteX3" fmla="*/ 1499310 w 5901325"/>
              <a:gd name="connsiteY3" fmla="*/ 17248 h 1319621"/>
              <a:gd name="connsiteX4" fmla="*/ 3450574 w 5901325"/>
              <a:gd name="connsiteY4" fmla="*/ 278505 h 1319621"/>
              <a:gd name="connsiteX5" fmla="*/ 5026281 w 5901325"/>
              <a:gd name="connsiteY5" fmla="*/ 752034 h 1319621"/>
              <a:gd name="connsiteX6" fmla="*/ 5899860 w 5901325"/>
              <a:gd name="connsiteY6" fmla="*/ 1307205 h 1319621"/>
              <a:gd name="connsiteX7" fmla="*/ 5205896 w 5901325"/>
              <a:gd name="connsiteY7" fmla="*/ 1127591 h 1319621"/>
              <a:gd name="connsiteX8" fmla="*/ 4169031 w 5901325"/>
              <a:gd name="connsiteY8" fmla="*/ 1005127 h 1319621"/>
              <a:gd name="connsiteX9" fmla="*/ 2911731 w 5901325"/>
              <a:gd name="connsiteY9" fmla="*/ 866334 h 1319621"/>
              <a:gd name="connsiteX10" fmla="*/ 1662596 w 5901325"/>
              <a:gd name="connsiteY10" fmla="*/ 825512 h 1319621"/>
              <a:gd name="connsiteX11" fmla="*/ 1058438 w 5901325"/>
              <a:gd name="connsiteY11" fmla="*/ 882662 h 1319621"/>
              <a:gd name="connsiteX12" fmla="*/ 364474 w 5901325"/>
              <a:gd name="connsiteY12" fmla="*/ 833677 h 1319621"/>
              <a:gd name="connsiteX13" fmla="*/ 37903 w 5901325"/>
              <a:gd name="connsiteY13" fmla="*/ 727541 h 1319621"/>
              <a:gd name="connsiteX0" fmla="*/ 37903 w 5901325"/>
              <a:gd name="connsiteY0" fmla="*/ 613241 h 1319621"/>
              <a:gd name="connsiteX1" fmla="*/ 54231 w 5901325"/>
              <a:gd name="connsiteY1" fmla="*/ 327491 h 1319621"/>
              <a:gd name="connsiteX2" fmla="*/ 462446 w 5901325"/>
              <a:gd name="connsiteY2" fmla="*/ 58069 h 1319621"/>
              <a:gd name="connsiteX3" fmla="*/ 1499310 w 5901325"/>
              <a:gd name="connsiteY3" fmla="*/ 17248 h 1319621"/>
              <a:gd name="connsiteX4" fmla="*/ 3450574 w 5901325"/>
              <a:gd name="connsiteY4" fmla="*/ 278505 h 1319621"/>
              <a:gd name="connsiteX5" fmla="*/ 5026281 w 5901325"/>
              <a:gd name="connsiteY5" fmla="*/ 752034 h 1319621"/>
              <a:gd name="connsiteX6" fmla="*/ 5899860 w 5901325"/>
              <a:gd name="connsiteY6" fmla="*/ 1307205 h 1319621"/>
              <a:gd name="connsiteX7" fmla="*/ 5205896 w 5901325"/>
              <a:gd name="connsiteY7" fmla="*/ 1127591 h 1319621"/>
              <a:gd name="connsiteX8" fmla="*/ 4169031 w 5901325"/>
              <a:gd name="connsiteY8" fmla="*/ 1005127 h 1319621"/>
              <a:gd name="connsiteX9" fmla="*/ 2911731 w 5901325"/>
              <a:gd name="connsiteY9" fmla="*/ 866334 h 1319621"/>
              <a:gd name="connsiteX10" fmla="*/ 1662596 w 5901325"/>
              <a:gd name="connsiteY10" fmla="*/ 825512 h 1319621"/>
              <a:gd name="connsiteX11" fmla="*/ 1058438 w 5901325"/>
              <a:gd name="connsiteY11" fmla="*/ 882662 h 1319621"/>
              <a:gd name="connsiteX12" fmla="*/ 364474 w 5901325"/>
              <a:gd name="connsiteY12" fmla="*/ 833677 h 1319621"/>
              <a:gd name="connsiteX13" fmla="*/ 37903 w 5901325"/>
              <a:gd name="connsiteY13" fmla="*/ 613241 h 1319621"/>
              <a:gd name="connsiteX0" fmla="*/ 37903 w 5901325"/>
              <a:gd name="connsiteY0" fmla="*/ 613241 h 1319621"/>
              <a:gd name="connsiteX1" fmla="*/ 54231 w 5901325"/>
              <a:gd name="connsiteY1" fmla="*/ 327491 h 1319621"/>
              <a:gd name="connsiteX2" fmla="*/ 462446 w 5901325"/>
              <a:gd name="connsiteY2" fmla="*/ 58069 h 1319621"/>
              <a:gd name="connsiteX3" fmla="*/ 1499310 w 5901325"/>
              <a:gd name="connsiteY3" fmla="*/ 17248 h 1319621"/>
              <a:gd name="connsiteX4" fmla="*/ 3450574 w 5901325"/>
              <a:gd name="connsiteY4" fmla="*/ 278505 h 1319621"/>
              <a:gd name="connsiteX5" fmla="*/ 5026281 w 5901325"/>
              <a:gd name="connsiteY5" fmla="*/ 752034 h 1319621"/>
              <a:gd name="connsiteX6" fmla="*/ 5899860 w 5901325"/>
              <a:gd name="connsiteY6" fmla="*/ 1307205 h 1319621"/>
              <a:gd name="connsiteX7" fmla="*/ 5205896 w 5901325"/>
              <a:gd name="connsiteY7" fmla="*/ 1127591 h 1319621"/>
              <a:gd name="connsiteX8" fmla="*/ 4169031 w 5901325"/>
              <a:gd name="connsiteY8" fmla="*/ 1005127 h 1319621"/>
              <a:gd name="connsiteX9" fmla="*/ 2911731 w 5901325"/>
              <a:gd name="connsiteY9" fmla="*/ 866334 h 1319621"/>
              <a:gd name="connsiteX10" fmla="*/ 1760568 w 5901325"/>
              <a:gd name="connsiteY10" fmla="*/ 890826 h 1319621"/>
              <a:gd name="connsiteX11" fmla="*/ 1058438 w 5901325"/>
              <a:gd name="connsiteY11" fmla="*/ 882662 h 1319621"/>
              <a:gd name="connsiteX12" fmla="*/ 364474 w 5901325"/>
              <a:gd name="connsiteY12" fmla="*/ 833677 h 1319621"/>
              <a:gd name="connsiteX13" fmla="*/ 37903 w 5901325"/>
              <a:gd name="connsiteY13" fmla="*/ 613241 h 1319621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760568 w 5901325"/>
              <a:gd name="connsiteY10" fmla="*/ 971222 h 1400017"/>
              <a:gd name="connsiteX11" fmla="*/ 1058438 w 5901325"/>
              <a:gd name="connsiteY11" fmla="*/ 963058 h 1400017"/>
              <a:gd name="connsiteX12" fmla="*/ 364474 w 5901325"/>
              <a:gd name="connsiteY12" fmla="*/ 914073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760568 w 5901325"/>
              <a:gd name="connsiteY10" fmla="*/ 971222 h 1400017"/>
              <a:gd name="connsiteX11" fmla="*/ 1058438 w 5901325"/>
              <a:gd name="connsiteY11" fmla="*/ 963058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760568 w 5901325"/>
              <a:gd name="connsiteY10" fmla="*/ 971222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858539 w 5901325"/>
              <a:gd name="connsiteY10" fmla="*/ 914072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85210 w 5901325"/>
              <a:gd name="connsiteY9" fmla="*/ 930402 h 1400017"/>
              <a:gd name="connsiteX10" fmla="*/ 1858539 w 5901325"/>
              <a:gd name="connsiteY10" fmla="*/ 914072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85210 w 5901325"/>
              <a:gd name="connsiteY9" fmla="*/ 930402 h 1400017"/>
              <a:gd name="connsiteX10" fmla="*/ 1981004 w 5901325"/>
              <a:gd name="connsiteY10" fmla="*/ 881415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435"/>
              <a:gd name="connsiteY0" fmla="*/ 693637 h 1400430"/>
              <a:gd name="connsiteX1" fmla="*/ 54231 w 5901435"/>
              <a:gd name="connsiteY1" fmla="*/ 407887 h 1400430"/>
              <a:gd name="connsiteX2" fmla="*/ 462446 w 5901435"/>
              <a:gd name="connsiteY2" fmla="*/ 138465 h 1400430"/>
              <a:gd name="connsiteX3" fmla="*/ 1507474 w 5901435"/>
              <a:gd name="connsiteY3" fmla="*/ 7837 h 1400430"/>
              <a:gd name="connsiteX4" fmla="*/ 3450574 w 5901435"/>
              <a:gd name="connsiteY4" fmla="*/ 358901 h 1400430"/>
              <a:gd name="connsiteX5" fmla="*/ 5026281 w 5901435"/>
              <a:gd name="connsiteY5" fmla="*/ 832430 h 1400430"/>
              <a:gd name="connsiteX6" fmla="*/ 5899860 w 5901435"/>
              <a:gd name="connsiteY6" fmla="*/ 1387601 h 1400430"/>
              <a:gd name="connsiteX7" fmla="*/ 5205896 w 5901435"/>
              <a:gd name="connsiteY7" fmla="*/ 1207987 h 1400430"/>
              <a:gd name="connsiteX8" fmla="*/ 3973088 w 5901435"/>
              <a:gd name="connsiteY8" fmla="*/ 1036537 h 1400430"/>
              <a:gd name="connsiteX9" fmla="*/ 2985210 w 5901435"/>
              <a:gd name="connsiteY9" fmla="*/ 930402 h 1400430"/>
              <a:gd name="connsiteX10" fmla="*/ 1981004 w 5901435"/>
              <a:gd name="connsiteY10" fmla="*/ 881415 h 1400430"/>
              <a:gd name="connsiteX11" fmla="*/ 1074767 w 5901435"/>
              <a:gd name="connsiteY11" fmla="*/ 889580 h 1400430"/>
              <a:gd name="connsiteX12" fmla="*/ 364474 w 5901435"/>
              <a:gd name="connsiteY12" fmla="*/ 824266 h 1400430"/>
              <a:gd name="connsiteX13" fmla="*/ 37903 w 5901435"/>
              <a:gd name="connsiteY13" fmla="*/ 693637 h 1400430"/>
              <a:gd name="connsiteX0" fmla="*/ 37903 w 5992690"/>
              <a:gd name="connsiteY0" fmla="*/ 693637 h 1490663"/>
              <a:gd name="connsiteX1" fmla="*/ 54231 w 5992690"/>
              <a:gd name="connsiteY1" fmla="*/ 407887 h 1490663"/>
              <a:gd name="connsiteX2" fmla="*/ 462446 w 5992690"/>
              <a:gd name="connsiteY2" fmla="*/ 138465 h 1490663"/>
              <a:gd name="connsiteX3" fmla="*/ 1507474 w 5992690"/>
              <a:gd name="connsiteY3" fmla="*/ 7837 h 1490663"/>
              <a:gd name="connsiteX4" fmla="*/ 3450574 w 5992690"/>
              <a:gd name="connsiteY4" fmla="*/ 358901 h 1490663"/>
              <a:gd name="connsiteX5" fmla="*/ 5026281 w 5992690"/>
              <a:gd name="connsiteY5" fmla="*/ 832430 h 1490663"/>
              <a:gd name="connsiteX6" fmla="*/ 5899860 w 5992690"/>
              <a:gd name="connsiteY6" fmla="*/ 1387601 h 1490663"/>
              <a:gd name="connsiteX7" fmla="*/ 5205896 w 5992690"/>
              <a:gd name="connsiteY7" fmla="*/ 1207987 h 1490663"/>
              <a:gd name="connsiteX8" fmla="*/ 3973088 w 5992690"/>
              <a:gd name="connsiteY8" fmla="*/ 1036537 h 1490663"/>
              <a:gd name="connsiteX9" fmla="*/ 2985210 w 5992690"/>
              <a:gd name="connsiteY9" fmla="*/ 930402 h 1490663"/>
              <a:gd name="connsiteX10" fmla="*/ 1981004 w 5992690"/>
              <a:gd name="connsiteY10" fmla="*/ 881415 h 1490663"/>
              <a:gd name="connsiteX11" fmla="*/ 1074767 w 5992690"/>
              <a:gd name="connsiteY11" fmla="*/ 889580 h 1490663"/>
              <a:gd name="connsiteX12" fmla="*/ 364474 w 5992690"/>
              <a:gd name="connsiteY12" fmla="*/ 824266 h 1490663"/>
              <a:gd name="connsiteX13" fmla="*/ 37903 w 5992690"/>
              <a:gd name="connsiteY13" fmla="*/ 693637 h 1490663"/>
              <a:gd name="connsiteX0" fmla="*/ 37903 w 5992690"/>
              <a:gd name="connsiteY0" fmla="*/ 693637 h 1490663"/>
              <a:gd name="connsiteX1" fmla="*/ 54231 w 5992690"/>
              <a:gd name="connsiteY1" fmla="*/ 407887 h 1490663"/>
              <a:gd name="connsiteX2" fmla="*/ 462446 w 5992690"/>
              <a:gd name="connsiteY2" fmla="*/ 138465 h 1490663"/>
              <a:gd name="connsiteX3" fmla="*/ 1507474 w 5992690"/>
              <a:gd name="connsiteY3" fmla="*/ 7837 h 1490663"/>
              <a:gd name="connsiteX4" fmla="*/ 3450574 w 5992690"/>
              <a:gd name="connsiteY4" fmla="*/ 358901 h 1490663"/>
              <a:gd name="connsiteX5" fmla="*/ 5026281 w 5992690"/>
              <a:gd name="connsiteY5" fmla="*/ 832430 h 1490663"/>
              <a:gd name="connsiteX6" fmla="*/ 5899860 w 5992690"/>
              <a:gd name="connsiteY6" fmla="*/ 1387601 h 1490663"/>
              <a:gd name="connsiteX7" fmla="*/ 5205896 w 5992690"/>
              <a:gd name="connsiteY7" fmla="*/ 1207987 h 1490663"/>
              <a:gd name="connsiteX8" fmla="*/ 3973088 w 5992690"/>
              <a:gd name="connsiteY8" fmla="*/ 1036537 h 1490663"/>
              <a:gd name="connsiteX9" fmla="*/ 2985210 w 5992690"/>
              <a:gd name="connsiteY9" fmla="*/ 930402 h 1490663"/>
              <a:gd name="connsiteX10" fmla="*/ 1981004 w 5992690"/>
              <a:gd name="connsiteY10" fmla="*/ 881415 h 1490663"/>
              <a:gd name="connsiteX11" fmla="*/ 1074767 w 5992690"/>
              <a:gd name="connsiteY11" fmla="*/ 889580 h 1490663"/>
              <a:gd name="connsiteX12" fmla="*/ 364474 w 5992690"/>
              <a:gd name="connsiteY12" fmla="*/ 824266 h 1490663"/>
              <a:gd name="connsiteX13" fmla="*/ 37903 w 5992690"/>
              <a:gd name="connsiteY13" fmla="*/ 693637 h 1490663"/>
              <a:gd name="connsiteX0" fmla="*/ 37903 w 5899860"/>
              <a:gd name="connsiteY0" fmla="*/ 693637 h 1387601"/>
              <a:gd name="connsiteX1" fmla="*/ 54231 w 5899860"/>
              <a:gd name="connsiteY1" fmla="*/ 407887 h 1387601"/>
              <a:gd name="connsiteX2" fmla="*/ 462446 w 5899860"/>
              <a:gd name="connsiteY2" fmla="*/ 138465 h 1387601"/>
              <a:gd name="connsiteX3" fmla="*/ 1507474 w 5899860"/>
              <a:gd name="connsiteY3" fmla="*/ 7837 h 1387601"/>
              <a:gd name="connsiteX4" fmla="*/ 3450574 w 5899860"/>
              <a:gd name="connsiteY4" fmla="*/ 358901 h 1387601"/>
              <a:gd name="connsiteX5" fmla="*/ 5026281 w 5899860"/>
              <a:gd name="connsiteY5" fmla="*/ 832430 h 1387601"/>
              <a:gd name="connsiteX6" fmla="*/ 5899860 w 5899860"/>
              <a:gd name="connsiteY6" fmla="*/ 1387601 h 1387601"/>
              <a:gd name="connsiteX7" fmla="*/ 5205896 w 5899860"/>
              <a:gd name="connsiteY7" fmla="*/ 1207987 h 1387601"/>
              <a:gd name="connsiteX8" fmla="*/ 3973088 w 5899860"/>
              <a:gd name="connsiteY8" fmla="*/ 1036537 h 1387601"/>
              <a:gd name="connsiteX9" fmla="*/ 2985210 w 5899860"/>
              <a:gd name="connsiteY9" fmla="*/ 930402 h 1387601"/>
              <a:gd name="connsiteX10" fmla="*/ 1981004 w 5899860"/>
              <a:gd name="connsiteY10" fmla="*/ 881415 h 1387601"/>
              <a:gd name="connsiteX11" fmla="*/ 1074767 w 5899860"/>
              <a:gd name="connsiteY11" fmla="*/ 889580 h 1387601"/>
              <a:gd name="connsiteX12" fmla="*/ 364474 w 5899860"/>
              <a:gd name="connsiteY12" fmla="*/ 824266 h 1387601"/>
              <a:gd name="connsiteX13" fmla="*/ 37903 w 5899860"/>
              <a:gd name="connsiteY13" fmla="*/ 693637 h 1387601"/>
              <a:gd name="connsiteX0" fmla="*/ 37903 w 6046817"/>
              <a:gd name="connsiteY0" fmla="*/ 693637 h 1330451"/>
              <a:gd name="connsiteX1" fmla="*/ 54231 w 6046817"/>
              <a:gd name="connsiteY1" fmla="*/ 407887 h 1330451"/>
              <a:gd name="connsiteX2" fmla="*/ 462446 w 6046817"/>
              <a:gd name="connsiteY2" fmla="*/ 138465 h 1330451"/>
              <a:gd name="connsiteX3" fmla="*/ 1507474 w 6046817"/>
              <a:gd name="connsiteY3" fmla="*/ 7837 h 1330451"/>
              <a:gd name="connsiteX4" fmla="*/ 3450574 w 6046817"/>
              <a:gd name="connsiteY4" fmla="*/ 358901 h 1330451"/>
              <a:gd name="connsiteX5" fmla="*/ 5026281 w 6046817"/>
              <a:gd name="connsiteY5" fmla="*/ 832430 h 1330451"/>
              <a:gd name="connsiteX6" fmla="*/ 6046817 w 6046817"/>
              <a:gd name="connsiteY6" fmla="*/ 1330451 h 1330451"/>
              <a:gd name="connsiteX7" fmla="*/ 5205896 w 6046817"/>
              <a:gd name="connsiteY7" fmla="*/ 1207987 h 1330451"/>
              <a:gd name="connsiteX8" fmla="*/ 3973088 w 6046817"/>
              <a:gd name="connsiteY8" fmla="*/ 1036537 h 1330451"/>
              <a:gd name="connsiteX9" fmla="*/ 2985210 w 6046817"/>
              <a:gd name="connsiteY9" fmla="*/ 930402 h 1330451"/>
              <a:gd name="connsiteX10" fmla="*/ 1981004 w 6046817"/>
              <a:gd name="connsiteY10" fmla="*/ 881415 h 1330451"/>
              <a:gd name="connsiteX11" fmla="*/ 1074767 w 6046817"/>
              <a:gd name="connsiteY11" fmla="*/ 889580 h 1330451"/>
              <a:gd name="connsiteX12" fmla="*/ 364474 w 6046817"/>
              <a:gd name="connsiteY12" fmla="*/ 824266 h 1330451"/>
              <a:gd name="connsiteX13" fmla="*/ 37903 w 6046817"/>
              <a:gd name="connsiteY13" fmla="*/ 693637 h 1330451"/>
              <a:gd name="connsiteX0" fmla="*/ 37903 w 6169282"/>
              <a:gd name="connsiteY0" fmla="*/ 693637 h 1322287"/>
              <a:gd name="connsiteX1" fmla="*/ 54231 w 6169282"/>
              <a:gd name="connsiteY1" fmla="*/ 407887 h 1322287"/>
              <a:gd name="connsiteX2" fmla="*/ 462446 w 6169282"/>
              <a:gd name="connsiteY2" fmla="*/ 138465 h 1322287"/>
              <a:gd name="connsiteX3" fmla="*/ 1507474 w 6169282"/>
              <a:gd name="connsiteY3" fmla="*/ 7837 h 1322287"/>
              <a:gd name="connsiteX4" fmla="*/ 3450574 w 6169282"/>
              <a:gd name="connsiteY4" fmla="*/ 358901 h 1322287"/>
              <a:gd name="connsiteX5" fmla="*/ 5026281 w 6169282"/>
              <a:gd name="connsiteY5" fmla="*/ 832430 h 1322287"/>
              <a:gd name="connsiteX6" fmla="*/ 6169282 w 6169282"/>
              <a:gd name="connsiteY6" fmla="*/ 1322287 h 1322287"/>
              <a:gd name="connsiteX7" fmla="*/ 5205896 w 6169282"/>
              <a:gd name="connsiteY7" fmla="*/ 1207987 h 1322287"/>
              <a:gd name="connsiteX8" fmla="*/ 3973088 w 6169282"/>
              <a:gd name="connsiteY8" fmla="*/ 1036537 h 1322287"/>
              <a:gd name="connsiteX9" fmla="*/ 2985210 w 6169282"/>
              <a:gd name="connsiteY9" fmla="*/ 930402 h 1322287"/>
              <a:gd name="connsiteX10" fmla="*/ 1981004 w 6169282"/>
              <a:gd name="connsiteY10" fmla="*/ 881415 h 1322287"/>
              <a:gd name="connsiteX11" fmla="*/ 1074767 w 6169282"/>
              <a:gd name="connsiteY11" fmla="*/ 889580 h 1322287"/>
              <a:gd name="connsiteX12" fmla="*/ 364474 w 6169282"/>
              <a:gd name="connsiteY12" fmla="*/ 824266 h 1322287"/>
              <a:gd name="connsiteX13" fmla="*/ 37903 w 6169282"/>
              <a:gd name="connsiteY13" fmla="*/ 693637 h 1322287"/>
              <a:gd name="connsiteX0" fmla="*/ 37903 w 6169282"/>
              <a:gd name="connsiteY0" fmla="*/ 693637 h 1322287"/>
              <a:gd name="connsiteX1" fmla="*/ 54231 w 6169282"/>
              <a:gd name="connsiteY1" fmla="*/ 407887 h 1322287"/>
              <a:gd name="connsiteX2" fmla="*/ 462446 w 6169282"/>
              <a:gd name="connsiteY2" fmla="*/ 138465 h 1322287"/>
              <a:gd name="connsiteX3" fmla="*/ 1507474 w 6169282"/>
              <a:gd name="connsiteY3" fmla="*/ 7837 h 1322287"/>
              <a:gd name="connsiteX4" fmla="*/ 3450574 w 6169282"/>
              <a:gd name="connsiteY4" fmla="*/ 358901 h 1322287"/>
              <a:gd name="connsiteX5" fmla="*/ 5026281 w 6169282"/>
              <a:gd name="connsiteY5" fmla="*/ 832430 h 1322287"/>
              <a:gd name="connsiteX6" fmla="*/ 6169282 w 6169282"/>
              <a:gd name="connsiteY6" fmla="*/ 1322287 h 1322287"/>
              <a:gd name="connsiteX7" fmla="*/ 5205896 w 6169282"/>
              <a:gd name="connsiteY7" fmla="*/ 1207987 h 1322287"/>
              <a:gd name="connsiteX8" fmla="*/ 3973088 w 6169282"/>
              <a:gd name="connsiteY8" fmla="*/ 1036537 h 1322287"/>
              <a:gd name="connsiteX9" fmla="*/ 2985210 w 6169282"/>
              <a:gd name="connsiteY9" fmla="*/ 930402 h 1322287"/>
              <a:gd name="connsiteX10" fmla="*/ 1981004 w 6169282"/>
              <a:gd name="connsiteY10" fmla="*/ 881415 h 1322287"/>
              <a:gd name="connsiteX11" fmla="*/ 1074767 w 6169282"/>
              <a:gd name="connsiteY11" fmla="*/ 889580 h 1322287"/>
              <a:gd name="connsiteX12" fmla="*/ 364474 w 6169282"/>
              <a:gd name="connsiteY12" fmla="*/ 824266 h 1322287"/>
              <a:gd name="connsiteX13" fmla="*/ 37903 w 6169282"/>
              <a:gd name="connsiteY13" fmla="*/ 693637 h 1322287"/>
              <a:gd name="connsiteX0" fmla="*/ 37903 w 6169282"/>
              <a:gd name="connsiteY0" fmla="*/ 693637 h 1322287"/>
              <a:gd name="connsiteX1" fmla="*/ 54231 w 6169282"/>
              <a:gd name="connsiteY1" fmla="*/ 407887 h 1322287"/>
              <a:gd name="connsiteX2" fmla="*/ 462446 w 6169282"/>
              <a:gd name="connsiteY2" fmla="*/ 138465 h 1322287"/>
              <a:gd name="connsiteX3" fmla="*/ 1507474 w 6169282"/>
              <a:gd name="connsiteY3" fmla="*/ 7837 h 1322287"/>
              <a:gd name="connsiteX4" fmla="*/ 3450574 w 6169282"/>
              <a:gd name="connsiteY4" fmla="*/ 358901 h 1322287"/>
              <a:gd name="connsiteX5" fmla="*/ 4920146 w 6169282"/>
              <a:gd name="connsiteY5" fmla="*/ 685473 h 1322287"/>
              <a:gd name="connsiteX6" fmla="*/ 6169282 w 6169282"/>
              <a:gd name="connsiteY6" fmla="*/ 1322287 h 1322287"/>
              <a:gd name="connsiteX7" fmla="*/ 5205896 w 6169282"/>
              <a:gd name="connsiteY7" fmla="*/ 1207987 h 1322287"/>
              <a:gd name="connsiteX8" fmla="*/ 3973088 w 6169282"/>
              <a:gd name="connsiteY8" fmla="*/ 1036537 h 1322287"/>
              <a:gd name="connsiteX9" fmla="*/ 2985210 w 6169282"/>
              <a:gd name="connsiteY9" fmla="*/ 930402 h 1322287"/>
              <a:gd name="connsiteX10" fmla="*/ 1981004 w 6169282"/>
              <a:gd name="connsiteY10" fmla="*/ 881415 h 1322287"/>
              <a:gd name="connsiteX11" fmla="*/ 1074767 w 6169282"/>
              <a:gd name="connsiteY11" fmla="*/ 889580 h 1322287"/>
              <a:gd name="connsiteX12" fmla="*/ 364474 w 6169282"/>
              <a:gd name="connsiteY12" fmla="*/ 824266 h 1322287"/>
              <a:gd name="connsiteX13" fmla="*/ 37903 w 6169282"/>
              <a:gd name="connsiteY13" fmla="*/ 693637 h 1322287"/>
              <a:gd name="connsiteX0" fmla="*/ 37903 w 6169282"/>
              <a:gd name="connsiteY0" fmla="*/ 685800 h 1314450"/>
              <a:gd name="connsiteX1" fmla="*/ 54231 w 6169282"/>
              <a:gd name="connsiteY1" fmla="*/ 400050 h 1314450"/>
              <a:gd name="connsiteX2" fmla="*/ 462446 w 6169282"/>
              <a:gd name="connsiteY2" fmla="*/ 130628 h 1314450"/>
              <a:gd name="connsiteX3" fmla="*/ 1507474 w 6169282"/>
              <a:gd name="connsiteY3" fmla="*/ 0 h 1314450"/>
              <a:gd name="connsiteX4" fmla="*/ 3115839 w 6169282"/>
              <a:gd name="connsiteY4" fmla="*/ 130628 h 1314450"/>
              <a:gd name="connsiteX5" fmla="*/ 4920146 w 6169282"/>
              <a:gd name="connsiteY5" fmla="*/ 677636 h 1314450"/>
              <a:gd name="connsiteX6" fmla="*/ 6169282 w 6169282"/>
              <a:gd name="connsiteY6" fmla="*/ 1314450 h 1314450"/>
              <a:gd name="connsiteX7" fmla="*/ 5205896 w 6169282"/>
              <a:gd name="connsiteY7" fmla="*/ 1200150 h 1314450"/>
              <a:gd name="connsiteX8" fmla="*/ 3973088 w 6169282"/>
              <a:gd name="connsiteY8" fmla="*/ 1028700 h 1314450"/>
              <a:gd name="connsiteX9" fmla="*/ 2985210 w 6169282"/>
              <a:gd name="connsiteY9" fmla="*/ 922565 h 1314450"/>
              <a:gd name="connsiteX10" fmla="*/ 1981004 w 6169282"/>
              <a:gd name="connsiteY10" fmla="*/ 873578 h 1314450"/>
              <a:gd name="connsiteX11" fmla="*/ 1074767 w 6169282"/>
              <a:gd name="connsiteY11" fmla="*/ 881743 h 1314450"/>
              <a:gd name="connsiteX12" fmla="*/ 364474 w 6169282"/>
              <a:gd name="connsiteY12" fmla="*/ 816429 h 1314450"/>
              <a:gd name="connsiteX13" fmla="*/ 37903 w 6169282"/>
              <a:gd name="connsiteY13" fmla="*/ 685800 h 1314450"/>
              <a:gd name="connsiteX0" fmla="*/ 37903 w 6169282"/>
              <a:gd name="connsiteY0" fmla="*/ 685800 h 1314450"/>
              <a:gd name="connsiteX1" fmla="*/ 54231 w 6169282"/>
              <a:gd name="connsiteY1" fmla="*/ 400050 h 1314450"/>
              <a:gd name="connsiteX2" fmla="*/ 462446 w 6169282"/>
              <a:gd name="connsiteY2" fmla="*/ 130628 h 1314450"/>
              <a:gd name="connsiteX3" fmla="*/ 1507474 w 6169282"/>
              <a:gd name="connsiteY3" fmla="*/ 0 h 1314450"/>
              <a:gd name="connsiteX4" fmla="*/ 3115839 w 6169282"/>
              <a:gd name="connsiteY4" fmla="*/ 130628 h 1314450"/>
              <a:gd name="connsiteX5" fmla="*/ 4618067 w 6169282"/>
              <a:gd name="connsiteY5" fmla="*/ 449036 h 1314450"/>
              <a:gd name="connsiteX6" fmla="*/ 6169282 w 6169282"/>
              <a:gd name="connsiteY6" fmla="*/ 1314450 h 1314450"/>
              <a:gd name="connsiteX7" fmla="*/ 5205896 w 6169282"/>
              <a:gd name="connsiteY7" fmla="*/ 1200150 h 1314450"/>
              <a:gd name="connsiteX8" fmla="*/ 3973088 w 6169282"/>
              <a:gd name="connsiteY8" fmla="*/ 1028700 h 1314450"/>
              <a:gd name="connsiteX9" fmla="*/ 2985210 w 6169282"/>
              <a:gd name="connsiteY9" fmla="*/ 922565 h 1314450"/>
              <a:gd name="connsiteX10" fmla="*/ 1981004 w 6169282"/>
              <a:gd name="connsiteY10" fmla="*/ 873578 h 1314450"/>
              <a:gd name="connsiteX11" fmla="*/ 1074767 w 6169282"/>
              <a:gd name="connsiteY11" fmla="*/ 881743 h 1314450"/>
              <a:gd name="connsiteX12" fmla="*/ 364474 w 6169282"/>
              <a:gd name="connsiteY12" fmla="*/ 816429 h 1314450"/>
              <a:gd name="connsiteX13" fmla="*/ 37903 w 6169282"/>
              <a:gd name="connsiteY13" fmla="*/ 685800 h 1314450"/>
              <a:gd name="connsiteX0" fmla="*/ 37903 w 5769232"/>
              <a:gd name="connsiteY0" fmla="*/ 685800 h 1200445"/>
              <a:gd name="connsiteX1" fmla="*/ 54231 w 5769232"/>
              <a:gd name="connsiteY1" fmla="*/ 400050 h 1200445"/>
              <a:gd name="connsiteX2" fmla="*/ 462446 w 5769232"/>
              <a:gd name="connsiteY2" fmla="*/ 130628 h 1200445"/>
              <a:gd name="connsiteX3" fmla="*/ 1507474 w 5769232"/>
              <a:gd name="connsiteY3" fmla="*/ 0 h 1200445"/>
              <a:gd name="connsiteX4" fmla="*/ 3115839 w 5769232"/>
              <a:gd name="connsiteY4" fmla="*/ 130628 h 1200445"/>
              <a:gd name="connsiteX5" fmla="*/ 4618067 w 5769232"/>
              <a:gd name="connsiteY5" fmla="*/ 449036 h 1200445"/>
              <a:gd name="connsiteX6" fmla="*/ 5769232 w 5769232"/>
              <a:gd name="connsiteY6" fmla="*/ 1085850 h 1200445"/>
              <a:gd name="connsiteX7" fmla="*/ 5205896 w 5769232"/>
              <a:gd name="connsiteY7" fmla="*/ 1200150 h 1200445"/>
              <a:gd name="connsiteX8" fmla="*/ 3973088 w 5769232"/>
              <a:gd name="connsiteY8" fmla="*/ 1028700 h 1200445"/>
              <a:gd name="connsiteX9" fmla="*/ 2985210 w 5769232"/>
              <a:gd name="connsiteY9" fmla="*/ 922565 h 1200445"/>
              <a:gd name="connsiteX10" fmla="*/ 1981004 w 5769232"/>
              <a:gd name="connsiteY10" fmla="*/ 873578 h 1200445"/>
              <a:gd name="connsiteX11" fmla="*/ 1074767 w 5769232"/>
              <a:gd name="connsiteY11" fmla="*/ 881743 h 1200445"/>
              <a:gd name="connsiteX12" fmla="*/ 364474 w 5769232"/>
              <a:gd name="connsiteY12" fmla="*/ 816429 h 1200445"/>
              <a:gd name="connsiteX13" fmla="*/ 37903 w 5769232"/>
              <a:gd name="connsiteY13" fmla="*/ 685800 h 1200445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797681 w 5769232"/>
              <a:gd name="connsiteY7" fmla="*/ 996043 h 1085850"/>
              <a:gd name="connsiteX8" fmla="*/ 3973088 w 5769232"/>
              <a:gd name="connsiteY8" fmla="*/ 1028700 h 1085850"/>
              <a:gd name="connsiteX9" fmla="*/ 2985210 w 5769232"/>
              <a:gd name="connsiteY9" fmla="*/ 922565 h 1085850"/>
              <a:gd name="connsiteX10" fmla="*/ 1981004 w 5769232"/>
              <a:gd name="connsiteY10" fmla="*/ 873578 h 1085850"/>
              <a:gd name="connsiteX11" fmla="*/ 1074767 w 5769232"/>
              <a:gd name="connsiteY11" fmla="*/ 881743 h 1085850"/>
              <a:gd name="connsiteX12" fmla="*/ 364474 w 5769232"/>
              <a:gd name="connsiteY12" fmla="*/ 816429 h 1085850"/>
              <a:gd name="connsiteX13" fmla="*/ 37903 w 5769232"/>
              <a:gd name="connsiteY13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797681 w 5769232"/>
              <a:gd name="connsiteY7" fmla="*/ 996043 h 1085850"/>
              <a:gd name="connsiteX8" fmla="*/ 3866952 w 5769232"/>
              <a:gd name="connsiteY8" fmla="*/ 873578 h 1085850"/>
              <a:gd name="connsiteX9" fmla="*/ 2985210 w 5769232"/>
              <a:gd name="connsiteY9" fmla="*/ 922565 h 1085850"/>
              <a:gd name="connsiteX10" fmla="*/ 1981004 w 5769232"/>
              <a:gd name="connsiteY10" fmla="*/ 873578 h 1085850"/>
              <a:gd name="connsiteX11" fmla="*/ 1074767 w 5769232"/>
              <a:gd name="connsiteY11" fmla="*/ 881743 h 1085850"/>
              <a:gd name="connsiteX12" fmla="*/ 364474 w 5769232"/>
              <a:gd name="connsiteY12" fmla="*/ 816429 h 1085850"/>
              <a:gd name="connsiteX13" fmla="*/ 37903 w 5769232"/>
              <a:gd name="connsiteY13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797681 w 5769232"/>
              <a:gd name="connsiteY7" fmla="*/ 996043 h 1085850"/>
              <a:gd name="connsiteX8" fmla="*/ 2985210 w 5769232"/>
              <a:gd name="connsiteY8" fmla="*/ 922565 h 1085850"/>
              <a:gd name="connsiteX9" fmla="*/ 1981004 w 5769232"/>
              <a:gd name="connsiteY9" fmla="*/ 873578 h 1085850"/>
              <a:gd name="connsiteX10" fmla="*/ 1074767 w 5769232"/>
              <a:gd name="connsiteY10" fmla="*/ 881743 h 1085850"/>
              <a:gd name="connsiteX11" fmla="*/ 364474 w 5769232"/>
              <a:gd name="connsiteY11" fmla="*/ 816429 h 1085850"/>
              <a:gd name="connsiteX12" fmla="*/ 37903 w 5769232"/>
              <a:gd name="connsiteY12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079223 w 5769232"/>
              <a:gd name="connsiteY7" fmla="*/ 889907 h 1085850"/>
              <a:gd name="connsiteX8" fmla="*/ 2985210 w 5769232"/>
              <a:gd name="connsiteY8" fmla="*/ 922565 h 1085850"/>
              <a:gd name="connsiteX9" fmla="*/ 1981004 w 5769232"/>
              <a:gd name="connsiteY9" fmla="*/ 873578 h 1085850"/>
              <a:gd name="connsiteX10" fmla="*/ 1074767 w 5769232"/>
              <a:gd name="connsiteY10" fmla="*/ 881743 h 1085850"/>
              <a:gd name="connsiteX11" fmla="*/ 364474 w 5769232"/>
              <a:gd name="connsiteY11" fmla="*/ 816429 h 1085850"/>
              <a:gd name="connsiteX12" fmla="*/ 37903 w 5769232"/>
              <a:gd name="connsiteY12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079223 w 5769232"/>
              <a:gd name="connsiteY7" fmla="*/ 889907 h 1085850"/>
              <a:gd name="connsiteX8" fmla="*/ 2960717 w 5769232"/>
              <a:gd name="connsiteY8" fmla="*/ 873580 h 1085850"/>
              <a:gd name="connsiteX9" fmla="*/ 1981004 w 5769232"/>
              <a:gd name="connsiteY9" fmla="*/ 873578 h 1085850"/>
              <a:gd name="connsiteX10" fmla="*/ 1074767 w 5769232"/>
              <a:gd name="connsiteY10" fmla="*/ 881743 h 1085850"/>
              <a:gd name="connsiteX11" fmla="*/ 364474 w 5769232"/>
              <a:gd name="connsiteY11" fmla="*/ 816429 h 1085850"/>
              <a:gd name="connsiteX12" fmla="*/ 37903 w 5769232"/>
              <a:gd name="connsiteY12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079223 w 5769232"/>
              <a:gd name="connsiteY7" fmla="*/ 889907 h 1085850"/>
              <a:gd name="connsiteX8" fmla="*/ 1981004 w 5769232"/>
              <a:gd name="connsiteY8" fmla="*/ 873578 h 1085850"/>
              <a:gd name="connsiteX9" fmla="*/ 1074767 w 5769232"/>
              <a:gd name="connsiteY9" fmla="*/ 881743 h 1085850"/>
              <a:gd name="connsiteX10" fmla="*/ 364474 w 5769232"/>
              <a:gd name="connsiteY10" fmla="*/ 816429 h 1085850"/>
              <a:gd name="connsiteX11" fmla="*/ 37903 w 5769232"/>
              <a:gd name="connsiteY11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3646516 w 5769232"/>
              <a:gd name="connsiteY7" fmla="*/ 816428 h 1085850"/>
              <a:gd name="connsiteX8" fmla="*/ 1981004 w 5769232"/>
              <a:gd name="connsiteY8" fmla="*/ 873578 h 1085850"/>
              <a:gd name="connsiteX9" fmla="*/ 1074767 w 5769232"/>
              <a:gd name="connsiteY9" fmla="*/ 881743 h 1085850"/>
              <a:gd name="connsiteX10" fmla="*/ 364474 w 5769232"/>
              <a:gd name="connsiteY10" fmla="*/ 816429 h 1085850"/>
              <a:gd name="connsiteX11" fmla="*/ 37903 w 5769232"/>
              <a:gd name="connsiteY11" fmla="*/ 685800 h 1085850"/>
              <a:gd name="connsiteX0" fmla="*/ 37903 w 5769232"/>
              <a:gd name="connsiteY0" fmla="*/ 689487 h 1089537"/>
              <a:gd name="connsiteX1" fmla="*/ 54231 w 5769232"/>
              <a:gd name="connsiteY1" fmla="*/ 403737 h 1089537"/>
              <a:gd name="connsiteX2" fmla="*/ 462446 w 5769232"/>
              <a:gd name="connsiteY2" fmla="*/ 134315 h 1089537"/>
              <a:gd name="connsiteX3" fmla="*/ 1507474 w 5769232"/>
              <a:gd name="connsiteY3" fmla="*/ 3687 h 1089537"/>
              <a:gd name="connsiteX4" fmla="*/ 2413709 w 5769232"/>
              <a:gd name="connsiteY4" fmla="*/ 44508 h 1089537"/>
              <a:gd name="connsiteX5" fmla="*/ 3115839 w 5769232"/>
              <a:gd name="connsiteY5" fmla="*/ 134315 h 1089537"/>
              <a:gd name="connsiteX6" fmla="*/ 4618067 w 5769232"/>
              <a:gd name="connsiteY6" fmla="*/ 452723 h 1089537"/>
              <a:gd name="connsiteX7" fmla="*/ 5769232 w 5769232"/>
              <a:gd name="connsiteY7" fmla="*/ 1089537 h 1089537"/>
              <a:gd name="connsiteX8" fmla="*/ 3646516 w 5769232"/>
              <a:gd name="connsiteY8" fmla="*/ 820115 h 1089537"/>
              <a:gd name="connsiteX9" fmla="*/ 1981004 w 5769232"/>
              <a:gd name="connsiteY9" fmla="*/ 877265 h 1089537"/>
              <a:gd name="connsiteX10" fmla="*/ 1074767 w 5769232"/>
              <a:gd name="connsiteY10" fmla="*/ 885430 h 1089537"/>
              <a:gd name="connsiteX11" fmla="*/ 364474 w 5769232"/>
              <a:gd name="connsiteY11" fmla="*/ 820116 h 1089537"/>
              <a:gd name="connsiteX12" fmla="*/ 37903 w 5769232"/>
              <a:gd name="connsiteY12" fmla="*/ 689487 h 1089537"/>
              <a:gd name="connsiteX0" fmla="*/ 37903 w 5769232"/>
              <a:gd name="connsiteY0" fmla="*/ 713037 h 1113087"/>
              <a:gd name="connsiteX1" fmla="*/ 54231 w 5769232"/>
              <a:gd name="connsiteY1" fmla="*/ 427287 h 1113087"/>
              <a:gd name="connsiteX2" fmla="*/ 462446 w 5769232"/>
              <a:gd name="connsiteY2" fmla="*/ 157865 h 1113087"/>
              <a:gd name="connsiteX3" fmla="*/ 1507474 w 5769232"/>
              <a:gd name="connsiteY3" fmla="*/ 27237 h 1113087"/>
              <a:gd name="connsiteX4" fmla="*/ 2413709 w 5769232"/>
              <a:gd name="connsiteY4" fmla="*/ 10908 h 1113087"/>
              <a:gd name="connsiteX5" fmla="*/ 3115839 w 5769232"/>
              <a:gd name="connsiteY5" fmla="*/ 157865 h 1113087"/>
              <a:gd name="connsiteX6" fmla="*/ 4618067 w 5769232"/>
              <a:gd name="connsiteY6" fmla="*/ 476273 h 1113087"/>
              <a:gd name="connsiteX7" fmla="*/ 5769232 w 5769232"/>
              <a:gd name="connsiteY7" fmla="*/ 1113087 h 1113087"/>
              <a:gd name="connsiteX8" fmla="*/ 3646516 w 5769232"/>
              <a:gd name="connsiteY8" fmla="*/ 843665 h 1113087"/>
              <a:gd name="connsiteX9" fmla="*/ 1981004 w 5769232"/>
              <a:gd name="connsiteY9" fmla="*/ 900815 h 1113087"/>
              <a:gd name="connsiteX10" fmla="*/ 1074767 w 5769232"/>
              <a:gd name="connsiteY10" fmla="*/ 908980 h 1113087"/>
              <a:gd name="connsiteX11" fmla="*/ 364474 w 5769232"/>
              <a:gd name="connsiteY11" fmla="*/ 843666 h 1113087"/>
              <a:gd name="connsiteX12" fmla="*/ 37903 w 5769232"/>
              <a:gd name="connsiteY12" fmla="*/ 713037 h 111308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413709 w 5769232"/>
              <a:gd name="connsiteY4" fmla="*/ 27818 h 1129997"/>
              <a:gd name="connsiteX5" fmla="*/ 3115839 w 5769232"/>
              <a:gd name="connsiteY5" fmla="*/ 174775 h 1129997"/>
              <a:gd name="connsiteX6" fmla="*/ 4618067 w 5769232"/>
              <a:gd name="connsiteY6" fmla="*/ 493183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115839 w 5769232"/>
              <a:gd name="connsiteY5" fmla="*/ 174775 h 1129997"/>
              <a:gd name="connsiteX6" fmla="*/ 4618067 w 5769232"/>
              <a:gd name="connsiteY6" fmla="*/ 493183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295453 w 5769232"/>
              <a:gd name="connsiteY5" fmla="*/ 174775 h 1129997"/>
              <a:gd name="connsiteX6" fmla="*/ 4618067 w 5769232"/>
              <a:gd name="connsiteY6" fmla="*/ 493183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295453 w 5769232"/>
              <a:gd name="connsiteY5" fmla="*/ 174775 h 1129997"/>
              <a:gd name="connsiteX6" fmla="*/ 4405796 w 5769232"/>
              <a:gd name="connsiteY6" fmla="*/ 501348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295453 w 5769232"/>
              <a:gd name="connsiteY5" fmla="*/ 174775 h 1129997"/>
              <a:gd name="connsiteX6" fmla="*/ 4405796 w 5769232"/>
              <a:gd name="connsiteY6" fmla="*/ 501348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23626 w 5754955"/>
              <a:gd name="connsiteY0" fmla="*/ 729947 h 1129997"/>
              <a:gd name="connsiteX1" fmla="*/ 72611 w 5754955"/>
              <a:gd name="connsiteY1" fmla="*/ 387047 h 1129997"/>
              <a:gd name="connsiteX2" fmla="*/ 448169 w 5754955"/>
              <a:gd name="connsiteY2" fmla="*/ 174775 h 1129997"/>
              <a:gd name="connsiteX3" fmla="*/ 1272761 w 5754955"/>
              <a:gd name="connsiteY3" fmla="*/ 11490 h 1129997"/>
              <a:gd name="connsiteX4" fmla="*/ 2236147 w 5754955"/>
              <a:gd name="connsiteY4" fmla="*/ 27818 h 1129997"/>
              <a:gd name="connsiteX5" fmla="*/ 3281176 w 5754955"/>
              <a:gd name="connsiteY5" fmla="*/ 174775 h 1129997"/>
              <a:gd name="connsiteX6" fmla="*/ 4391519 w 5754955"/>
              <a:gd name="connsiteY6" fmla="*/ 501348 h 1129997"/>
              <a:gd name="connsiteX7" fmla="*/ 5754955 w 5754955"/>
              <a:gd name="connsiteY7" fmla="*/ 1129997 h 1129997"/>
              <a:gd name="connsiteX8" fmla="*/ 3632239 w 5754955"/>
              <a:gd name="connsiteY8" fmla="*/ 860575 h 1129997"/>
              <a:gd name="connsiteX9" fmla="*/ 1966727 w 5754955"/>
              <a:gd name="connsiteY9" fmla="*/ 917725 h 1129997"/>
              <a:gd name="connsiteX10" fmla="*/ 1060490 w 5754955"/>
              <a:gd name="connsiteY10" fmla="*/ 925890 h 1129997"/>
              <a:gd name="connsiteX11" fmla="*/ 350197 w 5754955"/>
              <a:gd name="connsiteY11" fmla="*/ 860576 h 1129997"/>
              <a:gd name="connsiteX12" fmla="*/ 23626 w 5754955"/>
              <a:gd name="connsiteY12" fmla="*/ 729947 h 1129997"/>
              <a:gd name="connsiteX0" fmla="*/ 27090 w 5758419"/>
              <a:gd name="connsiteY0" fmla="*/ 724505 h 1124555"/>
              <a:gd name="connsiteX1" fmla="*/ 76075 w 5758419"/>
              <a:gd name="connsiteY1" fmla="*/ 381605 h 1124555"/>
              <a:gd name="connsiteX2" fmla="*/ 533276 w 5758419"/>
              <a:gd name="connsiteY2" fmla="*/ 95854 h 1124555"/>
              <a:gd name="connsiteX3" fmla="*/ 1276225 w 5758419"/>
              <a:gd name="connsiteY3" fmla="*/ 6048 h 1124555"/>
              <a:gd name="connsiteX4" fmla="*/ 2239611 w 5758419"/>
              <a:gd name="connsiteY4" fmla="*/ 22376 h 1124555"/>
              <a:gd name="connsiteX5" fmla="*/ 3284640 w 5758419"/>
              <a:gd name="connsiteY5" fmla="*/ 169333 h 1124555"/>
              <a:gd name="connsiteX6" fmla="*/ 4394983 w 5758419"/>
              <a:gd name="connsiteY6" fmla="*/ 495906 h 1124555"/>
              <a:gd name="connsiteX7" fmla="*/ 5758419 w 5758419"/>
              <a:gd name="connsiteY7" fmla="*/ 1124555 h 1124555"/>
              <a:gd name="connsiteX8" fmla="*/ 3635703 w 5758419"/>
              <a:gd name="connsiteY8" fmla="*/ 855133 h 1124555"/>
              <a:gd name="connsiteX9" fmla="*/ 1970191 w 5758419"/>
              <a:gd name="connsiteY9" fmla="*/ 912283 h 1124555"/>
              <a:gd name="connsiteX10" fmla="*/ 1063954 w 5758419"/>
              <a:gd name="connsiteY10" fmla="*/ 920448 h 1124555"/>
              <a:gd name="connsiteX11" fmla="*/ 353661 w 5758419"/>
              <a:gd name="connsiteY11" fmla="*/ 855134 h 1124555"/>
              <a:gd name="connsiteX12" fmla="*/ 27090 w 5758419"/>
              <a:gd name="connsiteY12" fmla="*/ 724505 h 1124555"/>
              <a:gd name="connsiteX0" fmla="*/ 17228 w 5797543"/>
              <a:gd name="connsiteY0" fmla="*/ 585712 h 1124555"/>
              <a:gd name="connsiteX1" fmla="*/ 115199 w 5797543"/>
              <a:gd name="connsiteY1" fmla="*/ 381605 h 1124555"/>
              <a:gd name="connsiteX2" fmla="*/ 572400 w 5797543"/>
              <a:gd name="connsiteY2" fmla="*/ 95854 h 1124555"/>
              <a:gd name="connsiteX3" fmla="*/ 1315349 w 5797543"/>
              <a:gd name="connsiteY3" fmla="*/ 6048 h 1124555"/>
              <a:gd name="connsiteX4" fmla="*/ 2278735 w 5797543"/>
              <a:gd name="connsiteY4" fmla="*/ 22376 h 1124555"/>
              <a:gd name="connsiteX5" fmla="*/ 3323764 w 5797543"/>
              <a:gd name="connsiteY5" fmla="*/ 169333 h 1124555"/>
              <a:gd name="connsiteX6" fmla="*/ 4434107 w 5797543"/>
              <a:gd name="connsiteY6" fmla="*/ 495906 h 1124555"/>
              <a:gd name="connsiteX7" fmla="*/ 5797543 w 5797543"/>
              <a:gd name="connsiteY7" fmla="*/ 1124555 h 1124555"/>
              <a:gd name="connsiteX8" fmla="*/ 3674827 w 5797543"/>
              <a:gd name="connsiteY8" fmla="*/ 855133 h 1124555"/>
              <a:gd name="connsiteX9" fmla="*/ 2009315 w 5797543"/>
              <a:gd name="connsiteY9" fmla="*/ 912283 h 1124555"/>
              <a:gd name="connsiteX10" fmla="*/ 1103078 w 5797543"/>
              <a:gd name="connsiteY10" fmla="*/ 920448 h 1124555"/>
              <a:gd name="connsiteX11" fmla="*/ 392785 w 5797543"/>
              <a:gd name="connsiteY11" fmla="*/ 855134 h 1124555"/>
              <a:gd name="connsiteX12" fmla="*/ 17228 w 5797543"/>
              <a:gd name="connsiteY12" fmla="*/ 585712 h 1124555"/>
              <a:gd name="connsiteX0" fmla="*/ 7835 w 5788150"/>
              <a:gd name="connsiteY0" fmla="*/ 585712 h 1124555"/>
              <a:gd name="connsiteX1" fmla="*/ 162956 w 5788150"/>
              <a:gd name="connsiteY1" fmla="*/ 357112 h 1124555"/>
              <a:gd name="connsiteX2" fmla="*/ 563007 w 5788150"/>
              <a:gd name="connsiteY2" fmla="*/ 95854 h 1124555"/>
              <a:gd name="connsiteX3" fmla="*/ 1305956 w 5788150"/>
              <a:gd name="connsiteY3" fmla="*/ 6048 h 1124555"/>
              <a:gd name="connsiteX4" fmla="*/ 2269342 w 5788150"/>
              <a:gd name="connsiteY4" fmla="*/ 22376 h 1124555"/>
              <a:gd name="connsiteX5" fmla="*/ 3314371 w 5788150"/>
              <a:gd name="connsiteY5" fmla="*/ 169333 h 1124555"/>
              <a:gd name="connsiteX6" fmla="*/ 4424714 w 5788150"/>
              <a:gd name="connsiteY6" fmla="*/ 495906 h 1124555"/>
              <a:gd name="connsiteX7" fmla="*/ 5788150 w 5788150"/>
              <a:gd name="connsiteY7" fmla="*/ 1124555 h 1124555"/>
              <a:gd name="connsiteX8" fmla="*/ 3665434 w 5788150"/>
              <a:gd name="connsiteY8" fmla="*/ 855133 h 1124555"/>
              <a:gd name="connsiteX9" fmla="*/ 1999922 w 5788150"/>
              <a:gd name="connsiteY9" fmla="*/ 912283 h 1124555"/>
              <a:gd name="connsiteX10" fmla="*/ 1093685 w 5788150"/>
              <a:gd name="connsiteY10" fmla="*/ 920448 h 1124555"/>
              <a:gd name="connsiteX11" fmla="*/ 383392 w 5788150"/>
              <a:gd name="connsiteY11" fmla="*/ 855134 h 1124555"/>
              <a:gd name="connsiteX12" fmla="*/ 7835 w 5788150"/>
              <a:gd name="connsiteY12" fmla="*/ 585712 h 1124555"/>
              <a:gd name="connsiteX0" fmla="*/ 7835 w 5788150"/>
              <a:gd name="connsiteY0" fmla="*/ 602040 h 1124555"/>
              <a:gd name="connsiteX1" fmla="*/ 162956 w 5788150"/>
              <a:gd name="connsiteY1" fmla="*/ 357112 h 1124555"/>
              <a:gd name="connsiteX2" fmla="*/ 563007 w 5788150"/>
              <a:gd name="connsiteY2" fmla="*/ 95854 h 1124555"/>
              <a:gd name="connsiteX3" fmla="*/ 1305956 w 5788150"/>
              <a:gd name="connsiteY3" fmla="*/ 6048 h 1124555"/>
              <a:gd name="connsiteX4" fmla="*/ 2269342 w 5788150"/>
              <a:gd name="connsiteY4" fmla="*/ 22376 h 1124555"/>
              <a:gd name="connsiteX5" fmla="*/ 3314371 w 5788150"/>
              <a:gd name="connsiteY5" fmla="*/ 169333 h 1124555"/>
              <a:gd name="connsiteX6" fmla="*/ 4424714 w 5788150"/>
              <a:gd name="connsiteY6" fmla="*/ 495906 h 1124555"/>
              <a:gd name="connsiteX7" fmla="*/ 5788150 w 5788150"/>
              <a:gd name="connsiteY7" fmla="*/ 1124555 h 1124555"/>
              <a:gd name="connsiteX8" fmla="*/ 3665434 w 5788150"/>
              <a:gd name="connsiteY8" fmla="*/ 855133 h 1124555"/>
              <a:gd name="connsiteX9" fmla="*/ 1999922 w 5788150"/>
              <a:gd name="connsiteY9" fmla="*/ 912283 h 1124555"/>
              <a:gd name="connsiteX10" fmla="*/ 1093685 w 5788150"/>
              <a:gd name="connsiteY10" fmla="*/ 920448 h 1124555"/>
              <a:gd name="connsiteX11" fmla="*/ 383392 w 5788150"/>
              <a:gd name="connsiteY11" fmla="*/ 855134 h 1124555"/>
              <a:gd name="connsiteX12" fmla="*/ 7835 w 5788150"/>
              <a:gd name="connsiteY12" fmla="*/ 602040 h 1124555"/>
              <a:gd name="connsiteX0" fmla="*/ 1317 w 5781632"/>
              <a:gd name="connsiteY0" fmla="*/ 602040 h 1124555"/>
              <a:gd name="connsiteX1" fmla="*/ 156438 w 5781632"/>
              <a:gd name="connsiteY1" fmla="*/ 357112 h 1124555"/>
              <a:gd name="connsiteX2" fmla="*/ 556489 w 5781632"/>
              <a:gd name="connsiteY2" fmla="*/ 95854 h 1124555"/>
              <a:gd name="connsiteX3" fmla="*/ 1299438 w 5781632"/>
              <a:gd name="connsiteY3" fmla="*/ 6048 h 1124555"/>
              <a:gd name="connsiteX4" fmla="*/ 2262824 w 5781632"/>
              <a:gd name="connsiteY4" fmla="*/ 22376 h 1124555"/>
              <a:gd name="connsiteX5" fmla="*/ 3307853 w 5781632"/>
              <a:gd name="connsiteY5" fmla="*/ 169333 h 1124555"/>
              <a:gd name="connsiteX6" fmla="*/ 4418196 w 5781632"/>
              <a:gd name="connsiteY6" fmla="*/ 495906 h 1124555"/>
              <a:gd name="connsiteX7" fmla="*/ 5781632 w 5781632"/>
              <a:gd name="connsiteY7" fmla="*/ 1124555 h 1124555"/>
              <a:gd name="connsiteX8" fmla="*/ 3658916 w 5781632"/>
              <a:gd name="connsiteY8" fmla="*/ 855133 h 1124555"/>
              <a:gd name="connsiteX9" fmla="*/ 1993404 w 5781632"/>
              <a:gd name="connsiteY9" fmla="*/ 912283 h 1124555"/>
              <a:gd name="connsiteX10" fmla="*/ 1087167 w 5781632"/>
              <a:gd name="connsiteY10" fmla="*/ 920448 h 1124555"/>
              <a:gd name="connsiteX11" fmla="*/ 376874 w 5781632"/>
              <a:gd name="connsiteY11" fmla="*/ 855134 h 1124555"/>
              <a:gd name="connsiteX12" fmla="*/ 1317 w 5781632"/>
              <a:gd name="connsiteY12" fmla="*/ 602040 h 1124555"/>
              <a:gd name="connsiteX0" fmla="*/ 4860 w 5785175"/>
              <a:gd name="connsiteY0" fmla="*/ 602040 h 1124555"/>
              <a:gd name="connsiteX1" fmla="*/ 192638 w 5785175"/>
              <a:gd name="connsiteY1" fmla="*/ 308126 h 1124555"/>
              <a:gd name="connsiteX2" fmla="*/ 560032 w 5785175"/>
              <a:gd name="connsiteY2" fmla="*/ 95854 h 1124555"/>
              <a:gd name="connsiteX3" fmla="*/ 1302981 w 5785175"/>
              <a:gd name="connsiteY3" fmla="*/ 6048 h 1124555"/>
              <a:gd name="connsiteX4" fmla="*/ 2266367 w 5785175"/>
              <a:gd name="connsiteY4" fmla="*/ 22376 h 1124555"/>
              <a:gd name="connsiteX5" fmla="*/ 3311396 w 5785175"/>
              <a:gd name="connsiteY5" fmla="*/ 169333 h 1124555"/>
              <a:gd name="connsiteX6" fmla="*/ 4421739 w 5785175"/>
              <a:gd name="connsiteY6" fmla="*/ 495906 h 1124555"/>
              <a:gd name="connsiteX7" fmla="*/ 5785175 w 5785175"/>
              <a:gd name="connsiteY7" fmla="*/ 1124555 h 1124555"/>
              <a:gd name="connsiteX8" fmla="*/ 3662459 w 5785175"/>
              <a:gd name="connsiteY8" fmla="*/ 855133 h 1124555"/>
              <a:gd name="connsiteX9" fmla="*/ 1996947 w 5785175"/>
              <a:gd name="connsiteY9" fmla="*/ 912283 h 1124555"/>
              <a:gd name="connsiteX10" fmla="*/ 1090710 w 5785175"/>
              <a:gd name="connsiteY10" fmla="*/ 920448 h 1124555"/>
              <a:gd name="connsiteX11" fmla="*/ 380417 w 5785175"/>
              <a:gd name="connsiteY11" fmla="*/ 855134 h 1124555"/>
              <a:gd name="connsiteX12" fmla="*/ 4860 w 5785175"/>
              <a:gd name="connsiteY12" fmla="*/ 602040 h 1124555"/>
              <a:gd name="connsiteX0" fmla="*/ 5163 w 5785478"/>
              <a:gd name="connsiteY0" fmla="*/ 595992 h 1118507"/>
              <a:gd name="connsiteX1" fmla="*/ 192941 w 5785478"/>
              <a:gd name="connsiteY1" fmla="*/ 302078 h 1118507"/>
              <a:gd name="connsiteX2" fmla="*/ 617485 w 5785478"/>
              <a:gd name="connsiteY2" fmla="*/ 48985 h 1118507"/>
              <a:gd name="connsiteX3" fmla="*/ 1303284 w 5785478"/>
              <a:gd name="connsiteY3" fmla="*/ 0 h 1118507"/>
              <a:gd name="connsiteX4" fmla="*/ 2266670 w 5785478"/>
              <a:gd name="connsiteY4" fmla="*/ 16328 h 1118507"/>
              <a:gd name="connsiteX5" fmla="*/ 3311699 w 5785478"/>
              <a:gd name="connsiteY5" fmla="*/ 163285 h 1118507"/>
              <a:gd name="connsiteX6" fmla="*/ 4422042 w 5785478"/>
              <a:gd name="connsiteY6" fmla="*/ 489858 h 1118507"/>
              <a:gd name="connsiteX7" fmla="*/ 5785478 w 5785478"/>
              <a:gd name="connsiteY7" fmla="*/ 1118507 h 1118507"/>
              <a:gd name="connsiteX8" fmla="*/ 3662762 w 5785478"/>
              <a:gd name="connsiteY8" fmla="*/ 849085 h 1118507"/>
              <a:gd name="connsiteX9" fmla="*/ 1997250 w 5785478"/>
              <a:gd name="connsiteY9" fmla="*/ 906235 h 1118507"/>
              <a:gd name="connsiteX10" fmla="*/ 1091013 w 5785478"/>
              <a:gd name="connsiteY10" fmla="*/ 914400 h 1118507"/>
              <a:gd name="connsiteX11" fmla="*/ 380720 w 5785478"/>
              <a:gd name="connsiteY11" fmla="*/ 849086 h 1118507"/>
              <a:gd name="connsiteX12" fmla="*/ 5163 w 5785478"/>
              <a:gd name="connsiteY12" fmla="*/ 595992 h 1118507"/>
              <a:gd name="connsiteX0" fmla="*/ 5163 w 5785478"/>
              <a:gd name="connsiteY0" fmla="*/ 644978 h 1167493"/>
              <a:gd name="connsiteX1" fmla="*/ 192941 w 5785478"/>
              <a:gd name="connsiteY1" fmla="*/ 351064 h 1167493"/>
              <a:gd name="connsiteX2" fmla="*/ 617485 w 5785478"/>
              <a:gd name="connsiteY2" fmla="*/ 97971 h 1167493"/>
              <a:gd name="connsiteX3" fmla="*/ 1303284 w 5785478"/>
              <a:gd name="connsiteY3" fmla="*/ 0 h 1167493"/>
              <a:gd name="connsiteX4" fmla="*/ 2266670 w 5785478"/>
              <a:gd name="connsiteY4" fmla="*/ 65314 h 1167493"/>
              <a:gd name="connsiteX5" fmla="*/ 3311699 w 5785478"/>
              <a:gd name="connsiteY5" fmla="*/ 212271 h 1167493"/>
              <a:gd name="connsiteX6" fmla="*/ 4422042 w 5785478"/>
              <a:gd name="connsiteY6" fmla="*/ 538844 h 1167493"/>
              <a:gd name="connsiteX7" fmla="*/ 5785478 w 5785478"/>
              <a:gd name="connsiteY7" fmla="*/ 1167493 h 1167493"/>
              <a:gd name="connsiteX8" fmla="*/ 3662762 w 5785478"/>
              <a:gd name="connsiteY8" fmla="*/ 898071 h 1167493"/>
              <a:gd name="connsiteX9" fmla="*/ 1997250 w 5785478"/>
              <a:gd name="connsiteY9" fmla="*/ 955221 h 1167493"/>
              <a:gd name="connsiteX10" fmla="*/ 1091013 w 5785478"/>
              <a:gd name="connsiteY10" fmla="*/ 963386 h 1167493"/>
              <a:gd name="connsiteX11" fmla="*/ 380720 w 5785478"/>
              <a:gd name="connsiteY11" fmla="*/ 898072 h 1167493"/>
              <a:gd name="connsiteX12" fmla="*/ 5163 w 5785478"/>
              <a:gd name="connsiteY12" fmla="*/ 644978 h 1167493"/>
              <a:gd name="connsiteX0" fmla="*/ 5163 w 5785478"/>
              <a:gd name="connsiteY0" fmla="*/ 646534 h 1169049"/>
              <a:gd name="connsiteX1" fmla="*/ 192941 w 5785478"/>
              <a:gd name="connsiteY1" fmla="*/ 352620 h 1169049"/>
              <a:gd name="connsiteX2" fmla="*/ 617485 w 5785478"/>
              <a:gd name="connsiteY2" fmla="*/ 99527 h 1169049"/>
              <a:gd name="connsiteX3" fmla="*/ 1303284 w 5785478"/>
              <a:gd name="connsiteY3" fmla="*/ 1556 h 1169049"/>
              <a:gd name="connsiteX4" fmla="*/ 2144206 w 5785478"/>
              <a:gd name="connsiteY4" fmla="*/ 42377 h 1169049"/>
              <a:gd name="connsiteX5" fmla="*/ 3311699 w 5785478"/>
              <a:gd name="connsiteY5" fmla="*/ 213827 h 1169049"/>
              <a:gd name="connsiteX6" fmla="*/ 4422042 w 5785478"/>
              <a:gd name="connsiteY6" fmla="*/ 540400 h 1169049"/>
              <a:gd name="connsiteX7" fmla="*/ 5785478 w 5785478"/>
              <a:gd name="connsiteY7" fmla="*/ 1169049 h 1169049"/>
              <a:gd name="connsiteX8" fmla="*/ 3662762 w 5785478"/>
              <a:gd name="connsiteY8" fmla="*/ 899627 h 1169049"/>
              <a:gd name="connsiteX9" fmla="*/ 1997250 w 5785478"/>
              <a:gd name="connsiteY9" fmla="*/ 956777 h 1169049"/>
              <a:gd name="connsiteX10" fmla="*/ 1091013 w 5785478"/>
              <a:gd name="connsiteY10" fmla="*/ 964942 h 1169049"/>
              <a:gd name="connsiteX11" fmla="*/ 380720 w 5785478"/>
              <a:gd name="connsiteY11" fmla="*/ 899628 h 1169049"/>
              <a:gd name="connsiteX12" fmla="*/ 5163 w 5785478"/>
              <a:gd name="connsiteY12" fmla="*/ 646534 h 1169049"/>
              <a:gd name="connsiteX0" fmla="*/ 5163 w 5785478"/>
              <a:gd name="connsiteY0" fmla="*/ 662442 h 1184957"/>
              <a:gd name="connsiteX1" fmla="*/ 192941 w 5785478"/>
              <a:gd name="connsiteY1" fmla="*/ 368528 h 1184957"/>
              <a:gd name="connsiteX2" fmla="*/ 617485 w 5785478"/>
              <a:gd name="connsiteY2" fmla="*/ 115435 h 1184957"/>
              <a:gd name="connsiteX3" fmla="*/ 1401256 w 5785478"/>
              <a:gd name="connsiteY3" fmla="*/ 1136 h 1184957"/>
              <a:gd name="connsiteX4" fmla="*/ 2144206 w 5785478"/>
              <a:gd name="connsiteY4" fmla="*/ 58285 h 1184957"/>
              <a:gd name="connsiteX5" fmla="*/ 3311699 w 5785478"/>
              <a:gd name="connsiteY5" fmla="*/ 229735 h 1184957"/>
              <a:gd name="connsiteX6" fmla="*/ 4422042 w 5785478"/>
              <a:gd name="connsiteY6" fmla="*/ 556308 h 1184957"/>
              <a:gd name="connsiteX7" fmla="*/ 5785478 w 5785478"/>
              <a:gd name="connsiteY7" fmla="*/ 1184957 h 1184957"/>
              <a:gd name="connsiteX8" fmla="*/ 3662762 w 5785478"/>
              <a:gd name="connsiteY8" fmla="*/ 915535 h 1184957"/>
              <a:gd name="connsiteX9" fmla="*/ 1997250 w 5785478"/>
              <a:gd name="connsiteY9" fmla="*/ 972685 h 1184957"/>
              <a:gd name="connsiteX10" fmla="*/ 1091013 w 5785478"/>
              <a:gd name="connsiteY10" fmla="*/ 980850 h 1184957"/>
              <a:gd name="connsiteX11" fmla="*/ 380720 w 5785478"/>
              <a:gd name="connsiteY11" fmla="*/ 915536 h 1184957"/>
              <a:gd name="connsiteX12" fmla="*/ 5163 w 5785478"/>
              <a:gd name="connsiteY12" fmla="*/ 662442 h 1184957"/>
              <a:gd name="connsiteX0" fmla="*/ 5163 w 5785478"/>
              <a:gd name="connsiteY0" fmla="*/ 662949 h 1185464"/>
              <a:gd name="connsiteX1" fmla="*/ 192941 w 5785478"/>
              <a:gd name="connsiteY1" fmla="*/ 369035 h 1185464"/>
              <a:gd name="connsiteX2" fmla="*/ 617485 w 5785478"/>
              <a:gd name="connsiteY2" fmla="*/ 115942 h 1185464"/>
              <a:gd name="connsiteX3" fmla="*/ 1401256 w 5785478"/>
              <a:gd name="connsiteY3" fmla="*/ 1643 h 1185464"/>
              <a:gd name="connsiteX4" fmla="*/ 2152370 w 5785478"/>
              <a:gd name="connsiteY4" fmla="*/ 50628 h 1185464"/>
              <a:gd name="connsiteX5" fmla="*/ 3311699 w 5785478"/>
              <a:gd name="connsiteY5" fmla="*/ 230242 h 1185464"/>
              <a:gd name="connsiteX6" fmla="*/ 4422042 w 5785478"/>
              <a:gd name="connsiteY6" fmla="*/ 556815 h 1185464"/>
              <a:gd name="connsiteX7" fmla="*/ 5785478 w 5785478"/>
              <a:gd name="connsiteY7" fmla="*/ 1185464 h 1185464"/>
              <a:gd name="connsiteX8" fmla="*/ 3662762 w 5785478"/>
              <a:gd name="connsiteY8" fmla="*/ 916042 h 1185464"/>
              <a:gd name="connsiteX9" fmla="*/ 1997250 w 5785478"/>
              <a:gd name="connsiteY9" fmla="*/ 973192 h 1185464"/>
              <a:gd name="connsiteX10" fmla="*/ 1091013 w 5785478"/>
              <a:gd name="connsiteY10" fmla="*/ 981357 h 1185464"/>
              <a:gd name="connsiteX11" fmla="*/ 380720 w 5785478"/>
              <a:gd name="connsiteY11" fmla="*/ 916043 h 1185464"/>
              <a:gd name="connsiteX12" fmla="*/ 5163 w 5785478"/>
              <a:gd name="connsiteY12" fmla="*/ 662949 h 1185464"/>
              <a:gd name="connsiteX0" fmla="*/ 7857 w 5788172"/>
              <a:gd name="connsiteY0" fmla="*/ 662949 h 1185464"/>
              <a:gd name="connsiteX1" fmla="*/ 195635 w 5788172"/>
              <a:gd name="connsiteY1" fmla="*/ 369035 h 1185464"/>
              <a:gd name="connsiteX2" fmla="*/ 620179 w 5788172"/>
              <a:gd name="connsiteY2" fmla="*/ 115942 h 1185464"/>
              <a:gd name="connsiteX3" fmla="*/ 1403950 w 5788172"/>
              <a:gd name="connsiteY3" fmla="*/ 1643 h 1185464"/>
              <a:gd name="connsiteX4" fmla="*/ 2155064 w 5788172"/>
              <a:gd name="connsiteY4" fmla="*/ 50628 h 1185464"/>
              <a:gd name="connsiteX5" fmla="*/ 3314393 w 5788172"/>
              <a:gd name="connsiteY5" fmla="*/ 230242 h 1185464"/>
              <a:gd name="connsiteX6" fmla="*/ 4424736 w 5788172"/>
              <a:gd name="connsiteY6" fmla="*/ 556815 h 1185464"/>
              <a:gd name="connsiteX7" fmla="*/ 5788172 w 5788172"/>
              <a:gd name="connsiteY7" fmla="*/ 1185464 h 1185464"/>
              <a:gd name="connsiteX8" fmla="*/ 3665456 w 5788172"/>
              <a:gd name="connsiteY8" fmla="*/ 916042 h 1185464"/>
              <a:gd name="connsiteX9" fmla="*/ 1999944 w 5788172"/>
              <a:gd name="connsiteY9" fmla="*/ 973192 h 1185464"/>
              <a:gd name="connsiteX10" fmla="*/ 1093707 w 5788172"/>
              <a:gd name="connsiteY10" fmla="*/ 981357 h 1185464"/>
              <a:gd name="connsiteX11" fmla="*/ 440564 w 5788172"/>
              <a:gd name="connsiteY11" fmla="*/ 850729 h 1185464"/>
              <a:gd name="connsiteX12" fmla="*/ 7857 w 5788172"/>
              <a:gd name="connsiteY12" fmla="*/ 662949 h 1185464"/>
              <a:gd name="connsiteX0" fmla="*/ 7857 w 5788172"/>
              <a:gd name="connsiteY0" fmla="*/ 662949 h 1185464"/>
              <a:gd name="connsiteX1" fmla="*/ 195635 w 5788172"/>
              <a:gd name="connsiteY1" fmla="*/ 369035 h 1185464"/>
              <a:gd name="connsiteX2" fmla="*/ 620179 w 5788172"/>
              <a:gd name="connsiteY2" fmla="*/ 115942 h 1185464"/>
              <a:gd name="connsiteX3" fmla="*/ 1403950 w 5788172"/>
              <a:gd name="connsiteY3" fmla="*/ 1643 h 1185464"/>
              <a:gd name="connsiteX4" fmla="*/ 2155064 w 5788172"/>
              <a:gd name="connsiteY4" fmla="*/ 50628 h 1185464"/>
              <a:gd name="connsiteX5" fmla="*/ 3314393 w 5788172"/>
              <a:gd name="connsiteY5" fmla="*/ 230242 h 1185464"/>
              <a:gd name="connsiteX6" fmla="*/ 4424736 w 5788172"/>
              <a:gd name="connsiteY6" fmla="*/ 556815 h 1185464"/>
              <a:gd name="connsiteX7" fmla="*/ 5788172 w 5788172"/>
              <a:gd name="connsiteY7" fmla="*/ 1185464 h 1185464"/>
              <a:gd name="connsiteX8" fmla="*/ 3665456 w 5788172"/>
              <a:gd name="connsiteY8" fmla="*/ 916042 h 1185464"/>
              <a:gd name="connsiteX9" fmla="*/ 1999944 w 5788172"/>
              <a:gd name="connsiteY9" fmla="*/ 973192 h 1185464"/>
              <a:gd name="connsiteX10" fmla="*/ 1052886 w 5788172"/>
              <a:gd name="connsiteY10" fmla="*/ 916043 h 1185464"/>
              <a:gd name="connsiteX11" fmla="*/ 440564 w 5788172"/>
              <a:gd name="connsiteY11" fmla="*/ 850729 h 1185464"/>
              <a:gd name="connsiteX12" fmla="*/ 7857 w 5788172"/>
              <a:gd name="connsiteY12" fmla="*/ 662949 h 1185464"/>
              <a:gd name="connsiteX0" fmla="*/ 7857 w 5788172"/>
              <a:gd name="connsiteY0" fmla="*/ 662949 h 1185464"/>
              <a:gd name="connsiteX1" fmla="*/ 195635 w 5788172"/>
              <a:gd name="connsiteY1" fmla="*/ 369035 h 1185464"/>
              <a:gd name="connsiteX2" fmla="*/ 620179 w 5788172"/>
              <a:gd name="connsiteY2" fmla="*/ 115942 h 1185464"/>
              <a:gd name="connsiteX3" fmla="*/ 1403950 w 5788172"/>
              <a:gd name="connsiteY3" fmla="*/ 1643 h 1185464"/>
              <a:gd name="connsiteX4" fmla="*/ 2155064 w 5788172"/>
              <a:gd name="connsiteY4" fmla="*/ 50628 h 1185464"/>
              <a:gd name="connsiteX5" fmla="*/ 3314393 w 5788172"/>
              <a:gd name="connsiteY5" fmla="*/ 230242 h 1185464"/>
              <a:gd name="connsiteX6" fmla="*/ 4424736 w 5788172"/>
              <a:gd name="connsiteY6" fmla="*/ 556815 h 1185464"/>
              <a:gd name="connsiteX7" fmla="*/ 5788172 w 5788172"/>
              <a:gd name="connsiteY7" fmla="*/ 1185464 h 1185464"/>
              <a:gd name="connsiteX8" fmla="*/ 3665456 w 5788172"/>
              <a:gd name="connsiteY8" fmla="*/ 916042 h 1185464"/>
              <a:gd name="connsiteX9" fmla="*/ 1999944 w 5788172"/>
              <a:gd name="connsiteY9" fmla="*/ 973192 h 1185464"/>
              <a:gd name="connsiteX10" fmla="*/ 1052886 w 5788172"/>
              <a:gd name="connsiteY10" fmla="*/ 916043 h 1185464"/>
              <a:gd name="connsiteX11" fmla="*/ 440564 w 5788172"/>
              <a:gd name="connsiteY11" fmla="*/ 850729 h 1185464"/>
              <a:gd name="connsiteX12" fmla="*/ 7857 w 5788172"/>
              <a:gd name="connsiteY12" fmla="*/ 662949 h 1185464"/>
              <a:gd name="connsiteX0" fmla="*/ 6666 w 5786981"/>
              <a:gd name="connsiteY0" fmla="*/ 662949 h 1185464"/>
              <a:gd name="connsiteX1" fmla="*/ 194444 w 5786981"/>
              <a:gd name="connsiteY1" fmla="*/ 369035 h 1185464"/>
              <a:gd name="connsiteX2" fmla="*/ 618988 w 5786981"/>
              <a:gd name="connsiteY2" fmla="*/ 115942 h 1185464"/>
              <a:gd name="connsiteX3" fmla="*/ 1402759 w 5786981"/>
              <a:gd name="connsiteY3" fmla="*/ 1643 h 1185464"/>
              <a:gd name="connsiteX4" fmla="*/ 2153873 w 5786981"/>
              <a:gd name="connsiteY4" fmla="*/ 50628 h 1185464"/>
              <a:gd name="connsiteX5" fmla="*/ 3313202 w 5786981"/>
              <a:gd name="connsiteY5" fmla="*/ 230242 h 1185464"/>
              <a:gd name="connsiteX6" fmla="*/ 4423545 w 5786981"/>
              <a:gd name="connsiteY6" fmla="*/ 556815 h 1185464"/>
              <a:gd name="connsiteX7" fmla="*/ 5786981 w 5786981"/>
              <a:gd name="connsiteY7" fmla="*/ 1185464 h 1185464"/>
              <a:gd name="connsiteX8" fmla="*/ 3664265 w 5786981"/>
              <a:gd name="connsiteY8" fmla="*/ 916042 h 1185464"/>
              <a:gd name="connsiteX9" fmla="*/ 1998753 w 5786981"/>
              <a:gd name="connsiteY9" fmla="*/ 973192 h 1185464"/>
              <a:gd name="connsiteX10" fmla="*/ 1051695 w 5786981"/>
              <a:gd name="connsiteY10" fmla="*/ 916043 h 1185464"/>
              <a:gd name="connsiteX11" fmla="*/ 414881 w 5786981"/>
              <a:gd name="connsiteY11" fmla="*/ 834400 h 1185464"/>
              <a:gd name="connsiteX12" fmla="*/ 6666 w 5786981"/>
              <a:gd name="connsiteY12" fmla="*/ 662949 h 1185464"/>
              <a:gd name="connsiteX0" fmla="*/ 6666 w 5786981"/>
              <a:gd name="connsiteY0" fmla="*/ 605799 h 1185464"/>
              <a:gd name="connsiteX1" fmla="*/ 194444 w 5786981"/>
              <a:gd name="connsiteY1" fmla="*/ 369035 h 1185464"/>
              <a:gd name="connsiteX2" fmla="*/ 618988 w 5786981"/>
              <a:gd name="connsiteY2" fmla="*/ 115942 h 1185464"/>
              <a:gd name="connsiteX3" fmla="*/ 1402759 w 5786981"/>
              <a:gd name="connsiteY3" fmla="*/ 1643 h 1185464"/>
              <a:gd name="connsiteX4" fmla="*/ 2153873 w 5786981"/>
              <a:gd name="connsiteY4" fmla="*/ 50628 h 1185464"/>
              <a:gd name="connsiteX5" fmla="*/ 3313202 w 5786981"/>
              <a:gd name="connsiteY5" fmla="*/ 230242 h 1185464"/>
              <a:gd name="connsiteX6" fmla="*/ 4423545 w 5786981"/>
              <a:gd name="connsiteY6" fmla="*/ 556815 h 1185464"/>
              <a:gd name="connsiteX7" fmla="*/ 5786981 w 5786981"/>
              <a:gd name="connsiteY7" fmla="*/ 1185464 h 1185464"/>
              <a:gd name="connsiteX8" fmla="*/ 3664265 w 5786981"/>
              <a:gd name="connsiteY8" fmla="*/ 916042 h 1185464"/>
              <a:gd name="connsiteX9" fmla="*/ 1998753 w 5786981"/>
              <a:gd name="connsiteY9" fmla="*/ 973192 h 1185464"/>
              <a:gd name="connsiteX10" fmla="*/ 1051695 w 5786981"/>
              <a:gd name="connsiteY10" fmla="*/ 916043 h 1185464"/>
              <a:gd name="connsiteX11" fmla="*/ 414881 w 5786981"/>
              <a:gd name="connsiteY11" fmla="*/ 834400 h 1185464"/>
              <a:gd name="connsiteX12" fmla="*/ 6666 w 5786981"/>
              <a:gd name="connsiteY12" fmla="*/ 605799 h 1185464"/>
              <a:gd name="connsiteX0" fmla="*/ 6666 w 5786981"/>
              <a:gd name="connsiteY0" fmla="*/ 605799 h 1185464"/>
              <a:gd name="connsiteX1" fmla="*/ 194444 w 5786981"/>
              <a:gd name="connsiteY1" fmla="*/ 369035 h 1185464"/>
              <a:gd name="connsiteX2" fmla="*/ 618988 w 5786981"/>
              <a:gd name="connsiteY2" fmla="*/ 115942 h 1185464"/>
              <a:gd name="connsiteX3" fmla="*/ 1402759 w 5786981"/>
              <a:gd name="connsiteY3" fmla="*/ 1643 h 1185464"/>
              <a:gd name="connsiteX4" fmla="*/ 2153873 w 5786981"/>
              <a:gd name="connsiteY4" fmla="*/ 50628 h 1185464"/>
              <a:gd name="connsiteX5" fmla="*/ 3313202 w 5786981"/>
              <a:gd name="connsiteY5" fmla="*/ 230242 h 1185464"/>
              <a:gd name="connsiteX6" fmla="*/ 4423545 w 5786981"/>
              <a:gd name="connsiteY6" fmla="*/ 556815 h 1185464"/>
              <a:gd name="connsiteX7" fmla="*/ 5786981 w 5786981"/>
              <a:gd name="connsiteY7" fmla="*/ 1185464 h 1185464"/>
              <a:gd name="connsiteX8" fmla="*/ 3664265 w 5786981"/>
              <a:gd name="connsiteY8" fmla="*/ 916042 h 1185464"/>
              <a:gd name="connsiteX9" fmla="*/ 1998753 w 5786981"/>
              <a:gd name="connsiteY9" fmla="*/ 973192 h 1185464"/>
              <a:gd name="connsiteX10" fmla="*/ 1051695 w 5786981"/>
              <a:gd name="connsiteY10" fmla="*/ 916043 h 1185464"/>
              <a:gd name="connsiteX11" fmla="*/ 414881 w 5786981"/>
              <a:gd name="connsiteY11" fmla="*/ 834400 h 1185464"/>
              <a:gd name="connsiteX12" fmla="*/ 6666 w 5786981"/>
              <a:gd name="connsiteY12" fmla="*/ 605799 h 1185464"/>
              <a:gd name="connsiteX0" fmla="*/ 8283 w 5788598"/>
              <a:gd name="connsiteY0" fmla="*/ 605799 h 1185464"/>
              <a:gd name="connsiteX1" fmla="*/ 179732 w 5788598"/>
              <a:gd name="connsiteY1" fmla="*/ 328214 h 1185464"/>
              <a:gd name="connsiteX2" fmla="*/ 620605 w 5788598"/>
              <a:gd name="connsiteY2" fmla="*/ 115942 h 1185464"/>
              <a:gd name="connsiteX3" fmla="*/ 1404376 w 5788598"/>
              <a:gd name="connsiteY3" fmla="*/ 1643 h 1185464"/>
              <a:gd name="connsiteX4" fmla="*/ 2155490 w 5788598"/>
              <a:gd name="connsiteY4" fmla="*/ 50628 h 1185464"/>
              <a:gd name="connsiteX5" fmla="*/ 3314819 w 5788598"/>
              <a:gd name="connsiteY5" fmla="*/ 230242 h 1185464"/>
              <a:gd name="connsiteX6" fmla="*/ 4425162 w 5788598"/>
              <a:gd name="connsiteY6" fmla="*/ 556815 h 1185464"/>
              <a:gd name="connsiteX7" fmla="*/ 5788598 w 5788598"/>
              <a:gd name="connsiteY7" fmla="*/ 1185464 h 1185464"/>
              <a:gd name="connsiteX8" fmla="*/ 3665882 w 5788598"/>
              <a:gd name="connsiteY8" fmla="*/ 916042 h 1185464"/>
              <a:gd name="connsiteX9" fmla="*/ 2000370 w 5788598"/>
              <a:gd name="connsiteY9" fmla="*/ 973192 h 1185464"/>
              <a:gd name="connsiteX10" fmla="*/ 1053312 w 5788598"/>
              <a:gd name="connsiteY10" fmla="*/ 916043 h 1185464"/>
              <a:gd name="connsiteX11" fmla="*/ 416498 w 5788598"/>
              <a:gd name="connsiteY11" fmla="*/ 834400 h 1185464"/>
              <a:gd name="connsiteX12" fmla="*/ 8283 w 5788598"/>
              <a:gd name="connsiteY12" fmla="*/ 605799 h 1185464"/>
              <a:gd name="connsiteX0" fmla="*/ 8283 w 5788598"/>
              <a:gd name="connsiteY0" fmla="*/ 605799 h 1185464"/>
              <a:gd name="connsiteX1" fmla="*/ 179732 w 5788598"/>
              <a:gd name="connsiteY1" fmla="*/ 328214 h 1185464"/>
              <a:gd name="connsiteX2" fmla="*/ 620605 w 5788598"/>
              <a:gd name="connsiteY2" fmla="*/ 115942 h 1185464"/>
              <a:gd name="connsiteX3" fmla="*/ 1404376 w 5788598"/>
              <a:gd name="connsiteY3" fmla="*/ 1643 h 1185464"/>
              <a:gd name="connsiteX4" fmla="*/ 2155490 w 5788598"/>
              <a:gd name="connsiteY4" fmla="*/ 50628 h 1185464"/>
              <a:gd name="connsiteX5" fmla="*/ 3314819 w 5788598"/>
              <a:gd name="connsiteY5" fmla="*/ 230242 h 1185464"/>
              <a:gd name="connsiteX6" fmla="*/ 4425162 w 5788598"/>
              <a:gd name="connsiteY6" fmla="*/ 556815 h 1185464"/>
              <a:gd name="connsiteX7" fmla="*/ 5788598 w 5788598"/>
              <a:gd name="connsiteY7" fmla="*/ 1185464 h 1185464"/>
              <a:gd name="connsiteX8" fmla="*/ 3665882 w 5788598"/>
              <a:gd name="connsiteY8" fmla="*/ 916042 h 1185464"/>
              <a:gd name="connsiteX9" fmla="*/ 2000370 w 5788598"/>
              <a:gd name="connsiteY9" fmla="*/ 907877 h 1185464"/>
              <a:gd name="connsiteX10" fmla="*/ 1053312 w 5788598"/>
              <a:gd name="connsiteY10" fmla="*/ 916043 h 1185464"/>
              <a:gd name="connsiteX11" fmla="*/ 416498 w 5788598"/>
              <a:gd name="connsiteY11" fmla="*/ 834400 h 1185464"/>
              <a:gd name="connsiteX12" fmla="*/ 8283 w 5788598"/>
              <a:gd name="connsiteY12" fmla="*/ 605799 h 118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88598" h="1185464">
                <a:moveTo>
                  <a:pt x="8283" y="605799"/>
                </a:moveTo>
                <a:cubicBezTo>
                  <a:pt x="-31178" y="521435"/>
                  <a:pt x="77678" y="409857"/>
                  <a:pt x="179732" y="328214"/>
                </a:cubicBezTo>
                <a:cubicBezTo>
                  <a:pt x="281786" y="246571"/>
                  <a:pt x="416498" y="170370"/>
                  <a:pt x="620605" y="115942"/>
                </a:cubicBezTo>
                <a:cubicBezTo>
                  <a:pt x="824712" y="61514"/>
                  <a:pt x="1148562" y="12529"/>
                  <a:pt x="1404376" y="1643"/>
                </a:cubicBezTo>
                <a:cubicBezTo>
                  <a:pt x="1660190" y="-9243"/>
                  <a:pt x="1875183" y="37021"/>
                  <a:pt x="2155490" y="50628"/>
                </a:cubicBezTo>
                <a:cubicBezTo>
                  <a:pt x="2423551" y="72399"/>
                  <a:pt x="2936540" y="145878"/>
                  <a:pt x="3314819" y="230242"/>
                </a:cubicBezTo>
                <a:cubicBezTo>
                  <a:pt x="3693098" y="314607"/>
                  <a:pt x="4012866" y="397611"/>
                  <a:pt x="4425162" y="556815"/>
                </a:cubicBezTo>
                <a:cubicBezTo>
                  <a:pt x="4837458" y="716019"/>
                  <a:pt x="5130012" y="812628"/>
                  <a:pt x="5788598" y="1185464"/>
                </a:cubicBezTo>
                <a:cubicBezTo>
                  <a:pt x="5271528" y="1084771"/>
                  <a:pt x="4297253" y="962306"/>
                  <a:pt x="3665882" y="916042"/>
                </a:cubicBezTo>
                <a:cubicBezTo>
                  <a:pt x="3034511" y="869778"/>
                  <a:pt x="2435798" y="907877"/>
                  <a:pt x="2000370" y="907877"/>
                </a:cubicBezTo>
                <a:lnTo>
                  <a:pt x="1053312" y="916043"/>
                </a:lnTo>
                <a:cubicBezTo>
                  <a:pt x="764840" y="871140"/>
                  <a:pt x="590670" y="886107"/>
                  <a:pt x="416498" y="834400"/>
                </a:cubicBezTo>
                <a:cubicBezTo>
                  <a:pt x="242326" y="782693"/>
                  <a:pt x="47744" y="690163"/>
                  <a:pt x="8283" y="60579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E690504-B7FB-4217-8470-EC1DB9EB3C7B}"/>
              </a:ext>
            </a:extLst>
          </p:cNvPr>
          <p:cNvCxnSpPr>
            <a:cxnSpLocks/>
          </p:cNvCxnSpPr>
          <p:nvPr/>
        </p:nvCxnSpPr>
        <p:spPr>
          <a:xfrm>
            <a:off x="1442301" y="3830551"/>
            <a:ext cx="8785781" cy="8161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0F2E057-009E-4E8F-AC06-DF62F3097B93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1588425" y="4067018"/>
            <a:ext cx="2005479" cy="1813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5780EDC-4287-4F20-A03C-AA77169F8D3B}"/>
              </a:ext>
            </a:extLst>
          </p:cNvPr>
          <p:cNvCxnSpPr>
            <a:cxnSpLocks/>
          </p:cNvCxnSpPr>
          <p:nvPr/>
        </p:nvCxnSpPr>
        <p:spPr>
          <a:xfrm flipH="1" flipV="1">
            <a:off x="5005137" y="866274"/>
            <a:ext cx="346510" cy="30604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9DFF1A6-AD32-4808-AB5A-5A91CF1C0811}"/>
              </a:ext>
            </a:extLst>
          </p:cNvPr>
          <p:cNvCxnSpPr>
            <a:cxnSpLocks/>
          </p:cNvCxnSpPr>
          <p:nvPr/>
        </p:nvCxnSpPr>
        <p:spPr>
          <a:xfrm flipV="1">
            <a:off x="5351647" y="3850107"/>
            <a:ext cx="744353" cy="762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58012E80-E3BB-4F9F-A540-1A654FEACB11}"/>
              </a:ext>
            </a:extLst>
          </p:cNvPr>
          <p:cNvSpPr/>
          <p:nvPr/>
        </p:nvSpPr>
        <p:spPr>
          <a:xfrm>
            <a:off x="2531248" y="3933033"/>
            <a:ext cx="62690" cy="185272"/>
          </a:xfrm>
          <a:custGeom>
            <a:avLst/>
            <a:gdLst>
              <a:gd name="connsiteX0" fmla="*/ 59334 w 68959"/>
              <a:gd name="connsiteY0" fmla="*/ 0 h 298383"/>
              <a:gd name="connsiteX1" fmla="*/ 1582 w 68959"/>
              <a:gd name="connsiteY1" fmla="*/ 96252 h 298383"/>
              <a:gd name="connsiteX2" fmla="*/ 20833 w 68959"/>
              <a:gd name="connsiteY2" fmla="*/ 221381 h 298383"/>
              <a:gd name="connsiteX3" fmla="*/ 68959 w 68959"/>
              <a:gd name="connsiteY3" fmla="*/ 298383 h 29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59" h="298383">
                <a:moveTo>
                  <a:pt x="59334" y="0"/>
                </a:moveTo>
                <a:cubicBezTo>
                  <a:pt x="33666" y="29677"/>
                  <a:pt x="7999" y="59355"/>
                  <a:pt x="1582" y="96252"/>
                </a:cubicBezTo>
                <a:cubicBezTo>
                  <a:pt x="-4835" y="133149"/>
                  <a:pt x="9604" y="187693"/>
                  <a:pt x="20833" y="221381"/>
                </a:cubicBezTo>
                <a:cubicBezTo>
                  <a:pt x="32062" y="255069"/>
                  <a:pt x="50510" y="276726"/>
                  <a:pt x="68959" y="29838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B9F263B-80ED-44B5-89AE-14FDCDD0BD77}"/>
              </a:ext>
            </a:extLst>
          </p:cNvPr>
          <p:cNvSpPr txBox="1"/>
          <p:nvPr/>
        </p:nvSpPr>
        <p:spPr>
          <a:xfrm>
            <a:off x="1562686" y="3872131"/>
            <a:ext cx="64207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AoA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16CD33-4E9C-46C3-8FFF-9BE0C23C9963}"/>
              </a:ext>
            </a:extLst>
          </p:cNvPr>
          <p:cNvSpPr txBox="1"/>
          <p:nvPr/>
        </p:nvSpPr>
        <p:spPr>
          <a:xfrm>
            <a:off x="4566588" y="866274"/>
            <a:ext cx="4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Cl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C2E7E3E-78D4-4899-8C02-EB5C82C37CAC}"/>
              </a:ext>
            </a:extLst>
          </p:cNvPr>
          <p:cNvSpPr txBox="1"/>
          <p:nvPr/>
        </p:nvSpPr>
        <p:spPr>
          <a:xfrm>
            <a:off x="5895472" y="3119206"/>
            <a:ext cx="60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871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62CAB282-68B2-4E47-A58B-D52F1E0DE54D}"/>
              </a:ext>
            </a:extLst>
          </p:cNvPr>
          <p:cNvGrpSpPr/>
          <p:nvPr/>
        </p:nvGrpSpPr>
        <p:grpSpPr>
          <a:xfrm>
            <a:off x="932651" y="507400"/>
            <a:ext cx="8998077" cy="6274556"/>
            <a:chOff x="932651" y="507400"/>
            <a:chExt cx="8998077" cy="6274556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42B06CDE-D843-481B-86E3-57F509375FA2}"/>
                </a:ext>
              </a:extLst>
            </p:cNvPr>
            <p:cNvGrpSpPr/>
            <p:nvPr/>
          </p:nvGrpSpPr>
          <p:grpSpPr>
            <a:xfrm>
              <a:off x="932651" y="507400"/>
              <a:ext cx="8998077" cy="6274556"/>
              <a:chOff x="932651" y="507400"/>
              <a:chExt cx="8998077" cy="6274556"/>
            </a:xfrm>
          </p:grpSpPr>
          <p:grpSp>
            <p:nvGrpSpPr>
              <p:cNvPr id="22" name="Group 25">
                <a:extLst>
                  <a:ext uri="{FF2B5EF4-FFF2-40B4-BE49-F238E27FC236}">
                    <a16:creationId xmlns:a16="http://schemas.microsoft.com/office/drawing/2014/main" id="{56D614F3-9342-4C48-B869-0DE9DC9B09CC}"/>
                  </a:ext>
                </a:extLst>
              </p:cNvPr>
              <p:cNvGrpSpPr/>
              <p:nvPr/>
            </p:nvGrpSpPr>
            <p:grpSpPr>
              <a:xfrm>
                <a:off x="1229138" y="507400"/>
                <a:ext cx="8701590" cy="6002977"/>
                <a:chOff x="632968" y="233281"/>
                <a:chExt cx="8701590" cy="6002977"/>
              </a:xfrm>
            </p:grpSpPr>
            <p:grpSp>
              <p:nvGrpSpPr>
                <p:cNvPr id="25" name="Group 18">
                  <a:extLst>
                    <a:ext uri="{FF2B5EF4-FFF2-40B4-BE49-F238E27FC236}">
                      <a16:creationId xmlns:a16="http://schemas.microsoft.com/office/drawing/2014/main" id="{22F5F5C5-65AD-48D7-B0A2-1FB3A3B3F089}"/>
                    </a:ext>
                  </a:extLst>
                </p:cNvPr>
                <p:cNvGrpSpPr/>
                <p:nvPr/>
              </p:nvGrpSpPr>
              <p:grpSpPr>
                <a:xfrm>
                  <a:off x="632968" y="233281"/>
                  <a:ext cx="8701590" cy="6002977"/>
                  <a:chOff x="632968" y="233281"/>
                  <a:chExt cx="8701590" cy="6002977"/>
                </a:xfrm>
              </p:grpSpPr>
              <p:sp>
                <p:nvSpPr>
                  <p:cNvPr id="27" name="Can 17">
                    <a:extLst>
                      <a:ext uri="{FF2B5EF4-FFF2-40B4-BE49-F238E27FC236}">
                        <a16:creationId xmlns:a16="http://schemas.microsoft.com/office/drawing/2014/main" id="{C126B4D7-E770-46C3-A0E7-DA4554C4CC85}"/>
                      </a:ext>
                    </a:extLst>
                  </p:cNvPr>
                  <p:cNvSpPr/>
                  <p:nvPr/>
                </p:nvSpPr>
                <p:spPr>
                  <a:xfrm rot="14470585">
                    <a:off x="3455155" y="1926609"/>
                    <a:ext cx="627800" cy="1023582"/>
                  </a:xfrm>
                  <a:prstGeom prst="can">
                    <a:avLst/>
                  </a:prstGeom>
                  <a:solidFill>
                    <a:srgbClr val="9BBB59"/>
                  </a:solidFill>
                  <a:ln w="25400" cap="flat" cmpd="sng" algn="ctr">
                    <a:solidFill>
                      <a:srgbClr val="9BBB5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DejaVu Sans"/>
                    </a:endParaRPr>
                  </a:p>
                </p:txBody>
              </p:sp>
              <p:grpSp>
                <p:nvGrpSpPr>
                  <p:cNvPr id="28" name="Group 16">
                    <a:extLst>
                      <a:ext uri="{FF2B5EF4-FFF2-40B4-BE49-F238E27FC236}">
                        <a16:creationId xmlns:a16="http://schemas.microsoft.com/office/drawing/2014/main" id="{3BFD416F-094D-49BE-A61A-FA4EBE88624A}"/>
                      </a:ext>
                    </a:extLst>
                  </p:cNvPr>
                  <p:cNvGrpSpPr/>
                  <p:nvPr/>
                </p:nvGrpSpPr>
                <p:grpSpPr>
                  <a:xfrm>
                    <a:off x="632968" y="233281"/>
                    <a:ext cx="8701590" cy="6002977"/>
                    <a:chOff x="632968" y="233281"/>
                    <a:chExt cx="8701590" cy="6002977"/>
                  </a:xfrm>
                </p:grpSpPr>
                <p:sp>
                  <p:nvSpPr>
                    <p:cNvPr id="29" name="Can 15">
                      <a:extLst>
                        <a:ext uri="{FF2B5EF4-FFF2-40B4-BE49-F238E27FC236}">
                          <a16:creationId xmlns:a16="http://schemas.microsoft.com/office/drawing/2014/main" id="{7CAD09EB-B7E7-46B2-84E5-11F664953A1B}"/>
                        </a:ext>
                      </a:extLst>
                    </p:cNvPr>
                    <p:cNvSpPr/>
                    <p:nvPr/>
                  </p:nvSpPr>
                  <p:spPr>
                    <a:xfrm rot="14470585">
                      <a:off x="5725746" y="4182532"/>
                      <a:ext cx="640416" cy="983643"/>
                    </a:xfrm>
                    <a:prstGeom prst="can">
                      <a:avLst/>
                    </a:prstGeom>
                    <a:solidFill>
                      <a:srgbClr val="9BBB59"/>
                    </a:solidFill>
                    <a:ln w="25400" cap="flat" cmpd="sng" algn="ctr">
                      <a:solidFill>
                        <a:srgbClr val="9BBB59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DejaVu Sans"/>
                      </a:endParaRPr>
                    </a:p>
                  </p:txBody>
                </p:sp>
                <p:grpSp>
                  <p:nvGrpSpPr>
                    <p:cNvPr id="30" name="Group 8">
                      <a:extLst>
                        <a:ext uri="{FF2B5EF4-FFF2-40B4-BE49-F238E27FC236}">
                          <a16:creationId xmlns:a16="http://schemas.microsoft.com/office/drawing/2014/main" id="{844FD9E4-94DD-43DD-BA30-DEE6220A7E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91342" y="233281"/>
                      <a:ext cx="8243216" cy="6002977"/>
                      <a:chOff x="627319" y="588126"/>
                      <a:chExt cx="8243216" cy="6002977"/>
                    </a:xfrm>
                  </p:grpSpPr>
                  <p:sp>
                    <p:nvSpPr>
                      <p:cNvPr id="32" name="Rectangle 3">
                        <a:extLst>
                          <a:ext uri="{FF2B5EF4-FFF2-40B4-BE49-F238E27FC236}">
                            <a16:creationId xmlns:a16="http://schemas.microsoft.com/office/drawing/2014/main" id="{9BD5A4D5-3A0E-4BB2-906F-E6E33D5FBC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8935" y="588126"/>
                        <a:ext cx="1505062" cy="3632684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" fmla="*/ 0 w 1190847"/>
                          <a:gd name="connsiteY0" fmla="*/ 0 h 2998381"/>
                          <a:gd name="connsiteX1" fmla="*/ 946298 w 1190847"/>
                          <a:gd name="connsiteY1" fmla="*/ 0 h 2998381"/>
                          <a:gd name="connsiteX2" fmla="*/ 1190847 w 1190847"/>
                          <a:gd name="connsiteY2" fmla="*/ 2604977 h 2998381"/>
                          <a:gd name="connsiteX3" fmla="*/ 0 w 1190847"/>
                          <a:gd name="connsiteY3" fmla="*/ 2998381 h 2998381"/>
                          <a:gd name="connsiteX4" fmla="*/ 0 w 1190847"/>
                          <a:gd name="connsiteY4" fmla="*/ 0 h 2998381"/>
                          <a:gd name="connsiteX0" fmla="*/ 191386 w 1382233"/>
                          <a:gd name="connsiteY0" fmla="*/ 0 h 3125972"/>
                          <a:gd name="connsiteX1" fmla="*/ 1137684 w 1382233"/>
                          <a:gd name="connsiteY1" fmla="*/ 0 h 3125972"/>
                          <a:gd name="connsiteX2" fmla="*/ 1382233 w 1382233"/>
                          <a:gd name="connsiteY2" fmla="*/ 2604977 h 3125972"/>
                          <a:gd name="connsiteX3" fmla="*/ 0 w 1382233"/>
                          <a:gd name="connsiteY3" fmla="*/ 3125972 h 3125972"/>
                          <a:gd name="connsiteX4" fmla="*/ 191386 w 1382233"/>
                          <a:gd name="connsiteY4" fmla="*/ 0 h 3125972"/>
                          <a:gd name="connsiteX0" fmla="*/ 191386 w 1382233"/>
                          <a:gd name="connsiteY0" fmla="*/ 0 h 3264195"/>
                          <a:gd name="connsiteX1" fmla="*/ 1137684 w 1382233"/>
                          <a:gd name="connsiteY1" fmla="*/ 0 h 3264195"/>
                          <a:gd name="connsiteX2" fmla="*/ 1382233 w 1382233"/>
                          <a:gd name="connsiteY2" fmla="*/ 2604977 h 3264195"/>
                          <a:gd name="connsiteX3" fmla="*/ 0 w 1382233"/>
                          <a:gd name="connsiteY3" fmla="*/ 3264195 h 3264195"/>
                          <a:gd name="connsiteX4" fmla="*/ 191386 w 1382233"/>
                          <a:gd name="connsiteY4" fmla="*/ 0 h 3264195"/>
                          <a:gd name="connsiteX0" fmla="*/ 0 w 1499191"/>
                          <a:gd name="connsiteY0" fmla="*/ 0 h 3306725"/>
                          <a:gd name="connsiteX1" fmla="*/ 1254642 w 1499191"/>
                          <a:gd name="connsiteY1" fmla="*/ 42530 h 3306725"/>
                          <a:gd name="connsiteX2" fmla="*/ 1499191 w 1499191"/>
                          <a:gd name="connsiteY2" fmla="*/ 2647507 h 3306725"/>
                          <a:gd name="connsiteX3" fmla="*/ 116958 w 1499191"/>
                          <a:gd name="connsiteY3" fmla="*/ 3306725 h 3306725"/>
                          <a:gd name="connsiteX4" fmla="*/ 0 w 1499191"/>
                          <a:gd name="connsiteY4" fmla="*/ 0 h 3306725"/>
                          <a:gd name="connsiteX0" fmla="*/ 0 w 1963215"/>
                          <a:gd name="connsiteY0" fmla="*/ 0 h 3306725"/>
                          <a:gd name="connsiteX1" fmla="*/ 1254642 w 1963215"/>
                          <a:gd name="connsiteY1" fmla="*/ 42530 h 3306725"/>
                          <a:gd name="connsiteX2" fmla="*/ 1963215 w 1963215"/>
                          <a:gd name="connsiteY2" fmla="*/ 2442791 h 3306725"/>
                          <a:gd name="connsiteX3" fmla="*/ 116958 w 1963215"/>
                          <a:gd name="connsiteY3" fmla="*/ 3306725 h 3306725"/>
                          <a:gd name="connsiteX4" fmla="*/ 0 w 1963215"/>
                          <a:gd name="connsiteY4" fmla="*/ 0 h 3306725"/>
                          <a:gd name="connsiteX0" fmla="*/ 0 w 1963215"/>
                          <a:gd name="connsiteY0" fmla="*/ 162187 h 3468912"/>
                          <a:gd name="connsiteX1" fmla="*/ 708731 w 1963215"/>
                          <a:gd name="connsiteY1" fmla="*/ 0 h 3468912"/>
                          <a:gd name="connsiteX2" fmla="*/ 1963215 w 1963215"/>
                          <a:gd name="connsiteY2" fmla="*/ 2604978 h 3468912"/>
                          <a:gd name="connsiteX3" fmla="*/ 116958 w 1963215"/>
                          <a:gd name="connsiteY3" fmla="*/ 3468912 h 3468912"/>
                          <a:gd name="connsiteX4" fmla="*/ 0 w 1963215"/>
                          <a:gd name="connsiteY4" fmla="*/ 162187 h 3468912"/>
                          <a:gd name="connsiteX0" fmla="*/ 0 w 1963215"/>
                          <a:gd name="connsiteY0" fmla="*/ 339607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339607 h 3646332"/>
                          <a:gd name="connsiteX0" fmla="*/ 0 w 1963215"/>
                          <a:gd name="connsiteY0" fmla="*/ 244072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244072 h 3646332"/>
                          <a:gd name="connsiteX0" fmla="*/ 0 w 1758498"/>
                          <a:gd name="connsiteY0" fmla="*/ 244072 h 3646332"/>
                          <a:gd name="connsiteX1" fmla="*/ 531310 w 1758498"/>
                          <a:gd name="connsiteY1" fmla="*/ 0 h 3646332"/>
                          <a:gd name="connsiteX2" fmla="*/ 1758498 w 1758498"/>
                          <a:gd name="connsiteY2" fmla="*/ 3014410 h 3646332"/>
                          <a:gd name="connsiteX3" fmla="*/ 116958 w 1758498"/>
                          <a:gd name="connsiteY3" fmla="*/ 3646332 h 3646332"/>
                          <a:gd name="connsiteX4" fmla="*/ 0 w 1758498"/>
                          <a:gd name="connsiteY4" fmla="*/ 244072 h 3646332"/>
                          <a:gd name="connsiteX0" fmla="*/ 74111 w 1832609"/>
                          <a:gd name="connsiteY0" fmla="*/ 244072 h 3769162"/>
                          <a:gd name="connsiteX1" fmla="*/ 605421 w 1832609"/>
                          <a:gd name="connsiteY1" fmla="*/ 0 h 3769162"/>
                          <a:gd name="connsiteX2" fmla="*/ 1832609 w 1832609"/>
                          <a:gd name="connsiteY2" fmla="*/ 3014410 h 3769162"/>
                          <a:gd name="connsiteX3" fmla="*/ 0 w 1832609"/>
                          <a:gd name="connsiteY3" fmla="*/ 3769162 h 3769162"/>
                          <a:gd name="connsiteX4" fmla="*/ 74111 w 1832609"/>
                          <a:gd name="connsiteY4" fmla="*/ 244072 h 3769162"/>
                          <a:gd name="connsiteX0" fmla="*/ 74111 w 1505062"/>
                          <a:gd name="connsiteY0" fmla="*/ 244072 h 3769162"/>
                          <a:gd name="connsiteX1" fmla="*/ 605421 w 1505062"/>
                          <a:gd name="connsiteY1" fmla="*/ 0 h 3769162"/>
                          <a:gd name="connsiteX2" fmla="*/ 1505062 w 1505062"/>
                          <a:gd name="connsiteY2" fmla="*/ 2946171 h 3769162"/>
                          <a:gd name="connsiteX3" fmla="*/ 0 w 1505062"/>
                          <a:gd name="connsiteY3" fmla="*/ 3769162 h 3769162"/>
                          <a:gd name="connsiteX4" fmla="*/ 74111 w 1505062"/>
                          <a:gd name="connsiteY4" fmla="*/ 244072 h 3769162"/>
                          <a:gd name="connsiteX0" fmla="*/ 74111 w 1505062"/>
                          <a:gd name="connsiteY0" fmla="*/ 148538 h 3673628"/>
                          <a:gd name="connsiteX1" fmla="*/ 605421 w 1505062"/>
                          <a:gd name="connsiteY1" fmla="*/ 0 h 3673628"/>
                          <a:gd name="connsiteX2" fmla="*/ 1505062 w 1505062"/>
                          <a:gd name="connsiteY2" fmla="*/ 2850637 h 3673628"/>
                          <a:gd name="connsiteX3" fmla="*/ 0 w 1505062"/>
                          <a:gd name="connsiteY3" fmla="*/ 3673628 h 3673628"/>
                          <a:gd name="connsiteX4" fmla="*/ 74111 w 1505062"/>
                          <a:gd name="connsiteY4" fmla="*/ 148538 h 3673628"/>
                          <a:gd name="connsiteX0" fmla="*/ 74111 w 1505062"/>
                          <a:gd name="connsiteY0" fmla="*/ 107594 h 3632684"/>
                          <a:gd name="connsiteX1" fmla="*/ 605421 w 1505062"/>
                          <a:gd name="connsiteY1" fmla="*/ 0 h 3632684"/>
                          <a:gd name="connsiteX2" fmla="*/ 1505062 w 1505062"/>
                          <a:gd name="connsiteY2" fmla="*/ 2809693 h 3632684"/>
                          <a:gd name="connsiteX3" fmla="*/ 0 w 1505062"/>
                          <a:gd name="connsiteY3" fmla="*/ 3632684 h 3632684"/>
                          <a:gd name="connsiteX4" fmla="*/ 74111 w 1505062"/>
                          <a:gd name="connsiteY4" fmla="*/ 107594 h 36326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05062" h="3632684">
                            <a:moveTo>
                              <a:pt x="74111" y="107594"/>
                            </a:moveTo>
                            <a:lnTo>
                              <a:pt x="605421" y="0"/>
                            </a:lnTo>
                            <a:lnTo>
                              <a:pt x="1505062" y="2809693"/>
                            </a:lnTo>
                            <a:lnTo>
                              <a:pt x="0" y="3632684"/>
                            </a:lnTo>
                            <a:lnTo>
                              <a:pt x="74111" y="107594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3" name="Rectangle 3">
                        <a:extLst>
                          <a:ext uri="{FF2B5EF4-FFF2-40B4-BE49-F238E27FC236}">
                            <a16:creationId xmlns:a16="http://schemas.microsoft.com/office/drawing/2014/main" id="{B4B0ECBB-AFC2-4E65-BEA3-5571EC8D09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71608" y="1446488"/>
                        <a:ext cx="871419" cy="1019761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" fmla="*/ 0 w 1190847"/>
                          <a:gd name="connsiteY0" fmla="*/ 0 h 2998381"/>
                          <a:gd name="connsiteX1" fmla="*/ 946298 w 1190847"/>
                          <a:gd name="connsiteY1" fmla="*/ 0 h 2998381"/>
                          <a:gd name="connsiteX2" fmla="*/ 1190847 w 1190847"/>
                          <a:gd name="connsiteY2" fmla="*/ 2604977 h 2998381"/>
                          <a:gd name="connsiteX3" fmla="*/ 0 w 1190847"/>
                          <a:gd name="connsiteY3" fmla="*/ 2998381 h 2998381"/>
                          <a:gd name="connsiteX4" fmla="*/ 0 w 1190847"/>
                          <a:gd name="connsiteY4" fmla="*/ 0 h 2998381"/>
                          <a:gd name="connsiteX0" fmla="*/ 191386 w 1382233"/>
                          <a:gd name="connsiteY0" fmla="*/ 0 h 3125972"/>
                          <a:gd name="connsiteX1" fmla="*/ 1137684 w 1382233"/>
                          <a:gd name="connsiteY1" fmla="*/ 0 h 3125972"/>
                          <a:gd name="connsiteX2" fmla="*/ 1382233 w 1382233"/>
                          <a:gd name="connsiteY2" fmla="*/ 2604977 h 3125972"/>
                          <a:gd name="connsiteX3" fmla="*/ 0 w 1382233"/>
                          <a:gd name="connsiteY3" fmla="*/ 3125972 h 3125972"/>
                          <a:gd name="connsiteX4" fmla="*/ 191386 w 1382233"/>
                          <a:gd name="connsiteY4" fmla="*/ 0 h 3125972"/>
                          <a:gd name="connsiteX0" fmla="*/ 191386 w 1382233"/>
                          <a:gd name="connsiteY0" fmla="*/ 0 h 3264195"/>
                          <a:gd name="connsiteX1" fmla="*/ 1137684 w 1382233"/>
                          <a:gd name="connsiteY1" fmla="*/ 0 h 3264195"/>
                          <a:gd name="connsiteX2" fmla="*/ 1382233 w 1382233"/>
                          <a:gd name="connsiteY2" fmla="*/ 2604977 h 3264195"/>
                          <a:gd name="connsiteX3" fmla="*/ 0 w 1382233"/>
                          <a:gd name="connsiteY3" fmla="*/ 3264195 h 3264195"/>
                          <a:gd name="connsiteX4" fmla="*/ 191386 w 1382233"/>
                          <a:gd name="connsiteY4" fmla="*/ 0 h 3264195"/>
                          <a:gd name="connsiteX0" fmla="*/ 0 w 1499191"/>
                          <a:gd name="connsiteY0" fmla="*/ 0 h 3306725"/>
                          <a:gd name="connsiteX1" fmla="*/ 1254642 w 1499191"/>
                          <a:gd name="connsiteY1" fmla="*/ 42530 h 3306725"/>
                          <a:gd name="connsiteX2" fmla="*/ 1499191 w 1499191"/>
                          <a:gd name="connsiteY2" fmla="*/ 2647507 h 3306725"/>
                          <a:gd name="connsiteX3" fmla="*/ 116958 w 1499191"/>
                          <a:gd name="connsiteY3" fmla="*/ 3306725 h 3306725"/>
                          <a:gd name="connsiteX4" fmla="*/ 0 w 1499191"/>
                          <a:gd name="connsiteY4" fmla="*/ 0 h 3306725"/>
                          <a:gd name="connsiteX0" fmla="*/ 0 w 1963215"/>
                          <a:gd name="connsiteY0" fmla="*/ 0 h 3306725"/>
                          <a:gd name="connsiteX1" fmla="*/ 1254642 w 1963215"/>
                          <a:gd name="connsiteY1" fmla="*/ 42530 h 3306725"/>
                          <a:gd name="connsiteX2" fmla="*/ 1963215 w 1963215"/>
                          <a:gd name="connsiteY2" fmla="*/ 2442791 h 3306725"/>
                          <a:gd name="connsiteX3" fmla="*/ 116958 w 1963215"/>
                          <a:gd name="connsiteY3" fmla="*/ 3306725 h 3306725"/>
                          <a:gd name="connsiteX4" fmla="*/ 0 w 1963215"/>
                          <a:gd name="connsiteY4" fmla="*/ 0 h 3306725"/>
                          <a:gd name="connsiteX0" fmla="*/ 0 w 1963215"/>
                          <a:gd name="connsiteY0" fmla="*/ 162187 h 3468912"/>
                          <a:gd name="connsiteX1" fmla="*/ 708731 w 1963215"/>
                          <a:gd name="connsiteY1" fmla="*/ 0 h 3468912"/>
                          <a:gd name="connsiteX2" fmla="*/ 1963215 w 1963215"/>
                          <a:gd name="connsiteY2" fmla="*/ 2604978 h 3468912"/>
                          <a:gd name="connsiteX3" fmla="*/ 116958 w 1963215"/>
                          <a:gd name="connsiteY3" fmla="*/ 3468912 h 3468912"/>
                          <a:gd name="connsiteX4" fmla="*/ 0 w 1963215"/>
                          <a:gd name="connsiteY4" fmla="*/ 162187 h 3468912"/>
                          <a:gd name="connsiteX0" fmla="*/ 0 w 1963215"/>
                          <a:gd name="connsiteY0" fmla="*/ 339607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339607 h 3646332"/>
                          <a:gd name="connsiteX0" fmla="*/ 0 w 1963215"/>
                          <a:gd name="connsiteY0" fmla="*/ 244072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244072 h 3646332"/>
                          <a:gd name="connsiteX0" fmla="*/ 0 w 1758498"/>
                          <a:gd name="connsiteY0" fmla="*/ 244072 h 3646332"/>
                          <a:gd name="connsiteX1" fmla="*/ 531310 w 1758498"/>
                          <a:gd name="connsiteY1" fmla="*/ 0 h 3646332"/>
                          <a:gd name="connsiteX2" fmla="*/ 1758498 w 1758498"/>
                          <a:gd name="connsiteY2" fmla="*/ 3014410 h 3646332"/>
                          <a:gd name="connsiteX3" fmla="*/ 116958 w 1758498"/>
                          <a:gd name="connsiteY3" fmla="*/ 3646332 h 3646332"/>
                          <a:gd name="connsiteX4" fmla="*/ 0 w 1758498"/>
                          <a:gd name="connsiteY4" fmla="*/ 244072 h 3646332"/>
                          <a:gd name="connsiteX0" fmla="*/ 74111 w 1832609"/>
                          <a:gd name="connsiteY0" fmla="*/ 244072 h 3769162"/>
                          <a:gd name="connsiteX1" fmla="*/ 605421 w 1832609"/>
                          <a:gd name="connsiteY1" fmla="*/ 0 h 3769162"/>
                          <a:gd name="connsiteX2" fmla="*/ 1832609 w 1832609"/>
                          <a:gd name="connsiteY2" fmla="*/ 3014410 h 3769162"/>
                          <a:gd name="connsiteX3" fmla="*/ 0 w 1832609"/>
                          <a:gd name="connsiteY3" fmla="*/ 3769162 h 3769162"/>
                          <a:gd name="connsiteX4" fmla="*/ 74111 w 1832609"/>
                          <a:gd name="connsiteY4" fmla="*/ 244072 h 3769162"/>
                          <a:gd name="connsiteX0" fmla="*/ 74111 w 1505062"/>
                          <a:gd name="connsiteY0" fmla="*/ 244072 h 3769162"/>
                          <a:gd name="connsiteX1" fmla="*/ 605421 w 1505062"/>
                          <a:gd name="connsiteY1" fmla="*/ 0 h 3769162"/>
                          <a:gd name="connsiteX2" fmla="*/ 1505062 w 1505062"/>
                          <a:gd name="connsiteY2" fmla="*/ 2946171 h 3769162"/>
                          <a:gd name="connsiteX3" fmla="*/ 0 w 1505062"/>
                          <a:gd name="connsiteY3" fmla="*/ 3769162 h 3769162"/>
                          <a:gd name="connsiteX4" fmla="*/ 74111 w 1505062"/>
                          <a:gd name="connsiteY4" fmla="*/ 244072 h 3769162"/>
                          <a:gd name="connsiteX0" fmla="*/ 74111 w 1505062"/>
                          <a:gd name="connsiteY0" fmla="*/ 148538 h 3673628"/>
                          <a:gd name="connsiteX1" fmla="*/ 605421 w 1505062"/>
                          <a:gd name="connsiteY1" fmla="*/ 0 h 3673628"/>
                          <a:gd name="connsiteX2" fmla="*/ 1505062 w 1505062"/>
                          <a:gd name="connsiteY2" fmla="*/ 2850637 h 3673628"/>
                          <a:gd name="connsiteX3" fmla="*/ 0 w 1505062"/>
                          <a:gd name="connsiteY3" fmla="*/ 3673628 h 3673628"/>
                          <a:gd name="connsiteX4" fmla="*/ 74111 w 1505062"/>
                          <a:gd name="connsiteY4" fmla="*/ 148538 h 3673628"/>
                          <a:gd name="connsiteX0" fmla="*/ 74111 w 1505062"/>
                          <a:gd name="connsiteY0" fmla="*/ 107594 h 3632684"/>
                          <a:gd name="connsiteX1" fmla="*/ 605421 w 1505062"/>
                          <a:gd name="connsiteY1" fmla="*/ 0 h 3632684"/>
                          <a:gd name="connsiteX2" fmla="*/ 1505062 w 1505062"/>
                          <a:gd name="connsiteY2" fmla="*/ 2809693 h 3632684"/>
                          <a:gd name="connsiteX3" fmla="*/ 0 w 1505062"/>
                          <a:gd name="connsiteY3" fmla="*/ 3632684 h 3632684"/>
                          <a:gd name="connsiteX4" fmla="*/ 74111 w 1505062"/>
                          <a:gd name="connsiteY4" fmla="*/ 107594 h 3632684"/>
                          <a:gd name="connsiteX0" fmla="*/ 74111 w 1505062"/>
                          <a:gd name="connsiteY0" fmla="*/ 734707 h 4259797"/>
                          <a:gd name="connsiteX1" fmla="*/ 895045 w 1505062"/>
                          <a:gd name="connsiteY1" fmla="*/ 0 h 4259797"/>
                          <a:gd name="connsiteX2" fmla="*/ 1505062 w 1505062"/>
                          <a:gd name="connsiteY2" fmla="*/ 3436806 h 4259797"/>
                          <a:gd name="connsiteX3" fmla="*/ 0 w 1505062"/>
                          <a:gd name="connsiteY3" fmla="*/ 4259797 h 4259797"/>
                          <a:gd name="connsiteX4" fmla="*/ 74111 w 1505062"/>
                          <a:gd name="connsiteY4" fmla="*/ 734707 h 4259797"/>
                          <a:gd name="connsiteX0" fmla="*/ 74111 w 1698147"/>
                          <a:gd name="connsiteY0" fmla="*/ 734707 h 4259797"/>
                          <a:gd name="connsiteX1" fmla="*/ 895045 w 1698147"/>
                          <a:gd name="connsiteY1" fmla="*/ 0 h 4259797"/>
                          <a:gd name="connsiteX2" fmla="*/ 1698147 w 1698147"/>
                          <a:gd name="connsiteY2" fmla="*/ 3311380 h 4259797"/>
                          <a:gd name="connsiteX3" fmla="*/ 0 w 1698147"/>
                          <a:gd name="connsiteY3" fmla="*/ 4259797 h 4259797"/>
                          <a:gd name="connsiteX4" fmla="*/ 74111 w 1698147"/>
                          <a:gd name="connsiteY4" fmla="*/ 734707 h 4259797"/>
                          <a:gd name="connsiteX0" fmla="*/ 74110 w 1698147"/>
                          <a:gd name="connsiteY0" fmla="*/ 421148 h 4259797"/>
                          <a:gd name="connsiteX1" fmla="*/ 895045 w 1698147"/>
                          <a:gd name="connsiteY1" fmla="*/ 0 h 4259797"/>
                          <a:gd name="connsiteX2" fmla="*/ 1698147 w 1698147"/>
                          <a:gd name="connsiteY2" fmla="*/ 3311380 h 4259797"/>
                          <a:gd name="connsiteX3" fmla="*/ 0 w 1698147"/>
                          <a:gd name="connsiteY3" fmla="*/ 4259797 h 4259797"/>
                          <a:gd name="connsiteX4" fmla="*/ 74110 w 1698147"/>
                          <a:gd name="connsiteY4" fmla="*/ 421148 h 42597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98147" h="4259797">
                            <a:moveTo>
                              <a:pt x="74110" y="421148"/>
                            </a:moveTo>
                            <a:lnTo>
                              <a:pt x="895045" y="0"/>
                            </a:lnTo>
                            <a:lnTo>
                              <a:pt x="1698147" y="3311380"/>
                            </a:lnTo>
                            <a:lnTo>
                              <a:pt x="0" y="4259797"/>
                            </a:lnTo>
                            <a:lnTo>
                              <a:pt x="74110" y="421148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4" name="Oval 1">
                        <a:extLst>
                          <a:ext uri="{FF2B5EF4-FFF2-40B4-BE49-F238E27FC236}">
                            <a16:creationId xmlns:a16="http://schemas.microsoft.com/office/drawing/2014/main" id="{332DBD08-18C9-4A98-9075-E9559531320C}"/>
                          </a:ext>
                        </a:extLst>
                      </p:cNvPr>
                      <p:cNvSpPr/>
                      <p:nvPr/>
                    </p:nvSpPr>
                    <p:spPr>
                      <a:xfrm rot="20088640">
                        <a:off x="627319" y="3413535"/>
                        <a:ext cx="7963786" cy="860272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5" name="Rectangle 2">
                        <a:extLst>
                          <a:ext uri="{FF2B5EF4-FFF2-40B4-BE49-F238E27FC236}">
                            <a16:creationId xmlns:a16="http://schemas.microsoft.com/office/drawing/2014/main" id="{F8EA366E-4AB1-4D33-BA41-883CC1063D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99526" y="1149690"/>
                        <a:ext cx="1127052" cy="1393166"/>
                      </a:xfrm>
                      <a:custGeom>
                        <a:avLst/>
                        <a:gdLst>
                          <a:gd name="connsiteX0" fmla="*/ 0 w 1052624"/>
                          <a:gd name="connsiteY0" fmla="*/ 0 h 1244008"/>
                          <a:gd name="connsiteX1" fmla="*/ 1052624 w 1052624"/>
                          <a:gd name="connsiteY1" fmla="*/ 0 h 1244008"/>
                          <a:gd name="connsiteX2" fmla="*/ 1052624 w 1052624"/>
                          <a:gd name="connsiteY2" fmla="*/ 1244008 h 1244008"/>
                          <a:gd name="connsiteX3" fmla="*/ 0 w 1052624"/>
                          <a:gd name="connsiteY3" fmla="*/ 1244008 h 1244008"/>
                          <a:gd name="connsiteX4" fmla="*/ 0 w 1052624"/>
                          <a:gd name="connsiteY4" fmla="*/ 0 h 1244008"/>
                          <a:gd name="connsiteX0" fmla="*/ 0 w 1520456"/>
                          <a:gd name="connsiteY0" fmla="*/ 233917 h 1477925"/>
                          <a:gd name="connsiteX1" fmla="*/ 1520456 w 1520456"/>
                          <a:gd name="connsiteY1" fmla="*/ 0 h 1477925"/>
                          <a:gd name="connsiteX2" fmla="*/ 1052624 w 1520456"/>
                          <a:gd name="connsiteY2" fmla="*/ 1477925 h 1477925"/>
                          <a:gd name="connsiteX3" fmla="*/ 0 w 1520456"/>
                          <a:gd name="connsiteY3" fmla="*/ 1477925 h 1477925"/>
                          <a:gd name="connsiteX4" fmla="*/ 0 w 1520456"/>
                          <a:gd name="connsiteY4" fmla="*/ 233917 h 1477925"/>
                          <a:gd name="connsiteX0" fmla="*/ 808074 w 1520456"/>
                          <a:gd name="connsiteY0" fmla="*/ 0 h 1488556"/>
                          <a:gd name="connsiteX1" fmla="*/ 1520456 w 1520456"/>
                          <a:gd name="connsiteY1" fmla="*/ 10631 h 1488556"/>
                          <a:gd name="connsiteX2" fmla="*/ 1052624 w 1520456"/>
                          <a:gd name="connsiteY2" fmla="*/ 1488556 h 1488556"/>
                          <a:gd name="connsiteX3" fmla="*/ 0 w 1520456"/>
                          <a:gd name="connsiteY3" fmla="*/ 1488556 h 1488556"/>
                          <a:gd name="connsiteX4" fmla="*/ 808074 w 1520456"/>
                          <a:gd name="connsiteY4" fmla="*/ 0 h 1488556"/>
                          <a:gd name="connsiteX0" fmla="*/ 808074 w 1520456"/>
                          <a:gd name="connsiteY0" fmla="*/ 0 h 1509821"/>
                          <a:gd name="connsiteX1" fmla="*/ 1520456 w 1520456"/>
                          <a:gd name="connsiteY1" fmla="*/ 10631 h 1509821"/>
                          <a:gd name="connsiteX2" fmla="*/ 1158950 w 1520456"/>
                          <a:gd name="connsiteY2" fmla="*/ 1509821 h 1509821"/>
                          <a:gd name="connsiteX3" fmla="*/ 0 w 1520456"/>
                          <a:gd name="connsiteY3" fmla="*/ 1488556 h 1509821"/>
                          <a:gd name="connsiteX4" fmla="*/ 808074 w 1520456"/>
                          <a:gd name="connsiteY4" fmla="*/ 0 h 1509821"/>
                          <a:gd name="connsiteX0" fmla="*/ 1254641 w 1967023"/>
                          <a:gd name="connsiteY0" fmla="*/ 0 h 1509821"/>
                          <a:gd name="connsiteX1" fmla="*/ 1967023 w 1967023"/>
                          <a:gd name="connsiteY1" fmla="*/ 10631 h 1509821"/>
                          <a:gd name="connsiteX2" fmla="*/ 1605517 w 1967023"/>
                          <a:gd name="connsiteY2" fmla="*/ 1509821 h 1509821"/>
                          <a:gd name="connsiteX3" fmla="*/ 0 w 1967023"/>
                          <a:gd name="connsiteY3" fmla="*/ 1392863 h 1509821"/>
                          <a:gd name="connsiteX4" fmla="*/ 1254641 w 1967023"/>
                          <a:gd name="connsiteY4" fmla="*/ 0 h 1509821"/>
                          <a:gd name="connsiteX0" fmla="*/ 829339 w 1541721"/>
                          <a:gd name="connsiteY0" fmla="*/ 0 h 1879077"/>
                          <a:gd name="connsiteX1" fmla="*/ 1541721 w 1541721"/>
                          <a:gd name="connsiteY1" fmla="*/ 10631 h 1879077"/>
                          <a:gd name="connsiteX2" fmla="*/ 1180215 w 1541721"/>
                          <a:gd name="connsiteY2" fmla="*/ 1509821 h 1879077"/>
                          <a:gd name="connsiteX3" fmla="*/ 0 w 1541721"/>
                          <a:gd name="connsiteY3" fmla="*/ 1879077 h 1879077"/>
                          <a:gd name="connsiteX4" fmla="*/ 829339 w 1541721"/>
                          <a:gd name="connsiteY4" fmla="*/ 0 h 1879077"/>
                          <a:gd name="connsiteX0" fmla="*/ 935664 w 1541721"/>
                          <a:gd name="connsiteY0" fmla="*/ 386017 h 1868446"/>
                          <a:gd name="connsiteX1" fmla="*/ 1541721 w 1541721"/>
                          <a:gd name="connsiteY1" fmla="*/ 0 h 1868446"/>
                          <a:gd name="connsiteX2" fmla="*/ 1180215 w 1541721"/>
                          <a:gd name="connsiteY2" fmla="*/ 1499190 h 1868446"/>
                          <a:gd name="connsiteX3" fmla="*/ 0 w 1541721"/>
                          <a:gd name="connsiteY3" fmla="*/ 1868446 h 1868446"/>
                          <a:gd name="connsiteX4" fmla="*/ 935664 w 1541721"/>
                          <a:gd name="connsiteY4" fmla="*/ 386017 h 1868446"/>
                          <a:gd name="connsiteX0" fmla="*/ 935664 w 1424763"/>
                          <a:gd name="connsiteY0" fmla="*/ 232477 h 1714906"/>
                          <a:gd name="connsiteX1" fmla="*/ 1424763 w 1424763"/>
                          <a:gd name="connsiteY1" fmla="*/ 0 h 1714906"/>
                          <a:gd name="connsiteX2" fmla="*/ 1180215 w 1424763"/>
                          <a:gd name="connsiteY2" fmla="*/ 1345650 h 1714906"/>
                          <a:gd name="connsiteX3" fmla="*/ 0 w 1424763"/>
                          <a:gd name="connsiteY3" fmla="*/ 1714906 h 1714906"/>
                          <a:gd name="connsiteX4" fmla="*/ 935664 w 1424763"/>
                          <a:gd name="connsiteY4" fmla="*/ 232477 h 1714906"/>
                          <a:gd name="connsiteX0" fmla="*/ 935664 w 1424763"/>
                          <a:gd name="connsiteY0" fmla="*/ 322043 h 1804472"/>
                          <a:gd name="connsiteX1" fmla="*/ 1424763 w 1424763"/>
                          <a:gd name="connsiteY1" fmla="*/ 0 h 1804472"/>
                          <a:gd name="connsiteX2" fmla="*/ 1180215 w 1424763"/>
                          <a:gd name="connsiteY2" fmla="*/ 1435216 h 1804472"/>
                          <a:gd name="connsiteX3" fmla="*/ 0 w 1424763"/>
                          <a:gd name="connsiteY3" fmla="*/ 1804472 h 1804472"/>
                          <a:gd name="connsiteX4" fmla="*/ 935664 w 1424763"/>
                          <a:gd name="connsiteY4" fmla="*/ 322043 h 1804472"/>
                          <a:gd name="connsiteX0" fmla="*/ 935664 w 1424763"/>
                          <a:gd name="connsiteY0" fmla="*/ 322043 h 1804472"/>
                          <a:gd name="connsiteX1" fmla="*/ 1424763 w 1424763"/>
                          <a:gd name="connsiteY1" fmla="*/ 0 h 1804472"/>
                          <a:gd name="connsiteX2" fmla="*/ 1180215 w 1424763"/>
                          <a:gd name="connsiteY2" fmla="*/ 1153724 h 1804472"/>
                          <a:gd name="connsiteX3" fmla="*/ 0 w 1424763"/>
                          <a:gd name="connsiteY3" fmla="*/ 1804472 h 1804472"/>
                          <a:gd name="connsiteX4" fmla="*/ 935664 w 1424763"/>
                          <a:gd name="connsiteY4" fmla="*/ 322043 h 1804472"/>
                          <a:gd name="connsiteX0" fmla="*/ 797441 w 1424763"/>
                          <a:gd name="connsiteY0" fmla="*/ 347634 h 1804472"/>
                          <a:gd name="connsiteX1" fmla="*/ 1424763 w 1424763"/>
                          <a:gd name="connsiteY1" fmla="*/ 0 h 1804472"/>
                          <a:gd name="connsiteX2" fmla="*/ 1180215 w 1424763"/>
                          <a:gd name="connsiteY2" fmla="*/ 1153724 h 1804472"/>
                          <a:gd name="connsiteX3" fmla="*/ 0 w 1424763"/>
                          <a:gd name="connsiteY3" fmla="*/ 1804472 h 1804472"/>
                          <a:gd name="connsiteX4" fmla="*/ 797441 w 1424763"/>
                          <a:gd name="connsiteY4" fmla="*/ 347634 h 1804472"/>
                          <a:gd name="connsiteX0" fmla="*/ 797441 w 1286540"/>
                          <a:gd name="connsiteY0" fmla="*/ 245273 h 1702111"/>
                          <a:gd name="connsiteX1" fmla="*/ 1286540 w 1286540"/>
                          <a:gd name="connsiteY1" fmla="*/ 0 h 1702111"/>
                          <a:gd name="connsiteX2" fmla="*/ 1180215 w 1286540"/>
                          <a:gd name="connsiteY2" fmla="*/ 1051363 h 1702111"/>
                          <a:gd name="connsiteX3" fmla="*/ 0 w 1286540"/>
                          <a:gd name="connsiteY3" fmla="*/ 1702111 h 1702111"/>
                          <a:gd name="connsiteX4" fmla="*/ 797441 w 1286540"/>
                          <a:gd name="connsiteY4" fmla="*/ 245273 h 1702111"/>
                          <a:gd name="connsiteX0" fmla="*/ 637953 w 1286540"/>
                          <a:gd name="connsiteY0" fmla="*/ 283659 h 1702111"/>
                          <a:gd name="connsiteX1" fmla="*/ 1286540 w 1286540"/>
                          <a:gd name="connsiteY1" fmla="*/ 0 h 1702111"/>
                          <a:gd name="connsiteX2" fmla="*/ 1180215 w 1286540"/>
                          <a:gd name="connsiteY2" fmla="*/ 1051363 h 1702111"/>
                          <a:gd name="connsiteX3" fmla="*/ 0 w 1286540"/>
                          <a:gd name="connsiteY3" fmla="*/ 1702111 h 1702111"/>
                          <a:gd name="connsiteX4" fmla="*/ 637953 w 1286540"/>
                          <a:gd name="connsiteY4" fmla="*/ 283659 h 1702111"/>
                          <a:gd name="connsiteX0" fmla="*/ 637953 w 1180215"/>
                          <a:gd name="connsiteY0" fmla="*/ 258069 h 1676521"/>
                          <a:gd name="connsiteX1" fmla="*/ 1127052 w 1180215"/>
                          <a:gd name="connsiteY1" fmla="*/ 0 h 1676521"/>
                          <a:gd name="connsiteX2" fmla="*/ 1180215 w 1180215"/>
                          <a:gd name="connsiteY2" fmla="*/ 1025773 h 1676521"/>
                          <a:gd name="connsiteX3" fmla="*/ 0 w 1180215"/>
                          <a:gd name="connsiteY3" fmla="*/ 1676521 h 1676521"/>
                          <a:gd name="connsiteX4" fmla="*/ 637953 w 1180215"/>
                          <a:gd name="connsiteY4" fmla="*/ 258069 h 1676521"/>
                          <a:gd name="connsiteX0" fmla="*/ 637953 w 1127052"/>
                          <a:gd name="connsiteY0" fmla="*/ 258069 h 1676521"/>
                          <a:gd name="connsiteX1" fmla="*/ 1127052 w 1127052"/>
                          <a:gd name="connsiteY1" fmla="*/ 0 h 1676521"/>
                          <a:gd name="connsiteX2" fmla="*/ 988829 w 1127052"/>
                          <a:gd name="connsiteY2" fmla="*/ 1128134 h 1676521"/>
                          <a:gd name="connsiteX3" fmla="*/ 0 w 1127052"/>
                          <a:gd name="connsiteY3" fmla="*/ 1676521 h 1676521"/>
                          <a:gd name="connsiteX4" fmla="*/ 637953 w 1127052"/>
                          <a:gd name="connsiteY4" fmla="*/ 258069 h 16765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27052" h="1676521">
                            <a:moveTo>
                              <a:pt x="637953" y="258069"/>
                            </a:moveTo>
                            <a:lnTo>
                              <a:pt x="1127052" y="0"/>
                            </a:lnTo>
                            <a:lnTo>
                              <a:pt x="988829" y="1128134"/>
                            </a:lnTo>
                            <a:lnTo>
                              <a:pt x="0" y="1676521"/>
                            </a:lnTo>
                            <a:lnTo>
                              <a:pt x="637953" y="25806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6" name="Rectangle 4">
                        <a:extLst>
                          <a:ext uri="{FF2B5EF4-FFF2-40B4-BE49-F238E27FC236}">
                            <a16:creationId xmlns:a16="http://schemas.microsoft.com/office/drawing/2014/main" id="{D8332F41-C542-40BF-A8DD-DB7166C4C0E3}"/>
                          </a:ext>
                        </a:extLst>
                      </p:cNvPr>
                      <p:cNvSpPr/>
                      <p:nvPr/>
                    </p:nvSpPr>
                    <p:spPr>
                      <a:xfrm rot="3151040">
                        <a:off x="4533244" y="3058560"/>
                        <a:ext cx="3391543" cy="3673544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" fmla="*/ 0 w 4067033"/>
                          <a:gd name="connsiteY0" fmla="*/ 794750 h 2800971"/>
                          <a:gd name="connsiteX1" fmla="*/ 3008217 w 4067033"/>
                          <a:gd name="connsiteY1" fmla="*/ 0 h 2800971"/>
                          <a:gd name="connsiteX2" fmla="*/ 4067033 w 4067033"/>
                          <a:gd name="connsiteY2" fmla="*/ 2800971 h 2800971"/>
                          <a:gd name="connsiteX3" fmla="*/ 0 w 4067033"/>
                          <a:gd name="connsiteY3" fmla="*/ 2800971 h 2800971"/>
                          <a:gd name="connsiteX4" fmla="*/ 0 w 4067033"/>
                          <a:gd name="connsiteY4" fmla="*/ 794750 h 2800971"/>
                          <a:gd name="connsiteX0" fmla="*/ 0 w 3270108"/>
                          <a:gd name="connsiteY0" fmla="*/ 794750 h 2800971"/>
                          <a:gd name="connsiteX1" fmla="*/ 3008217 w 3270108"/>
                          <a:gd name="connsiteY1" fmla="*/ 0 h 2800971"/>
                          <a:gd name="connsiteX2" fmla="*/ 3270108 w 3270108"/>
                          <a:gd name="connsiteY2" fmla="*/ 745167 h 2800971"/>
                          <a:gd name="connsiteX3" fmla="*/ 0 w 3270108"/>
                          <a:gd name="connsiteY3" fmla="*/ 2800971 h 2800971"/>
                          <a:gd name="connsiteX4" fmla="*/ 0 w 3270108"/>
                          <a:gd name="connsiteY4" fmla="*/ 794750 h 2800971"/>
                          <a:gd name="connsiteX0" fmla="*/ 0 w 3270108"/>
                          <a:gd name="connsiteY0" fmla="*/ 1094399 h 3100620"/>
                          <a:gd name="connsiteX1" fmla="*/ 3066016 w 3270108"/>
                          <a:gd name="connsiteY1" fmla="*/ 0 h 3100620"/>
                          <a:gd name="connsiteX2" fmla="*/ 3270108 w 3270108"/>
                          <a:gd name="connsiteY2" fmla="*/ 1044816 h 3100620"/>
                          <a:gd name="connsiteX3" fmla="*/ 0 w 3270108"/>
                          <a:gd name="connsiteY3" fmla="*/ 3100620 h 3100620"/>
                          <a:gd name="connsiteX4" fmla="*/ 0 w 3270108"/>
                          <a:gd name="connsiteY4" fmla="*/ 1094399 h 3100620"/>
                          <a:gd name="connsiteX0" fmla="*/ 0 w 3417466"/>
                          <a:gd name="connsiteY0" fmla="*/ 1094399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0 w 3417466"/>
                          <a:gd name="connsiteY4" fmla="*/ 1094399 h 3100620"/>
                          <a:gd name="connsiteX0" fmla="*/ 229562 w 3417466"/>
                          <a:gd name="connsiteY0" fmla="*/ 1580014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29562 w 3417466"/>
                          <a:gd name="connsiteY4" fmla="*/ 1580014 h 3100620"/>
                          <a:gd name="connsiteX0" fmla="*/ 266766 w 3417466"/>
                          <a:gd name="connsiteY0" fmla="*/ 1419360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66766 w 3417466"/>
                          <a:gd name="connsiteY4" fmla="*/ 1419360 h 3100620"/>
                          <a:gd name="connsiteX0" fmla="*/ 266766 w 3417466"/>
                          <a:gd name="connsiteY0" fmla="*/ 1616825 h 3298085"/>
                          <a:gd name="connsiteX1" fmla="*/ 3234640 w 3417466"/>
                          <a:gd name="connsiteY1" fmla="*/ 0 h 3298085"/>
                          <a:gd name="connsiteX2" fmla="*/ 3417466 w 3417466"/>
                          <a:gd name="connsiteY2" fmla="*/ 736131 h 3298085"/>
                          <a:gd name="connsiteX3" fmla="*/ 0 w 3417466"/>
                          <a:gd name="connsiteY3" fmla="*/ 3298085 h 3298085"/>
                          <a:gd name="connsiteX4" fmla="*/ 266766 w 3417466"/>
                          <a:gd name="connsiteY4" fmla="*/ 1616825 h 3298085"/>
                          <a:gd name="connsiteX0" fmla="*/ 266766 w 3417466"/>
                          <a:gd name="connsiteY0" fmla="*/ 1780735 h 3461995"/>
                          <a:gd name="connsiteX1" fmla="*/ 3222744 w 3417466"/>
                          <a:gd name="connsiteY1" fmla="*/ 0 h 3461995"/>
                          <a:gd name="connsiteX2" fmla="*/ 3417466 w 3417466"/>
                          <a:gd name="connsiteY2" fmla="*/ 900041 h 3461995"/>
                          <a:gd name="connsiteX3" fmla="*/ 0 w 3417466"/>
                          <a:gd name="connsiteY3" fmla="*/ 3461995 h 3461995"/>
                          <a:gd name="connsiteX4" fmla="*/ 266766 w 3417466"/>
                          <a:gd name="connsiteY4" fmla="*/ 1780735 h 3461995"/>
                          <a:gd name="connsiteX0" fmla="*/ 266766 w 3445299"/>
                          <a:gd name="connsiteY0" fmla="*/ 1780735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266766 w 3445299"/>
                          <a:gd name="connsiteY4" fmla="*/ 1780735 h 3461995"/>
                          <a:gd name="connsiteX0" fmla="*/ 345831 w 3445299"/>
                          <a:gd name="connsiteY0" fmla="*/ 1789770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345831 w 3445299"/>
                          <a:gd name="connsiteY4" fmla="*/ 1789770 h 3461995"/>
                          <a:gd name="connsiteX0" fmla="*/ 345831 w 3445299"/>
                          <a:gd name="connsiteY0" fmla="*/ 1760140 h 3432365"/>
                          <a:gd name="connsiteX1" fmla="*/ 3440804 w 3445299"/>
                          <a:gd name="connsiteY1" fmla="*/ 0 h 3432365"/>
                          <a:gd name="connsiteX2" fmla="*/ 3445299 w 3445299"/>
                          <a:gd name="connsiteY2" fmla="*/ 564981 h 3432365"/>
                          <a:gd name="connsiteX3" fmla="*/ 0 w 3445299"/>
                          <a:gd name="connsiteY3" fmla="*/ 3432365 h 3432365"/>
                          <a:gd name="connsiteX4" fmla="*/ 345831 w 3445299"/>
                          <a:gd name="connsiteY4" fmla="*/ 1760140 h 3432365"/>
                          <a:gd name="connsiteX0" fmla="*/ 345831 w 3440824"/>
                          <a:gd name="connsiteY0" fmla="*/ 1760140 h 3432365"/>
                          <a:gd name="connsiteX1" fmla="*/ 3440804 w 3440824"/>
                          <a:gd name="connsiteY1" fmla="*/ 0 h 3432365"/>
                          <a:gd name="connsiteX2" fmla="*/ 3361914 w 3440824"/>
                          <a:gd name="connsiteY2" fmla="*/ 449442 h 3432365"/>
                          <a:gd name="connsiteX3" fmla="*/ 0 w 3440824"/>
                          <a:gd name="connsiteY3" fmla="*/ 3432365 h 3432365"/>
                          <a:gd name="connsiteX4" fmla="*/ 345831 w 3440824"/>
                          <a:gd name="connsiteY4" fmla="*/ 1760140 h 3432365"/>
                          <a:gd name="connsiteX0" fmla="*/ 345831 w 3361914"/>
                          <a:gd name="connsiteY0" fmla="*/ 2001319 h 3673544"/>
                          <a:gd name="connsiteX1" fmla="*/ 3350573 w 3361914"/>
                          <a:gd name="connsiteY1" fmla="*/ 0 h 3673544"/>
                          <a:gd name="connsiteX2" fmla="*/ 3361914 w 3361914"/>
                          <a:gd name="connsiteY2" fmla="*/ 690621 h 3673544"/>
                          <a:gd name="connsiteX3" fmla="*/ 0 w 3361914"/>
                          <a:gd name="connsiteY3" fmla="*/ 3673544 h 3673544"/>
                          <a:gd name="connsiteX4" fmla="*/ 345831 w 3361914"/>
                          <a:gd name="connsiteY4" fmla="*/ 2001319 h 3673544"/>
                          <a:gd name="connsiteX0" fmla="*/ 345831 w 3391543"/>
                          <a:gd name="connsiteY0" fmla="*/ 2001319 h 3673544"/>
                          <a:gd name="connsiteX1" fmla="*/ 3350573 w 3391543"/>
                          <a:gd name="connsiteY1" fmla="*/ 0 h 3673544"/>
                          <a:gd name="connsiteX2" fmla="*/ 3391543 w 3391543"/>
                          <a:gd name="connsiteY2" fmla="*/ 472562 h 3673544"/>
                          <a:gd name="connsiteX3" fmla="*/ 0 w 3391543"/>
                          <a:gd name="connsiteY3" fmla="*/ 3673544 h 3673544"/>
                          <a:gd name="connsiteX4" fmla="*/ 345831 w 3391543"/>
                          <a:gd name="connsiteY4" fmla="*/ 2001319 h 36735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391543" h="3673544">
                            <a:moveTo>
                              <a:pt x="345831" y="2001319"/>
                            </a:moveTo>
                            <a:lnTo>
                              <a:pt x="3350573" y="0"/>
                            </a:lnTo>
                            <a:cubicBezTo>
                              <a:pt x="3352071" y="188327"/>
                              <a:pt x="3390045" y="284235"/>
                              <a:pt x="3391543" y="472562"/>
                            </a:cubicBezTo>
                            <a:lnTo>
                              <a:pt x="0" y="3673544"/>
                            </a:lnTo>
                            <a:lnTo>
                              <a:pt x="345831" y="200131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7" name="Rectangle 4">
                        <a:extLst>
                          <a:ext uri="{FF2B5EF4-FFF2-40B4-BE49-F238E27FC236}">
                            <a16:creationId xmlns:a16="http://schemas.microsoft.com/office/drawing/2014/main" id="{66BA1C86-5FAD-4030-B386-FBC1EADBC207}"/>
                          </a:ext>
                        </a:extLst>
                      </p:cNvPr>
                      <p:cNvSpPr/>
                      <p:nvPr/>
                    </p:nvSpPr>
                    <p:spPr>
                      <a:xfrm rot="3151040">
                        <a:off x="7641220" y="1961099"/>
                        <a:ext cx="1061986" cy="1396645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" fmla="*/ 0 w 4067033"/>
                          <a:gd name="connsiteY0" fmla="*/ 794750 h 2800971"/>
                          <a:gd name="connsiteX1" fmla="*/ 3008217 w 4067033"/>
                          <a:gd name="connsiteY1" fmla="*/ 0 h 2800971"/>
                          <a:gd name="connsiteX2" fmla="*/ 4067033 w 4067033"/>
                          <a:gd name="connsiteY2" fmla="*/ 2800971 h 2800971"/>
                          <a:gd name="connsiteX3" fmla="*/ 0 w 4067033"/>
                          <a:gd name="connsiteY3" fmla="*/ 2800971 h 2800971"/>
                          <a:gd name="connsiteX4" fmla="*/ 0 w 4067033"/>
                          <a:gd name="connsiteY4" fmla="*/ 794750 h 2800971"/>
                          <a:gd name="connsiteX0" fmla="*/ 0 w 3270108"/>
                          <a:gd name="connsiteY0" fmla="*/ 794750 h 2800971"/>
                          <a:gd name="connsiteX1" fmla="*/ 3008217 w 3270108"/>
                          <a:gd name="connsiteY1" fmla="*/ 0 h 2800971"/>
                          <a:gd name="connsiteX2" fmla="*/ 3270108 w 3270108"/>
                          <a:gd name="connsiteY2" fmla="*/ 745167 h 2800971"/>
                          <a:gd name="connsiteX3" fmla="*/ 0 w 3270108"/>
                          <a:gd name="connsiteY3" fmla="*/ 2800971 h 2800971"/>
                          <a:gd name="connsiteX4" fmla="*/ 0 w 3270108"/>
                          <a:gd name="connsiteY4" fmla="*/ 794750 h 2800971"/>
                          <a:gd name="connsiteX0" fmla="*/ 0 w 3270108"/>
                          <a:gd name="connsiteY0" fmla="*/ 1094399 h 3100620"/>
                          <a:gd name="connsiteX1" fmla="*/ 3066016 w 3270108"/>
                          <a:gd name="connsiteY1" fmla="*/ 0 h 3100620"/>
                          <a:gd name="connsiteX2" fmla="*/ 3270108 w 3270108"/>
                          <a:gd name="connsiteY2" fmla="*/ 1044816 h 3100620"/>
                          <a:gd name="connsiteX3" fmla="*/ 0 w 3270108"/>
                          <a:gd name="connsiteY3" fmla="*/ 3100620 h 3100620"/>
                          <a:gd name="connsiteX4" fmla="*/ 0 w 3270108"/>
                          <a:gd name="connsiteY4" fmla="*/ 1094399 h 3100620"/>
                          <a:gd name="connsiteX0" fmla="*/ 0 w 3417466"/>
                          <a:gd name="connsiteY0" fmla="*/ 1094399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0 w 3417466"/>
                          <a:gd name="connsiteY4" fmla="*/ 1094399 h 3100620"/>
                          <a:gd name="connsiteX0" fmla="*/ 229562 w 3417466"/>
                          <a:gd name="connsiteY0" fmla="*/ 1580014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29562 w 3417466"/>
                          <a:gd name="connsiteY4" fmla="*/ 1580014 h 3100620"/>
                          <a:gd name="connsiteX0" fmla="*/ 266766 w 3417466"/>
                          <a:gd name="connsiteY0" fmla="*/ 1419360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66766 w 3417466"/>
                          <a:gd name="connsiteY4" fmla="*/ 1419360 h 3100620"/>
                          <a:gd name="connsiteX0" fmla="*/ 266766 w 3417466"/>
                          <a:gd name="connsiteY0" fmla="*/ 1616825 h 3298085"/>
                          <a:gd name="connsiteX1" fmla="*/ 3234640 w 3417466"/>
                          <a:gd name="connsiteY1" fmla="*/ 0 h 3298085"/>
                          <a:gd name="connsiteX2" fmla="*/ 3417466 w 3417466"/>
                          <a:gd name="connsiteY2" fmla="*/ 736131 h 3298085"/>
                          <a:gd name="connsiteX3" fmla="*/ 0 w 3417466"/>
                          <a:gd name="connsiteY3" fmla="*/ 3298085 h 3298085"/>
                          <a:gd name="connsiteX4" fmla="*/ 266766 w 3417466"/>
                          <a:gd name="connsiteY4" fmla="*/ 1616825 h 3298085"/>
                          <a:gd name="connsiteX0" fmla="*/ 266766 w 3417466"/>
                          <a:gd name="connsiteY0" fmla="*/ 1780735 h 3461995"/>
                          <a:gd name="connsiteX1" fmla="*/ 3222744 w 3417466"/>
                          <a:gd name="connsiteY1" fmla="*/ 0 h 3461995"/>
                          <a:gd name="connsiteX2" fmla="*/ 3417466 w 3417466"/>
                          <a:gd name="connsiteY2" fmla="*/ 900041 h 3461995"/>
                          <a:gd name="connsiteX3" fmla="*/ 0 w 3417466"/>
                          <a:gd name="connsiteY3" fmla="*/ 3461995 h 3461995"/>
                          <a:gd name="connsiteX4" fmla="*/ 266766 w 3417466"/>
                          <a:gd name="connsiteY4" fmla="*/ 1780735 h 3461995"/>
                          <a:gd name="connsiteX0" fmla="*/ 266766 w 3445299"/>
                          <a:gd name="connsiteY0" fmla="*/ 1780735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266766 w 3445299"/>
                          <a:gd name="connsiteY4" fmla="*/ 1780735 h 3461995"/>
                          <a:gd name="connsiteX0" fmla="*/ 345831 w 3445299"/>
                          <a:gd name="connsiteY0" fmla="*/ 1789770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345831 w 3445299"/>
                          <a:gd name="connsiteY4" fmla="*/ 1789770 h 3461995"/>
                          <a:gd name="connsiteX0" fmla="*/ 345831 w 3445299"/>
                          <a:gd name="connsiteY0" fmla="*/ 1760140 h 3432365"/>
                          <a:gd name="connsiteX1" fmla="*/ 3440804 w 3445299"/>
                          <a:gd name="connsiteY1" fmla="*/ 0 h 3432365"/>
                          <a:gd name="connsiteX2" fmla="*/ 3445299 w 3445299"/>
                          <a:gd name="connsiteY2" fmla="*/ 564981 h 3432365"/>
                          <a:gd name="connsiteX3" fmla="*/ 0 w 3445299"/>
                          <a:gd name="connsiteY3" fmla="*/ 3432365 h 3432365"/>
                          <a:gd name="connsiteX4" fmla="*/ 345831 w 3445299"/>
                          <a:gd name="connsiteY4" fmla="*/ 1760140 h 3432365"/>
                          <a:gd name="connsiteX0" fmla="*/ 345831 w 3440824"/>
                          <a:gd name="connsiteY0" fmla="*/ 1760140 h 3432365"/>
                          <a:gd name="connsiteX1" fmla="*/ 3440804 w 3440824"/>
                          <a:gd name="connsiteY1" fmla="*/ 0 h 3432365"/>
                          <a:gd name="connsiteX2" fmla="*/ 3361914 w 3440824"/>
                          <a:gd name="connsiteY2" fmla="*/ 449442 h 3432365"/>
                          <a:gd name="connsiteX3" fmla="*/ 0 w 3440824"/>
                          <a:gd name="connsiteY3" fmla="*/ 3432365 h 3432365"/>
                          <a:gd name="connsiteX4" fmla="*/ 345831 w 3440824"/>
                          <a:gd name="connsiteY4" fmla="*/ 1760140 h 3432365"/>
                          <a:gd name="connsiteX0" fmla="*/ 345831 w 3361914"/>
                          <a:gd name="connsiteY0" fmla="*/ 2001319 h 3673544"/>
                          <a:gd name="connsiteX1" fmla="*/ 3350573 w 3361914"/>
                          <a:gd name="connsiteY1" fmla="*/ 0 h 3673544"/>
                          <a:gd name="connsiteX2" fmla="*/ 3361914 w 3361914"/>
                          <a:gd name="connsiteY2" fmla="*/ 690621 h 3673544"/>
                          <a:gd name="connsiteX3" fmla="*/ 0 w 3361914"/>
                          <a:gd name="connsiteY3" fmla="*/ 3673544 h 3673544"/>
                          <a:gd name="connsiteX4" fmla="*/ 345831 w 3361914"/>
                          <a:gd name="connsiteY4" fmla="*/ 2001319 h 3673544"/>
                          <a:gd name="connsiteX0" fmla="*/ 345831 w 3391543"/>
                          <a:gd name="connsiteY0" fmla="*/ 2001319 h 3673544"/>
                          <a:gd name="connsiteX1" fmla="*/ 3350573 w 3391543"/>
                          <a:gd name="connsiteY1" fmla="*/ 0 h 3673544"/>
                          <a:gd name="connsiteX2" fmla="*/ 3391543 w 3391543"/>
                          <a:gd name="connsiteY2" fmla="*/ 472562 h 3673544"/>
                          <a:gd name="connsiteX3" fmla="*/ 0 w 3391543"/>
                          <a:gd name="connsiteY3" fmla="*/ 3673544 h 3673544"/>
                          <a:gd name="connsiteX4" fmla="*/ 345831 w 3391543"/>
                          <a:gd name="connsiteY4" fmla="*/ 2001319 h 3673544"/>
                          <a:gd name="connsiteX0" fmla="*/ 345831 w 3350575"/>
                          <a:gd name="connsiteY0" fmla="*/ 2001319 h 3673544"/>
                          <a:gd name="connsiteX1" fmla="*/ 3350573 w 3350575"/>
                          <a:gd name="connsiteY1" fmla="*/ 0 h 3673544"/>
                          <a:gd name="connsiteX2" fmla="*/ 1994537 w 3350575"/>
                          <a:gd name="connsiteY2" fmla="*/ 1745509 h 3673544"/>
                          <a:gd name="connsiteX3" fmla="*/ 0 w 3350575"/>
                          <a:gd name="connsiteY3" fmla="*/ 3673544 h 3673544"/>
                          <a:gd name="connsiteX4" fmla="*/ 345831 w 3350575"/>
                          <a:gd name="connsiteY4" fmla="*/ 2001319 h 3673544"/>
                          <a:gd name="connsiteX0" fmla="*/ 345831 w 2419560"/>
                          <a:gd name="connsiteY0" fmla="*/ 1921118 h 3593343"/>
                          <a:gd name="connsiteX1" fmla="*/ 2419558 w 2419560"/>
                          <a:gd name="connsiteY1" fmla="*/ 0 h 3593343"/>
                          <a:gd name="connsiteX2" fmla="*/ 1994537 w 2419560"/>
                          <a:gd name="connsiteY2" fmla="*/ 1665308 h 3593343"/>
                          <a:gd name="connsiteX3" fmla="*/ 0 w 2419560"/>
                          <a:gd name="connsiteY3" fmla="*/ 3593343 h 3593343"/>
                          <a:gd name="connsiteX4" fmla="*/ 345831 w 2419560"/>
                          <a:gd name="connsiteY4" fmla="*/ 1921118 h 3593343"/>
                          <a:gd name="connsiteX0" fmla="*/ 345831 w 2276422"/>
                          <a:gd name="connsiteY0" fmla="*/ 2312566 h 3984791"/>
                          <a:gd name="connsiteX1" fmla="*/ 2276417 w 2276422"/>
                          <a:gd name="connsiteY1" fmla="*/ 1 h 3984791"/>
                          <a:gd name="connsiteX2" fmla="*/ 1994537 w 2276422"/>
                          <a:gd name="connsiteY2" fmla="*/ 2056756 h 3984791"/>
                          <a:gd name="connsiteX3" fmla="*/ 0 w 2276422"/>
                          <a:gd name="connsiteY3" fmla="*/ 3984791 h 3984791"/>
                          <a:gd name="connsiteX4" fmla="*/ 345831 w 2276422"/>
                          <a:gd name="connsiteY4" fmla="*/ 2312566 h 3984791"/>
                          <a:gd name="connsiteX0" fmla="*/ 366762 w 2276422"/>
                          <a:gd name="connsiteY0" fmla="*/ 1892302 h 3984791"/>
                          <a:gd name="connsiteX1" fmla="*/ 2276417 w 2276422"/>
                          <a:gd name="connsiteY1" fmla="*/ 1 h 3984791"/>
                          <a:gd name="connsiteX2" fmla="*/ 1994537 w 2276422"/>
                          <a:gd name="connsiteY2" fmla="*/ 2056756 h 3984791"/>
                          <a:gd name="connsiteX3" fmla="*/ 0 w 2276422"/>
                          <a:gd name="connsiteY3" fmla="*/ 3984791 h 3984791"/>
                          <a:gd name="connsiteX4" fmla="*/ 366762 w 2276422"/>
                          <a:gd name="connsiteY4" fmla="*/ 1892302 h 3984791"/>
                          <a:gd name="connsiteX0" fmla="*/ 366762 w 2276422"/>
                          <a:gd name="connsiteY0" fmla="*/ 1892302 h 3984791"/>
                          <a:gd name="connsiteX1" fmla="*/ 2276417 w 2276422"/>
                          <a:gd name="connsiteY1" fmla="*/ 1 h 3984791"/>
                          <a:gd name="connsiteX2" fmla="*/ 1913347 w 2276422"/>
                          <a:gd name="connsiteY2" fmla="*/ 1237841 h 3984791"/>
                          <a:gd name="connsiteX3" fmla="*/ 0 w 2276422"/>
                          <a:gd name="connsiteY3" fmla="*/ 3984791 h 3984791"/>
                          <a:gd name="connsiteX4" fmla="*/ 366762 w 2276422"/>
                          <a:gd name="connsiteY4" fmla="*/ 1892302 h 3984791"/>
                          <a:gd name="connsiteX0" fmla="*/ 366762 w 2276463"/>
                          <a:gd name="connsiteY0" fmla="*/ 1892302 h 3984791"/>
                          <a:gd name="connsiteX1" fmla="*/ 2276417 w 2276463"/>
                          <a:gd name="connsiteY1" fmla="*/ 1 h 3984791"/>
                          <a:gd name="connsiteX2" fmla="*/ 2243053 w 2276463"/>
                          <a:gd name="connsiteY2" fmla="*/ 985523 h 3984791"/>
                          <a:gd name="connsiteX3" fmla="*/ 0 w 2276463"/>
                          <a:gd name="connsiteY3" fmla="*/ 3984791 h 3984791"/>
                          <a:gd name="connsiteX4" fmla="*/ 366762 w 2276463"/>
                          <a:gd name="connsiteY4" fmla="*/ 1892302 h 39847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276463" h="3984791">
                            <a:moveTo>
                              <a:pt x="366762" y="1892302"/>
                            </a:moveTo>
                            <a:lnTo>
                              <a:pt x="2276417" y="1"/>
                            </a:lnTo>
                            <a:cubicBezTo>
                              <a:pt x="2277915" y="188328"/>
                              <a:pt x="2241555" y="797196"/>
                              <a:pt x="2243053" y="985523"/>
                            </a:cubicBezTo>
                            <a:lnTo>
                              <a:pt x="0" y="3984791"/>
                            </a:lnTo>
                            <a:lnTo>
                              <a:pt x="366762" y="1892302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</p:grpSp>
                <p:cxnSp>
                  <p:nvCxnSpPr>
                    <p:cNvPr id="31" name="Straight Connector 10">
                      <a:extLst>
                        <a:ext uri="{FF2B5EF4-FFF2-40B4-BE49-F238E27FC236}">
                          <a16:creationId xmlns:a16="http://schemas.microsoft.com/office/drawing/2014/main" id="{D664EDFE-2F32-4FAC-9481-6655667D3C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2968" y="3950635"/>
                      <a:ext cx="3330226" cy="1598671"/>
                    </a:xfrm>
                    <a:prstGeom prst="line">
                      <a:avLst/>
                    </a:prstGeom>
                    <a:noFill/>
                    <a:ln w="57150" cap="flat" cmpd="sng" algn="ctr">
                      <a:solidFill>
                        <a:sysClr val="windowText" lastClr="000000"/>
                      </a:solidFill>
                      <a:prstDash val="dash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</p:grpSp>
            <p:cxnSp>
              <p:nvCxnSpPr>
                <p:cNvPr id="26" name="Straight Arrow Connector 20">
                  <a:extLst>
                    <a:ext uri="{FF2B5EF4-FFF2-40B4-BE49-F238E27FC236}">
                      <a16:creationId xmlns:a16="http://schemas.microsoft.com/office/drawing/2014/main" id="{7F57BD9B-FC0A-4238-94F6-9B4692F9E3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1746" y="5017046"/>
                  <a:ext cx="1148976" cy="948895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F72F3978-1D69-40D8-8ACB-D59B0CDE17E3}"/>
                  </a:ext>
                </a:extLst>
              </p:cNvPr>
              <p:cNvSpPr txBox="1"/>
              <p:nvPr/>
            </p:nvSpPr>
            <p:spPr>
              <a:xfrm>
                <a:off x="932651" y="5870728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39" name="フリーフォーム: 図形 38">
                <a:extLst>
                  <a:ext uri="{FF2B5EF4-FFF2-40B4-BE49-F238E27FC236}">
                    <a16:creationId xmlns:a16="http://schemas.microsoft.com/office/drawing/2014/main" id="{4EBF0164-01B6-44E1-9E9E-EB218B528749}"/>
                  </a:ext>
                </a:extLst>
              </p:cNvPr>
              <p:cNvSpPr/>
              <p:nvPr/>
            </p:nvSpPr>
            <p:spPr>
              <a:xfrm rot="19888531">
                <a:off x="1642728" y="5703707"/>
                <a:ext cx="51810" cy="271257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TextBox 28">
                <a:extLst>
                  <a:ext uri="{FF2B5EF4-FFF2-40B4-BE49-F238E27FC236}">
                    <a16:creationId xmlns:a16="http://schemas.microsoft.com/office/drawing/2014/main" id="{E4289C59-1EF6-4B44-961A-40C230A957D5}"/>
                  </a:ext>
                </a:extLst>
              </p:cNvPr>
              <p:cNvSpPr txBox="1"/>
              <p:nvPr/>
            </p:nvSpPr>
            <p:spPr>
              <a:xfrm>
                <a:off x="2109490" y="5719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MN</a:t>
                </a:r>
                <a:endParaRPr kumimoji="1" lang="ja-JP" altLang="en-US" sz="2400" dirty="0"/>
              </a:p>
            </p:txBody>
          </p:sp>
          <p:sp>
            <p:nvSpPr>
              <p:cNvPr id="41" name="Right Arrow 30">
                <a:extLst>
                  <a:ext uri="{FF2B5EF4-FFF2-40B4-BE49-F238E27FC236}">
                    <a16:creationId xmlns:a16="http://schemas.microsoft.com/office/drawing/2014/main" id="{C112ECB3-2C01-465B-9247-D2371B96C74B}"/>
                  </a:ext>
                </a:extLst>
              </p:cNvPr>
              <p:cNvSpPr/>
              <p:nvPr/>
            </p:nvSpPr>
            <p:spPr>
              <a:xfrm rot="16200000">
                <a:off x="3666681" y="5562293"/>
                <a:ext cx="2049701" cy="389625"/>
              </a:xfrm>
              <a:prstGeom prst="rightArrow">
                <a:avLst>
                  <a:gd name="adj1" fmla="val 50000"/>
                  <a:gd name="adj2" fmla="val 190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TextBox 32">
                <a:extLst>
                  <a:ext uri="{FF2B5EF4-FFF2-40B4-BE49-F238E27FC236}">
                    <a16:creationId xmlns:a16="http://schemas.microsoft.com/office/drawing/2014/main" id="{80A5AAB5-9B4A-4EF8-A3B2-8C130049DC30}"/>
                  </a:ext>
                </a:extLst>
              </p:cNvPr>
              <p:cNvSpPr txBox="1"/>
              <p:nvPr/>
            </p:nvSpPr>
            <p:spPr>
              <a:xfrm>
                <a:off x="4042456" y="5592593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44" name="TextBox 28">
              <a:extLst>
                <a:ext uri="{FF2B5EF4-FFF2-40B4-BE49-F238E27FC236}">
                  <a16:creationId xmlns:a16="http://schemas.microsoft.com/office/drawing/2014/main" id="{603D4296-1B60-40B4-83C1-90B35E71DF10}"/>
                </a:ext>
              </a:extLst>
            </p:cNvPr>
            <p:cNvSpPr txBox="1"/>
            <p:nvPr/>
          </p:nvSpPr>
          <p:spPr>
            <a:xfrm>
              <a:off x="1254876" y="3225143"/>
              <a:ext cx="16644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 err="1"/>
                <a:t>Pamb</a:t>
              </a:r>
              <a:endParaRPr kumimoji="1" lang="en-US" altLang="ja-JP" sz="3200" b="1" dirty="0"/>
            </a:p>
            <a:p>
              <a:r>
                <a:rPr lang="en-US" altLang="ja-JP" sz="3200" b="1" dirty="0" err="1"/>
                <a:t>Tamb</a:t>
              </a:r>
              <a:endParaRPr kumimoji="1" lang="ja-JP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0953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8A837A5-930D-4FAA-9655-A5AB37007A7A}"/>
              </a:ext>
            </a:extLst>
          </p:cNvPr>
          <p:cNvGrpSpPr/>
          <p:nvPr/>
        </p:nvGrpSpPr>
        <p:grpSpPr>
          <a:xfrm>
            <a:off x="3244221" y="448257"/>
            <a:ext cx="5881760" cy="6062120"/>
            <a:chOff x="3244221" y="448257"/>
            <a:chExt cx="5881760" cy="60621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71D038-1C2E-469A-A8CF-F00D28CDA060}"/>
                </a:ext>
              </a:extLst>
            </p:cNvPr>
            <p:cNvSpPr/>
            <p:nvPr/>
          </p:nvSpPr>
          <p:spPr>
            <a:xfrm>
              <a:off x="4380051" y="448257"/>
              <a:ext cx="1505062" cy="363268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" fmla="*/ 0 w 1190847"/>
                <a:gd name="connsiteY0" fmla="*/ 0 h 2998381"/>
                <a:gd name="connsiteX1" fmla="*/ 946298 w 1190847"/>
                <a:gd name="connsiteY1" fmla="*/ 0 h 2998381"/>
                <a:gd name="connsiteX2" fmla="*/ 1190847 w 1190847"/>
                <a:gd name="connsiteY2" fmla="*/ 2604977 h 2998381"/>
                <a:gd name="connsiteX3" fmla="*/ 0 w 1190847"/>
                <a:gd name="connsiteY3" fmla="*/ 2998381 h 2998381"/>
                <a:gd name="connsiteX4" fmla="*/ 0 w 1190847"/>
                <a:gd name="connsiteY4" fmla="*/ 0 h 2998381"/>
                <a:gd name="connsiteX0" fmla="*/ 191386 w 1382233"/>
                <a:gd name="connsiteY0" fmla="*/ 0 h 3125972"/>
                <a:gd name="connsiteX1" fmla="*/ 1137684 w 1382233"/>
                <a:gd name="connsiteY1" fmla="*/ 0 h 3125972"/>
                <a:gd name="connsiteX2" fmla="*/ 1382233 w 1382233"/>
                <a:gd name="connsiteY2" fmla="*/ 2604977 h 3125972"/>
                <a:gd name="connsiteX3" fmla="*/ 0 w 1382233"/>
                <a:gd name="connsiteY3" fmla="*/ 3125972 h 3125972"/>
                <a:gd name="connsiteX4" fmla="*/ 191386 w 1382233"/>
                <a:gd name="connsiteY4" fmla="*/ 0 h 3125972"/>
                <a:gd name="connsiteX0" fmla="*/ 191386 w 1382233"/>
                <a:gd name="connsiteY0" fmla="*/ 0 h 3264195"/>
                <a:gd name="connsiteX1" fmla="*/ 1137684 w 1382233"/>
                <a:gd name="connsiteY1" fmla="*/ 0 h 3264195"/>
                <a:gd name="connsiteX2" fmla="*/ 1382233 w 1382233"/>
                <a:gd name="connsiteY2" fmla="*/ 2604977 h 3264195"/>
                <a:gd name="connsiteX3" fmla="*/ 0 w 1382233"/>
                <a:gd name="connsiteY3" fmla="*/ 3264195 h 3264195"/>
                <a:gd name="connsiteX4" fmla="*/ 191386 w 1382233"/>
                <a:gd name="connsiteY4" fmla="*/ 0 h 3264195"/>
                <a:gd name="connsiteX0" fmla="*/ 0 w 1499191"/>
                <a:gd name="connsiteY0" fmla="*/ 0 h 3306725"/>
                <a:gd name="connsiteX1" fmla="*/ 1254642 w 1499191"/>
                <a:gd name="connsiteY1" fmla="*/ 42530 h 3306725"/>
                <a:gd name="connsiteX2" fmla="*/ 1499191 w 1499191"/>
                <a:gd name="connsiteY2" fmla="*/ 2647507 h 3306725"/>
                <a:gd name="connsiteX3" fmla="*/ 116958 w 1499191"/>
                <a:gd name="connsiteY3" fmla="*/ 3306725 h 3306725"/>
                <a:gd name="connsiteX4" fmla="*/ 0 w 1499191"/>
                <a:gd name="connsiteY4" fmla="*/ 0 h 3306725"/>
                <a:gd name="connsiteX0" fmla="*/ 0 w 1963215"/>
                <a:gd name="connsiteY0" fmla="*/ 0 h 3306725"/>
                <a:gd name="connsiteX1" fmla="*/ 1254642 w 1963215"/>
                <a:gd name="connsiteY1" fmla="*/ 42530 h 3306725"/>
                <a:gd name="connsiteX2" fmla="*/ 1963215 w 1963215"/>
                <a:gd name="connsiteY2" fmla="*/ 2442791 h 3306725"/>
                <a:gd name="connsiteX3" fmla="*/ 116958 w 1963215"/>
                <a:gd name="connsiteY3" fmla="*/ 3306725 h 3306725"/>
                <a:gd name="connsiteX4" fmla="*/ 0 w 1963215"/>
                <a:gd name="connsiteY4" fmla="*/ 0 h 3306725"/>
                <a:gd name="connsiteX0" fmla="*/ 0 w 1963215"/>
                <a:gd name="connsiteY0" fmla="*/ 162187 h 3468912"/>
                <a:gd name="connsiteX1" fmla="*/ 708731 w 1963215"/>
                <a:gd name="connsiteY1" fmla="*/ 0 h 3468912"/>
                <a:gd name="connsiteX2" fmla="*/ 1963215 w 1963215"/>
                <a:gd name="connsiteY2" fmla="*/ 2604978 h 3468912"/>
                <a:gd name="connsiteX3" fmla="*/ 116958 w 1963215"/>
                <a:gd name="connsiteY3" fmla="*/ 3468912 h 3468912"/>
                <a:gd name="connsiteX4" fmla="*/ 0 w 1963215"/>
                <a:gd name="connsiteY4" fmla="*/ 162187 h 3468912"/>
                <a:gd name="connsiteX0" fmla="*/ 0 w 1963215"/>
                <a:gd name="connsiteY0" fmla="*/ 339607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339607 h 3646332"/>
                <a:gd name="connsiteX0" fmla="*/ 0 w 1963215"/>
                <a:gd name="connsiteY0" fmla="*/ 244072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244072 h 3646332"/>
                <a:gd name="connsiteX0" fmla="*/ 0 w 1758498"/>
                <a:gd name="connsiteY0" fmla="*/ 244072 h 3646332"/>
                <a:gd name="connsiteX1" fmla="*/ 531310 w 1758498"/>
                <a:gd name="connsiteY1" fmla="*/ 0 h 3646332"/>
                <a:gd name="connsiteX2" fmla="*/ 1758498 w 1758498"/>
                <a:gd name="connsiteY2" fmla="*/ 3014410 h 3646332"/>
                <a:gd name="connsiteX3" fmla="*/ 116958 w 1758498"/>
                <a:gd name="connsiteY3" fmla="*/ 3646332 h 3646332"/>
                <a:gd name="connsiteX4" fmla="*/ 0 w 1758498"/>
                <a:gd name="connsiteY4" fmla="*/ 244072 h 3646332"/>
                <a:gd name="connsiteX0" fmla="*/ 74111 w 1832609"/>
                <a:gd name="connsiteY0" fmla="*/ 244072 h 3769162"/>
                <a:gd name="connsiteX1" fmla="*/ 605421 w 1832609"/>
                <a:gd name="connsiteY1" fmla="*/ 0 h 3769162"/>
                <a:gd name="connsiteX2" fmla="*/ 1832609 w 1832609"/>
                <a:gd name="connsiteY2" fmla="*/ 3014410 h 3769162"/>
                <a:gd name="connsiteX3" fmla="*/ 0 w 1832609"/>
                <a:gd name="connsiteY3" fmla="*/ 3769162 h 3769162"/>
                <a:gd name="connsiteX4" fmla="*/ 74111 w 1832609"/>
                <a:gd name="connsiteY4" fmla="*/ 244072 h 3769162"/>
                <a:gd name="connsiteX0" fmla="*/ 74111 w 1505062"/>
                <a:gd name="connsiteY0" fmla="*/ 244072 h 3769162"/>
                <a:gd name="connsiteX1" fmla="*/ 605421 w 1505062"/>
                <a:gd name="connsiteY1" fmla="*/ 0 h 3769162"/>
                <a:gd name="connsiteX2" fmla="*/ 1505062 w 1505062"/>
                <a:gd name="connsiteY2" fmla="*/ 2946171 h 3769162"/>
                <a:gd name="connsiteX3" fmla="*/ 0 w 1505062"/>
                <a:gd name="connsiteY3" fmla="*/ 3769162 h 3769162"/>
                <a:gd name="connsiteX4" fmla="*/ 74111 w 1505062"/>
                <a:gd name="connsiteY4" fmla="*/ 244072 h 3769162"/>
                <a:gd name="connsiteX0" fmla="*/ 74111 w 1505062"/>
                <a:gd name="connsiteY0" fmla="*/ 148538 h 3673628"/>
                <a:gd name="connsiteX1" fmla="*/ 605421 w 1505062"/>
                <a:gd name="connsiteY1" fmla="*/ 0 h 3673628"/>
                <a:gd name="connsiteX2" fmla="*/ 1505062 w 1505062"/>
                <a:gd name="connsiteY2" fmla="*/ 2850637 h 3673628"/>
                <a:gd name="connsiteX3" fmla="*/ 0 w 1505062"/>
                <a:gd name="connsiteY3" fmla="*/ 3673628 h 3673628"/>
                <a:gd name="connsiteX4" fmla="*/ 74111 w 1505062"/>
                <a:gd name="connsiteY4" fmla="*/ 148538 h 3673628"/>
                <a:gd name="connsiteX0" fmla="*/ 74111 w 1505062"/>
                <a:gd name="connsiteY0" fmla="*/ 107594 h 3632684"/>
                <a:gd name="connsiteX1" fmla="*/ 605421 w 1505062"/>
                <a:gd name="connsiteY1" fmla="*/ 0 h 3632684"/>
                <a:gd name="connsiteX2" fmla="*/ 1505062 w 1505062"/>
                <a:gd name="connsiteY2" fmla="*/ 2809693 h 3632684"/>
                <a:gd name="connsiteX3" fmla="*/ 0 w 1505062"/>
                <a:gd name="connsiteY3" fmla="*/ 3632684 h 3632684"/>
                <a:gd name="connsiteX4" fmla="*/ 74111 w 1505062"/>
                <a:gd name="connsiteY4" fmla="*/ 107594 h 363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062" h="3632684">
                  <a:moveTo>
                    <a:pt x="74111" y="107594"/>
                  </a:moveTo>
                  <a:lnTo>
                    <a:pt x="605421" y="0"/>
                  </a:lnTo>
                  <a:lnTo>
                    <a:pt x="1505062" y="2809693"/>
                  </a:lnTo>
                  <a:lnTo>
                    <a:pt x="0" y="3632684"/>
                  </a:lnTo>
                  <a:lnTo>
                    <a:pt x="74111" y="10759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37F3C5-1881-49F5-AA1A-31D2D840D4DF}"/>
                </a:ext>
              </a:extLst>
            </p:cNvPr>
            <p:cNvSpPr/>
            <p:nvPr/>
          </p:nvSpPr>
          <p:spPr>
            <a:xfrm rot="3151040">
              <a:off x="5593437" y="297783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" fmla="*/ 0 w 4067033"/>
                <a:gd name="connsiteY0" fmla="*/ 794750 h 2800971"/>
                <a:gd name="connsiteX1" fmla="*/ 3008217 w 4067033"/>
                <a:gd name="connsiteY1" fmla="*/ 0 h 2800971"/>
                <a:gd name="connsiteX2" fmla="*/ 4067033 w 4067033"/>
                <a:gd name="connsiteY2" fmla="*/ 2800971 h 2800971"/>
                <a:gd name="connsiteX3" fmla="*/ 0 w 4067033"/>
                <a:gd name="connsiteY3" fmla="*/ 2800971 h 2800971"/>
                <a:gd name="connsiteX4" fmla="*/ 0 w 4067033"/>
                <a:gd name="connsiteY4" fmla="*/ 794750 h 2800971"/>
                <a:gd name="connsiteX0" fmla="*/ 0 w 3270108"/>
                <a:gd name="connsiteY0" fmla="*/ 794750 h 2800971"/>
                <a:gd name="connsiteX1" fmla="*/ 3008217 w 3270108"/>
                <a:gd name="connsiteY1" fmla="*/ 0 h 2800971"/>
                <a:gd name="connsiteX2" fmla="*/ 3270108 w 3270108"/>
                <a:gd name="connsiteY2" fmla="*/ 745167 h 2800971"/>
                <a:gd name="connsiteX3" fmla="*/ 0 w 3270108"/>
                <a:gd name="connsiteY3" fmla="*/ 2800971 h 2800971"/>
                <a:gd name="connsiteX4" fmla="*/ 0 w 3270108"/>
                <a:gd name="connsiteY4" fmla="*/ 794750 h 2800971"/>
                <a:gd name="connsiteX0" fmla="*/ 0 w 3270108"/>
                <a:gd name="connsiteY0" fmla="*/ 1094399 h 3100620"/>
                <a:gd name="connsiteX1" fmla="*/ 3066016 w 3270108"/>
                <a:gd name="connsiteY1" fmla="*/ 0 h 3100620"/>
                <a:gd name="connsiteX2" fmla="*/ 3270108 w 3270108"/>
                <a:gd name="connsiteY2" fmla="*/ 1044816 h 3100620"/>
                <a:gd name="connsiteX3" fmla="*/ 0 w 3270108"/>
                <a:gd name="connsiteY3" fmla="*/ 3100620 h 3100620"/>
                <a:gd name="connsiteX4" fmla="*/ 0 w 3270108"/>
                <a:gd name="connsiteY4" fmla="*/ 1094399 h 3100620"/>
                <a:gd name="connsiteX0" fmla="*/ 0 w 3417466"/>
                <a:gd name="connsiteY0" fmla="*/ 1094399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0 w 3417466"/>
                <a:gd name="connsiteY4" fmla="*/ 1094399 h 3100620"/>
                <a:gd name="connsiteX0" fmla="*/ 229562 w 3417466"/>
                <a:gd name="connsiteY0" fmla="*/ 1580014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29562 w 3417466"/>
                <a:gd name="connsiteY4" fmla="*/ 1580014 h 3100620"/>
                <a:gd name="connsiteX0" fmla="*/ 266766 w 3417466"/>
                <a:gd name="connsiteY0" fmla="*/ 1419360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66766 w 3417466"/>
                <a:gd name="connsiteY4" fmla="*/ 1419360 h 3100620"/>
                <a:gd name="connsiteX0" fmla="*/ 266766 w 3417466"/>
                <a:gd name="connsiteY0" fmla="*/ 1616825 h 3298085"/>
                <a:gd name="connsiteX1" fmla="*/ 3234640 w 3417466"/>
                <a:gd name="connsiteY1" fmla="*/ 0 h 3298085"/>
                <a:gd name="connsiteX2" fmla="*/ 3417466 w 3417466"/>
                <a:gd name="connsiteY2" fmla="*/ 736131 h 3298085"/>
                <a:gd name="connsiteX3" fmla="*/ 0 w 3417466"/>
                <a:gd name="connsiteY3" fmla="*/ 3298085 h 3298085"/>
                <a:gd name="connsiteX4" fmla="*/ 266766 w 3417466"/>
                <a:gd name="connsiteY4" fmla="*/ 1616825 h 3298085"/>
                <a:gd name="connsiteX0" fmla="*/ 266766 w 3417466"/>
                <a:gd name="connsiteY0" fmla="*/ 1780735 h 3461995"/>
                <a:gd name="connsiteX1" fmla="*/ 3222744 w 3417466"/>
                <a:gd name="connsiteY1" fmla="*/ 0 h 3461995"/>
                <a:gd name="connsiteX2" fmla="*/ 3417466 w 3417466"/>
                <a:gd name="connsiteY2" fmla="*/ 900041 h 3461995"/>
                <a:gd name="connsiteX3" fmla="*/ 0 w 3417466"/>
                <a:gd name="connsiteY3" fmla="*/ 3461995 h 3461995"/>
                <a:gd name="connsiteX4" fmla="*/ 266766 w 3417466"/>
                <a:gd name="connsiteY4" fmla="*/ 1780735 h 3461995"/>
                <a:gd name="connsiteX0" fmla="*/ 266766 w 3445299"/>
                <a:gd name="connsiteY0" fmla="*/ 1780735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266766 w 3445299"/>
                <a:gd name="connsiteY4" fmla="*/ 1780735 h 3461995"/>
                <a:gd name="connsiteX0" fmla="*/ 345831 w 3445299"/>
                <a:gd name="connsiteY0" fmla="*/ 1789770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345831 w 3445299"/>
                <a:gd name="connsiteY4" fmla="*/ 1789770 h 3461995"/>
                <a:gd name="connsiteX0" fmla="*/ 345831 w 3445299"/>
                <a:gd name="connsiteY0" fmla="*/ 1760140 h 3432365"/>
                <a:gd name="connsiteX1" fmla="*/ 3440804 w 3445299"/>
                <a:gd name="connsiteY1" fmla="*/ 0 h 3432365"/>
                <a:gd name="connsiteX2" fmla="*/ 3445299 w 3445299"/>
                <a:gd name="connsiteY2" fmla="*/ 564981 h 3432365"/>
                <a:gd name="connsiteX3" fmla="*/ 0 w 3445299"/>
                <a:gd name="connsiteY3" fmla="*/ 3432365 h 3432365"/>
                <a:gd name="connsiteX4" fmla="*/ 345831 w 3445299"/>
                <a:gd name="connsiteY4" fmla="*/ 1760140 h 3432365"/>
                <a:gd name="connsiteX0" fmla="*/ 345831 w 3440824"/>
                <a:gd name="connsiteY0" fmla="*/ 1760140 h 3432365"/>
                <a:gd name="connsiteX1" fmla="*/ 3440804 w 3440824"/>
                <a:gd name="connsiteY1" fmla="*/ 0 h 3432365"/>
                <a:gd name="connsiteX2" fmla="*/ 3361914 w 3440824"/>
                <a:gd name="connsiteY2" fmla="*/ 449442 h 3432365"/>
                <a:gd name="connsiteX3" fmla="*/ 0 w 3440824"/>
                <a:gd name="connsiteY3" fmla="*/ 3432365 h 3432365"/>
                <a:gd name="connsiteX4" fmla="*/ 345831 w 3440824"/>
                <a:gd name="connsiteY4" fmla="*/ 1760140 h 3432365"/>
                <a:gd name="connsiteX0" fmla="*/ 345831 w 3361914"/>
                <a:gd name="connsiteY0" fmla="*/ 2001319 h 3673544"/>
                <a:gd name="connsiteX1" fmla="*/ 3350573 w 3361914"/>
                <a:gd name="connsiteY1" fmla="*/ 0 h 3673544"/>
                <a:gd name="connsiteX2" fmla="*/ 3361914 w 3361914"/>
                <a:gd name="connsiteY2" fmla="*/ 690621 h 3673544"/>
                <a:gd name="connsiteX3" fmla="*/ 0 w 3361914"/>
                <a:gd name="connsiteY3" fmla="*/ 3673544 h 3673544"/>
                <a:gd name="connsiteX4" fmla="*/ 345831 w 3361914"/>
                <a:gd name="connsiteY4" fmla="*/ 2001319 h 3673544"/>
                <a:gd name="connsiteX0" fmla="*/ 345831 w 3391543"/>
                <a:gd name="connsiteY0" fmla="*/ 2001319 h 3673544"/>
                <a:gd name="connsiteX1" fmla="*/ 3350573 w 3391543"/>
                <a:gd name="connsiteY1" fmla="*/ 0 h 3673544"/>
                <a:gd name="connsiteX2" fmla="*/ 3391543 w 3391543"/>
                <a:gd name="connsiteY2" fmla="*/ 472562 h 3673544"/>
                <a:gd name="connsiteX3" fmla="*/ 0 w 3391543"/>
                <a:gd name="connsiteY3" fmla="*/ 3673544 h 3673544"/>
                <a:gd name="connsiteX4" fmla="*/ 345831 w 3391543"/>
                <a:gd name="connsiteY4" fmla="*/ 2001319 h 367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cxnSp>
          <p:nvCxnSpPr>
            <p:cNvPr id="7" name="Straight Arrow Connector 20">
              <a:extLst>
                <a:ext uri="{FF2B5EF4-FFF2-40B4-BE49-F238E27FC236}">
                  <a16:creationId xmlns:a16="http://schemas.microsoft.com/office/drawing/2014/main" id="{F7BEEA03-26AD-47C9-88C8-D4B2D31F9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847" y="4392891"/>
              <a:ext cx="908947" cy="92467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0E18A86-84B6-4CB9-932D-EFE8CAA7BD4C}"/>
                </a:ext>
              </a:extLst>
            </p:cNvPr>
            <p:cNvSpPr/>
            <p:nvPr/>
          </p:nvSpPr>
          <p:spPr>
            <a:xfrm>
              <a:off x="4381489" y="3257889"/>
              <a:ext cx="1946766" cy="131151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" fmla="*/ 0 w 1190847"/>
                <a:gd name="connsiteY0" fmla="*/ 0 h 2998381"/>
                <a:gd name="connsiteX1" fmla="*/ 946298 w 1190847"/>
                <a:gd name="connsiteY1" fmla="*/ 0 h 2998381"/>
                <a:gd name="connsiteX2" fmla="*/ 1190847 w 1190847"/>
                <a:gd name="connsiteY2" fmla="*/ 2604977 h 2998381"/>
                <a:gd name="connsiteX3" fmla="*/ 0 w 1190847"/>
                <a:gd name="connsiteY3" fmla="*/ 2998381 h 2998381"/>
                <a:gd name="connsiteX4" fmla="*/ 0 w 1190847"/>
                <a:gd name="connsiteY4" fmla="*/ 0 h 2998381"/>
                <a:gd name="connsiteX0" fmla="*/ 191386 w 1382233"/>
                <a:gd name="connsiteY0" fmla="*/ 0 h 3125972"/>
                <a:gd name="connsiteX1" fmla="*/ 1137684 w 1382233"/>
                <a:gd name="connsiteY1" fmla="*/ 0 h 3125972"/>
                <a:gd name="connsiteX2" fmla="*/ 1382233 w 1382233"/>
                <a:gd name="connsiteY2" fmla="*/ 2604977 h 3125972"/>
                <a:gd name="connsiteX3" fmla="*/ 0 w 1382233"/>
                <a:gd name="connsiteY3" fmla="*/ 3125972 h 3125972"/>
                <a:gd name="connsiteX4" fmla="*/ 191386 w 1382233"/>
                <a:gd name="connsiteY4" fmla="*/ 0 h 3125972"/>
                <a:gd name="connsiteX0" fmla="*/ 191386 w 1382233"/>
                <a:gd name="connsiteY0" fmla="*/ 0 h 3264195"/>
                <a:gd name="connsiteX1" fmla="*/ 1137684 w 1382233"/>
                <a:gd name="connsiteY1" fmla="*/ 0 h 3264195"/>
                <a:gd name="connsiteX2" fmla="*/ 1382233 w 1382233"/>
                <a:gd name="connsiteY2" fmla="*/ 2604977 h 3264195"/>
                <a:gd name="connsiteX3" fmla="*/ 0 w 1382233"/>
                <a:gd name="connsiteY3" fmla="*/ 3264195 h 3264195"/>
                <a:gd name="connsiteX4" fmla="*/ 191386 w 1382233"/>
                <a:gd name="connsiteY4" fmla="*/ 0 h 3264195"/>
                <a:gd name="connsiteX0" fmla="*/ 0 w 1499191"/>
                <a:gd name="connsiteY0" fmla="*/ 0 h 3306725"/>
                <a:gd name="connsiteX1" fmla="*/ 1254642 w 1499191"/>
                <a:gd name="connsiteY1" fmla="*/ 42530 h 3306725"/>
                <a:gd name="connsiteX2" fmla="*/ 1499191 w 1499191"/>
                <a:gd name="connsiteY2" fmla="*/ 2647507 h 3306725"/>
                <a:gd name="connsiteX3" fmla="*/ 116958 w 1499191"/>
                <a:gd name="connsiteY3" fmla="*/ 3306725 h 3306725"/>
                <a:gd name="connsiteX4" fmla="*/ 0 w 1499191"/>
                <a:gd name="connsiteY4" fmla="*/ 0 h 3306725"/>
                <a:gd name="connsiteX0" fmla="*/ 0 w 1963215"/>
                <a:gd name="connsiteY0" fmla="*/ 0 h 3306725"/>
                <a:gd name="connsiteX1" fmla="*/ 1254642 w 1963215"/>
                <a:gd name="connsiteY1" fmla="*/ 42530 h 3306725"/>
                <a:gd name="connsiteX2" fmla="*/ 1963215 w 1963215"/>
                <a:gd name="connsiteY2" fmla="*/ 2442791 h 3306725"/>
                <a:gd name="connsiteX3" fmla="*/ 116958 w 1963215"/>
                <a:gd name="connsiteY3" fmla="*/ 3306725 h 3306725"/>
                <a:gd name="connsiteX4" fmla="*/ 0 w 1963215"/>
                <a:gd name="connsiteY4" fmla="*/ 0 h 3306725"/>
                <a:gd name="connsiteX0" fmla="*/ 0 w 1963215"/>
                <a:gd name="connsiteY0" fmla="*/ 162187 h 3468912"/>
                <a:gd name="connsiteX1" fmla="*/ 708731 w 1963215"/>
                <a:gd name="connsiteY1" fmla="*/ 0 h 3468912"/>
                <a:gd name="connsiteX2" fmla="*/ 1963215 w 1963215"/>
                <a:gd name="connsiteY2" fmla="*/ 2604978 h 3468912"/>
                <a:gd name="connsiteX3" fmla="*/ 116958 w 1963215"/>
                <a:gd name="connsiteY3" fmla="*/ 3468912 h 3468912"/>
                <a:gd name="connsiteX4" fmla="*/ 0 w 1963215"/>
                <a:gd name="connsiteY4" fmla="*/ 162187 h 3468912"/>
                <a:gd name="connsiteX0" fmla="*/ 0 w 1963215"/>
                <a:gd name="connsiteY0" fmla="*/ 339607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339607 h 3646332"/>
                <a:gd name="connsiteX0" fmla="*/ 0 w 1963215"/>
                <a:gd name="connsiteY0" fmla="*/ 244072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244072 h 3646332"/>
                <a:gd name="connsiteX0" fmla="*/ 0 w 1758498"/>
                <a:gd name="connsiteY0" fmla="*/ 244072 h 3646332"/>
                <a:gd name="connsiteX1" fmla="*/ 531310 w 1758498"/>
                <a:gd name="connsiteY1" fmla="*/ 0 h 3646332"/>
                <a:gd name="connsiteX2" fmla="*/ 1758498 w 1758498"/>
                <a:gd name="connsiteY2" fmla="*/ 3014410 h 3646332"/>
                <a:gd name="connsiteX3" fmla="*/ 116958 w 1758498"/>
                <a:gd name="connsiteY3" fmla="*/ 3646332 h 3646332"/>
                <a:gd name="connsiteX4" fmla="*/ 0 w 1758498"/>
                <a:gd name="connsiteY4" fmla="*/ 244072 h 3646332"/>
                <a:gd name="connsiteX0" fmla="*/ 74111 w 1832609"/>
                <a:gd name="connsiteY0" fmla="*/ 244072 h 3769162"/>
                <a:gd name="connsiteX1" fmla="*/ 605421 w 1832609"/>
                <a:gd name="connsiteY1" fmla="*/ 0 h 3769162"/>
                <a:gd name="connsiteX2" fmla="*/ 1832609 w 1832609"/>
                <a:gd name="connsiteY2" fmla="*/ 3014410 h 3769162"/>
                <a:gd name="connsiteX3" fmla="*/ 0 w 1832609"/>
                <a:gd name="connsiteY3" fmla="*/ 3769162 h 3769162"/>
                <a:gd name="connsiteX4" fmla="*/ 74111 w 1832609"/>
                <a:gd name="connsiteY4" fmla="*/ 244072 h 3769162"/>
                <a:gd name="connsiteX0" fmla="*/ 74111 w 1505062"/>
                <a:gd name="connsiteY0" fmla="*/ 244072 h 3769162"/>
                <a:gd name="connsiteX1" fmla="*/ 605421 w 1505062"/>
                <a:gd name="connsiteY1" fmla="*/ 0 h 3769162"/>
                <a:gd name="connsiteX2" fmla="*/ 1505062 w 1505062"/>
                <a:gd name="connsiteY2" fmla="*/ 2946171 h 3769162"/>
                <a:gd name="connsiteX3" fmla="*/ 0 w 1505062"/>
                <a:gd name="connsiteY3" fmla="*/ 3769162 h 3769162"/>
                <a:gd name="connsiteX4" fmla="*/ 74111 w 1505062"/>
                <a:gd name="connsiteY4" fmla="*/ 244072 h 3769162"/>
                <a:gd name="connsiteX0" fmla="*/ 74111 w 1505062"/>
                <a:gd name="connsiteY0" fmla="*/ 148538 h 3673628"/>
                <a:gd name="connsiteX1" fmla="*/ 605421 w 1505062"/>
                <a:gd name="connsiteY1" fmla="*/ 0 h 3673628"/>
                <a:gd name="connsiteX2" fmla="*/ 1505062 w 1505062"/>
                <a:gd name="connsiteY2" fmla="*/ 2850637 h 3673628"/>
                <a:gd name="connsiteX3" fmla="*/ 0 w 1505062"/>
                <a:gd name="connsiteY3" fmla="*/ 3673628 h 3673628"/>
                <a:gd name="connsiteX4" fmla="*/ 74111 w 1505062"/>
                <a:gd name="connsiteY4" fmla="*/ 148538 h 3673628"/>
                <a:gd name="connsiteX0" fmla="*/ 74111 w 1505062"/>
                <a:gd name="connsiteY0" fmla="*/ 107594 h 3632684"/>
                <a:gd name="connsiteX1" fmla="*/ 605421 w 1505062"/>
                <a:gd name="connsiteY1" fmla="*/ 0 h 3632684"/>
                <a:gd name="connsiteX2" fmla="*/ 1505062 w 1505062"/>
                <a:gd name="connsiteY2" fmla="*/ 2809693 h 3632684"/>
                <a:gd name="connsiteX3" fmla="*/ 0 w 1505062"/>
                <a:gd name="connsiteY3" fmla="*/ 3632684 h 3632684"/>
                <a:gd name="connsiteX4" fmla="*/ 74111 w 1505062"/>
                <a:gd name="connsiteY4" fmla="*/ 107594 h 3632684"/>
                <a:gd name="connsiteX0" fmla="*/ 74111 w 1528508"/>
                <a:gd name="connsiteY0" fmla="*/ 107594 h 3632684"/>
                <a:gd name="connsiteX1" fmla="*/ 605421 w 1528508"/>
                <a:gd name="connsiteY1" fmla="*/ 0 h 3632684"/>
                <a:gd name="connsiteX2" fmla="*/ 1528508 w 1528508"/>
                <a:gd name="connsiteY2" fmla="*/ 2887847 h 3632684"/>
                <a:gd name="connsiteX3" fmla="*/ 0 w 1528508"/>
                <a:gd name="connsiteY3" fmla="*/ 3632684 h 3632684"/>
                <a:gd name="connsiteX4" fmla="*/ 74111 w 1528508"/>
                <a:gd name="connsiteY4" fmla="*/ 107594 h 3632684"/>
                <a:gd name="connsiteX0" fmla="*/ 74111 w 1528508"/>
                <a:gd name="connsiteY0" fmla="*/ 0 h 3525090"/>
                <a:gd name="connsiteX1" fmla="*/ 746098 w 1528508"/>
                <a:gd name="connsiteY1" fmla="*/ 2119791 h 3525090"/>
                <a:gd name="connsiteX2" fmla="*/ 1528508 w 1528508"/>
                <a:gd name="connsiteY2" fmla="*/ 2780253 h 3525090"/>
                <a:gd name="connsiteX3" fmla="*/ 0 w 1528508"/>
                <a:gd name="connsiteY3" fmla="*/ 3525090 h 3525090"/>
                <a:gd name="connsiteX4" fmla="*/ 74111 w 1528508"/>
                <a:gd name="connsiteY4" fmla="*/ 0 h 3525090"/>
                <a:gd name="connsiteX0" fmla="*/ 0 w 1946766"/>
                <a:gd name="connsiteY0" fmla="*/ 912578 h 1405299"/>
                <a:gd name="connsiteX1" fmla="*/ 1164356 w 1946766"/>
                <a:gd name="connsiteY1" fmla="*/ 0 h 1405299"/>
                <a:gd name="connsiteX2" fmla="*/ 1946766 w 1946766"/>
                <a:gd name="connsiteY2" fmla="*/ 660462 h 1405299"/>
                <a:gd name="connsiteX3" fmla="*/ 418258 w 1946766"/>
                <a:gd name="connsiteY3" fmla="*/ 1405299 h 1405299"/>
                <a:gd name="connsiteX4" fmla="*/ 0 w 1946766"/>
                <a:gd name="connsiteY4" fmla="*/ 912578 h 1405299"/>
                <a:gd name="connsiteX0" fmla="*/ 0 w 1946766"/>
                <a:gd name="connsiteY0" fmla="*/ 818793 h 1311514"/>
                <a:gd name="connsiteX1" fmla="*/ 1492602 w 1946766"/>
                <a:gd name="connsiteY1" fmla="*/ 0 h 1311514"/>
                <a:gd name="connsiteX2" fmla="*/ 1946766 w 1946766"/>
                <a:gd name="connsiteY2" fmla="*/ 566677 h 1311514"/>
                <a:gd name="connsiteX3" fmla="*/ 418258 w 1946766"/>
                <a:gd name="connsiteY3" fmla="*/ 1311514 h 1311514"/>
                <a:gd name="connsiteX4" fmla="*/ 0 w 1946766"/>
                <a:gd name="connsiteY4" fmla="*/ 818793 h 131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6766" h="1311514">
                  <a:moveTo>
                    <a:pt x="0" y="818793"/>
                  </a:moveTo>
                  <a:lnTo>
                    <a:pt x="1492602" y="0"/>
                  </a:lnTo>
                  <a:lnTo>
                    <a:pt x="1946766" y="566677"/>
                  </a:lnTo>
                  <a:lnTo>
                    <a:pt x="418258" y="1311514"/>
                  </a:lnTo>
                  <a:lnTo>
                    <a:pt x="0" y="81879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cxnSp>
          <p:nvCxnSpPr>
            <p:cNvPr id="6" name="Straight Connector 10">
              <a:extLst>
                <a:ext uri="{FF2B5EF4-FFF2-40B4-BE49-F238E27FC236}">
                  <a16:creationId xmlns:a16="http://schemas.microsoft.com/office/drawing/2014/main" id="{8ACA0A61-B585-47DE-BA2F-96E757025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96" y="3017184"/>
              <a:ext cx="3311597" cy="181990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6EEF83E-A799-407E-9AF1-325A8F54F1D8}"/>
                </a:ext>
              </a:extLst>
            </p:cNvPr>
            <p:cNvSpPr txBox="1"/>
            <p:nvPr/>
          </p:nvSpPr>
          <p:spPr>
            <a:xfrm>
              <a:off x="3244221" y="486815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4916BA1-8852-4325-883E-EB4162076C96}"/>
                </a:ext>
              </a:extLst>
            </p:cNvPr>
            <p:cNvSpPr/>
            <p:nvPr/>
          </p:nvSpPr>
          <p:spPr>
            <a:xfrm rot="19888531">
              <a:off x="3905888" y="4784943"/>
              <a:ext cx="68959" cy="185272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9CF2C302-4226-4BB2-8A6D-070CBCB00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5698" y="914400"/>
              <a:ext cx="257896" cy="315252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C7D9A74C-B688-426F-91A3-517FFF9AF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0564" y="3535052"/>
              <a:ext cx="976040" cy="523235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4896C25-D73D-4E7B-811A-4E2F9610085A}"/>
                </a:ext>
              </a:extLst>
            </p:cNvPr>
            <p:cNvSpPr txBox="1"/>
            <p:nvPr/>
          </p:nvSpPr>
          <p:spPr>
            <a:xfrm>
              <a:off x="5467648" y="1078818"/>
              <a:ext cx="561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L</a:t>
              </a:r>
              <a:endParaRPr kumimoji="1" lang="ja-JP" altLang="en-US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06F51C1C-8E69-4128-B882-C31656B3EADD}"/>
                </a:ext>
              </a:extLst>
            </p:cNvPr>
            <p:cNvSpPr txBox="1"/>
            <p:nvPr/>
          </p:nvSpPr>
          <p:spPr>
            <a:xfrm>
              <a:off x="6354954" y="335038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D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613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B27DD807-637B-452C-8754-0EE477CE4FAA}"/>
              </a:ext>
            </a:extLst>
          </p:cNvPr>
          <p:cNvGrpSpPr/>
          <p:nvPr/>
        </p:nvGrpSpPr>
        <p:grpSpPr>
          <a:xfrm>
            <a:off x="245395" y="1221650"/>
            <a:ext cx="11372587" cy="5384771"/>
            <a:chOff x="245395" y="1221650"/>
            <a:chExt cx="11372587" cy="5384771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1FA7B355-F09D-46E3-BC11-C35B92BAC74C}"/>
                </a:ext>
              </a:extLst>
            </p:cNvPr>
            <p:cNvGrpSpPr/>
            <p:nvPr/>
          </p:nvGrpSpPr>
          <p:grpSpPr>
            <a:xfrm>
              <a:off x="7143175" y="1221650"/>
              <a:ext cx="4474807" cy="4340899"/>
              <a:chOff x="5795143" y="1108527"/>
              <a:chExt cx="4474807" cy="434089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CC88832-1D06-48B7-BA1D-321FDB9DFB4E}"/>
                  </a:ext>
                </a:extLst>
              </p:cNvPr>
              <p:cNvSpPr/>
              <p:nvPr/>
            </p:nvSpPr>
            <p:spPr>
              <a:xfrm>
                <a:off x="6917030" y="1108527"/>
                <a:ext cx="1130775" cy="2481172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9CFE17-F59A-42CB-AC78-6FA5380BF122}"/>
                  </a:ext>
                </a:extLst>
              </p:cNvPr>
              <p:cNvSpPr/>
              <p:nvPr/>
            </p:nvSpPr>
            <p:spPr>
              <a:xfrm rot="3151040">
                <a:off x="7741353" y="2920828"/>
                <a:ext cx="2548116" cy="250907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" fmla="*/ 0 w 4067033"/>
                  <a:gd name="connsiteY0" fmla="*/ 794750 h 2800971"/>
                  <a:gd name="connsiteX1" fmla="*/ 3008217 w 4067033"/>
                  <a:gd name="connsiteY1" fmla="*/ 0 h 2800971"/>
                  <a:gd name="connsiteX2" fmla="*/ 4067033 w 4067033"/>
                  <a:gd name="connsiteY2" fmla="*/ 2800971 h 2800971"/>
                  <a:gd name="connsiteX3" fmla="*/ 0 w 4067033"/>
                  <a:gd name="connsiteY3" fmla="*/ 2800971 h 2800971"/>
                  <a:gd name="connsiteX4" fmla="*/ 0 w 4067033"/>
                  <a:gd name="connsiteY4" fmla="*/ 794750 h 2800971"/>
                  <a:gd name="connsiteX0" fmla="*/ 0 w 3270108"/>
                  <a:gd name="connsiteY0" fmla="*/ 794750 h 2800971"/>
                  <a:gd name="connsiteX1" fmla="*/ 3008217 w 3270108"/>
                  <a:gd name="connsiteY1" fmla="*/ 0 h 2800971"/>
                  <a:gd name="connsiteX2" fmla="*/ 3270108 w 3270108"/>
                  <a:gd name="connsiteY2" fmla="*/ 745167 h 2800971"/>
                  <a:gd name="connsiteX3" fmla="*/ 0 w 3270108"/>
                  <a:gd name="connsiteY3" fmla="*/ 2800971 h 2800971"/>
                  <a:gd name="connsiteX4" fmla="*/ 0 w 3270108"/>
                  <a:gd name="connsiteY4" fmla="*/ 794750 h 2800971"/>
                  <a:gd name="connsiteX0" fmla="*/ 0 w 3270108"/>
                  <a:gd name="connsiteY0" fmla="*/ 1094399 h 3100620"/>
                  <a:gd name="connsiteX1" fmla="*/ 3066016 w 3270108"/>
                  <a:gd name="connsiteY1" fmla="*/ 0 h 3100620"/>
                  <a:gd name="connsiteX2" fmla="*/ 3270108 w 3270108"/>
                  <a:gd name="connsiteY2" fmla="*/ 1044816 h 3100620"/>
                  <a:gd name="connsiteX3" fmla="*/ 0 w 3270108"/>
                  <a:gd name="connsiteY3" fmla="*/ 3100620 h 3100620"/>
                  <a:gd name="connsiteX4" fmla="*/ 0 w 3270108"/>
                  <a:gd name="connsiteY4" fmla="*/ 1094399 h 3100620"/>
                  <a:gd name="connsiteX0" fmla="*/ 0 w 3417466"/>
                  <a:gd name="connsiteY0" fmla="*/ 1094399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0 w 3417466"/>
                  <a:gd name="connsiteY4" fmla="*/ 1094399 h 3100620"/>
                  <a:gd name="connsiteX0" fmla="*/ 229562 w 3417466"/>
                  <a:gd name="connsiteY0" fmla="*/ 1580014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29562 w 3417466"/>
                  <a:gd name="connsiteY4" fmla="*/ 1580014 h 3100620"/>
                  <a:gd name="connsiteX0" fmla="*/ 266766 w 3417466"/>
                  <a:gd name="connsiteY0" fmla="*/ 1419360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66766 w 3417466"/>
                  <a:gd name="connsiteY4" fmla="*/ 1419360 h 3100620"/>
                  <a:gd name="connsiteX0" fmla="*/ 266766 w 3417466"/>
                  <a:gd name="connsiteY0" fmla="*/ 1616825 h 3298085"/>
                  <a:gd name="connsiteX1" fmla="*/ 3234640 w 3417466"/>
                  <a:gd name="connsiteY1" fmla="*/ 0 h 3298085"/>
                  <a:gd name="connsiteX2" fmla="*/ 3417466 w 3417466"/>
                  <a:gd name="connsiteY2" fmla="*/ 736131 h 3298085"/>
                  <a:gd name="connsiteX3" fmla="*/ 0 w 3417466"/>
                  <a:gd name="connsiteY3" fmla="*/ 3298085 h 3298085"/>
                  <a:gd name="connsiteX4" fmla="*/ 266766 w 3417466"/>
                  <a:gd name="connsiteY4" fmla="*/ 1616825 h 3298085"/>
                  <a:gd name="connsiteX0" fmla="*/ 266766 w 3417466"/>
                  <a:gd name="connsiteY0" fmla="*/ 1780735 h 3461995"/>
                  <a:gd name="connsiteX1" fmla="*/ 3222744 w 3417466"/>
                  <a:gd name="connsiteY1" fmla="*/ 0 h 3461995"/>
                  <a:gd name="connsiteX2" fmla="*/ 3417466 w 3417466"/>
                  <a:gd name="connsiteY2" fmla="*/ 900041 h 3461995"/>
                  <a:gd name="connsiteX3" fmla="*/ 0 w 3417466"/>
                  <a:gd name="connsiteY3" fmla="*/ 3461995 h 3461995"/>
                  <a:gd name="connsiteX4" fmla="*/ 266766 w 3417466"/>
                  <a:gd name="connsiteY4" fmla="*/ 1780735 h 3461995"/>
                  <a:gd name="connsiteX0" fmla="*/ 266766 w 3445299"/>
                  <a:gd name="connsiteY0" fmla="*/ 1780735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266766 w 3445299"/>
                  <a:gd name="connsiteY4" fmla="*/ 1780735 h 3461995"/>
                  <a:gd name="connsiteX0" fmla="*/ 345831 w 3445299"/>
                  <a:gd name="connsiteY0" fmla="*/ 1789770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345831 w 3445299"/>
                  <a:gd name="connsiteY4" fmla="*/ 1789770 h 3461995"/>
                  <a:gd name="connsiteX0" fmla="*/ 345831 w 3445299"/>
                  <a:gd name="connsiteY0" fmla="*/ 1760140 h 3432365"/>
                  <a:gd name="connsiteX1" fmla="*/ 3440804 w 3445299"/>
                  <a:gd name="connsiteY1" fmla="*/ 0 h 3432365"/>
                  <a:gd name="connsiteX2" fmla="*/ 3445299 w 3445299"/>
                  <a:gd name="connsiteY2" fmla="*/ 564981 h 3432365"/>
                  <a:gd name="connsiteX3" fmla="*/ 0 w 3445299"/>
                  <a:gd name="connsiteY3" fmla="*/ 3432365 h 3432365"/>
                  <a:gd name="connsiteX4" fmla="*/ 345831 w 3445299"/>
                  <a:gd name="connsiteY4" fmla="*/ 1760140 h 3432365"/>
                  <a:gd name="connsiteX0" fmla="*/ 345831 w 3440824"/>
                  <a:gd name="connsiteY0" fmla="*/ 1760140 h 3432365"/>
                  <a:gd name="connsiteX1" fmla="*/ 3440804 w 3440824"/>
                  <a:gd name="connsiteY1" fmla="*/ 0 h 3432365"/>
                  <a:gd name="connsiteX2" fmla="*/ 3361914 w 3440824"/>
                  <a:gd name="connsiteY2" fmla="*/ 449442 h 3432365"/>
                  <a:gd name="connsiteX3" fmla="*/ 0 w 3440824"/>
                  <a:gd name="connsiteY3" fmla="*/ 3432365 h 3432365"/>
                  <a:gd name="connsiteX4" fmla="*/ 345831 w 3440824"/>
                  <a:gd name="connsiteY4" fmla="*/ 1760140 h 3432365"/>
                  <a:gd name="connsiteX0" fmla="*/ 345831 w 3361914"/>
                  <a:gd name="connsiteY0" fmla="*/ 2001319 h 3673544"/>
                  <a:gd name="connsiteX1" fmla="*/ 3350573 w 3361914"/>
                  <a:gd name="connsiteY1" fmla="*/ 0 h 3673544"/>
                  <a:gd name="connsiteX2" fmla="*/ 3361914 w 3361914"/>
                  <a:gd name="connsiteY2" fmla="*/ 690621 h 3673544"/>
                  <a:gd name="connsiteX3" fmla="*/ 0 w 3361914"/>
                  <a:gd name="connsiteY3" fmla="*/ 3673544 h 3673544"/>
                  <a:gd name="connsiteX4" fmla="*/ 345831 w 3361914"/>
                  <a:gd name="connsiteY4" fmla="*/ 2001319 h 3673544"/>
                  <a:gd name="connsiteX0" fmla="*/ 345831 w 3391543"/>
                  <a:gd name="connsiteY0" fmla="*/ 2001319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5831 w 3391543"/>
                  <a:gd name="connsiteY4" fmla="*/ 2001319 h 3673544"/>
                  <a:gd name="connsiteX0" fmla="*/ 344180 w 3391543"/>
                  <a:gd name="connsiteY0" fmla="*/ 1912963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4180 w 3391543"/>
                  <a:gd name="connsiteY4" fmla="*/ 1912963 h 3673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1543" h="3673544">
                    <a:moveTo>
                      <a:pt x="344180" y="1912963"/>
                    </a:moveTo>
                    <a:cubicBezTo>
                      <a:pt x="1345761" y="1245857"/>
                      <a:pt x="2348992" y="667106"/>
                      <a:pt x="3350573" y="0"/>
                    </a:cubicBezTo>
                    <a:cubicBezTo>
                      <a:pt x="3352071" y="188327"/>
                      <a:pt x="3390045" y="284235"/>
                      <a:pt x="3391543" y="472562"/>
                    </a:cubicBezTo>
                    <a:lnTo>
                      <a:pt x="0" y="3673544"/>
                    </a:lnTo>
                    <a:lnTo>
                      <a:pt x="344180" y="191296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cxnSp>
            <p:nvCxnSpPr>
              <p:cNvPr id="6" name="Straight Arrow Connector 20">
                <a:extLst>
                  <a:ext uri="{FF2B5EF4-FFF2-40B4-BE49-F238E27FC236}">
                    <a16:creationId xmlns:a16="http://schemas.microsoft.com/office/drawing/2014/main" id="{0AC69B5E-6931-4D0B-A4B1-3AB9FD9A0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814" y="3808337"/>
                <a:ext cx="682905" cy="631568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w="med" len="med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E639B8A6-96C4-4BE4-B17C-549E7D97EFF9}"/>
                  </a:ext>
                </a:extLst>
              </p:cNvPr>
              <p:cNvSpPr/>
              <p:nvPr/>
            </p:nvSpPr>
            <p:spPr>
              <a:xfrm>
                <a:off x="6904843" y="3013271"/>
                <a:ext cx="1462634" cy="89578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528508"/>
                  <a:gd name="connsiteY0" fmla="*/ 107594 h 3632684"/>
                  <a:gd name="connsiteX1" fmla="*/ 605421 w 1528508"/>
                  <a:gd name="connsiteY1" fmla="*/ 0 h 3632684"/>
                  <a:gd name="connsiteX2" fmla="*/ 1528508 w 1528508"/>
                  <a:gd name="connsiteY2" fmla="*/ 2887847 h 3632684"/>
                  <a:gd name="connsiteX3" fmla="*/ 0 w 1528508"/>
                  <a:gd name="connsiteY3" fmla="*/ 3632684 h 3632684"/>
                  <a:gd name="connsiteX4" fmla="*/ 74111 w 1528508"/>
                  <a:gd name="connsiteY4" fmla="*/ 107594 h 3632684"/>
                  <a:gd name="connsiteX0" fmla="*/ 74111 w 1528508"/>
                  <a:gd name="connsiteY0" fmla="*/ 0 h 3525090"/>
                  <a:gd name="connsiteX1" fmla="*/ 746098 w 1528508"/>
                  <a:gd name="connsiteY1" fmla="*/ 2119791 h 3525090"/>
                  <a:gd name="connsiteX2" fmla="*/ 1528508 w 1528508"/>
                  <a:gd name="connsiteY2" fmla="*/ 2780253 h 3525090"/>
                  <a:gd name="connsiteX3" fmla="*/ 0 w 1528508"/>
                  <a:gd name="connsiteY3" fmla="*/ 3525090 h 3525090"/>
                  <a:gd name="connsiteX4" fmla="*/ 74111 w 1528508"/>
                  <a:gd name="connsiteY4" fmla="*/ 0 h 3525090"/>
                  <a:gd name="connsiteX0" fmla="*/ 0 w 1946766"/>
                  <a:gd name="connsiteY0" fmla="*/ 912578 h 1405299"/>
                  <a:gd name="connsiteX1" fmla="*/ 1164356 w 1946766"/>
                  <a:gd name="connsiteY1" fmla="*/ 0 h 1405299"/>
                  <a:gd name="connsiteX2" fmla="*/ 1946766 w 1946766"/>
                  <a:gd name="connsiteY2" fmla="*/ 660462 h 1405299"/>
                  <a:gd name="connsiteX3" fmla="*/ 418258 w 1946766"/>
                  <a:gd name="connsiteY3" fmla="*/ 1405299 h 1405299"/>
                  <a:gd name="connsiteX4" fmla="*/ 0 w 1946766"/>
                  <a:gd name="connsiteY4" fmla="*/ 912578 h 1405299"/>
                  <a:gd name="connsiteX0" fmla="*/ 0 w 1946766"/>
                  <a:gd name="connsiteY0" fmla="*/ 818793 h 1311514"/>
                  <a:gd name="connsiteX1" fmla="*/ 1492602 w 1946766"/>
                  <a:gd name="connsiteY1" fmla="*/ 0 h 1311514"/>
                  <a:gd name="connsiteX2" fmla="*/ 1946766 w 1946766"/>
                  <a:gd name="connsiteY2" fmla="*/ 566677 h 1311514"/>
                  <a:gd name="connsiteX3" fmla="*/ 418258 w 1946766"/>
                  <a:gd name="connsiteY3" fmla="*/ 1311514 h 1311514"/>
                  <a:gd name="connsiteX4" fmla="*/ 0 w 1946766"/>
                  <a:gd name="connsiteY4" fmla="*/ 818793 h 1311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6766" h="1311514">
                    <a:moveTo>
                      <a:pt x="0" y="818793"/>
                    </a:moveTo>
                    <a:lnTo>
                      <a:pt x="1492602" y="0"/>
                    </a:lnTo>
                    <a:lnTo>
                      <a:pt x="1946766" y="566677"/>
                    </a:lnTo>
                    <a:lnTo>
                      <a:pt x="418258" y="1311514"/>
                    </a:lnTo>
                    <a:lnTo>
                      <a:pt x="0" y="81879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cxnSp>
            <p:nvCxnSpPr>
              <p:cNvPr id="8" name="Straight Connector 10">
                <a:extLst>
                  <a:ext uri="{FF2B5EF4-FFF2-40B4-BE49-F238E27FC236}">
                    <a16:creationId xmlns:a16="http://schemas.microsoft.com/office/drawing/2014/main" id="{5578CB74-BD9A-44E5-8905-FB6F8B0510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5440" y="2881423"/>
                <a:ext cx="2488052" cy="1243022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D05DAB7-DCF4-4BE4-AB2B-80F049295176}"/>
                  </a:ext>
                </a:extLst>
              </p:cNvPr>
              <p:cNvSpPr txBox="1"/>
              <p:nvPr/>
            </p:nvSpPr>
            <p:spPr>
              <a:xfrm>
                <a:off x="5795143" y="4124121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10" name="フリーフォーム: 図形 9">
                <a:extLst>
                  <a:ext uri="{FF2B5EF4-FFF2-40B4-BE49-F238E27FC236}">
                    <a16:creationId xmlns:a16="http://schemas.microsoft.com/office/drawing/2014/main" id="{1FBE9F6F-D8D1-4D04-96D4-960A98F62DAC}"/>
                  </a:ext>
                </a:extLst>
              </p:cNvPr>
              <p:cNvSpPr/>
              <p:nvPr/>
            </p:nvSpPr>
            <p:spPr>
              <a:xfrm rot="19888531">
                <a:off x="6437951" y="4099446"/>
                <a:ext cx="51810" cy="185272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A848A0C8-1F51-4E21-8FF6-0092A77846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6461" y="1108527"/>
                <a:ext cx="149263" cy="2427792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75AADA2B-4B77-4008-87AF-2C5C39704A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6461" y="3091829"/>
                <a:ext cx="941016" cy="444489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8199DF4-6CF7-4042-BF71-79A113B35890}"/>
                  </a:ext>
                </a:extLst>
              </p:cNvPr>
              <p:cNvSpPr txBox="1"/>
              <p:nvPr/>
            </p:nvSpPr>
            <p:spPr>
              <a:xfrm>
                <a:off x="7722252" y="1329826"/>
                <a:ext cx="561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CL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0013195-4EDD-4327-BF28-E3D17D8C8B30}"/>
                  </a:ext>
                </a:extLst>
              </p:cNvPr>
              <p:cNvSpPr txBox="1"/>
              <p:nvPr/>
            </p:nvSpPr>
            <p:spPr>
              <a:xfrm>
                <a:off x="8464882" y="3091829"/>
                <a:ext cx="601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CD</a:t>
                </a:r>
                <a:endParaRPr kumimoji="1" lang="ja-JP" altLang="en-US" dirty="0"/>
              </a:p>
            </p:txBody>
          </p:sp>
        </p:grp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AAF4C981-24CA-410D-9212-A49BC5538AF7}"/>
                </a:ext>
              </a:extLst>
            </p:cNvPr>
            <p:cNvSpPr/>
            <p:nvPr/>
          </p:nvSpPr>
          <p:spPr>
            <a:xfrm>
              <a:off x="2843627" y="5656613"/>
              <a:ext cx="3953690" cy="890657"/>
            </a:xfrm>
            <a:custGeom>
              <a:avLst/>
              <a:gdLst>
                <a:gd name="connsiteX0" fmla="*/ 166967 w 5940582"/>
                <a:gd name="connsiteY0" fmla="*/ 891850 h 1312480"/>
                <a:gd name="connsiteX1" fmla="*/ 3681 w 5940582"/>
                <a:gd name="connsiteY1" fmla="*/ 524457 h 1312480"/>
                <a:gd name="connsiteX2" fmla="*/ 330253 w 5940582"/>
                <a:gd name="connsiteY2" fmla="*/ 99914 h 1312480"/>
                <a:gd name="connsiteX3" fmla="*/ 1538567 w 5940582"/>
                <a:gd name="connsiteY3" fmla="*/ 10107 h 1312480"/>
                <a:gd name="connsiteX4" fmla="*/ 3489831 w 5940582"/>
                <a:gd name="connsiteY4" fmla="*/ 271364 h 1312480"/>
                <a:gd name="connsiteX5" fmla="*/ 5065538 w 5940582"/>
                <a:gd name="connsiteY5" fmla="*/ 744893 h 1312480"/>
                <a:gd name="connsiteX6" fmla="*/ 5939117 w 5940582"/>
                <a:gd name="connsiteY6" fmla="*/ 1300064 h 1312480"/>
                <a:gd name="connsiteX7" fmla="*/ 5245153 w 5940582"/>
                <a:gd name="connsiteY7" fmla="*/ 1120450 h 1312480"/>
                <a:gd name="connsiteX8" fmla="*/ 4208288 w 5940582"/>
                <a:gd name="connsiteY8" fmla="*/ 997986 h 1312480"/>
                <a:gd name="connsiteX9" fmla="*/ 2950988 w 5940582"/>
                <a:gd name="connsiteY9" fmla="*/ 859193 h 1312480"/>
                <a:gd name="connsiteX10" fmla="*/ 1701853 w 5940582"/>
                <a:gd name="connsiteY10" fmla="*/ 818371 h 1312480"/>
                <a:gd name="connsiteX11" fmla="*/ 1024217 w 5940582"/>
                <a:gd name="connsiteY11" fmla="*/ 900014 h 1312480"/>
                <a:gd name="connsiteX12" fmla="*/ 362910 w 5940582"/>
                <a:gd name="connsiteY12" fmla="*/ 940836 h 1312480"/>
                <a:gd name="connsiteX13" fmla="*/ 166967 w 5940582"/>
                <a:gd name="connsiteY13" fmla="*/ 891850 h 1312480"/>
                <a:gd name="connsiteX0" fmla="*/ 174951 w 5948566"/>
                <a:gd name="connsiteY0" fmla="*/ 908093 h 1328723"/>
                <a:gd name="connsiteX1" fmla="*/ 11665 w 5948566"/>
                <a:gd name="connsiteY1" fmla="*/ 540700 h 1328723"/>
                <a:gd name="connsiteX2" fmla="*/ 509687 w 5948566"/>
                <a:gd name="connsiteY2" fmla="*/ 67171 h 1328723"/>
                <a:gd name="connsiteX3" fmla="*/ 1546551 w 5948566"/>
                <a:gd name="connsiteY3" fmla="*/ 26350 h 1328723"/>
                <a:gd name="connsiteX4" fmla="*/ 3497815 w 5948566"/>
                <a:gd name="connsiteY4" fmla="*/ 287607 h 1328723"/>
                <a:gd name="connsiteX5" fmla="*/ 5073522 w 5948566"/>
                <a:gd name="connsiteY5" fmla="*/ 761136 h 1328723"/>
                <a:gd name="connsiteX6" fmla="*/ 5947101 w 5948566"/>
                <a:gd name="connsiteY6" fmla="*/ 1316307 h 1328723"/>
                <a:gd name="connsiteX7" fmla="*/ 5253137 w 5948566"/>
                <a:gd name="connsiteY7" fmla="*/ 1136693 h 1328723"/>
                <a:gd name="connsiteX8" fmla="*/ 4216272 w 5948566"/>
                <a:gd name="connsiteY8" fmla="*/ 1014229 h 1328723"/>
                <a:gd name="connsiteX9" fmla="*/ 2958972 w 5948566"/>
                <a:gd name="connsiteY9" fmla="*/ 875436 h 1328723"/>
                <a:gd name="connsiteX10" fmla="*/ 1709837 w 5948566"/>
                <a:gd name="connsiteY10" fmla="*/ 834614 h 1328723"/>
                <a:gd name="connsiteX11" fmla="*/ 1032201 w 5948566"/>
                <a:gd name="connsiteY11" fmla="*/ 916257 h 1328723"/>
                <a:gd name="connsiteX12" fmla="*/ 370894 w 5948566"/>
                <a:gd name="connsiteY12" fmla="*/ 957079 h 1328723"/>
                <a:gd name="connsiteX13" fmla="*/ 174951 w 5948566"/>
                <a:gd name="connsiteY13" fmla="*/ 908093 h 1328723"/>
                <a:gd name="connsiteX0" fmla="*/ 99171 w 5872786"/>
                <a:gd name="connsiteY0" fmla="*/ 901173 h 1321803"/>
                <a:gd name="connsiteX1" fmla="*/ 17527 w 5872786"/>
                <a:gd name="connsiteY1" fmla="*/ 386823 h 1321803"/>
                <a:gd name="connsiteX2" fmla="*/ 433907 w 5872786"/>
                <a:gd name="connsiteY2" fmla="*/ 60251 h 1321803"/>
                <a:gd name="connsiteX3" fmla="*/ 1470771 w 5872786"/>
                <a:gd name="connsiteY3" fmla="*/ 19430 h 1321803"/>
                <a:gd name="connsiteX4" fmla="*/ 3422035 w 5872786"/>
                <a:gd name="connsiteY4" fmla="*/ 280687 h 1321803"/>
                <a:gd name="connsiteX5" fmla="*/ 4997742 w 5872786"/>
                <a:gd name="connsiteY5" fmla="*/ 754216 h 1321803"/>
                <a:gd name="connsiteX6" fmla="*/ 5871321 w 5872786"/>
                <a:gd name="connsiteY6" fmla="*/ 1309387 h 1321803"/>
                <a:gd name="connsiteX7" fmla="*/ 5177357 w 5872786"/>
                <a:gd name="connsiteY7" fmla="*/ 1129773 h 1321803"/>
                <a:gd name="connsiteX8" fmla="*/ 4140492 w 5872786"/>
                <a:gd name="connsiteY8" fmla="*/ 1007309 h 1321803"/>
                <a:gd name="connsiteX9" fmla="*/ 2883192 w 5872786"/>
                <a:gd name="connsiteY9" fmla="*/ 868516 h 1321803"/>
                <a:gd name="connsiteX10" fmla="*/ 1634057 w 5872786"/>
                <a:gd name="connsiteY10" fmla="*/ 827694 h 1321803"/>
                <a:gd name="connsiteX11" fmla="*/ 956421 w 5872786"/>
                <a:gd name="connsiteY11" fmla="*/ 909337 h 1321803"/>
                <a:gd name="connsiteX12" fmla="*/ 295114 w 5872786"/>
                <a:gd name="connsiteY12" fmla="*/ 950159 h 1321803"/>
                <a:gd name="connsiteX13" fmla="*/ 99171 w 5872786"/>
                <a:gd name="connsiteY13" fmla="*/ 901173 h 1321803"/>
                <a:gd name="connsiteX0" fmla="*/ 159464 w 5933079"/>
                <a:gd name="connsiteY0" fmla="*/ 902912 h 1323542"/>
                <a:gd name="connsiteX1" fmla="*/ 12506 w 5933079"/>
                <a:gd name="connsiteY1" fmla="*/ 429384 h 1323542"/>
                <a:gd name="connsiteX2" fmla="*/ 494200 w 5933079"/>
                <a:gd name="connsiteY2" fmla="*/ 61990 h 1323542"/>
                <a:gd name="connsiteX3" fmla="*/ 1531064 w 5933079"/>
                <a:gd name="connsiteY3" fmla="*/ 21169 h 1323542"/>
                <a:gd name="connsiteX4" fmla="*/ 3482328 w 5933079"/>
                <a:gd name="connsiteY4" fmla="*/ 282426 h 1323542"/>
                <a:gd name="connsiteX5" fmla="*/ 5058035 w 5933079"/>
                <a:gd name="connsiteY5" fmla="*/ 755955 h 1323542"/>
                <a:gd name="connsiteX6" fmla="*/ 5931614 w 5933079"/>
                <a:gd name="connsiteY6" fmla="*/ 1311126 h 1323542"/>
                <a:gd name="connsiteX7" fmla="*/ 5237650 w 5933079"/>
                <a:gd name="connsiteY7" fmla="*/ 1131512 h 1323542"/>
                <a:gd name="connsiteX8" fmla="*/ 4200785 w 5933079"/>
                <a:gd name="connsiteY8" fmla="*/ 1009048 h 1323542"/>
                <a:gd name="connsiteX9" fmla="*/ 2943485 w 5933079"/>
                <a:gd name="connsiteY9" fmla="*/ 870255 h 1323542"/>
                <a:gd name="connsiteX10" fmla="*/ 1694350 w 5933079"/>
                <a:gd name="connsiteY10" fmla="*/ 829433 h 1323542"/>
                <a:gd name="connsiteX11" fmla="*/ 1016714 w 5933079"/>
                <a:gd name="connsiteY11" fmla="*/ 911076 h 1323542"/>
                <a:gd name="connsiteX12" fmla="*/ 355407 w 5933079"/>
                <a:gd name="connsiteY12" fmla="*/ 951898 h 1323542"/>
                <a:gd name="connsiteX13" fmla="*/ 159464 w 5933079"/>
                <a:gd name="connsiteY13" fmla="*/ 902912 h 1323542"/>
                <a:gd name="connsiteX0" fmla="*/ 86811 w 5950233"/>
                <a:gd name="connsiteY0" fmla="*/ 731462 h 1323542"/>
                <a:gd name="connsiteX1" fmla="*/ 29660 w 5950233"/>
                <a:gd name="connsiteY1" fmla="*/ 429384 h 1323542"/>
                <a:gd name="connsiteX2" fmla="*/ 511354 w 5950233"/>
                <a:gd name="connsiteY2" fmla="*/ 61990 h 1323542"/>
                <a:gd name="connsiteX3" fmla="*/ 1548218 w 5950233"/>
                <a:gd name="connsiteY3" fmla="*/ 21169 h 1323542"/>
                <a:gd name="connsiteX4" fmla="*/ 3499482 w 5950233"/>
                <a:gd name="connsiteY4" fmla="*/ 282426 h 1323542"/>
                <a:gd name="connsiteX5" fmla="*/ 5075189 w 5950233"/>
                <a:gd name="connsiteY5" fmla="*/ 755955 h 1323542"/>
                <a:gd name="connsiteX6" fmla="*/ 5948768 w 5950233"/>
                <a:gd name="connsiteY6" fmla="*/ 1311126 h 1323542"/>
                <a:gd name="connsiteX7" fmla="*/ 5254804 w 5950233"/>
                <a:gd name="connsiteY7" fmla="*/ 1131512 h 1323542"/>
                <a:gd name="connsiteX8" fmla="*/ 4217939 w 5950233"/>
                <a:gd name="connsiteY8" fmla="*/ 1009048 h 1323542"/>
                <a:gd name="connsiteX9" fmla="*/ 2960639 w 5950233"/>
                <a:gd name="connsiteY9" fmla="*/ 870255 h 1323542"/>
                <a:gd name="connsiteX10" fmla="*/ 1711504 w 5950233"/>
                <a:gd name="connsiteY10" fmla="*/ 829433 h 1323542"/>
                <a:gd name="connsiteX11" fmla="*/ 1033868 w 5950233"/>
                <a:gd name="connsiteY11" fmla="*/ 911076 h 1323542"/>
                <a:gd name="connsiteX12" fmla="*/ 372561 w 5950233"/>
                <a:gd name="connsiteY12" fmla="*/ 951898 h 1323542"/>
                <a:gd name="connsiteX13" fmla="*/ 86811 w 5950233"/>
                <a:gd name="connsiteY13" fmla="*/ 731462 h 1323542"/>
                <a:gd name="connsiteX0" fmla="*/ 86811 w 5950233"/>
                <a:gd name="connsiteY0" fmla="*/ 731462 h 1323542"/>
                <a:gd name="connsiteX1" fmla="*/ 29660 w 5950233"/>
                <a:gd name="connsiteY1" fmla="*/ 429384 h 1323542"/>
                <a:gd name="connsiteX2" fmla="*/ 511354 w 5950233"/>
                <a:gd name="connsiteY2" fmla="*/ 61990 h 1323542"/>
                <a:gd name="connsiteX3" fmla="*/ 1548218 w 5950233"/>
                <a:gd name="connsiteY3" fmla="*/ 21169 h 1323542"/>
                <a:gd name="connsiteX4" fmla="*/ 3499482 w 5950233"/>
                <a:gd name="connsiteY4" fmla="*/ 282426 h 1323542"/>
                <a:gd name="connsiteX5" fmla="*/ 5075189 w 5950233"/>
                <a:gd name="connsiteY5" fmla="*/ 755955 h 1323542"/>
                <a:gd name="connsiteX6" fmla="*/ 5948768 w 5950233"/>
                <a:gd name="connsiteY6" fmla="*/ 1311126 h 1323542"/>
                <a:gd name="connsiteX7" fmla="*/ 5254804 w 5950233"/>
                <a:gd name="connsiteY7" fmla="*/ 1131512 h 1323542"/>
                <a:gd name="connsiteX8" fmla="*/ 4217939 w 5950233"/>
                <a:gd name="connsiteY8" fmla="*/ 1009048 h 1323542"/>
                <a:gd name="connsiteX9" fmla="*/ 2960639 w 5950233"/>
                <a:gd name="connsiteY9" fmla="*/ 870255 h 1323542"/>
                <a:gd name="connsiteX10" fmla="*/ 1711504 w 5950233"/>
                <a:gd name="connsiteY10" fmla="*/ 829433 h 1323542"/>
                <a:gd name="connsiteX11" fmla="*/ 1107346 w 5950233"/>
                <a:gd name="connsiteY11" fmla="*/ 886583 h 1323542"/>
                <a:gd name="connsiteX12" fmla="*/ 372561 w 5950233"/>
                <a:gd name="connsiteY12" fmla="*/ 951898 h 1323542"/>
                <a:gd name="connsiteX13" fmla="*/ 86811 w 5950233"/>
                <a:gd name="connsiteY13" fmla="*/ 731462 h 1323542"/>
                <a:gd name="connsiteX0" fmla="*/ 88131 w 5951553"/>
                <a:gd name="connsiteY0" fmla="*/ 731462 h 1323542"/>
                <a:gd name="connsiteX1" fmla="*/ 30980 w 5951553"/>
                <a:gd name="connsiteY1" fmla="*/ 429384 h 1323542"/>
                <a:gd name="connsiteX2" fmla="*/ 512674 w 5951553"/>
                <a:gd name="connsiteY2" fmla="*/ 61990 h 1323542"/>
                <a:gd name="connsiteX3" fmla="*/ 1549538 w 5951553"/>
                <a:gd name="connsiteY3" fmla="*/ 21169 h 1323542"/>
                <a:gd name="connsiteX4" fmla="*/ 3500802 w 5951553"/>
                <a:gd name="connsiteY4" fmla="*/ 282426 h 1323542"/>
                <a:gd name="connsiteX5" fmla="*/ 5076509 w 5951553"/>
                <a:gd name="connsiteY5" fmla="*/ 755955 h 1323542"/>
                <a:gd name="connsiteX6" fmla="*/ 5950088 w 5951553"/>
                <a:gd name="connsiteY6" fmla="*/ 1311126 h 1323542"/>
                <a:gd name="connsiteX7" fmla="*/ 5256124 w 5951553"/>
                <a:gd name="connsiteY7" fmla="*/ 1131512 h 1323542"/>
                <a:gd name="connsiteX8" fmla="*/ 4219259 w 5951553"/>
                <a:gd name="connsiteY8" fmla="*/ 1009048 h 1323542"/>
                <a:gd name="connsiteX9" fmla="*/ 2961959 w 5951553"/>
                <a:gd name="connsiteY9" fmla="*/ 870255 h 1323542"/>
                <a:gd name="connsiteX10" fmla="*/ 1712824 w 5951553"/>
                <a:gd name="connsiteY10" fmla="*/ 829433 h 1323542"/>
                <a:gd name="connsiteX11" fmla="*/ 1108666 w 5951553"/>
                <a:gd name="connsiteY11" fmla="*/ 886583 h 1323542"/>
                <a:gd name="connsiteX12" fmla="*/ 414702 w 5951553"/>
                <a:gd name="connsiteY12" fmla="*/ 837598 h 1323542"/>
                <a:gd name="connsiteX13" fmla="*/ 88131 w 5951553"/>
                <a:gd name="connsiteY13" fmla="*/ 731462 h 1323542"/>
                <a:gd name="connsiteX0" fmla="*/ 37903 w 5901325"/>
                <a:gd name="connsiteY0" fmla="*/ 727541 h 1319621"/>
                <a:gd name="connsiteX1" fmla="*/ 54231 w 5901325"/>
                <a:gd name="connsiteY1" fmla="*/ 327491 h 1319621"/>
                <a:gd name="connsiteX2" fmla="*/ 462446 w 5901325"/>
                <a:gd name="connsiteY2" fmla="*/ 58069 h 1319621"/>
                <a:gd name="connsiteX3" fmla="*/ 1499310 w 5901325"/>
                <a:gd name="connsiteY3" fmla="*/ 17248 h 1319621"/>
                <a:gd name="connsiteX4" fmla="*/ 3450574 w 5901325"/>
                <a:gd name="connsiteY4" fmla="*/ 278505 h 1319621"/>
                <a:gd name="connsiteX5" fmla="*/ 5026281 w 5901325"/>
                <a:gd name="connsiteY5" fmla="*/ 752034 h 1319621"/>
                <a:gd name="connsiteX6" fmla="*/ 5899860 w 5901325"/>
                <a:gd name="connsiteY6" fmla="*/ 1307205 h 1319621"/>
                <a:gd name="connsiteX7" fmla="*/ 5205896 w 5901325"/>
                <a:gd name="connsiteY7" fmla="*/ 1127591 h 1319621"/>
                <a:gd name="connsiteX8" fmla="*/ 4169031 w 5901325"/>
                <a:gd name="connsiteY8" fmla="*/ 1005127 h 1319621"/>
                <a:gd name="connsiteX9" fmla="*/ 2911731 w 5901325"/>
                <a:gd name="connsiteY9" fmla="*/ 866334 h 1319621"/>
                <a:gd name="connsiteX10" fmla="*/ 1662596 w 5901325"/>
                <a:gd name="connsiteY10" fmla="*/ 825512 h 1319621"/>
                <a:gd name="connsiteX11" fmla="*/ 1058438 w 5901325"/>
                <a:gd name="connsiteY11" fmla="*/ 882662 h 1319621"/>
                <a:gd name="connsiteX12" fmla="*/ 364474 w 5901325"/>
                <a:gd name="connsiteY12" fmla="*/ 833677 h 1319621"/>
                <a:gd name="connsiteX13" fmla="*/ 37903 w 5901325"/>
                <a:gd name="connsiteY13" fmla="*/ 727541 h 1319621"/>
                <a:gd name="connsiteX0" fmla="*/ 37903 w 5901325"/>
                <a:gd name="connsiteY0" fmla="*/ 613241 h 1319621"/>
                <a:gd name="connsiteX1" fmla="*/ 54231 w 5901325"/>
                <a:gd name="connsiteY1" fmla="*/ 327491 h 1319621"/>
                <a:gd name="connsiteX2" fmla="*/ 462446 w 5901325"/>
                <a:gd name="connsiteY2" fmla="*/ 58069 h 1319621"/>
                <a:gd name="connsiteX3" fmla="*/ 1499310 w 5901325"/>
                <a:gd name="connsiteY3" fmla="*/ 17248 h 1319621"/>
                <a:gd name="connsiteX4" fmla="*/ 3450574 w 5901325"/>
                <a:gd name="connsiteY4" fmla="*/ 278505 h 1319621"/>
                <a:gd name="connsiteX5" fmla="*/ 5026281 w 5901325"/>
                <a:gd name="connsiteY5" fmla="*/ 752034 h 1319621"/>
                <a:gd name="connsiteX6" fmla="*/ 5899860 w 5901325"/>
                <a:gd name="connsiteY6" fmla="*/ 1307205 h 1319621"/>
                <a:gd name="connsiteX7" fmla="*/ 5205896 w 5901325"/>
                <a:gd name="connsiteY7" fmla="*/ 1127591 h 1319621"/>
                <a:gd name="connsiteX8" fmla="*/ 4169031 w 5901325"/>
                <a:gd name="connsiteY8" fmla="*/ 1005127 h 1319621"/>
                <a:gd name="connsiteX9" fmla="*/ 2911731 w 5901325"/>
                <a:gd name="connsiteY9" fmla="*/ 866334 h 1319621"/>
                <a:gd name="connsiteX10" fmla="*/ 1662596 w 5901325"/>
                <a:gd name="connsiteY10" fmla="*/ 825512 h 1319621"/>
                <a:gd name="connsiteX11" fmla="*/ 1058438 w 5901325"/>
                <a:gd name="connsiteY11" fmla="*/ 882662 h 1319621"/>
                <a:gd name="connsiteX12" fmla="*/ 364474 w 5901325"/>
                <a:gd name="connsiteY12" fmla="*/ 833677 h 1319621"/>
                <a:gd name="connsiteX13" fmla="*/ 37903 w 5901325"/>
                <a:gd name="connsiteY13" fmla="*/ 613241 h 1319621"/>
                <a:gd name="connsiteX0" fmla="*/ 37903 w 5901325"/>
                <a:gd name="connsiteY0" fmla="*/ 613241 h 1319621"/>
                <a:gd name="connsiteX1" fmla="*/ 54231 w 5901325"/>
                <a:gd name="connsiteY1" fmla="*/ 327491 h 1319621"/>
                <a:gd name="connsiteX2" fmla="*/ 462446 w 5901325"/>
                <a:gd name="connsiteY2" fmla="*/ 58069 h 1319621"/>
                <a:gd name="connsiteX3" fmla="*/ 1499310 w 5901325"/>
                <a:gd name="connsiteY3" fmla="*/ 17248 h 1319621"/>
                <a:gd name="connsiteX4" fmla="*/ 3450574 w 5901325"/>
                <a:gd name="connsiteY4" fmla="*/ 278505 h 1319621"/>
                <a:gd name="connsiteX5" fmla="*/ 5026281 w 5901325"/>
                <a:gd name="connsiteY5" fmla="*/ 752034 h 1319621"/>
                <a:gd name="connsiteX6" fmla="*/ 5899860 w 5901325"/>
                <a:gd name="connsiteY6" fmla="*/ 1307205 h 1319621"/>
                <a:gd name="connsiteX7" fmla="*/ 5205896 w 5901325"/>
                <a:gd name="connsiteY7" fmla="*/ 1127591 h 1319621"/>
                <a:gd name="connsiteX8" fmla="*/ 4169031 w 5901325"/>
                <a:gd name="connsiteY8" fmla="*/ 1005127 h 1319621"/>
                <a:gd name="connsiteX9" fmla="*/ 2911731 w 5901325"/>
                <a:gd name="connsiteY9" fmla="*/ 866334 h 1319621"/>
                <a:gd name="connsiteX10" fmla="*/ 1760568 w 5901325"/>
                <a:gd name="connsiteY10" fmla="*/ 890826 h 1319621"/>
                <a:gd name="connsiteX11" fmla="*/ 1058438 w 5901325"/>
                <a:gd name="connsiteY11" fmla="*/ 882662 h 1319621"/>
                <a:gd name="connsiteX12" fmla="*/ 364474 w 5901325"/>
                <a:gd name="connsiteY12" fmla="*/ 833677 h 1319621"/>
                <a:gd name="connsiteX13" fmla="*/ 37903 w 5901325"/>
                <a:gd name="connsiteY13" fmla="*/ 613241 h 1319621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760568 w 5901325"/>
                <a:gd name="connsiteY10" fmla="*/ 971222 h 1400017"/>
                <a:gd name="connsiteX11" fmla="*/ 1058438 w 5901325"/>
                <a:gd name="connsiteY11" fmla="*/ 963058 h 1400017"/>
                <a:gd name="connsiteX12" fmla="*/ 364474 w 5901325"/>
                <a:gd name="connsiteY12" fmla="*/ 914073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760568 w 5901325"/>
                <a:gd name="connsiteY10" fmla="*/ 971222 h 1400017"/>
                <a:gd name="connsiteX11" fmla="*/ 1058438 w 5901325"/>
                <a:gd name="connsiteY11" fmla="*/ 963058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760568 w 5901325"/>
                <a:gd name="connsiteY10" fmla="*/ 971222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858539 w 5901325"/>
                <a:gd name="connsiteY10" fmla="*/ 914072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85210 w 5901325"/>
                <a:gd name="connsiteY9" fmla="*/ 930402 h 1400017"/>
                <a:gd name="connsiteX10" fmla="*/ 1858539 w 5901325"/>
                <a:gd name="connsiteY10" fmla="*/ 914072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85210 w 5901325"/>
                <a:gd name="connsiteY9" fmla="*/ 930402 h 1400017"/>
                <a:gd name="connsiteX10" fmla="*/ 1981004 w 5901325"/>
                <a:gd name="connsiteY10" fmla="*/ 881415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435"/>
                <a:gd name="connsiteY0" fmla="*/ 693637 h 1400430"/>
                <a:gd name="connsiteX1" fmla="*/ 54231 w 5901435"/>
                <a:gd name="connsiteY1" fmla="*/ 407887 h 1400430"/>
                <a:gd name="connsiteX2" fmla="*/ 462446 w 5901435"/>
                <a:gd name="connsiteY2" fmla="*/ 138465 h 1400430"/>
                <a:gd name="connsiteX3" fmla="*/ 1507474 w 5901435"/>
                <a:gd name="connsiteY3" fmla="*/ 7837 h 1400430"/>
                <a:gd name="connsiteX4" fmla="*/ 3450574 w 5901435"/>
                <a:gd name="connsiteY4" fmla="*/ 358901 h 1400430"/>
                <a:gd name="connsiteX5" fmla="*/ 5026281 w 5901435"/>
                <a:gd name="connsiteY5" fmla="*/ 832430 h 1400430"/>
                <a:gd name="connsiteX6" fmla="*/ 5899860 w 5901435"/>
                <a:gd name="connsiteY6" fmla="*/ 1387601 h 1400430"/>
                <a:gd name="connsiteX7" fmla="*/ 5205896 w 5901435"/>
                <a:gd name="connsiteY7" fmla="*/ 1207987 h 1400430"/>
                <a:gd name="connsiteX8" fmla="*/ 3973088 w 5901435"/>
                <a:gd name="connsiteY8" fmla="*/ 1036537 h 1400430"/>
                <a:gd name="connsiteX9" fmla="*/ 2985210 w 5901435"/>
                <a:gd name="connsiteY9" fmla="*/ 930402 h 1400430"/>
                <a:gd name="connsiteX10" fmla="*/ 1981004 w 5901435"/>
                <a:gd name="connsiteY10" fmla="*/ 881415 h 1400430"/>
                <a:gd name="connsiteX11" fmla="*/ 1074767 w 5901435"/>
                <a:gd name="connsiteY11" fmla="*/ 889580 h 1400430"/>
                <a:gd name="connsiteX12" fmla="*/ 364474 w 5901435"/>
                <a:gd name="connsiteY12" fmla="*/ 824266 h 1400430"/>
                <a:gd name="connsiteX13" fmla="*/ 37903 w 5901435"/>
                <a:gd name="connsiteY13" fmla="*/ 693637 h 1400430"/>
                <a:gd name="connsiteX0" fmla="*/ 37903 w 5992690"/>
                <a:gd name="connsiteY0" fmla="*/ 693637 h 1490663"/>
                <a:gd name="connsiteX1" fmla="*/ 54231 w 5992690"/>
                <a:gd name="connsiteY1" fmla="*/ 407887 h 1490663"/>
                <a:gd name="connsiteX2" fmla="*/ 462446 w 5992690"/>
                <a:gd name="connsiteY2" fmla="*/ 138465 h 1490663"/>
                <a:gd name="connsiteX3" fmla="*/ 1507474 w 5992690"/>
                <a:gd name="connsiteY3" fmla="*/ 7837 h 1490663"/>
                <a:gd name="connsiteX4" fmla="*/ 3450574 w 5992690"/>
                <a:gd name="connsiteY4" fmla="*/ 358901 h 1490663"/>
                <a:gd name="connsiteX5" fmla="*/ 5026281 w 5992690"/>
                <a:gd name="connsiteY5" fmla="*/ 832430 h 1490663"/>
                <a:gd name="connsiteX6" fmla="*/ 5899860 w 5992690"/>
                <a:gd name="connsiteY6" fmla="*/ 1387601 h 1490663"/>
                <a:gd name="connsiteX7" fmla="*/ 5205896 w 5992690"/>
                <a:gd name="connsiteY7" fmla="*/ 1207987 h 1490663"/>
                <a:gd name="connsiteX8" fmla="*/ 3973088 w 5992690"/>
                <a:gd name="connsiteY8" fmla="*/ 1036537 h 1490663"/>
                <a:gd name="connsiteX9" fmla="*/ 2985210 w 5992690"/>
                <a:gd name="connsiteY9" fmla="*/ 930402 h 1490663"/>
                <a:gd name="connsiteX10" fmla="*/ 1981004 w 5992690"/>
                <a:gd name="connsiteY10" fmla="*/ 881415 h 1490663"/>
                <a:gd name="connsiteX11" fmla="*/ 1074767 w 5992690"/>
                <a:gd name="connsiteY11" fmla="*/ 889580 h 1490663"/>
                <a:gd name="connsiteX12" fmla="*/ 364474 w 5992690"/>
                <a:gd name="connsiteY12" fmla="*/ 824266 h 1490663"/>
                <a:gd name="connsiteX13" fmla="*/ 37903 w 5992690"/>
                <a:gd name="connsiteY13" fmla="*/ 693637 h 1490663"/>
                <a:gd name="connsiteX0" fmla="*/ 37903 w 5992690"/>
                <a:gd name="connsiteY0" fmla="*/ 693637 h 1490663"/>
                <a:gd name="connsiteX1" fmla="*/ 54231 w 5992690"/>
                <a:gd name="connsiteY1" fmla="*/ 407887 h 1490663"/>
                <a:gd name="connsiteX2" fmla="*/ 462446 w 5992690"/>
                <a:gd name="connsiteY2" fmla="*/ 138465 h 1490663"/>
                <a:gd name="connsiteX3" fmla="*/ 1507474 w 5992690"/>
                <a:gd name="connsiteY3" fmla="*/ 7837 h 1490663"/>
                <a:gd name="connsiteX4" fmla="*/ 3450574 w 5992690"/>
                <a:gd name="connsiteY4" fmla="*/ 358901 h 1490663"/>
                <a:gd name="connsiteX5" fmla="*/ 5026281 w 5992690"/>
                <a:gd name="connsiteY5" fmla="*/ 832430 h 1490663"/>
                <a:gd name="connsiteX6" fmla="*/ 5899860 w 5992690"/>
                <a:gd name="connsiteY6" fmla="*/ 1387601 h 1490663"/>
                <a:gd name="connsiteX7" fmla="*/ 5205896 w 5992690"/>
                <a:gd name="connsiteY7" fmla="*/ 1207987 h 1490663"/>
                <a:gd name="connsiteX8" fmla="*/ 3973088 w 5992690"/>
                <a:gd name="connsiteY8" fmla="*/ 1036537 h 1490663"/>
                <a:gd name="connsiteX9" fmla="*/ 2985210 w 5992690"/>
                <a:gd name="connsiteY9" fmla="*/ 930402 h 1490663"/>
                <a:gd name="connsiteX10" fmla="*/ 1981004 w 5992690"/>
                <a:gd name="connsiteY10" fmla="*/ 881415 h 1490663"/>
                <a:gd name="connsiteX11" fmla="*/ 1074767 w 5992690"/>
                <a:gd name="connsiteY11" fmla="*/ 889580 h 1490663"/>
                <a:gd name="connsiteX12" fmla="*/ 364474 w 5992690"/>
                <a:gd name="connsiteY12" fmla="*/ 824266 h 1490663"/>
                <a:gd name="connsiteX13" fmla="*/ 37903 w 5992690"/>
                <a:gd name="connsiteY13" fmla="*/ 693637 h 1490663"/>
                <a:gd name="connsiteX0" fmla="*/ 37903 w 5899860"/>
                <a:gd name="connsiteY0" fmla="*/ 693637 h 1387601"/>
                <a:gd name="connsiteX1" fmla="*/ 54231 w 5899860"/>
                <a:gd name="connsiteY1" fmla="*/ 407887 h 1387601"/>
                <a:gd name="connsiteX2" fmla="*/ 462446 w 5899860"/>
                <a:gd name="connsiteY2" fmla="*/ 138465 h 1387601"/>
                <a:gd name="connsiteX3" fmla="*/ 1507474 w 5899860"/>
                <a:gd name="connsiteY3" fmla="*/ 7837 h 1387601"/>
                <a:gd name="connsiteX4" fmla="*/ 3450574 w 5899860"/>
                <a:gd name="connsiteY4" fmla="*/ 358901 h 1387601"/>
                <a:gd name="connsiteX5" fmla="*/ 5026281 w 5899860"/>
                <a:gd name="connsiteY5" fmla="*/ 832430 h 1387601"/>
                <a:gd name="connsiteX6" fmla="*/ 5899860 w 5899860"/>
                <a:gd name="connsiteY6" fmla="*/ 1387601 h 1387601"/>
                <a:gd name="connsiteX7" fmla="*/ 5205896 w 5899860"/>
                <a:gd name="connsiteY7" fmla="*/ 1207987 h 1387601"/>
                <a:gd name="connsiteX8" fmla="*/ 3973088 w 5899860"/>
                <a:gd name="connsiteY8" fmla="*/ 1036537 h 1387601"/>
                <a:gd name="connsiteX9" fmla="*/ 2985210 w 5899860"/>
                <a:gd name="connsiteY9" fmla="*/ 930402 h 1387601"/>
                <a:gd name="connsiteX10" fmla="*/ 1981004 w 5899860"/>
                <a:gd name="connsiteY10" fmla="*/ 881415 h 1387601"/>
                <a:gd name="connsiteX11" fmla="*/ 1074767 w 5899860"/>
                <a:gd name="connsiteY11" fmla="*/ 889580 h 1387601"/>
                <a:gd name="connsiteX12" fmla="*/ 364474 w 5899860"/>
                <a:gd name="connsiteY12" fmla="*/ 824266 h 1387601"/>
                <a:gd name="connsiteX13" fmla="*/ 37903 w 5899860"/>
                <a:gd name="connsiteY13" fmla="*/ 693637 h 1387601"/>
                <a:gd name="connsiteX0" fmla="*/ 37903 w 6046817"/>
                <a:gd name="connsiteY0" fmla="*/ 693637 h 1330451"/>
                <a:gd name="connsiteX1" fmla="*/ 54231 w 6046817"/>
                <a:gd name="connsiteY1" fmla="*/ 407887 h 1330451"/>
                <a:gd name="connsiteX2" fmla="*/ 462446 w 6046817"/>
                <a:gd name="connsiteY2" fmla="*/ 138465 h 1330451"/>
                <a:gd name="connsiteX3" fmla="*/ 1507474 w 6046817"/>
                <a:gd name="connsiteY3" fmla="*/ 7837 h 1330451"/>
                <a:gd name="connsiteX4" fmla="*/ 3450574 w 6046817"/>
                <a:gd name="connsiteY4" fmla="*/ 358901 h 1330451"/>
                <a:gd name="connsiteX5" fmla="*/ 5026281 w 6046817"/>
                <a:gd name="connsiteY5" fmla="*/ 832430 h 1330451"/>
                <a:gd name="connsiteX6" fmla="*/ 6046817 w 6046817"/>
                <a:gd name="connsiteY6" fmla="*/ 1330451 h 1330451"/>
                <a:gd name="connsiteX7" fmla="*/ 5205896 w 6046817"/>
                <a:gd name="connsiteY7" fmla="*/ 1207987 h 1330451"/>
                <a:gd name="connsiteX8" fmla="*/ 3973088 w 6046817"/>
                <a:gd name="connsiteY8" fmla="*/ 1036537 h 1330451"/>
                <a:gd name="connsiteX9" fmla="*/ 2985210 w 6046817"/>
                <a:gd name="connsiteY9" fmla="*/ 930402 h 1330451"/>
                <a:gd name="connsiteX10" fmla="*/ 1981004 w 6046817"/>
                <a:gd name="connsiteY10" fmla="*/ 881415 h 1330451"/>
                <a:gd name="connsiteX11" fmla="*/ 1074767 w 6046817"/>
                <a:gd name="connsiteY11" fmla="*/ 889580 h 1330451"/>
                <a:gd name="connsiteX12" fmla="*/ 364474 w 6046817"/>
                <a:gd name="connsiteY12" fmla="*/ 824266 h 1330451"/>
                <a:gd name="connsiteX13" fmla="*/ 37903 w 6046817"/>
                <a:gd name="connsiteY13" fmla="*/ 693637 h 1330451"/>
                <a:gd name="connsiteX0" fmla="*/ 37903 w 6169282"/>
                <a:gd name="connsiteY0" fmla="*/ 693637 h 1322287"/>
                <a:gd name="connsiteX1" fmla="*/ 54231 w 6169282"/>
                <a:gd name="connsiteY1" fmla="*/ 407887 h 1322287"/>
                <a:gd name="connsiteX2" fmla="*/ 462446 w 6169282"/>
                <a:gd name="connsiteY2" fmla="*/ 138465 h 1322287"/>
                <a:gd name="connsiteX3" fmla="*/ 1507474 w 6169282"/>
                <a:gd name="connsiteY3" fmla="*/ 7837 h 1322287"/>
                <a:gd name="connsiteX4" fmla="*/ 3450574 w 6169282"/>
                <a:gd name="connsiteY4" fmla="*/ 358901 h 1322287"/>
                <a:gd name="connsiteX5" fmla="*/ 5026281 w 6169282"/>
                <a:gd name="connsiteY5" fmla="*/ 832430 h 1322287"/>
                <a:gd name="connsiteX6" fmla="*/ 6169282 w 6169282"/>
                <a:gd name="connsiteY6" fmla="*/ 1322287 h 1322287"/>
                <a:gd name="connsiteX7" fmla="*/ 5205896 w 6169282"/>
                <a:gd name="connsiteY7" fmla="*/ 1207987 h 1322287"/>
                <a:gd name="connsiteX8" fmla="*/ 3973088 w 6169282"/>
                <a:gd name="connsiteY8" fmla="*/ 1036537 h 1322287"/>
                <a:gd name="connsiteX9" fmla="*/ 2985210 w 6169282"/>
                <a:gd name="connsiteY9" fmla="*/ 930402 h 1322287"/>
                <a:gd name="connsiteX10" fmla="*/ 1981004 w 6169282"/>
                <a:gd name="connsiteY10" fmla="*/ 881415 h 1322287"/>
                <a:gd name="connsiteX11" fmla="*/ 1074767 w 6169282"/>
                <a:gd name="connsiteY11" fmla="*/ 889580 h 1322287"/>
                <a:gd name="connsiteX12" fmla="*/ 364474 w 6169282"/>
                <a:gd name="connsiteY12" fmla="*/ 824266 h 1322287"/>
                <a:gd name="connsiteX13" fmla="*/ 37903 w 6169282"/>
                <a:gd name="connsiteY13" fmla="*/ 693637 h 1322287"/>
                <a:gd name="connsiteX0" fmla="*/ 37903 w 6169282"/>
                <a:gd name="connsiteY0" fmla="*/ 693637 h 1322287"/>
                <a:gd name="connsiteX1" fmla="*/ 54231 w 6169282"/>
                <a:gd name="connsiteY1" fmla="*/ 407887 h 1322287"/>
                <a:gd name="connsiteX2" fmla="*/ 462446 w 6169282"/>
                <a:gd name="connsiteY2" fmla="*/ 138465 h 1322287"/>
                <a:gd name="connsiteX3" fmla="*/ 1507474 w 6169282"/>
                <a:gd name="connsiteY3" fmla="*/ 7837 h 1322287"/>
                <a:gd name="connsiteX4" fmla="*/ 3450574 w 6169282"/>
                <a:gd name="connsiteY4" fmla="*/ 358901 h 1322287"/>
                <a:gd name="connsiteX5" fmla="*/ 5026281 w 6169282"/>
                <a:gd name="connsiteY5" fmla="*/ 832430 h 1322287"/>
                <a:gd name="connsiteX6" fmla="*/ 6169282 w 6169282"/>
                <a:gd name="connsiteY6" fmla="*/ 1322287 h 1322287"/>
                <a:gd name="connsiteX7" fmla="*/ 5205896 w 6169282"/>
                <a:gd name="connsiteY7" fmla="*/ 1207987 h 1322287"/>
                <a:gd name="connsiteX8" fmla="*/ 3973088 w 6169282"/>
                <a:gd name="connsiteY8" fmla="*/ 1036537 h 1322287"/>
                <a:gd name="connsiteX9" fmla="*/ 2985210 w 6169282"/>
                <a:gd name="connsiteY9" fmla="*/ 930402 h 1322287"/>
                <a:gd name="connsiteX10" fmla="*/ 1981004 w 6169282"/>
                <a:gd name="connsiteY10" fmla="*/ 881415 h 1322287"/>
                <a:gd name="connsiteX11" fmla="*/ 1074767 w 6169282"/>
                <a:gd name="connsiteY11" fmla="*/ 889580 h 1322287"/>
                <a:gd name="connsiteX12" fmla="*/ 364474 w 6169282"/>
                <a:gd name="connsiteY12" fmla="*/ 824266 h 1322287"/>
                <a:gd name="connsiteX13" fmla="*/ 37903 w 6169282"/>
                <a:gd name="connsiteY13" fmla="*/ 693637 h 1322287"/>
                <a:gd name="connsiteX0" fmla="*/ 37903 w 6169282"/>
                <a:gd name="connsiteY0" fmla="*/ 693637 h 1322287"/>
                <a:gd name="connsiteX1" fmla="*/ 54231 w 6169282"/>
                <a:gd name="connsiteY1" fmla="*/ 407887 h 1322287"/>
                <a:gd name="connsiteX2" fmla="*/ 462446 w 6169282"/>
                <a:gd name="connsiteY2" fmla="*/ 138465 h 1322287"/>
                <a:gd name="connsiteX3" fmla="*/ 1507474 w 6169282"/>
                <a:gd name="connsiteY3" fmla="*/ 7837 h 1322287"/>
                <a:gd name="connsiteX4" fmla="*/ 3450574 w 6169282"/>
                <a:gd name="connsiteY4" fmla="*/ 358901 h 1322287"/>
                <a:gd name="connsiteX5" fmla="*/ 4920146 w 6169282"/>
                <a:gd name="connsiteY5" fmla="*/ 685473 h 1322287"/>
                <a:gd name="connsiteX6" fmla="*/ 6169282 w 6169282"/>
                <a:gd name="connsiteY6" fmla="*/ 1322287 h 1322287"/>
                <a:gd name="connsiteX7" fmla="*/ 5205896 w 6169282"/>
                <a:gd name="connsiteY7" fmla="*/ 1207987 h 1322287"/>
                <a:gd name="connsiteX8" fmla="*/ 3973088 w 6169282"/>
                <a:gd name="connsiteY8" fmla="*/ 1036537 h 1322287"/>
                <a:gd name="connsiteX9" fmla="*/ 2985210 w 6169282"/>
                <a:gd name="connsiteY9" fmla="*/ 930402 h 1322287"/>
                <a:gd name="connsiteX10" fmla="*/ 1981004 w 6169282"/>
                <a:gd name="connsiteY10" fmla="*/ 881415 h 1322287"/>
                <a:gd name="connsiteX11" fmla="*/ 1074767 w 6169282"/>
                <a:gd name="connsiteY11" fmla="*/ 889580 h 1322287"/>
                <a:gd name="connsiteX12" fmla="*/ 364474 w 6169282"/>
                <a:gd name="connsiteY12" fmla="*/ 824266 h 1322287"/>
                <a:gd name="connsiteX13" fmla="*/ 37903 w 6169282"/>
                <a:gd name="connsiteY13" fmla="*/ 693637 h 1322287"/>
                <a:gd name="connsiteX0" fmla="*/ 37903 w 6169282"/>
                <a:gd name="connsiteY0" fmla="*/ 685800 h 1314450"/>
                <a:gd name="connsiteX1" fmla="*/ 54231 w 6169282"/>
                <a:gd name="connsiteY1" fmla="*/ 400050 h 1314450"/>
                <a:gd name="connsiteX2" fmla="*/ 462446 w 6169282"/>
                <a:gd name="connsiteY2" fmla="*/ 130628 h 1314450"/>
                <a:gd name="connsiteX3" fmla="*/ 1507474 w 6169282"/>
                <a:gd name="connsiteY3" fmla="*/ 0 h 1314450"/>
                <a:gd name="connsiteX4" fmla="*/ 3115839 w 6169282"/>
                <a:gd name="connsiteY4" fmla="*/ 130628 h 1314450"/>
                <a:gd name="connsiteX5" fmla="*/ 4920146 w 6169282"/>
                <a:gd name="connsiteY5" fmla="*/ 677636 h 1314450"/>
                <a:gd name="connsiteX6" fmla="*/ 6169282 w 6169282"/>
                <a:gd name="connsiteY6" fmla="*/ 1314450 h 1314450"/>
                <a:gd name="connsiteX7" fmla="*/ 5205896 w 6169282"/>
                <a:gd name="connsiteY7" fmla="*/ 1200150 h 1314450"/>
                <a:gd name="connsiteX8" fmla="*/ 3973088 w 6169282"/>
                <a:gd name="connsiteY8" fmla="*/ 1028700 h 1314450"/>
                <a:gd name="connsiteX9" fmla="*/ 2985210 w 6169282"/>
                <a:gd name="connsiteY9" fmla="*/ 922565 h 1314450"/>
                <a:gd name="connsiteX10" fmla="*/ 1981004 w 6169282"/>
                <a:gd name="connsiteY10" fmla="*/ 873578 h 1314450"/>
                <a:gd name="connsiteX11" fmla="*/ 1074767 w 6169282"/>
                <a:gd name="connsiteY11" fmla="*/ 881743 h 1314450"/>
                <a:gd name="connsiteX12" fmla="*/ 364474 w 6169282"/>
                <a:gd name="connsiteY12" fmla="*/ 816429 h 1314450"/>
                <a:gd name="connsiteX13" fmla="*/ 37903 w 6169282"/>
                <a:gd name="connsiteY13" fmla="*/ 685800 h 1314450"/>
                <a:gd name="connsiteX0" fmla="*/ 37903 w 6169282"/>
                <a:gd name="connsiteY0" fmla="*/ 685800 h 1314450"/>
                <a:gd name="connsiteX1" fmla="*/ 54231 w 6169282"/>
                <a:gd name="connsiteY1" fmla="*/ 400050 h 1314450"/>
                <a:gd name="connsiteX2" fmla="*/ 462446 w 6169282"/>
                <a:gd name="connsiteY2" fmla="*/ 130628 h 1314450"/>
                <a:gd name="connsiteX3" fmla="*/ 1507474 w 6169282"/>
                <a:gd name="connsiteY3" fmla="*/ 0 h 1314450"/>
                <a:gd name="connsiteX4" fmla="*/ 3115839 w 6169282"/>
                <a:gd name="connsiteY4" fmla="*/ 130628 h 1314450"/>
                <a:gd name="connsiteX5" fmla="*/ 4618067 w 6169282"/>
                <a:gd name="connsiteY5" fmla="*/ 449036 h 1314450"/>
                <a:gd name="connsiteX6" fmla="*/ 6169282 w 6169282"/>
                <a:gd name="connsiteY6" fmla="*/ 1314450 h 1314450"/>
                <a:gd name="connsiteX7" fmla="*/ 5205896 w 6169282"/>
                <a:gd name="connsiteY7" fmla="*/ 1200150 h 1314450"/>
                <a:gd name="connsiteX8" fmla="*/ 3973088 w 6169282"/>
                <a:gd name="connsiteY8" fmla="*/ 1028700 h 1314450"/>
                <a:gd name="connsiteX9" fmla="*/ 2985210 w 6169282"/>
                <a:gd name="connsiteY9" fmla="*/ 922565 h 1314450"/>
                <a:gd name="connsiteX10" fmla="*/ 1981004 w 6169282"/>
                <a:gd name="connsiteY10" fmla="*/ 873578 h 1314450"/>
                <a:gd name="connsiteX11" fmla="*/ 1074767 w 6169282"/>
                <a:gd name="connsiteY11" fmla="*/ 881743 h 1314450"/>
                <a:gd name="connsiteX12" fmla="*/ 364474 w 6169282"/>
                <a:gd name="connsiteY12" fmla="*/ 816429 h 1314450"/>
                <a:gd name="connsiteX13" fmla="*/ 37903 w 6169282"/>
                <a:gd name="connsiteY13" fmla="*/ 685800 h 1314450"/>
                <a:gd name="connsiteX0" fmla="*/ 37903 w 5769232"/>
                <a:gd name="connsiteY0" fmla="*/ 685800 h 1200445"/>
                <a:gd name="connsiteX1" fmla="*/ 54231 w 5769232"/>
                <a:gd name="connsiteY1" fmla="*/ 400050 h 1200445"/>
                <a:gd name="connsiteX2" fmla="*/ 462446 w 5769232"/>
                <a:gd name="connsiteY2" fmla="*/ 130628 h 1200445"/>
                <a:gd name="connsiteX3" fmla="*/ 1507474 w 5769232"/>
                <a:gd name="connsiteY3" fmla="*/ 0 h 1200445"/>
                <a:gd name="connsiteX4" fmla="*/ 3115839 w 5769232"/>
                <a:gd name="connsiteY4" fmla="*/ 130628 h 1200445"/>
                <a:gd name="connsiteX5" fmla="*/ 4618067 w 5769232"/>
                <a:gd name="connsiteY5" fmla="*/ 449036 h 1200445"/>
                <a:gd name="connsiteX6" fmla="*/ 5769232 w 5769232"/>
                <a:gd name="connsiteY6" fmla="*/ 1085850 h 1200445"/>
                <a:gd name="connsiteX7" fmla="*/ 5205896 w 5769232"/>
                <a:gd name="connsiteY7" fmla="*/ 1200150 h 1200445"/>
                <a:gd name="connsiteX8" fmla="*/ 3973088 w 5769232"/>
                <a:gd name="connsiteY8" fmla="*/ 1028700 h 1200445"/>
                <a:gd name="connsiteX9" fmla="*/ 2985210 w 5769232"/>
                <a:gd name="connsiteY9" fmla="*/ 922565 h 1200445"/>
                <a:gd name="connsiteX10" fmla="*/ 1981004 w 5769232"/>
                <a:gd name="connsiteY10" fmla="*/ 873578 h 1200445"/>
                <a:gd name="connsiteX11" fmla="*/ 1074767 w 5769232"/>
                <a:gd name="connsiteY11" fmla="*/ 881743 h 1200445"/>
                <a:gd name="connsiteX12" fmla="*/ 364474 w 5769232"/>
                <a:gd name="connsiteY12" fmla="*/ 816429 h 1200445"/>
                <a:gd name="connsiteX13" fmla="*/ 37903 w 5769232"/>
                <a:gd name="connsiteY13" fmla="*/ 685800 h 1200445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797681 w 5769232"/>
                <a:gd name="connsiteY7" fmla="*/ 996043 h 1085850"/>
                <a:gd name="connsiteX8" fmla="*/ 3973088 w 5769232"/>
                <a:gd name="connsiteY8" fmla="*/ 1028700 h 1085850"/>
                <a:gd name="connsiteX9" fmla="*/ 2985210 w 5769232"/>
                <a:gd name="connsiteY9" fmla="*/ 922565 h 1085850"/>
                <a:gd name="connsiteX10" fmla="*/ 1981004 w 5769232"/>
                <a:gd name="connsiteY10" fmla="*/ 873578 h 1085850"/>
                <a:gd name="connsiteX11" fmla="*/ 1074767 w 5769232"/>
                <a:gd name="connsiteY11" fmla="*/ 881743 h 1085850"/>
                <a:gd name="connsiteX12" fmla="*/ 364474 w 5769232"/>
                <a:gd name="connsiteY12" fmla="*/ 816429 h 1085850"/>
                <a:gd name="connsiteX13" fmla="*/ 37903 w 5769232"/>
                <a:gd name="connsiteY13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797681 w 5769232"/>
                <a:gd name="connsiteY7" fmla="*/ 996043 h 1085850"/>
                <a:gd name="connsiteX8" fmla="*/ 3866952 w 5769232"/>
                <a:gd name="connsiteY8" fmla="*/ 873578 h 1085850"/>
                <a:gd name="connsiteX9" fmla="*/ 2985210 w 5769232"/>
                <a:gd name="connsiteY9" fmla="*/ 922565 h 1085850"/>
                <a:gd name="connsiteX10" fmla="*/ 1981004 w 5769232"/>
                <a:gd name="connsiteY10" fmla="*/ 873578 h 1085850"/>
                <a:gd name="connsiteX11" fmla="*/ 1074767 w 5769232"/>
                <a:gd name="connsiteY11" fmla="*/ 881743 h 1085850"/>
                <a:gd name="connsiteX12" fmla="*/ 364474 w 5769232"/>
                <a:gd name="connsiteY12" fmla="*/ 816429 h 1085850"/>
                <a:gd name="connsiteX13" fmla="*/ 37903 w 5769232"/>
                <a:gd name="connsiteY13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797681 w 5769232"/>
                <a:gd name="connsiteY7" fmla="*/ 996043 h 1085850"/>
                <a:gd name="connsiteX8" fmla="*/ 2985210 w 5769232"/>
                <a:gd name="connsiteY8" fmla="*/ 922565 h 1085850"/>
                <a:gd name="connsiteX9" fmla="*/ 1981004 w 5769232"/>
                <a:gd name="connsiteY9" fmla="*/ 873578 h 1085850"/>
                <a:gd name="connsiteX10" fmla="*/ 1074767 w 5769232"/>
                <a:gd name="connsiteY10" fmla="*/ 881743 h 1085850"/>
                <a:gd name="connsiteX11" fmla="*/ 364474 w 5769232"/>
                <a:gd name="connsiteY11" fmla="*/ 816429 h 1085850"/>
                <a:gd name="connsiteX12" fmla="*/ 37903 w 5769232"/>
                <a:gd name="connsiteY12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079223 w 5769232"/>
                <a:gd name="connsiteY7" fmla="*/ 889907 h 1085850"/>
                <a:gd name="connsiteX8" fmla="*/ 2985210 w 5769232"/>
                <a:gd name="connsiteY8" fmla="*/ 922565 h 1085850"/>
                <a:gd name="connsiteX9" fmla="*/ 1981004 w 5769232"/>
                <a:gd name="connsiteY9" fmla="*/ 873578 h 1085850"/>
                <a:gd name="connsiteX10" fmla="*/ 1074767 w 5769232"/>
                <a:gd name="connsiteY10" fmla="*/ 881743 h 1085850"/>
                <a:gd name="connsiteX11" fmla="*/ 364474 w 5769232"/>
                <a:gd name="connsiteY11" fmla="*/ 816429 h 1085850"/>
                <a:gd name="connsiteX12" fmla="*/ 37903 w 5769232"/>
                <a:gd name="connsiteY12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079223 w 5769232"/>
                <a:gd name="connsiteY7" fmla="*/ 889907 h 1085850"/>
                <a:gd name="connsiteX8" fmla="*/ 2960717 w 5769232"/>
                <a:gd name="connsiteY8" fmla="*/ 873580 h 1085850"/>
                <a:gd name="connsiteX9" fmla="*/ 1981004 w 5769232"/>
                <a:gd name="connsiteY9" fmla="*/ 873578 h 1085850"/>
                <a:gd name="connsiteX10" fmla="*/ 1074767 w 5769232"/>
                <a:gd name="connsiteY10" fmla="*/ 881743 h 1085850"/>
                <a:gd name="connsiteX11" fmla="*/ 364474 w 5769232"/>
                <a:gd name="connsiteY11" fmla="*/ 816429 h 1085850"/>
                <a:gd name="connsiteX12" fmla="*/ 37903 w 5769232"/>
                <a:gd name="connsiteY12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079223 w 5769232"/>
                <a:gd name="connsiteY7" fmla="*/ 889907 h 1085850"/>
                <a:gd name="connsiteX8" fmla="*/ 1981004 w 5769232"/>
                <a:gd name="connsiteY8" fmla="*/ 873578 h 1085850"/>
                <a:gd name="connsiteX9" fmla="*/ 1074767 w 5769232"/>
                <a:gd name="connsiteY9" fmla="*/ 881743 h 1085850"/>
                <a:gd name="connsiteX10" fmla="*/ 364474 w 5769232"/>
                <a:gd name="connsiteY10" fmla="*/ 816429 h 1085850"/>
                <a:gd name="connsiteX11" fmla="*/ 37903 w 5769232"/>
                <a:gd name="connsiteY11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3646516 w 5769232"/>
                <a:gd name="connsiteY7" fmla="*/ 816428 h 1085850"/>
                <a:gd name="connsiteX8" fmla="*/ 1981004 w 5769232"/>
                <a:gd name="connsiteY8" fmla="*/ 873578 h 1085850"/>
                <a:gd name="connsiteX9" fmla="*/ 1074767 w 5769232"/>
                <a:gd name="connsiteY9" fmla="*/ 881743 h 1085850"/>
                <a:gd name="connsiteX10" fmla="*/ 364474 w 5769232"/>
                <a:gd name="connsiteY10" fmla="*/ 816429 h 1085850"/>
                <a:gd name="connsiteX11" fmla="*/ 37903 w 5769232"/>
                <a:gd name="connsiteY11" fmla="*/ 685800 h 1085850"/>
                <a:gd name="connsiteX0" fmla="*/ 37903 w 5769232"/>
                <a:gd name="connsiteY0" fmla="*/ 689487 h 1089537"/>
                <a:gd name="connsiteX1" fmla="*/ 54231 w 5769232"/>
                <a:gd name="connsiteY1" fmla="*/ 403737 h 1089537"/>
                <a:gd name="connsiteX2" fmla="*/ 462446 w 5769232"/>
                <a:gd name="connsiteY2" fmla="*/ 134315 h 1089537"/>
                <a:gd name="connsiteX3" fmla="*/ 1507474 w 5769232"/>
                <a:gd name="connsiteY3" fmla="*/ 3687 h 1089537"/>
                <a:gd name="connsiteX4" fmla="*/ 2413709 w 5769232"/>
                <a:gd name="connsiteY4" fmla="*/ 44508 h 1089537"/>
                <a:gd name="connsiteX5" fmla="*/ 3115839 w 5769232"/>
                <a:gd name="connsiteY5" fmla="*/ 134315 h 1089537"/>
                <a:gd name="connsiteX6" fmla="*/ 4618067 w 5769232"/>
                <a:gd name="connsiteY6" fmla="*/ 452723 h 1089537"/>
                <a:gd name="connsiteX7" fmla="*/ 5769232 w 5769232"/>
                <a:gd name="connsiteY7" fmla="*/ 1089537 h 1089537"/>
                <a:gd name="connsiteX8" fmla="*/ 3646516 w 5769232"/>
                <a:gd name="connsiteY8" fmla="*/ 820115 h 1089537"/>
                <a:gd name="connsiteX9" fmla="*/ 1981004 w 5769232"/>
                <a:gd name="connsiteY9" fmla="*/ 877265 h 1089537"/>
                <a:gd name="connsiteX10" fmla="*/ 1074767 w 5769232"/>
                <a:gd name="connsiteY10" fmla="*/ 885430 h 1089537"/>
                <a:gd name="connsiteX11" fmla="*/ 364474 w 5769232"/>
                <a:gd name="connsiteY11" fmla="*/ 820116 h 1089537"/>
                <a:gd name="connsiteX12" fmla="*/ 37903 w 5769232"/>
                <a:gd name="connsiteY12" fmla="*/ 689487 h 1089537"/>
                <a:gd name="connsiteX0" fmla="*/ 37903 w 5769232"/>
                <a:gd name="connsiteY0" fmla="*/ 713037 h 1113087"/>
                <a:gd name="connsiteX1" fmla="*/ 54231 w 5769232"/>
                <a:gd name="connsiteY1" fmla="*/ 427287 h 1113087"/>
                <a:gd name="connsiteX2" fmla="*/ 462446 w 5769232"/>
                <a:gd name="connsiteY2" fmla="*/ 157865 h 1113087"/>
                <a:gd name="connsiteX3" fmla="*/ 1507474 w 5769232"/>
                <a:gd name="connsiteY3" fmla="*/ 27237 h 1113087"/>
                <a:gd name="connsiteX4" fmla="*/ 2413709 w 5769232"/>
                <a:gd name="connsiteY4" fmla="*/ 10908 h 1113087"/>
                <a:gd name="connsiteX5" fmla="*/ 3115839 w 5769232"/>
                <a:gd name="connsiteY5" fmla="*/ 157865 h 1113087"/>
                <a:gd name="connsiteX6" fmla="*/ 4618067 w 5769232"/>
                <a:gd name="connsiteY6" fmla="*/ 476273 h 1113087"/>
                <a:gd name="connsiteX7" fmla="*/ 5769232 w 5769232"/>
                <a:gd name="connsiteY7" fmla="*/ 1113087 h 1113087"/>
                <a:gd name="connsiteX8" fmla="*/ 3646516 w 5769232"/>
                <a:gd name="connsiteY8" fmla="*/ 843665 h 1113087"/>
                <a:gd name="connsiteX9" fmla="*/ 1981004 w 5769232"/>
                <a:gd name="connsiteY9" fmla="*/ 900815 h 1113087"/>
                <a:gd name="connsiteX10" fmla="*/ 1074767 w 5769232"/>
                <a:gd name="connsiteY10" fmla="*/ 908980 h 1113087"/>
                <a:gd name="connsiteX11" fmla="*/ 364474 w 5769232"/>
                <a:gd name="connsiteY11" fmla="*/ 843666 h 1113087"/>
                <a:gd name="connsiteX12" fmla="*/ 37903 w 5769232"/>
                <a:gd name="connsiteY12" fmla="*/ 713037 h 111308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413709 w 5769232"/>
                <a:gd name="connsiteY4" fmla="*/ 27818 h 1129997"/>
                <a:gd name="connsiteX5" fmla="*/ 3115839 w 5769232"/>
                <a:gd name="connsiteY5" fmla="*/ 174775 h 1129997"/>
                <a:gd name="connsiteX6" fmla="*/ 4618067 w 5769232"/>
                <a:gd name="connsiteY6" fmla="*/ 493183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115839 w 5769232"/>
                <a:gd name="connsiteY5" fmla="*/ 174775 h 1129997"/>
                <a:gd name="connsiteX6" fmla="*/ 4618067 w 5769232"/>
                <a:gd name="connsiteY6" fmla="*/ 493183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295453 w 5769232"/>
                <a:gd name="connsiteY5" fmla="*/ 174775 h 1129997"/>
                <a:gd name="connsiteX6" fmla="*/ 4618067 w 5769232"/>
                <a:gd name="connsiteY6" fmla="*/ 493183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295453 w 5769232"/>
                <a:gd name="connsiteY5" fmla="*/ 174775 h 1129997"/>
                <a:gd name="connsiteX6" fmla="*/ 4405796 w 5769232"/>
                <a:gd name="connsiteY6" fmla="*/ 501348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295453 w 5769232"/>
                <a:gd name="connsiteY5" fmla="*/ 174775 h 1129997"/>
                <a:gd name="connsiteX6" fmla="*/ 4405796 w 5769232"/>
                <a:gd name="connsiteY6" fmla="*/ 501348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23626 w 5754955"/>
                <a:gd name="connsiteY0" fmla="*/ 729947 h 1129997"/>
                <a:gd name="connsiteX1" fmla="*/ 72611 w 5754955"/>
                <a:gd name="connsiteY1" fmla="*/ 387047 h 1129997"/>
                <a:gd name="connsiteX2" fmla="*/ 448169 w 5754955"/>
                <a:gd name="connsiteY2" fmla="*/ 174775 h 1129997"/>
                <a:gd name="connsiteX3" fmla="*/ 1272761 w 5754955"/>
                <a:gd name="connsiteY3" fmla="*/ 11490 h 1129997"/>
                <a:gd name="connsiteX4" fmla="*/ 2236147 w 5754955"/>
                <a:gd name="connsiteY4" fmla="*/ 27818 h 1129997"/>
                <a:gd name="connsiteX5" fmla="*/ 3281176 w 5754955"/>
                <a:gd name="connsiteY5" fmla="*/ 174775 h 1129997"/>
                <a:gd name="connsiteX6" fmla="*/ 4391519 w 5754955"/>
                <a:gd name="connsiteY6" fmla="*/ 501348 h 1129997"/>
                <a:gd name="connsiteX7" fmla="*/ 5754955 w 5754955"/>
                <a:gd name="connsiteY7" fmla="*/ 1129997 h 1129997"/>
                <a:gd name="connsiteX8" fmla="*/ 3632239 w 5754955"/>
                <a:gd name="connsiteY8" fmla="*/ 860575 h 1129997"/>
                <a:gd name="connsiteX9" fmla="*/ 1966727 w 5754955"/>
                <a:gd name="connsiteY9" fmla="*/ 917725 h 1129997"/>
                <a:gd name="connsiteX10" fmla="*/ 1060490 w 5754955"/>
                <a:gd name="connsiteY10" fmla="*/ 925890 h 1129997"/>
                <a:gd name="connsiteX11" fmla="*/ 350197 w 5754955"/>
                <a:gd name="connsiteY11" fmla="*/ 860576 h 1129997"/>
                <a:gd name="connsiteX12" fmla="*/ 23626 w 5754955"/>
                <a:gd name="connsiteY12" fmla="*/ 729947 h 1129997"/>
                <a:gd name="connsiteX0" fmla="*/ 27090 w 5758419"/>
                <a:gd name="connsiteY0" fmla="*/ 724505 h 1124555"/>
                <a:gd name="connsiteX1" fmla="*/ 76075 w 5758419"/>
                <a:gd name="connsiteY1" fmla="*/ 381605 h 1124555"/>
                <a:gd name="connsiteX2" fmla="*/ 533276 w 5758419"/>
                <a:gd name="connsiteY2" fmla="*/ 95854 h 1124555"/>
                <a:gd name="connsiteX3" fmla="*/ 1276225 w 5758419"/>
                <a:gd name="connsiteY3" fmla="*/ 6048 h 1124555"/>
                <a:gd name="connsiteX4" fmla="*/ 2239611 w 5758419"/>
                <a:gd name="connsiteY4" fmla="*/ 22376 h 1124555"/>
                <a:gd name="connsiteX5" fmla="*/ 3284640 w 5758419"/>
                <a:gd name="connsiteY5" fmla="*/ 169333 h 1124555"/>
                <a:gd name="connsiteX6" fmla="*/ 4394983 w 5758419"/>
                <a:gd name="connsiteY6" fmla="*/ 495906 h 1124555"/>
                <a:gd name="connsiteX7" fmla="*/ 5758419 w 5758419"/>
                <a:gd name="connsiteY7" fmla="*/ 1124555 h 1124555"/>
                <a:gd name="connsiteX8" fmla="*/ 3635703 w 5758419"/>
                <a:gd name="connsiteY8" fmla="*/ 855133 h 1124555"/>
                <a:gd name="connsiteX9" fmla="*/ 1970191 w 5758419"/>
                <a:gd name="connsiteY9" fmla="*/ 912283 h 1124555"/>
                <a:gd name="connsiteX10" fmla="*/ 1063954 w 5758419"/>
                <a:gd name="connsiteY10" fmla="*/ 920448 h 1124555"/>
                <a:gd name="connsiteX11" fmla="*/ 353661 w 5758419"/>
                <a:gd name="connsiteY11" fmla="*/ 855134 h 1124555"/>
                <a:gd name="connsiteX12" fmla="*/ 27090 w 5758419"/>
                <a:gd name="connsiteY12" fmla="*/ 724505 h 1124555"/>
                <a:gd name="connsiteX0" fmla="*/ 17228 w 5797543"/>
                <a:gd name="connsiteY0" fmla="*/ 585712 h 1124555"/>
                <a:gd name="connsiteX1" fmla="*/ 115199 w 5797543"/>
                <a:gd name="connsiteY1" fmla="*/ 381605 h 1124555"/>
                <a:gd name="connsiteX2" fmla="*/ 572400 w 5797543"/>
                <a:gd name="connsiteY2" fmla="*/ 95854 h 1124555"/>
                <a:gd name="connsiteX3" fmla="*/ 1315349 w 5797543"/>
                <a:gd name="connsiteY3" fmla="*/ 6048 h 1124555"/>
                <a:gd name="connsiteX4" fmla="*/ 2278735 w 5797543"/>
                <a:gd name="connsiteY4" fmla="*/ 22376 h 1124555"/>
                <a:gd name="connsiteX5" fmla="*/ 3323764 w 5797543"/>
                <a:gd name="connsiteY5" fmla="*/ 169333 h 1124555"/>
                <a:gd name="connsiteX6" fmla="*/ 4434107 w 5797543"/>
                <a:gd name="connsiteY6" fmla="*/ 495906 h 1124555"/>
                <a:gd name="connsiteX7" fmla="*/ 5797543 w 5797543"/>
                <a:gd name="connsiteY7" fmla="*/ 1124555 h 1124555"/>
                <a:gd name="connsiteX8" fmla="*/ 3674827 w 5797543"/>
                <a:gd name="connsiteY8" fmla="*/ 855133 h 1124555"/>
                <a:gd name="connsiteX9" fmla="*/ 2009315 w 5797543"/>
                <a:gd name="connsiteY9" fmla="*/ 912283 h 1124555"/>
                <a:gd name="connsiteX10" fmla="*/ 1103078 w 5797543"/>
                <a:gd name="connsiteY10" fmla="*/ 920448 h 1124555"/>
                <a:gd name="connsiteX11" fmla="*/ 392785 w 5797543"/>
                <a:gd name="connsiteY11" fmla="*/ 855134 h 1124555"/>
                <a:gd name="connsiteX12" fmla="*/ 17228 w 5797543"/>
                <a:gd name="connsiteY12" fmla="*/ 585712 h 1124555"/>
                <a:gd name="connsiteX0" fmla="*/ 7835 w 5788150"/>
                <a:gd name="connsiteY0" fmla="*/ 585712 h 1124555"/>
                <a:gd name="connsiteX1" fmla="*/ 162956 w 5788150"/>
                <a:gd name="connsiteY1" fmla="*/ 357112 h 1124555"/>
                <a:gd name="connsiteX2" fmla="*/ 563007 w 5788150"/>
                <a:gd name="connsiteY2" fmla="*/ 95854 h 1124555"/>
                <a:gd name="connsiteX3" fmla="*/ 1305956 w 5788150"/>
                <a:gd name="connsiteY3" fmla="*/ 6048 h 1124555"/>
                <a:gd name="connsiteX4" fmla="*/ 2269342 w 5788150"/>
                <a:gd name="connsiteY4" fmla="*/ 22376 h 1124555"/>
                <a:gd name="connsiteX5" fmla="*/ 3314371 w 5788150"/>
                <a:gd name="connsiteY5" fmla="*/ 169333 h 1124555"/>
                <a:gd name="connsiteX6" fmla="*/ 4424714 w 5788150"/>
                <a:gd name="connsiteY6" fmla="*/ 495906 h 1124555"/>
                <a:gd name="connsiteX7" fmla="*/ 5788150 w 5788150"/>
                <a:gd name="connsiteY7" fmla="*/ 1124555 h 1124555"/>
                <a:gd name="connsiteX8" fmla="*/ 3665434 w 5788150"/>
                <a:gd name="connsiteY8" fmla="*/ 855133 h 1124555"/>
                <a:gd name="connsiteX9" fmla="*/ 1999922 w 5788150"/>
                <a:gd name="connsiteY9" fmla="*/ 912283 h 1124555"/>
                <a:gd name="connsiteX10" fmla="*/ 1093685 w 5788150"/>
                <a:gd name="connsiteY10" fmla="*/ 920448 h 1124555"/>
                <a:gd name="connsiteX11" fmla="*/ 383392 w 5788150"/>
                <a:gd name="connsiteY11" fmla="*/ 855134 h 1124555"/>
                <a:gd name="connsiteX12" fmla="*/ 7835 w 5788150"/>
                <a:gd name="connsiteY12" fmla="*/ 585712 h 1124555"/>
                <a:gd name="connsiteX0" fmla="*/ 7835 w 5788150"/>
                <a:gd name="connsiteY0" fmla="*/ 602040 h 1124555"/>
                <a:gd name="connsiteX1" fmla="*/ 162956 w 5788150"/>
                <a:gd name="connsiteY1" fmla="*/ 357112 h 1124555"/>
                <a:gd name="connsiteX2" fmla="*/ 563007 w 5788150"/>
                <a:gd name="connsiteY2" fmla="*/ 95854 h 1124555"/>
                <a:gd name="connsiteX3" fmla="*/ 1305956 w 5788150"/>
                <a:gd name="connsiteY3" fmla="*/ 6048 h 1124555"/>
                <a:gd name="connsiteX4" fmla="*/ 2269342 w 5788150"/>
                <a:gd name="connsiteY4" fmla="*/ 22376 h 1124555"/>
                <a:gd name="connsiteX5" fmla="*/ 3314371 w 5788150"/>
                <a:gd name="connsiteY5" fmla="*/ 169333 h 1124555"/>
                <a:gd name="connsiteX6" fmla="*/ 4424714 w 5788150"/>
                <a:gd name="connsiteY6" fmla="*/ 495906 h 1124555"/>
                <a:gd name="connsiteX7" fmla="*/ 5788150 w 5788150"/>
                <a:gd name="connsiteY7" fmla="*/ 1124555 h 1124555"/>
                <a:gd name="connsiteX8" fmla="*/ 3665434 w 5788150"/>
                <a:gd name="connsiteY8" fmla="*/ 855133 h 1124555"/>
                <a:gd name="connsiteX9" fmla="*/ 1999922 w 5788150"/>
                <a:gd name="connsiteY9" fmla="*/ 912283 h 1124555"/>
                <a:gd name="connsiteX10" fmla="*/ 1093685 w 5788150"/>
                <a:gd name="connsiteY10" fmla="*/ 920448 h 1124555"/>
                <a:gd name="connsiteX11" fmla="*/ 383392 w 5788150"/>
                <a:gd name="connsiteY11" fmla="*/ 855134 h 1124555"/>
                <a:gd name="connsiteX12" fmla="*/ 7835 w 5788150"/>
                <a:gd name="connsiteY12" fmla="*/ 602040 h 1124555"/>
                <a:gd name="connsiteX0" fmla="*/ 1317 w 5781632"/>
                <a:gd name="connsiteY0" fmla="*/ 602040 h 1124555"/>
                <a:gd name="connsiteX1" fmla="*/ 156438 w 5781632"/>
                <a:gd name="connsiteY1" fmla="*/ 357112 h 1124555"/>
                <a:gd name="connsiteX2" fmla="*/ 556489 w 5781632"/>
                <a:gd name="connsiteY2" fmla="*/ 95854 h 1124555"/>
                <a:gd name="connsiteX3" fmla="*/ 1299438 w 5781632"/>
                <a:gd name="connsiteY3" fmla="*/ 6048 h 1124555"/>
                <a:gd name="connsiteX4" fmla="*/ 2262824 w 5781632"/>
                <a:gd name="connsiteY4" fmla="*/ 22376 h 1124555"/>
                <a:gd name="connsiteX5" fmla="*/ 3307853 w 5781632"/>
                <a:gd name="connsiteY5" fmla="*/ 169333 h 1124555"/>
                <a:gd name="connsiteX6" fmla="*/ 4418196 w 5781632"/>
                <a:gd name="connsiteY6" fmla="*/ 495906 h 1124555"/>
                <a:gd name="connsiteX7" fmla="*/ 5781632 w 5781632"/>
                <a:gd name="connsiteY7" fmla="*/ 1124555 h 1124555"/>
                <a:gd name="connsiteX8" fmla="*/ 3658916 w 5781632"/>
                <a:gd name="connsiteY8" fmla="*/ 855133 h 1124555"/>
                <a:gd name="connsiteX9" fmla="*/ 1993404 w 5781632"/>
                <a:gd name="connsiteY9" fmla="*/ 912283 h 1124555"/>
                <a:gd name="connsiteX10" fmla="*/ 1087167 w 5781632"/>
                <a:gd name="connsiteY10" fmla="*/ 920448 h 1124555"/>
                <a:gd name="connsiteX11" fmla="*/ 376874 w 5781632"/>
                <a:gd name="connsiteY11" fmla="*/ 855134 h 1124555"/>
                <a:gd name="connsiteX12" fmla="*/ 1317 w 5781632"/>
                <a:gd name="connsiteY12" fmla="*/ 602040 h 1124555"/>
                <a:gd name="connsiteX0" fmla="*/ 4860 w 5785175"/>
                <a:gd name="connsiteY0" fmla="*/ 602040 h 1124555"/>
                <a:gd name="connsiteX1" fmla="*/ 192638 w 5785175"/>
                <a:gd name="connsiteY1" fmla="*/ 308126 h 1124555"/>
                <a:gd name="connsiteX2" fmla="*/ 560032 w 5785175"/>
                <a:gd name="connsiteY2" fmla="*/ 95854 h 1124555"/>
                <a:gd name="connsiteX3" fmla="*/ 1302981 w 5785175"/>
                <a:gd name="connsiteY3" fmla="*/ 6048 h 1124555"/>
                <a:gd name="connsiteX4" fmla="*/ 2266367 w 5785175"/>
                <a:gd name="connsiteY4" fmla="*/ 22376 h 1124555"/>
                <a:gd name="connsiteX5" fmla="*/ 3311396 w 5785175"/>
                <a:gd name="connsiteY5" fmla="*/ 169333 h 1124555"/>
                <a:gd name="connsiteX6" fmla="*/ 4421739 w 5785175"/>
                <a:gd name="connsiteY6" fmla="*/ 495906 h 1124555"/>
                <a:gd name="connsiteX7" fmla="*/ 5785175 w 5785175"/>
                <a:gd name="connsiteY7" fmla="*/ 1124555 h 1124555"/>
                <a:gd name="connsiteX8" fmla="*/ 3662459 w 5785175"/>
                <a:gd name="connsiteY8" fmla="*/ 855133 h 1124555"/>
                <a:gd name="connsiteX9" fmla="*/ 1996947 w 5785175"/>
                <a:gd name="connsiteY9" fmla="*/ 912283 h 1124555"/>
                <a:gd name="connsiteX10" fmla="*/ 1090710 w 5785175"/>
                <a:gd name="connsiteY10" fmla="*/ 920448 h 1124555"/>
                <a:gd name="connsiteX11" fmla="*/ 380417 w 5785175"/>
                <a:gd name="connsiteY11" fmla="*/ 855134 h 1124555"/>
                <a:gd name="connsiteX12" fmla="*/ 4860 w 5785175"/>
                <a:gd name="connsiteY12" fmla="*/ 602040 h 1124555"/>
                <a:gd name="connsiteX0" fmla="*/ 5163 w 5785478"/>
                <a:gd name="connsiteY0" fmla="*/ 595992 h 1118507"/>
                <a:gd name="connsiteX1" fmla="*/ 192941 w 5785478"/>
                <a:gd name="connsiteY1" fmla="*/ 302078 h 1118507"/>
                <a:gd name="connsiteX2" fmla="*/ 617485 w 5785478"/>
                <a:gd name="connsiteY2" fmla="*/ 48985 h 1118507"/>
                <a:gd name="connsiteX3" fmla="*/ 1303284 w 5785478"/>
                <a:gd name="connsiteY3" fmla="*/ 0 h 1118507"/>
                <a:gd name="connsiteX4" fmla="*/ 2266670 w 5785478"/>
                <a:gd name="connsiteY4" fmla="*/ 16328 h 1118507"/>
                <a:gd name="connsiteX5" fmla="*/ 3311699 w 5785478"/>
                <a:gd name="connsiteY5" fmla="*/ 163285 h 1118507"/>
                <a:gd name="connsiteX6" fmla="*/ 4422042 w 5785478"/>
                <a:gd name="connsiteY6" fmla="*/ 489858 h 1118507"/>
                <a:gd name="connsiteX7" fmla="*/ 5785478 w 5785478"/>
                <a:gd name="connsiteY7" fmla="*/ 1118507 h 1118507"/>
                <a:gd name="connsiteX8" fmla="*/ 3662762 w 5785478"/>
                <a:gd name="connsiteY8" fmla="*/ 849085 h 1118507"/>
                <a:gd name="connsiteX9" fmla="*/ 1997250 w 5785478"/>
                <a:gd name="connsiteY9" fmla="*/ 906235 h 1118507"/>
                <a:gd name="connsiteX10" fmla="*/ 1091013 w 5785478"/>
                <a:gd name="connsiteY10" fmla="*/ 914400 h 1118507"/>
                <a:gd name="connsiteX11" fmla="*/ 380720 w 5785478"/>
                <a:gd name="connsiteY11" fmla="*/ 849086 h 1118507"/>
                <a:gd name="connsiteX12" fmla="*/ 5163 w 5785478"/>
                <a:gd name="connsiteY12" fmla="*/ 595992 h 1118507"/>
                <a:gd name="connsiteX0" fmla="*/ 5163 w 5785478"/>
                <a:gd name="connsiteY0" fmla="*/ 644978 h 1167493"/>
                <a:gd name="connsiteX1" fmla="*/ 192941 w 5785478"/>
                <a:gd name="connsiteY1" fmla="*/ 351064 h 1167493"/>
                <a:gd name="connsiteX2" fmla="*/ 617485 w 5785478"/>
                <a:gd name="connsiteY2" fmla="*/ 97971 h 1167493"/>
                <a:gd name="connsiteX3" fmla="*/ 1303284 w 5785478"/>
                <a:gd name="connsiteY3" fmla="*/ 0 h 1167493"/>
                <a:gd name="connsiteX4" fmla="*/ 2266670 w 5785478"/>
                <a:gd name="connsiteY4" fmla="*/ 65314 h 1167493"/>
                <a:gd name="connsiteX5" fmla="*/ 3311699 w 5785478"/>
                <a:gd name="connsiteY5" fmla="*/ 212271 h 1167493"/>
                <a:gd name="connsiteX6" fmla="*/ 4422042 w 5785478"/>
                <a:gd name="connsiteY6" fmla="*/ 538844 h 1167493"/>
                <a:gd name="connsiteX7" fmla="*/ 5785478 w 5785478"/>
                <a:gd name="connsiteY7" fmla="*/ 1167493 h 1167493"/>
                <a:gd name="connsiteX8" fmla="*/ 3662762 w 5785478"/>
                <a:gd name="connsiteY8" fmla="*/ 898071 h 1167493"/>
                <a:gd name="connsiteX9" fmla="*/ 1997250 w 5785478"/>
                <a:gd name="connsiteY9" fmla="*/ 955221 h 1167493"/>
                <a:gd name="connsiteX10" fmla="*/ 1091013 w 5785478"/>
                <a:gd name="connsiteY10" fmla="*/ 963386 h 1167493"/>
                <a:gd name="connsiteX11" fmla="*/ 380720 w 5785478"/>
                <a:gd name="connsiteY11" fmla="*/ 898072 h 1167493"/>
                <a:gd name="connsiteX12" fmla="*/ 5163 w 5785478"/>
                <a:gd name="connsiteY12" fmla="*/ 644978 h 1167493"/>
                <a:gd name="connsiteX0" fmla="*/ 5163 w 5785478"/>
                <a:gd name="connsiteY0" fmla="*/ 646534 h 1169049"/>
                <a:gd name="connsiteX1" fmla="*/ 192941 w 5785478"/>
                <a:gd name="connsiteY1" fmla="*/ 352620 h 1169049"/>
                <a:gd name="connsiteX2" fmla="*/ 617485 w 5785478"/>
                <a:gd name="connsiteY2" fmla="*/ 99527 h 1169049"/>
                <a:gd name="connsiteX3" fmla="*/ 1303284 w 5785478"/>
                <a:gd name="connsiteY3" fmla="*/ 1556 h 1169049"/>
                <a:gd name="connsiteX4" fmla="*/ 2144206 w 5785478"/>
                <a:gd name="connsiteY4" fmla="*/ 42377 h 1169049"/>
                <a:gd name="connsiteX5" fmla="*/ 3311699 w 5785478"/>
                <a:gd name="connsiteY5" fmla="*/ 213827 h 1169049"/>
                <a:gd name="connsiteX6" fmla="*/ 4422042 w 5785478"/>
                <a:gd name="connsiteY6" fmla="*/ 540400 h 1169049"/>
                <a:gd name="connsiteX7" fmla="*/ 5785478 w 5785478"/>
                <a:gd name="connsiteY7" fmla="*/ 1169049 h 1169049"/>
                <a:gd name="connsiteX8" fmla="*/ 3662762 w 5785478"/>
                <a:gd name="connsiteY8" fmla="*/ 899627 h 1169049"/>
                <a:gd name="connsiteX9" fmla="*/ 1997250 w 5785478"/>
                <a:gd name="connsiteY9" fmla="*/ 956777 h 1169049"/>
                <a:gd name="connsiteX10" fmla="*/ 1091013 w 5785478"/>
                <a:gd name="connsiteY10" fmla="*/ 964942 h 1169049"/>
                <a:gd name="connsiteX11" fmla="*/ 380720 w 5785478"/>
                <a:gd name="connsiteY11" fmla="*/ 899628 h 1169049"/>
                <a:gd name="connsiteX12" fmla="*/ 5163 w 5785478"/>
                <a:gd name="connsiteY12" fmla="*/ 646534 h 1169049"/>
                <a:gd name="connsiteX0" fmla="*/ 5163 w 5785478"/>
                <a:gd name="connsiteY0" fmla="*/ 662442 h 1184957"/>
                <a:gd name="connsiteX1" fmla="*/ 192941 w 5785478"/>
                <a:gd name="connsiteY1" fmla="*/ 368528 h 1184957"/>
                <a:gd name="connsiteX2" fmla="*/ 617485 w 5785478"/>
                <a:gd name="connsiteY2" fmla="*/ 115435 h 1184957"/>
                <a:gd name="connsiteX3" fmla="*/ 1401256 w 5785478"/>
                <a:gd name="connsiteY3" fmla="*/ 1136 h 1184957"/>
                <a:gd name="connsiteX4" fmla="*/ 2144206 w 5785478"/>
                <a:gd name="connsiteY4" fmla="*/ 58285 h 1184957"/>
                <a:gd name="connsiteX5" fmla="*/ 3311699 w 5785478"/>
                <a:gd name="connsiteY5" fmla="*/ 229735 h 1184957"/>
                <a:gd name="connsiteX6" fmla="*/ 4422042 w 5785478"/>
                <a:gd name="connsiteY6" fmla="*/ 556308 h 1184957"/>
                <a:gd name="connsiteX7" fmla="*/ 5785478 w 5785478"/>
                <a:gd name="connsiteY7" fmla="*/ 1184957 h 1184957"/>
                <a:gd name="connsiteX8" fmla="*/ 3662762 w 5785478"/>
                <a:gd name="connsiteY8" fmla="*/ 915535 h 1184957"/>
                <a:gd name="connsiteX9" fmla="*/ 1997250 w 5785478"/>
                <a:gd name="connsiteY9" fmla="*/ 972685 h 1184957"/>
                <a:gd name="connsiteX10" fmla="*/ 1091013 w 5785478"/>
                <a:gd name="connsiteY10" fmla="*/ 980850 h 1184957"/>
                <a:gd name="connsiteX11" fmla="*/ 380720 w 5785478"/>
                <a:gd name="connsiteY11" fmla="*/ 915536 h 1184957"/>
                <a:gd name="connsiteX12" fmla="*/ 5163 w 5785478"/>
                <a:gd name="connsiteY12" fmla="*/ 662442 h 1184957"/>
                <a:gd name="connsiteX0" fmla="*/ 5163 w 5785478"/>
                <a:gd name="connsiteY0" fmla="*/ 662949 h 1185464"/>
                <a:gd name="connsiteX1" fmla="*/ 192941 w 5785478"/>
                <a:gd name="connsiteY1" fmla="*/ 369035 h 1185464"/>
                <a:gd name="connsiteX2" fmla="*/ 617485 w 5785478"/>
                <a:gd name="connsiteY2" fmla="*/ 115942 h 1185464"/>
                <a:gd name="connsiteX3" fmla="*/ 1401256 w 5785478"/>
                <a:gd name="connsiteY3" fmla="*/ 1643 h 1185464"/>
                <a:gd name="connsiteX4" fmla="*/ 2152370 w 5785478"/>
                <a:gd name="connsiteY4" fmla="*/ 50628 h 1185464"/>
                <a:gd name="connsiteX5" fmla="*/ 3311699 w 5785478"/>
                <a:gd name="connsiteY5" fmla="*/ 230242 h 1185464"/>
                <a:gd name="connsiteX6" fmla="*/ 4422042 w 5785478"/>
                <a:gd name="connsiteY6" fmla="*/ 556815 h 1185464"/>
                <a:gd name="connsiteX7" fmla="*/ 5785478 w 5785478"/>
                <a:gd name="connsiteY7" fmla="*/ 1185464 h 1185464"/>
                <a:gd name="connsiteX8" fmla="*/ 3662762 w 5785478"/>
                <a:gd name="connsiteY8" fmla="*/ 916042 h 1185464"/>
                <a:gd name="connsiteX9" fmla="*/ 1997250 w 5785478"/>
                <a:gd name="connsiteY9" fmla="*/ 973192 h 1185464"/>
                <a:gd name="connsiteX10" fmla="*/ 1091013 w 5785478"/>
                <a:gd name="connsiteY10" fmla="*/ 981357 h 1185464"/>
                <a:gd name="connsiteX11" fmla="*/ 380720 w 5785478"/>
                <a:gd name="connsiteY11" fmla="*/ 916043 h 1185464"/>
                <a:gd name="connsiteX12" fmla="*/ 5163 w 5785478"/>
                <a:gd name="connsiteY12" fmla="*/ 662949 h 1185464"/>
                <a:gd name="connsiteX0" fmla="*/ 7857 w 5788172"/>
                <a:gd name="connsiteY0" fmla="*/ 662949 h 1185464"/>
                <a:gd name="connsiteX1" fmla="*/ 195635 w 5788172"/>
                <a:gd name="connsiteY1" fmla="*/ 369035 h 1185464"/>
                <a:gd name="connsiteX2" fmla="*/ 620179 w 5788172"/>
                <a:gd name="connsiteY2" fmla="*/ 115942 h 1185464"/>
                <a:gd name="connsiteX3" fmla="*/ 1403950 w 5788172"/>
                <a:gd name="connsiteY3" fmla="*/ 1643 h 1185464"/>
                <a:gd name="connsiteX4" fmla="*/ 2155064 w 5788172"/>
                <a:gd name="connsiteY4" fmla="*/ 50628 h 1185464"/>
                <a:gd name="connsiteX5" fmla="*/ 3314393 w 5788172"/>
                <a:gd name="connsiteY5" fmla="*/ 230242 h 1185464"/>
                <a:gd name="connsiteX6" fmla="*/ 4424736 w 5788172"/>
                <a:gd name="connsiteY6" fmla="*/ 556815 h 1185464"/>
                <a:gd name="connsiteX7" fmla="*/ 5788172 w 5788172"/>
                <a:gd name="connsiteY7" fmla="*/ 1185464 h 1185464"/>
                <a:gd name="connsiteX8" fmla="*/ 3665456 w 5788172"/>
                <a:gd name="connsiteY8" fmla="*/ 916042 h 1185464"/>
                <a:gd name="connsiteX9" fmla="*/ 1999944 w 5788172"/>
                <a:gd name="connsiteY9" fmla="*/ 973192 h 1185464"/>
                <a:gd name="connsiteX10" fmla="*/ 1093707 w 5788172"/>
                <a:gd name="connsiteY10" fmla="*/ 981357 h 1185464"/>
                <a:gd name="connsiteX11" fmla="*/ 440564 w 5788172"/>
                <a:gd name="connsiteY11" fmla="*/ 850729 h 1185464"/>
                <a:gd name="connsiteX12" fmla="*/ 7857 w 5788172"/>
                <a:gd name="connsiteY12" fmla="*/ 662949 h 1185464"/>
                <a:gd name="connsiteX0" fmla="*/ 7857 w 5788172"/>
                <a:gd name="connsiteY0" fmla="*/ 662949 h 1185464"/>
                <a:gd name="connsiteX1" fmla="*/ 195635 w 5788172"/>
                <a:gd name="connsiteY1" fmla="*/ 369035 h 1185464"/>
                <a:gd name="connsiteX2" fmla="*/ 620179 w 5788172"/>
                <a:gd name="connsiteY2" fmla="*/ 115942 h 1185464"/>
                <a:gd name="connsiteX3" fmla="*/ 1403950 w 5788172"/>
                <a:gd name="connsiteY3" fmla="*/ 1643 h 1185464"/>
                <a:gd name="connsiteX4" fmla="*/ 2155064 w 5788172"/>
                <a:gd name="connsiteY4" fmla="*/ 50628 h 1185464"/>
                <a:gd name="connsiteX5" fmla="*/ 3314393 w 5788172"/>
                <a:gd name="connsiteY5" fmla="*/ 230242 h 1185464"/>
                <a:gd name="connsiteX6" fmla="*/ 4424736 w 5788172"/>
                <a:gd name="connsiteY6" fmla="*/ 556815 h 1185464"/>
                <a:gd name="connsiteX7" fmla="*/ 5788172 w 5788172"/>
                <a:gd name="connsiteY7" fmla="*/ 1185464 h 1185464"/>
                <a:gd name="connsiteX8" fmla="*/ 3665456 w 5788172"/>
                <a:gd name="connsiteY8" fmla="*/ 916042 h 1185464"/>
                <a:gd name="connsiteX9" fmla="*/ 1999944 w 5788172"/>
                <a:gd name="connsiteY9" fmla="*/ 973192 h 1185464"/>
                <a:gd name="connsiteX10" fmla="*/ 1052886 w 5788172"/>
                <a:gd name="connsiteY10" fmla="*/ 916043 h 1185464"/>
                <a:gd name="connsiteX11" fmla="*/ 440564 w 5788172"/>
                <a:gd name="connsiteY11" fmla="*/ 850729 h 1185464"/>
                <a:gd name="connsiteX12" fmla="*/ 7857 w 5788172"/>
                <a:gd name="connsiteY12" fmla="*/ 662949 h 1185464"/>
                <a:gd name="connsiteX0" fmla="*/ 7857 w 5788172"/>
                <a:gd name="connsiteY0" fmla="*/ 662949 h 1185464"/>
                <a:gd name="connsiteX1" fmla="*/ 195635 w 5788172"/>
                <a:gd name="connsiteY1" fmla="*/ 369035 h 1185464"/>
                <a:gd name="connsiteX2" fmla="*/ 620179 w 5788172"/>
                <a:gd name="connsiteY2" fmla="*/ 115942 h 1185464"/>
                <a:gd name="connsiteX3" fmla="*/ 1403950 w 5788172"/>
                <a:gd name="connsiteY3" fmla="*/ 1643 h 1185464"/>
                <a:gd name="connsiteX4" fmla="*/ 2155064 w 5788172"/>
                <a:gd name="connsiteY4" fmla="*/ 50628 h 1185464"/>
                <a:gd name="connsiteX5" fmla="*/ 3314393 w 5788172"/>
                <a:gd name="connsiteY5" fmla="*/ 230242 h 1185464"/>
                <a:gd name="connsiteX6" fmla="*/ 4424736 w 5788172"/>
                <a:gd name="connsiteY6" fmla="*/ 556815 h 1185464"/>
                <a:gd name="connsiteX7" fmla="*/ 5788172 w 5788172"/>
                <a:gd name="connsiteY7" fmla="*/ 1185464 h 1185464"/>
                <a:gd name="connsiteX8" fmla="*/ 3665456 w 5788172"/>
                <a:gd name="connsiteY8" fmla="*/ 916042 h 1185464"/>
                <a:gd name="connsiteX9" fmla="*/ 1999944 w 5788172"/>
                <a:gd name="connsiteY9" fmla="*/ 973192 h 1185464"/>
                <a:gd name="connsiteX10" fmla="*/ 1052886 w 5788172"/>
                <a:gd name="connsiteY10" fmla="*/ 916043 h 1185464"/>
                <a:gd name="connsiteX11" fmla="*/ 440564 w 5788172"/>
                <a:gd name="connsiteY11" fmla="*/ 850729 h 1185464"/>
                <a:gd name="connsiteX12" fmla="*/ 7857 w 5788172"/>
                <a:gd name="connsiteY12" fmla="*/ 662949 h 1185464"/>
                <a:gd name="connsiteX0" fmla="*/ 6666 w 5786981"/>
                <a:gd name="connsiteY0" fmla="*/ 662949 h 1185464"/>
                <a:gd name="connsiteX1" fmla="*/ 194444 w 5786981"/>
                <a:gd name="connsiteY1" fmla="*/ 369035 h 1185464"/>
                <a:gd name="connsiteX2" fmla="*/ 618988 w 5786981"/>
                <a:gd name="connsiteY2" fmla="*/ 115942 h 1185464"/>
                <a:gd name="connsiteX3" fmla="*/ 1402759 w 5786981"/>
                <a:gd name="connsiteY3" fmla="*/ 1643 h 1185464"/>
                <a:gd name="connsiteX4" fmla="*/ 2153873 w 5786981"/>
                <a:gd name="connsiteY4" fmla="*/ 50628 h 1185464"/>
                <a:gd name="connsiteX5" fmla="*/ 3313202 w 5786981"/>
                <a:gd name="connsiteY5" fmla="*/ 230242 h 1185464"/>
                <a:gd name="connsiteX6" fmla="*/ 4423545 w 5786981"/>
                <a:gd name="connsiteY6" fmla="*/ 556815 h 1185464"/>
                <a:gd name="connsiteX7" fmla="*/ 5786981 w 5786981"/>
                <a:gd name="connsiteY7" fmla="*/ 1185464 h 1185464"/>
                <a:gd name="connsiteX8" fmla="*/ 3664265 w 5786981"/>
                <a:gd name="connsiteY8" fmla="*/ 916042 h 1185464"/>
                <a:gd name="connsiteX9" fmla="*/ 1998753 w 5786981"/>
                <a:gd name="connsiteY9" fmla="*/ 973192 h 1185464"/>
                <a:gd name="connsiteX10" fmla="*/ 1051695 w 5786981"/>
                <a:gd name="connsiteY10" fmla="*/ 916043 h 1185464"/>
                <a:gd name="connsiteX11" fmla="*/ 414881 w 5786981"/>
                <a:gd name="connsiteY11" fmla="*/ 834400 h 1185464"/>
                <a:gd name="connsiteX12" fmla="*/ 6666 w 5786981"/>
                <a:gd name="connsiteY12" fmla="*/ 662949 h 1185464"/>
                <a:gd name="connsiteX0" fmla="*/ 6666 w 5786981"/>
                <a:gd name="connsiteY0" fmla="*/ 605799 h 1185464"/>
                <a:gd name="connsiteX1" fmla="*/ 194444 w 5786981"/>
                <a:gd name="connsiteY1" fmla="*/ 369035 h 1185464"/>
                <a:gd name="connsiteX2" fmla="*/ 618988 w 5786981"/>
                <a:gd name="connsiteY2" fmla="*/ 115942 h 1185464"/>
                <a:gd name="connsiteX3" fmla="*/ 1402759 w 5786981"/>
                <a:gd name="connsiteY3" fmla="*/ 1643 h 1185464"/>
                <a:gd name="connsiteX4" fmla="*/ 2153873 w 5786981"/>
                <a:gd name="connsiteY4" fmla="*/ 50628 h 1185464"/>
                <a:gd name="connsiteX5" fmla="*/ 3313202 w 5786981"/>
                <a:gd name="connsiteY5" fmla="*/ 230242 h 1185464"/>
                <a:gd name="connsiteX6" fmla="*/ 4423545 w 5786981"/>
                <a:gd name="connsiteY6" fmla="*/ 556815 h 1185464"/>
                <a:gd name="connsiteX7" fmla="*/ 5786981 w 5786981"/>
                <a:gd name="connsiteY7" fmla="*/ 1185464 h 1185464"/>
                <a:gd name="connsiteX8" fmla="*/ 3664265 w 5786981"/>
                <a:gd name="connsiteY8" fmla="*/ 916042 h 1185464"/>
                <a:gd name="connsiteX9" fmla="*/ 1998753 w 5786981"/>
                <a:gd name="connsiteY9" fmla="*/ 973192 h 1185464"/>
                <a:gd name="connsiteX10" fmla="*/ 1051695 w 5786981"/>
                <a:gd name="connsiteY10" fmla="*/ 916043 h 1185464"/>
                <a:gd name="connsiteX11" fmla="*/ 414881 w 5786981"/>
                <a:gd name="connsiteY11" fmla="*/ 834400 h 1185464"/>
                <a:gd name="connsiteX12" fmla="*/ 6666 w 5786981"/>
                <a:gd name="connsiteY12" fmla="*/ 605799 h 1185464"/>
                <a:gd name="connsiteX0" fmla="*/ 6666 w 5786981"/>
                <a:gd name="connsiteY0" fmla="*/ 605799 h 1185464"/>
                <a:gd name="connsiteX1" fmla="*/ 194444 w 5786981"/>
                <a:gd name="connsiteY1" fmla="*/ 369035 h 1185464"/>
                <a:gd name="connsiteX2" fmla="*/ 618988 w 5786981"/>
                <a:gd name="connsiteY2" fmla="*/ 115942 h 1185464"/>
                <a:gd name="connsiteX3" fmla="*/ 1402759 w 5786981"/>
                <a:gd name="connsiteY3" fmla="*/ 1643 h 1185464"/>
                <a:gd name="connsiteX4" fmla="*/ 2153873 w 5786981"/>
                <a:gd name="connsiteY4" fmla="*/ 50628 h 1185464"/>
                <a:gd name="connsiteX5" fmla="*/ 3313202 w 5786981"/>
                <a:gd name="connsiteY5" fmla="*/ 230242 h 1185464"/>
                <a:gd name="connsiteX6" fmla="*/ 4423545 w 5786981"/>
                <a:gd name="connsiteY6" fmla="*/ 556815 h 1185464"/>
                <a:gd name="connsiteX7" fmla="*/ 5786981 w 5786981"/>
                <a:gd name="connsiteY7" fmla="*/ 1185464 h 1185464"/>
                <a:gd name="connsiteX8" fmla="*/ 3664265 w 5786981"/>
                <a:gd name="connsiteY8" fmla="*/ 916042 h 1185464"/>
                <a:gd name="connsiteX9" fmla="*/ 1998753 w 5786981"/>
                <a:gd name="connsiteY9" fmla="*/ 973192 h 1185464"/>
                <a:gd name="connsiteX10" fmla="*/ 1051695 w 5786981"/>
                <a:gd name="connsiteY10" fmla="*/ 916043 h 1185464"/>
                <a:gd name="connsiteX11" fmla="*/ 414881 w 5786981"/>
                <a:gd name="connsiteY11" fmla="*/ 834400 h 1185464"/>
                <a:gd name="connsiteX12" fmla="*/ 6666 w 5786981"/>
                <a:gd name="connsiteY12" fmla="*/ 605799 h 1185464"/>
                <a:gd name="connsiteX0" fmla="*/ 8283 w 5788598"/>
                <a:gd name="connsiteY0" fmla="*/ 605799 h 1185464"/>
                <a:gd name="connsiteX1" fmla="*/ 179732 w 5788598"/>
                <a:gd name="connsiteY1" fmla="*/ 328214 h 1185464"/>
                <a:gd name="connsiteX2" fmla="*/ 620605 w 5788598"/>
                <a:gd name="connsiteY2" fmla="*/ 115942 h 1185464"/>
                <a:gd name="connsiteX3" fmla="*/ 1404376 w 5788598"/>
                <a:gd name="connsiteY3" fmla="*/ 1643 h 1185464"/>
                <a:gd name="connsiteX4" fmla="*/ 2155490 w 5788598"/>
                <a:gd name="connsiteY4" fmla="*/ 50628 h 1185464"/>
                <a:gd name="connsiteX5" fmla="*/ 3314819 w 5788598"/>
                <a:gd name="connsiteY5" fmla="*/ 230242 h 1185464"/>
                <a:gd name="connsiteX6" fmla="*/ 4425162 w 5788598"/>
                <a:gd name="connsiteY6" fmla="*/ 556815 h 1185464"/>
                <a:gd name="connsiteX7" fmla="*/ 5788598 w 5788598"/>
                <a:gd name="connsiteY7" fmla="*/ 1185464 h 1185464"/>
                <a:gd name="connsiteX8" fmla="*/ 3665882 w 5788598"/>
                <a:gd name="connsiteY8" fmla="*/ 916042 h 1185464"/>
                <a:gd name="connsiteX9" fmla="*/ 2000370 w 5788598"/>
                <a:gd name="connsiteY9" fmla="*/ 973192 h 1185464"/>
                <a:gd name="connsiteX10" fmla="*/ 1053312 w 5788598"/>
                <a:gd name="connsiteY10" fmla="*/ 916043 h 1185464"/>
                <a:gd name="connsiteX11" fmla="*/ 416498 w 5788598"/>
                <a:gd name="connsiteY11" fmla="*/ 834400 h 1185464"/>
                <a:gd name="connsiteX12" fmla="*/ 8283 w 5788598"/>
                <a:gd name="connsiteY12" fmla="*/ 605799 h 1185464"/>
                <a:gd name="connsiteX0" fmla="*/ 8283 w 5788598"/>
                <a:gd name="connsiteY0" fmla="*/ 605799 h 1185464"/>
                <a:gd name="connsiteX1" fmla="*/ 179732 w 5788598"/>
                <a:gd name="connsiteY1" fmla="*/ 328214 h 1185464"/>
                <a:gd name="connsiteX2" fmla="*/ 620605 w 5788598"/>
                <a:gd name="connsiteY2" fmla="*/ 115942 h 1185464"/>
                <a:gd name="connsiteX3" fmla="*/ 1404376 w 5788598"/>
                <a:gd name="connsiteY3" fmla="*/ 1643 h 1185464"/>
                <a:gd name="connsiteX4" fmla="*/ 2155490 w 5788598"/>
                <a:gd name="connsiteY4" fmla="*/ 50628 h 1185464"/>
                <a:gd name="connsiteX5" fmla="*/ 3314819 w 5788598"/>
                <a:gd name="connsiteY5" fmla="*/ 230242 h 1185464"/>
                <a:gd name="connsiteX6" fmla="*/ 4425162 w 5788598"/>
                <a:gd name="connsiteY6" fmla="*/ 556815 h 1185464"/>
                <a:gd name="connsiteX7" fmla="*/ 5788598 w 5788598"/>
                <a:gd name="connsiteY7" fmla="*/ 1185464 h 1185464"/>
                <a:gd name="connsiteX8" fmla="*/ 3665882 w 5788598"/>
                <a:gd name="connsiteY8" fmla="*/ 916042 h 1185464"/>
                <a:gd name="connsiteX9" fmla="*/ 2000370 w 5788598"/>
                <a:gd name="connsiteY9" fmla="*/ 907877 h 1185464"/>
                <a:gd name="connsiteX10" fmla="*/ 1053312 w 5788598"/>
                <a:gd name="connsiteY10" fmla="*/ 916043 h 1185464"/>
                <a:gd name="connsiteX11" fmla="*/ 416498 w 5788598"/>
                <a:gd name="connsiteY11" fmla="*/ 834400 h 1185464"/>
                <a:gd name="connsiteX12" fmla="*/ 8283 w 5788598"/>
                <a:gd name="connsiteY12" fmla="*/ 605799 h 118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88598" h="1185464">
                  <a:moveTo>
                    <a:pt x="8283" y="605799"/>
                  </a:moveTo>
                  <a:cubicBezTo>
                    <a:pt x="-31178" y="521435"/>
                    <a:pt x="77678" y="409857"/>
                    <a:pt x="179732" y="328214"/>
                  </a:cubicBezTo>
                  <a:cubicBezTo>
                    <a:pt x="281786" y="246571"/>
                    <a:pt x="416498" y="170370"/>
                    <a:pt x="620605" y="115942"/>
                  </a:cubicBezTo>
                  <a:cubicBezTo>
                    <a:pt x="824712" y="61514"/>
                    <a:pt x="1148562" y="12529"/>
                    <a:pt x="1404376" y="1643"/>
                  </a:cubicBezTo>
                  <a:cubicBezTo>
                    <a:pt x="1660190" y="-9243"/>
                    <a:pt x="1875183" y="37021"/>
                    <a:pt x="2155490" y="50628"/>
                  </a:cubicBezTo>
                  <a:cubicBezTo>
                    <a:pt x="2423551" y="72399"/>
                    <a:pt x="2936540" y="145878"/>
                    <a:pt x="3314819" y="230242"/>
                  </a:cubicBezTo>
                  <a:cubicBezTo>
                    <a:pt x="3693098" y="314607"/>
                    <a:pt x="4012866" y="397611"/>
                    <a:pt x="4425162" y="556815"/>
                  </a:cubicBezTo>
                  <a:cubicBezTo>
                    <a:pt x="4837458" y="716019"/>
                    <a:pt x="5130012" y="812628"/>
                    <a:pt x="5788598" y="1185464"/>
                  </a:cubicBezTo>
                  <a:cubicBezTo>
                    <a:pt x="5271528" y="1084771"/>
                    <a:pt x="4297253" y="962306"/>
                    <a:pt x="3665882" y="916042"/>
                  </a:cubicBezTo>
                  <a:cubicBezTo>
                    <a:pt x="3034511" y="869778"/>
                    <a:pt x="2435798" y="907877"/>
                    <a:pt x="2000370" y="907877"/>
                  </a:cubicBezTo>
                  <a:lnTo>
                    <a:pt x="1053312" y="916043"/>
                  </a:lnTo>
                  <a:cubicBezTo>
                    <a:pt x="764840" y="871140"/>
                    <a:pt x="590670" y="886107"/>
                    <a:pt x="416498" y="834400"/>
                  </a:cubicBezTo>
                  <a:cubicBezTo>
                    <a:pt x="242326" y="782693"/>
                    <a:pt x="47744" y="690163"/>
                    <a:pt x="8283" y="605799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BED5221-480F-4107-9FB5-C0B9F9B56B39}"/>
                </a:ext>
              </a:extLst>
            </p:cNvPr>
            <p:cNvCxnSpPr>
              <a:cxnSpLocks/>
            </p:cNvCxnSpPr>
            <p:nvPr/>
          </p:nvCxnSpPr>
          <p:spPr>
            <a:xfrm>
              <a:off x="480766" y="5833349"/>
              <a:ext cx="7008176" cy="77307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2E785F33-8ADC-46F2-B441-E5FC16174D8C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V="1">
              <a:off x="622168" y="6111759"/>
              <a:ext cx="2227116" cy="2068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FC103028-70B4-4803-B6A5-1028779B49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9637" y="2994546"/>
              <a:ext cx="342821" cy="3225244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007853A6-82AA-4D1F-B33A-A5F86E368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081" y="6111759"/>
              <a:ext cx="1065331" cy="87317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50D7247F-40EF-42CB-A132-196399A17C58}"/>
                </a:ext>
              </a:extLst>
            </p:cNvPr>
            <p:cNvSpPr/>
            <p:nvPr/>
          </p:nvSpPr>
          <p:spPr>
            <a:xfrm>
              <a:off x="1144995" y="5971804"/>
              <a:ext cx="62690" cy="246597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FD36B999-CB06-4258-B40F-0C169FAB8E1D}"/>
                </a:ext>
              </a:extLst>
            </p:cNvPr>
            <p:cNvSpPr txBox="1"/>
            <p:nvPr/>
          </p:nvSpPr>
          <p:spPr>
            <a:xfrm>
              <a:off x="245395" y="594932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7C64C3EA-0BF4-45AD-9057-68CD0A26E42D}"/>
                </a:ext>
              </a:extLst>
            </p:cNvPr>
            <p:cNvSpPr txBox="1"/>
            <p:nvPr/>
          </p:nvSpPr>
          <p:spPr>
            <a:xfrm>
              <a:off x="3635841" y="3545993"/>
              <a:ext cx="438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Cl</a:t>
              </a:r>
              <a:endParaRPr kumimoji="1" lang="ja-JP" altLang="en-US" dirty="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37466E4F-88DD-400B-84A7-E506D7EE5AB4}"/>
                </a:ext>
              </a:extLst>
            </p:cNvPr>
            <p:cNvSpPr txBox="1"/>
            <p:nvPr/>
          </p:nvSpPr>
          <p:spPr>
            <a:xfrm>
              <a:off x="4272831" y="5216933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Cd</a:t>
              </a:r>
              <a:endParaRPr kumimoji="1" lang="ja-JP" altLang="en-US" dirty="0"/>
            </a:p>
          </p:txBody>
        </p:sp>
        <p:sp>
          <p:nvSpPr>
            <p:cNvPr id="46" name="矢印: 右 45">
              <a:extLst>
                <a:ext uri="{FF2B5EF4-FFF2-40B4-BE49-F238E27FC236}">
                  <a16:creationId xmlns:a16="http://schemas.microsoft.com/office/drawing/2014/main" id="{7E0FFE6E-9A9B-48D6-B469-0569CD81A17D}"/>
                </a:ext>
              </a:extLst>
            </p:cNvPr>
            <p:cNvSpPr/>
            <p:nvPr/>
          </p:nvSpPr>
          <p:spPr>
            <a:xfrm rot="20553046">
              <a:off x="5198131" y="4042721"/>
              <a:ext cx="1648488" cy="1279994"/>
            </a:xfrm>
            <a:prstGeom prst="rightArrow">
              <a:avLst>
                <a:gd name="adj1" fmla="val 50000"/>
                <a:gd name="adj2" fmla="val 536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649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F741453-ECAE-44B6-A72A-BE8C2883623E}"/>
              </a:ext>
            </a:extLst>
          </p:cNvPr>
          <p:cNvGrpSpPr/>
          <p:nvPr/>
        </p:nvGrpSpPr>
        <p:grpSpPr>
          <a:xfrm>
            <a:off x="1980098" y="507400"/>
            <a:ext cx="8058937" cy="5865817"/>
            <a:chOff x="1980098" y="507400"/>
            <a:chExt cx="8058937" cy="5865817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8C3B520E-F5DC-4690-9C23-709A80939A9F}"/>
                </a:ext>
              </a:extLst>
            </p:cNvPr>
            <p:cNvGrpSpPr/>
            <p:nvPr/>
          </p:nvGrpSpPr>
          <p:grpSpPr>
            <a:xfrm>
              <a:off x="1980098" y="507400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>
                <a:extLst>
                  <a:ext uri="{FF2B5EF4-FFF2-40B4-BE49-F238E27FC236}">
                    <a16:creationId xmlns:a16="http://schemas.microsoft.com/office/drawing/2014/main" id="{6B5F03C2-70B1-41CB-85B1-EE8D2C3691D7}"/>
                  </a:ext>
                </a:extLst>
              </p:cNvPr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5" name="Can 15">
                <a:extLst>
                  <a:ext uri="{FF2B5EF4-FFF2-40B4-BE49-F238E27FC236}">
                    <a16:creationId xmlns:a16="http://schemas.microsoft.com/office/drawing/2014/main" id="{44FF2679-E551-4761-B2BC-EBC14AA08B62}"/>
                  </a:ext>
                </a:extLst>
              </p:cNvPr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675E0B65-EB7D-4A2B-B735-62BDF59FAC85}"/>
                  </a:ext>
                </a:extLst>
              </p:cNvPr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1F4CB90A-B805-4A87-A5FD-460B86016D8C}"/>
                  </a:ext>
                </a:extLst>
              </p:cNvPr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505062"/>
                  <a:gd name="connsiteY0" fmla="*/ 734707 h 4259797"/>
                  <a:gd name="connsiteX1" fmla="*/ 895045 w 1505062"/>
                  <a:gd name="connsiteY1" fmla="*/ 0 h 4259797"/>
                  <a:gd name="connsiteX2" fmla="*/ 1505062 w 1505062"/>
                  <a:gd name="connsiteY2" fmla="*/ 3436806 h 4259797"/>
                  <a:gd name="connsiteX3" fmla="*/ 0 w 1505062"/>
                  <a:gd name="connsiteY3" fmla="*/ 4259797 h 4259797"/>
                  <a:gd name="connsiteX4" fmla="*/ 74111 w 1505062"/>
                  <a:gd name="connsiteY4" fmla="*/ 734707 h 4259797"/>
                  <a:gd name="connsiteX0" fmla="*/ 74111 w 1698147"/>
                  <a:gd name="connsiteY0" fmla="*/ 734707 h 4259797"/>
                  <a:gd name="connsiteX1" fmla="*/ 895045 w 1698147"/>
                  <a:gd name="connsiteY1" fmla="*/ 0 h 4259797"/>
                  <a:gd name="connsiteX2" fmla="*/ 1698147 w 1698147"/>
                  <a:gd name="connsiteY2" fmla="*/ 3311380 h 4259797"/>
                  <a:gd name="connsiteX3" fmla="*/ 0 w 1698147"/>
                  <a:gd name="connsiteY3" fmla="*/ 4259797 h 4259797"/>
                  <a:gd name="connsiteX4" fmla="*/ 74111 w 1698147"/>
                  <a:gd name="connsiteY4" fmla="*/ 734707 h 4259797"/>
                  <a:gd name="connsiteX0" fmla="*/ 74110 w 1698147"/>
                  <a:gd name="connsiteY0" fmla="*/ 421148 h 4259797"/>
                  <a:gd name="connsiteX1" fmla="*/ 895045 w 1698147"/>
                  <a:gd name="connsiteY1" fmla="*/ 0 h 4259797"/>
                  <a:gd name="connsiteX2" fmla="*/ 1698147 w 1698147"/>
                  <a:gd name="connsiteY2" fmla="*/ 3311380 h 4259797"/>
                  <a:gd name="connsiteX3" fmla="*/ 0 w 1698147"/>
                  <a:gd name="connsiteY3" fmla="*/ 4259797 h 4259797"/>
                  <a:gd name="connsiteX4" fmla="*/ 74110 w 1698147"/>
                  <a:gd name="connsiteY4" fmla="*/ 421148 h 425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24" name="フリーフォーム: 図形 23">
                <a:extLst>
                  <a:ext uri="{FF2B5EF4-FFF2-40B4-BE49-F238E27FC236}">
                    <a16:creationId xmlns:a16="http://schemas.microsoft.com/office/drawing/2014/main" id="{2ED32EDE-BF36-4F31-805A-DE33F54BC2B9}"/>
                  </a:ext>
                </a:extLst>
              </p:cNvPr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" fmla="*/ 146100 w 7595089"/>
                  <a:gd name="connsiteY0" fmla="*/ 3512843 h 3518225"/>
                  <a:gd name="connsiteX1" fmla="*/ 69900 w 7595089"/>
                  <a:gd name="connsiteY1" fmla="*/ 3390923 h 3518225"/>
                  <a:gd name="connsiteX2" fmla="*/ 275640 w 7595089"/>
                  <a:gd name="connsiteY2" fmla="*/ 3086123 h 3518225"/>
                  <a:gd name="connsiteX3" fmla="*/ 580440 w 7595089"/>
                  <a:gd name="connsiteY3" fmla="*/ 2827043 h 3518225"/>
                  <a:gd name="connsiteX4" fmla="*/ 679500 w 7595089"/>
                  <a:gd name="connsiteY4" fmla="*/ 2727983 h 3518225"/>
                  <a:gd name="connsiteX5" fmla="*/ 717600 w 7595089"/>
                  <a:gd name="connsiteY5" fmla="*/ 2476523 h 3518225"/>
                  <a:gd name="connsiteX6" fmla="*/ 824280 w 7595089"/>
                  <a:gd name="connsiteY6" fmla="*/ 2346983 h 3518225"/>
                  <a:gd name="connsiteX7" fmla="*/ 1113840 w 7595089"/>
                  <a:gd name="connsiteY7" fmla="*/ 2179343 h 3518225"/>
                  <a:gd name="connsiteX8" fmla="*/ 1677720 w 7595089"/>
                  <a:gd name="connsiteY8" fmla="*/ 1927883 h 3518225"/>
                  <a:gd name="connsiteX9" fmla="*/ 2508300 w 7595089"/>
                  <a:gd name="connsiteY9" fmla="*/ 1645943 h 3518225"/>
                  <a:gd name="connsiteX10" fmla="*/ 3209340 w 7595089"/>
                  <a:gd name="connsiteY10" fmla="*/ 1447823 h 3518225"/>
                  <a:gd name="connsiteX11" fmla="*/ 4085640 w 7595089"/>
                  <a:gd name="connsiteY11" fmla="*/ 1150643 h 3518225"/>
                  <a:gd name="connsiteX12" fmla="*/ 5342940 w 7595089"/>
                  <a:gd name="connsiteY12" fmla="*/ 647723 h 3518225"/>
                  <a:gd name="connsiteX13" fmla="*/ 6036360 w 7595089"/>
                  <a:gd name="connsiteY13" fmla="*/ 403883 h 3518225"/>
                  <a:gd name="connsiteX14" fmla="*/ 6981240 w 7595089"/>
                  <a:gd name="connsiteY14" fmla="*/ 91463 h 3518225"/>
                  <a:gd name="connsiteX15" fmla="*/ 7423200 w 7595089"/>
                  <a:gd name="connsiteY15" fmla="*/ 23 h 3518225"/>
                  <a:gd name="connsiteX16" fmla="*/ 7590840 w 7595089"/>
                  <a:gd name="connsiteY16" fmla="*/ 83843 h 3518225"/>
                  <a:gd name="connsiteX17" fmla="*/ 7461300 w 7595089"/>
                  <a:gd name="connsiteY17" fmla="*/ 205763 h 3518225"/>
                  <a:gd name="connsiteX18" fmla="*/ 6661200 w 7595089"/>
                  <a:gd name="connsiteY18" fmla="*/ 777263 h 3518225"/>
                  <a:gd name="connsiteX19" fmla="*/ 4961940 w 7595089"/>
                  <a:gd name="connsiteY19" fmla="*/ 1752623 h 3518225"/>
                  <a:gd name="connsiteX20" fmla="*/ 1632000 w 7595089"/>
                  <a:gd name="connsiteY20" fmla="*/ 3230903 h 3518225"/>
                  <a:gd name="connsiteX21" fmla="*/ 146100 w 7595089"/>
                  <a:gd name="connsiteY21" fmla="*/ 3512843 h 3518225"/>
                  <a:gd name="connsiteX0" fmla="*/ 202602 w 7651591"/>
                  <a:gd name="connsiteY0" fmla="*/ 3512843 h 3538431"/>
                  <a:gd name="connsiteX1" fmla="*/ 126402 w 7651591"/>
                  <a:gd name="connsiteY1" fmla="*/ 3390923 h 3538431"/>
                  <a:gd name="connsiteX2" fmla="*/ 332142 w 7651591"/>
                  <a:gd name="connsiteY2" fmla="*/ 3086123 h 3538431"/>
                  <a:gd name="connsiteX3" fmla="*/ 636942 w 7651591"/>
                  <a:gd name="connsiteY3" fmla="*/ 2827043 h 3538431"/>
                  <a:gd name="connsiteX4" fmla="*/ 736002 w 7651591"/>
                  <a:gd name="connsiteY4" fmla="*/ 2727983 h 3538431"/>
                  <a:gd name="connsiteX5" fmla="*/ 774102 w 7651591"/>
                  <a:gd name="connsiteY5" fmla="*/ 2476523 h 3538431"/>
                  <a:gd name="connsiteX6" fmla="*/ 880782 w 7651591"/>
                  <a:gd name="connsiteY6" fmla="*/ 2346983 h 3538431"/>
                  <a:gd name="connsiteX7" fmla="*/ 1170342 w 7651591"/>
                  <a:gd name="connsiteY7" fmla="*/ 2179343 h 3538431"/>
                  <a:gd name="connsiteX8" fmla="*/ 1734222 w 7651591"/>
                  <a:gd name="connsiteY8" fmla="*/ 1927883 h 3538431"/>
                  <a:gd name="connsiteX9" fmla="*/ 2564802 w 7651591"/>
                  <a:gd name="connsiteY9" fmla="*/ 1645943 h 3538431"/>
                  <a:gd name="connsiteX10" fmla="*/ 3265842 w 7651591"/>
                  <a:gd name="connsiteY10" fmla="*/ 1447823 h 3538431"/>
                  <a:gd name="connsiteX11" fmla="*/ 4142142 w 7651591"/>
                  <a:gd name="connsiteY11" fmla="*/ 1150643 h 3538431"/>
                  <a:gd name="connsiteX12" fmla="*/ 5399442 w 7651591"/>
                  <a:gd name="connsiteY12" fmla="*/ 647723 h 3538431"/>
                  <a:gd name="connsiteX13" fmla="*/ 6092862 w 7651591"/>
                  <a:gd name="connsiteY13" fmla="*/ 403883 h 3538431"/>
                  <a:gd name="connsiteX14" fmla="*/ 7037742 w 7651591"/>
                  <a:gd name="connsiteY14" fmla="*/ 91463 h 3538431"/>
                  <a:gd name="connsiteX15" fmla="*/ 7479702 w 7651591"/>
                  <a:gd name="connsiteY15" fmla="*/ 23 h 3538431"/>
                  <a:gd name="connsiteX16" fmla="*/ 7647342 w 7651591"/>
                  <a:gd name="connsiteY16" fmla="*/ 83843 h 3538431"/>
                  <a:gd name="connsiteX17" fmla="*/ 7517802 w 7651591"/>
                  <a:gd name="connsiteY17" fmla="*/ 205763 h 3538431"/>
                  <a:gd name="connsiteX18" fmla="*/ 6717702 w 7651591"/>
                  <a:gd name="connsiteY18" fmla="*/ 777263 h 3538431"/>
                  <a:gd name="connsiteX19" fmla="*/ 5018442 w 7651591"/>
                  <a:gd name="connsiteY19" fmla="*/ 1752623 h 3538431"/>
                  <a:gd name="connsiteX20" fmla="*/ 2480982 w 7651591"/>
                  <a:gd name="connsiteY20" fmla="*/ 2903243 h 3538431"/>
                  <a:gd name="connsiteX21" fmla="*/ 202602 w 7651591"/>
                  <a:gd name="connsiteY21" fmla="*/ 3512843 h 3538431"/>
                  <a:gd name="connsiteX0" fmla="*/ 213091 w 7662080"/>
                  <a:gd name="connsiteY0" fmla="*/ 3512843 h 3552563"/>
                  <a:gd name="connsiteX1" fmla="*/ 136891 w 7662080"/>
                  <a:gd name="connsiteY1" fmla="*/ 3390923 h 3552563"/>
                  <a:gd name="connsiteX2" fmla="*/ 342631 w 7662080"/>
                  <a:gd name="connsiteY2" fmla="*/ 3086123 h 3552563"/>
                  <a:gd name="connsiteX3" fmla="*/ 647431 w 7662080"/>
                  <a:gd name="connsiteY3" fmla="*/ 2827043 h 3552563"/>
                  <a:gd name="connsiteX4" fmla="*/ 746491 w 7662080"/>
                  <a:gd name="connsiteY4" fmla="*/ 2727983 h 3552563"/>
                  <a:gd name="connsiteX5" fmla="*/ 784591 w 7662080"/>
                  <a:gd name="connsiteY5" fmla="*/ 2476523 h 3552563"/>
                  <a:gd name="connsiteX6" fmla="*/ 891271 w 7662080"/>
                  <a:gd name="connsiteY6" fmla="*/ 2346983 h 3552563"/>
                  <a:gd name="connsiteX7" fmla="*/ 1180831 w 7662080"/>
                  <a:gd name="connsiteY7" fmla="*/ 2179343 h 3552563"/>
                  <a:gd name="connsiteX8" fmla="*/ 1744711 w 7662080"/>
                  <a:gd name="connsiteY8" fmla="*/ 1927883 h 3552563"/>
                  <a:gd name="connsiteX9" fmla="*/ 2575291 w 7662080"/>
                  <a:gd name="connsiteY9" fmla="*/ 1645943 h 3552563"/>
                  <a:gd name="connsiteX10" fmla="*/ 3276331 w 7662080"/>
                  <a:gd name="connsiteY10" fmla="*/ 1447823 h 3552563"/>
                  <a:gd name="connsiteX11" fmla="*/ 4152631 w 7662080"/>
                  <a:gd name="connsiteY11" fmla="*/ 1150643 h 3552563"/>
                  <a:gd name="connsiteX12" fmla="*/ 5409931 w 7662080"/>
                  <a:gd name="connsiteY12" fmla="*/ 647723 h 3552563"/>
                  <a:gd name="connsiteX13" fmla="*/ 6103351 w 7662080"/>
                  <a:gd name="connsiteY13" fmla="*/ 403883 h 3552563"/>
                  <a:gd name="connsiteX14" fmla="*/ 7048231 w 7662080"/>
                  <a:gd name="connsiteY14" fmla="*/ 91463 h 3552563"/>
                  <a:gd name="connsiteX15" fmla="*/ 7490191 w 7662080"/>
                  <a:gd name="connsiteY15" fmla="*/ 23 h 3552563"/>
                  <a:gd name="connsiteX16" fmla="*/ 7657831 w 7662080"/>
                  <a:gd name="connsiteY16" fmla="*/ 83843 h 3552563"/>
                  <a:gd name="connsiteX17" fmla="*/ 7528291 w 7662080"/>
                  <a:gd name="connsiteY17" fmla="*/ 205763 h 3552563"/>
                  <a:gd name="connsiteX18" fmla="*/ 6728191 w 7662080"/>
                  <a:gd name="connsiteY18" fmla="*/ 777263 h 3552563"/>
                  <a:gd name="connsiteX19" fmla="*/ 5028931 w 7662080"/>
                  <a:gd name="connsiteY19" fmla="*/ 1752623 h 3552563"/>
                  <a:gd name="connsiteX20" fmla="*/ 2636251 w 7662080"/>
                  <a:gd name="connsiteY20" fmla="*/ 2697503 h 3552563"/>
                  <a:gd name="connsiteX21" fmla="*/ 213091 w 7662080"/>
                  <a:gd name="connsiteY21" fmla="*/ 3512843 h 3552563"/>
                  <a:gd name="connsiteX0" fmla="*/ 217517 w 7666506"/>
                  <a:gd name="connsiteY0" fmla="*/ 3512843 h 3552563"/>
                  <a:gd name="connsiteX1" fmla="*/ 141317 w 7666506"/>
                  <a:gd name="connsiteY1" fmla="*/ 3390923 h 3552563"/>
                  <a:gd name="connsiteX2" fmla="*/ 347057 w 7666506"/>
                  <a:gd name="connsiteY2" fmla="*/ 3086123 h 3552563"/>
                  <a:gd name="connsiteX3" fmla="*/ 651857 w 7666506"/>
                  <a:gd name="connsiteY3" fmla="*/ 2827043 h 3552563"/>
                  <a:gd name="connsiteX4" fmla="*/ 750917 w 7666506"/>
                  <a:gd name="connsiteY4" fmla="*/ 2727983 h 3552563"/>
                  <a:gd name="connsiteX5" fmla="*/ 789017 w 7666506"/>
                  <a:gd name="connsiteY5" fmla="*/ 2476523 h 3552563"/>
                  <a:gd name="connsiteX6" fmla="*/ 895697 w 7666506"/>
                  <a:gd name="connsiteY6" fmla="*/ 2346983 h 3552563"/>
                  <a:gd name="connsiteX7" fmla="*/ 1185257 w 7666506"/>
                  <a:gd name="connsiteY7" fmla="*/ 2179343 h 3552563"/>
                  <a:gd name="connsiteX8" fmla="*/ 1749137 w 7666506"/>
                  <a:gd name="connsiteY8" fmla="*/ 1927883 h 3552563"/>
                  <a:gd name="connsiteX9" fmla="*/ 2579717 w 7666506"/>
                  <a:gd name="connsiteY9" fmla="*/ 1645943 h 3552563"/>
                  <a:gd name="connsiteX10" fmla="*/ 3280757 w 7666506"/>
                  <a:gd name="connsiteY10" fmla="*/ 1447823 h 3552563"/>
                  <a:gd name="connsiteX11" fmla="*/ 4157057 w 7666506"/>
                  <a:gd name="connsiteY11" fmla="*/ 1150643 h 3552563"/>
                  <a:gd name="connsiteX12" fmla="*/ 5414357 w 7666506"/>
                  <a:gd name="connsiteY12" fmla="*/ 647723 h 3552563"/>
                  <a:gd name="connsiteX13" fmla="*/ 6107777 w 7666506"/>
                  <a:gd name="connsiteY13" fmla="*/ 403883 h 3552563"/>
                  <a:gd name="connsiteX14" fmla="*/ 7052657 w 7666506"/>
                  <a:gd name="connsiteY14" fmla="*/ 91463 h 3552563"/>
                  <a:gd name="connsiteX15" fmla="*/ 7494617 w 7666506"/>
                  <a:gd name="connsiteY15" fmla="*/ 23 h 3552563"/>
                  <a:gd name="connsiteX16" fmla="*/ 7662257 w 7666506"/>
                  <a:gd name="connsiteY16" fmla="*/ 83843 h 3552563"/>
                  <a:gd name="connsiteX17" fmla="*/ 7532717 w 7666506"/>
                  <a:gd name="connsiteY17" fmla="*/ 205763 h 3552563"/>
                  <a:gd name="connsiteX18" fmla="*/ 6732617 w 7666506"/>
                  <a:gd name="connsiteY18" fmla="*/ 777263 h 3552563"/>
                  <a:gd name="connsiteX19" fmla="*/ 5033357 w 7666506"/>
                  <a:gd name="connsiteY19" fmla="*/ 1752623 h 3552563"/>
                  <a:gd name="connsiteX20" fmla="*/ 2701637 w 7666506"/>
                  <a:gd name="connsiteY20" fmla="*/ 2697503 h 3552563"/>
                  <a:gd name="connsiteX21" fmla="*/ 217517 w 7666506"/>
                  <a:gd name="connsiteY21" fmla="*/ 3512843 h 3552563"/>
                  <a:gd name="connsiteX0" fmla="*/ 881837 w 7553586"/>
                  <a:gd name="connsiteY0" fmla="*/ 3345203 h 3427812"/>
                  <a:gd name="connsiteX1" fmla="*/ 28397 w 7553586"/>
                  <a:gd name="connsiteY1" fmla="*/ 3390923 h 3427812"/>
                  <a:gd name="connsiteX2" fmla="*/ 234137 w 7553586"/>
                  <a:gd name="connsiteY2" fmla="*/ 3086123 h 3427812"/>
                  <a:gd name="connsiteX3" fmla="*/ 538937 w 7553586"/>
                  <a:gd name="connsiteY3" fmla="*/ 2827043 h 3427812"/>
                  <a:gd name="connsiteX4" fmla="*/ 637997 w 7553586"/>
                  <a:gd name="connsiteY4" fmla="*/ 2727983 h 3427812"/>
                  <a:gd name="connsiteX5" fmla="*/ 676097 w 7553586"/>
                  <a:gd name="connsiteY5" fmla="*/ 2476523 h 3427812"/>
                  <a:gd name="connsiteX6" fmla="*/ 782777 w 7553586"/>
                  <a:gd name="connsiteY6" fmla="*/ 2346983 h 3427812"/>
                  <a:gd name="connsiteX7" fmla="*/ 1072337 w 7553586"/>
                  <a:gd name="connsiteY7" fmla="*/ 2179343 h 3427812"/>
                  <a:gd name="connsiteX8" fmla="*/ 1636217 w 7553586"/>
                  <a:gd name="connsiteY8" fmla="*/ 1927883 h 3427812"/>
                  <a:gd name="connsiteX9" fmla="*/ 2466797 w 7553586"/>
                  <a:gd name="connsiteY9" fmla="*/ 1645943 h 3427812"/>
                  <a:gd name="connsiteX10" fmla="*/ 3167837 w 7553586"/>
                  <a:gd name="connsiteY10" fmla="*/ 1447823 h 3427812"/>
                  <a:gd name="connsiteX11" fmla="*/ 4044137 w 7553586"/>
                  <a:gd name="connsiteY11" fmla="*/ 1150643 h 3427812"/>
                  <a:gd name="connsiteX12" fmla="*/ 5301437 w 7553586"/>
                  <a:gd name="connsiteY12" fmla="*/ 647723 h 3427812"/>
                  <a:gd name="connsiteX13" fmla="*/ 5994857 w 7553586"/>
                  <a:gd name="connsiteY13" fmla="*/ 403883 h 3427812"/>
                  <a:gd name="connsiteX14" fmla="*/ 6939737 w 7553586"/>
                  <a:gd name="connsiteY14" fmla="*/ 91463 h 3427812"/>
                  <a:gd name="connsiteX15" fmla="*/ 7381697 w 7553586"/>
                  <a:gd name="connsiteY15" fmla="*/ 23 h 3427812"/>
                  <a:gd name="connsiteX16" fmla="*/ 7549337 w 7553586"/>
                  <a:gd name="connsiteY16" fmla="*/ 83843 h 3427812"/>
                  <a:gd name="connsiteX17" fmla="*/ 7419797 w 7553586"/>
                  <a:gd name="connsiteY17" fmla="*/ 205763 h 3427812"/>
                  <a:gd name="connsiteX18" fmla="*/ 6619697 w 7553586"/>
                  <a:gd name="connsiteY18" fmla="*/ 777263 h 3427812"/>
                  <a:gd name="connsiteX19" fmla="*/ 4920437 w 7553586"/>
                  <a:gd name="connsiteY19" fmla="*/ 1752623 h 3427812"/>
                  <a:gd name="connsiteX20" fmla="*/ 2588717 w 7553586"/>
                  <a:gd name="connsiteY20" fmla="*/ 2697503 h 3427812"/>
                  <a:gd name="connsiteX21" fmla="*/ 881837 w 7553586"/>
                  <a:gd name="connsiteY21" fmla="*/ 3345203 h 3427812"/>
                  <a:gd name="connsiteX0" fmla="*/ 855419 w 7527168"/>
                  <a:gd name="connsiteY0" fmla="*/ 3345203 h 3441182"/>
                  <a:gd name="connsiteX1" fmla="*/ 329639 w 7527168"/>
                  <a:gd name="connsiteY1" fmla="*/ 3436643 h 3441182"/>
                  <a:gd name="connsiteX2" fmla="*/ 1979 w 7527168"/>
                  <a:gd name="connsiteY2" fmla="*/ 3390923 h 3441182"/>
                  <a:gd name="connsiteX3" fmla="*/ 207719 w 7527168"/>
                  <a:gd name="connsiteY3" fmla="*/ 3086123 h 3441182"/>
                  <a:gd name="connsiteX4" fmla="*/ 512519 w 7527168"/>
                  <a:gd name="connsiteY4" fmla="*/ 2827043 h 3441182"/>
                  <a:gd name="connsiteX5" fmla="*/ 611579 w 7527168"/>
                  <a:gd name="connsiteY5" fmla="*/ 2727983 h 3441182"/>
                  <a:gd name="connsiteX6" fmla="*/ 649679 w 7527168"/>
                  <a:gd name="connsiteY6" fmla="*/ 2476523 h 3441182"/>
                  <a:gd name="connsiteX7" fmla="*/ 756359 w 7527168"/>
                  <a:gd name="connsiteY7" fmla="*/ 2346983 h 3441182"/>
                  <a:gd name="connsiteX8" fmla="*/ 1045919 w 7527168"/>
                  <a:gd name="connsiteY8" fmla="*/ 2179343 h 3441182"/>
                  <a:gd name="connsiteX9" fmla="*/ 1609799 w 7527168"/>
                  <a:gd name="connsiteY9" fmla="*/ 1927883 h 3441182"/>
                  <a:gd name="connsiteX10" fmla="*/ 2440379 w 7527168"/>
                  <a:gd name="connsiteY10" fmla="*/ 1645943 h 3441182"/>
                  <a:gd name="connsiteX11" fmla="*/ 3141419 w 7527168"/>
                  <a:gd name="connsiteY11" fmla="*/ 1447823 h 3441182"/>
                  <a:gd name="connsiteX12" fmla="*/ 4017719 w 7527168"/>
                  <a:gd name="connsiteY12" fmla="*/ 1150643 h 3441182"/>
                  <a:gd name="connsiteX13" fmla="*/ 5275019 w 7527168"/>
                  <a:gd name="connsiteY13" fmla="*/ 647723 h 3441182"/>
                  <a:gd name="connsiteX14" fmla="*/ 5968439 w 7527168"/>
                  <a:gd name="connsiteY14" fmla="*/ 403883 h 3441182"/>
                  <a:gd name="connsiteX15" fmla="*/ 6913319 w 7527168"/>
                  <a:gd name="connsiteY15" fmla="*/ 91463 h 3441182"/>
                  <a:gd name="connsiteX16" fmla="*/ 7355279 w 7527168"/>
                  <a:gd name="connsiteY16" fmla="*/ 23 h 3441182"/>
                  <a:gd name="connsiteX17" fmla="*/ 7522919 w 7527168"/>
                  <a:gd name="connsiteY17" fmla="*/ 83843 h 3441182"/>
                  <a:gd name="connsiteX18" fmla="*/ 7393379 w 7527168"/>
                  <a:gd name="connsiteY18" fmla="*/ 205763 h 3441182"/>
                  <a:gd name="connsiteX19" fmla="*/ 6593279 w 7527168"/>
                  <a:gd name="connsiteY19" fmla="*/ 777263 h 3441182"/>
                  <a:gd name="connsiteX20" fmla="*/ 4894019 w 7527168"/>
                  <a:gd name="connsiteY20" fmla="*/ 1752623 h 3441182"/>
                  <a:gd name="connsiteX21" fmla="*/ 2562299 w 7527168"/>
                  <a:gd name="connsiteY21" fmla="*/ 2697503 h 3441182"/>
                  <a:gd name="connsiteX22" fmla="*/ 855419 w 7527168"/>
                  <a:gd name="connsiteY22" fmla="*/ 3345203 h 3441182"/>
                  <a:gd name="connsiteX0" fmla="*/ 853461 w 7525210"/>
                  <a:gd name="connsiteY0" fmla="*/ 3345203 h 3483440"/>
                  <a:gd name="connsiteX1" fmla="*/ 198141 w 7525210"/>
                  <a:gd name="connsiteY1" fmla="*/ 3482363 h 3483440"/>
                  <a:gd name="connsiteX2" fmla="*/ 21 w 7525210"/>
                  <a:gd name="connsiteY2" fmla="*/ 3390923 h 3483440"/>
                  <a:gd name="connsiteX3" fmla="*/ 205761 w 7525210"/>
                  <a:gd name="connsiteY3" fmla="*/ 3086123 h 3483440"/>
                  <a:gd name="connsiteX4" fmla="*/ 510561 w 7525210"/>
                  <a:gd name="connsiteY4" fmla="*/ 2827043 h 3483440"/>
                  <a:gd name="connsiteX5" fmla="*/ 609621 w 7525210"/>
                  <a:gd name="connsiteY5" fmla="*/ 2727983 h 3483440"/>
                  <a:gd name="connsiteX6" fmla="*/ 647721 w 7525210"/>
                  <a:gd name="connsiteY6" fmla="*/ 2476523 h 3483440"/>
                  <a:gd name="connsiteX7" fmla="*/ 754401 w 7525210"/>
                  <a:gd name="connsiteY7" fmla="*/ 2346983 h 3483440"/>
                  <a:gd name="connsiteX8" fmla="*/ 1043961 w 7525210"/>
                  <a:gd name="connsiteY8" fmla="*/ 2179343 h 3483440"/>
                  <a:gd name="connsiteX9" fmla="*/ 1607841 w 7525210"/>
                  <a:gd name="connsiteY9" fmla="*/ 1927883 h 3483440"/>
                  <a:gd name="connsiteX10" fmla="*/ 2438421 w 7525210"/>
                  <a:gd name="connsiteY10" fmla="*/ 1645943 h 3483440"/>
                  <a:gd name="connsiteX11" fmla="*/ 3139461 w 7525210"/>
                  <a:gd name="connsiteY11" fmla="*/ 1447823 h 3483440"/>
                  <a:gd name="connsiteX12" fmla="*/ 4015761 w 7525210"/>
                  <a:gd name="connsiteY12" fmla="*/ 1150643 h 3483440"/>
                  <a:gd name="connsiteX13" fmla="*/ 5273061 w 7525210"/>
                  <a:gd name="connsiteY13" fmla="*/ 647723 h 3483440"/>
                  <a:gd name="connsiteX14" fmla="*/ 5966481 w 7525210"/>
                  <a:gd name="connsiteY14" fmla="*/ 403883 h 3483440"/>
                  <a:gd name="connsiteX15" fmla="*/ 6911361 w 7525210"/>
                  <a:gd name="connsiteY15" fmla="*/ 91463 h 3483440"/>
                  <a:gd name="connsiteX16" fmla="*/ 7353321 w 7525210"/>
                  <a:gd name="connsiteY16" fmla="*/ 23 h 3483440"/>
                  <a:gd name="connsiteX17" fmla="*/ 7520961 w 7525210"/>
                  <a:gd name="connsiteY17" fmla="*/ 83843 h 3483440"/>
                  <a:gd name="connsiteX18" fmla="*/ 7391421 w 7525210"/>
                  <a:gd name="connsiteY18" fmla="*/ 205763 h 3483440"/>
                  <a:gd name="connsiteX19" fmla="*/ 6591321 w 7525210"/>
                  <a:gd name="connsiteY19" fmla="*/ 777263 h 3483440"/>
                  <a:gd name="connsiteX20" fmla="*/ 4892061 w 7525210"/>
                  <a:gd name="connsiteY20" fmla="*/ 1752623 h 3483440"/>
                  <a:gd name="connsiteX21" fmla="*/ 2560341 w 7525210"/>
                  <a:gd name="connsiteY21" fmla="*/ 2697503 h 3483440"/>
                  <a:gd name="connsiteX22" fmla="*/ 853461 w 7525210"/>
                  <a:gd name="connsiteY22" fmla="*/ 3345203 h 3483440"/>
                  <a:gd name="connsiteX0" fmla="*/ 845844 w 7517593"/>
                  <a:gd name="connsiteY0" fmla="*/ 3345203 h 3482718"/>
                  <a:gd name="connsiteX1" fmla="*/ 190524 w 7517593"/>
                  <a:gd name="connsiteY1" fmla="*/ 3482363 h 3482718"/>
                  <a:gd name="connsiteX2" fmla="*/ 24 w 7517593"/>
                  <a:gd name="connsiteY2" fmla="*/ 3307103 h 3482718"/>
                  <a:gd name="connsiteX3" fmla="*/ 198144 w 7517593"/>
                  <a:gd name="connsiteY3" fmla="*/ 3086123 h 3482718"/>
                  <a:gd name="connsiteX4" fmla="*/ 502944 w 7517593"/>
                  <a:gd name="connsiteY4" fmla="*/ 2827043 h 3482718"/>
                  <a:gd name="connsiteX5" fmla="*/ 602004 w 7517593"/>
                  <a:gd name="connsiteY5" fmla="*/ 2727983 h 3482718"/>
                  <a:gd name="connsiteX6" fmla="*/ 640104 w 7517593"/>
                  <a:gd name="connsiteY6" fmla="*/ 2476523 h 3482718"/>
                  <a:gd name="connsiteX7" fmla="*/ 746784 w 7517593"/>
                  <a:gd name="connsiteY7" fmla="*/ 2346983 h 3482718"/>
                  <a:gd name="connsiteX8" fmla="*/ 1036344 w 7517593"/>
                  <a:gd name="connsiteY8" fmla="*/ 2179343 h 3482718"/>
                  <a:gd name="connsiteX9" fmla="*/ 1600224 w 7517593"/>
                  <a:gd name="connsiteY9" fmla="*/ 1927883 h 3482718"/>
                  <a:gd name="connsiteX10" fmla="*/ 2430804 w 7517593"/>
                  <a:gd name="connsiteY10" fmla="*/ 1645943 h 3482718"/>
                  <a:gd name="connsiteX11" fmla="*/ 3131844 w 7517593"/>
                  <a:gd name="connsiteY11" fmla="*/ 1447823 h 3482718"/>
                  <a:gd name="connsiteX12" fmla="*/ 4008144 w 7517593"/>
                  <a:gd name="connsiteY12" fmla="*/ 1150643 h 3482718"/>
                  <a:gd name="connsiteX13" fmla="*/ 5265444 w 7517593"/>
                  <a:gd name="connsiteY13" fmla="*/ 647723 h 3482718"/>
                  <a:gd name="connsiteX14" fmla="*/ 5958864 w 7517593"/>
                  <a:gd name="connsiteY14" fmla="*/ 403883 h 3482718"/>
                  <a:gd name="connsiteX15" fmla="*/ 6903744 w 7517593"/>
                  <a:gd name="connsiteY15" fmla="*/ 91463 h 3482718"/>
                  <a:gd name="connsiteX16" fmla="*/ 7345704 w 7517593"/>
                  <a:gd name="connsiteY16" fmla="*/ 23 h 3482718"/>
                  <a:gd name="connsiteX17" fmla="*/ 7513344 w 7517593"/>
                  <a:gd name="connsiteY17" fmla="*/ 83843 h 3482718"/>
                  <a:gd name="connsiteX18" fmla="*/ 7383804 w 7517593"/>
                  <a:gd name="connsiteY18" fmla="*/ 205763 h 3482718"/>
                  <a:gd name="connsiteX19" fmla="*/ 6583704 w 7517593"/>
                  <a:gd name="connsiteY19" fmla="*/ 777263 h 3482718"/>
                  <a:gd name="connsiteX20" fmla="*/ 4884444 w 7517593"/>
                  <a:gd name="connsiteY20" fmla="*/ 1752623 h 3482718"/>
                  <a:gd name="connsiteX21" fmla="*/ 2552724 w 7517593"/>
                  <a:gd name="connsiteY21" fmla="*/ 2697503 h 3482718"/>
                  <a:gd name="connsiteX22" fmla="*/ 845844 w 7517593"/>
                  <a:gd name="connsiteY22" fmla="*/ 3345203 h 3482718"/>
                  <a:gd name="connsiteX0" fmla="*/ 800247 w 7471996"/>
                  <a:gd name="connsiteY0" fmla="*/ 3345203 h 3482662"/>
                  <a:gd name="connsiteX1" fmla="*/ 144927 w 7471996"/>
                  <a:gd name="connsiteY1" fmla="*/ 3482363 h 3482662"/>
                  <a:gd name="connsiteX2" fmla="*/ 147 w 7471996"/>
                  <a:gd name="connsiteY2" fmla="*/ 3284243 h 3482662"/>
                  <a:gd name="connsiteX3" fmla="*/ 152547 w 7471996"/>
                  <a:gd name="connsiteY3" fmla="*/ 3086123 h 3482662"/>
                  <a:gd name="connsiteX4" fmla="*/ 457347 w 7471996"/>
                  <a:gd name="connsiteY4" fmla="*/ 2827043 h 3482662"/>
                  <a:gd name="connsiteX5" fmla="*/ 556407 w 7471996"/>
                  <a:gd name="connsiteY5" fmla="*/ 2727983 h 3482662"/>
                  <a:gd name="connsiteX6" fmla="*/ 594507 w 7471996"/>
                  <a:gd name="connsiteY6" fmla="*/ 2476523 h 3482662"/>
                  <a:gd name="connsiteX7" fmla="*/ 701187 w 7471996"/>
                  <a:gd name="connsiteY7" fmla="*/ 2346983 h 3482662"/>
                  <a:gd name="connsiteX8" fmla="*/ 990747 w 7471996"/>
                  <a:gd name="connsiteY8" fmla="*/ 2179343 h 3482662"/>
                  <a:gd name="connsiteX9" fmla="*/ 1554627 w 7471996"/>
                  <a:gd name="connsiteY9" fmla="*/ 1927883 h 3482662"/>
                  <a:gd name="connsiteX10" fmla="*/ 2385207 w 7471996"/>
                  <a:gd name="connsiteY10" fmla="*/ 1645943 h 3482662"/>
                  <a:gd name="connsiteX11" fmla="*/ 3086247 w 7471996"/>
                  <a:gd name="connsiteY11" fmla="*/ 1447823 h 3482662"/>
                  <a:gd name="connsiteX12" fmla="*/ 3962547 w 7471996"/>
                  <a:gd name="connsiteY12" fmla="*/ 1150643 h 3482662"/>
                  <a:gd name="connsiteX13" fmla="*/ 5219847 w 7471996"/>
                  <a:gd name="connsiteY13" fmla="*/ 647723 h 3482662"/>
                  <a:gd name="connsiteX14" fmla="*/ 5913267 w 7471996"/>
                  <a:gd name="connsiteY14" fmla="*/ 403883 h 3482662"/>
                  <a:gd name="connsiteX15" fmla="*/ 6858147 w 7471996"/>
                  <a:gd name="connsiteY15" fmla="*/ 91463 h 3482662"/>
                  <a:gd name="connsiteX16" fmla="*/ 7300107 w 7471996"/>
                  <a:gd name="connsiteY16" fmla="*/ 23 h 3482662"/>
                  <a:gd name="connsiteX17" fmla="*/ 7467747 w 7471996"/>
                  <a:gd name="connsiteY17" fmla="*/ 83843 h 3482662"/>
                  <a:gd name="connsiteX18" fmla="*/ 7338207 w 7471996"/>
                  <a:gd name="connsiteY18" fmla="*/ 205763 h 3482662"/>
                  <a:gd name="connsiteX19" fmla="*/ 6538107 w 7471996"/>
                  <a:gd name="connsiteY19" fmla="*/ 777263 h 3482662"/>
                  <a:gd name="connsiteX20" fmla="*/ 4838847 w 7471996"/>
                  <a:gd name="connsiteY20" fmla="*/ 1752623 h 3482662"/>
                  <a:gd name="connsiteX21" fmla="*/ 2507127 w 7471996"/>
                  <a:gd name="connsiteY21" fmla="*/ 2697503 h 3482662"/>
                  <a:gd name="connsiteX22" fmla="*/ 800247 w 7471996"/>
                  <a:gd name="connsiteY22" fmla="*/ 3345203 h 3482662"/>
                  <a:gd name="connsiteX0" fmla="*/ 805534 w 7477283"/>
                  <a:gd name="connsiteY0" fmla="*/ 3345203 h 3482670"/>
                  <a:gd name="connsiteX1" fmla="*/ 150214 w 7477283"/>
                  <a:gd name="connsiteY1" fmla="*/ 3482363 h 3482670"/>
                  <a:gd name="connsiteX2" fmla="*/ 5434 w 7477283"/>
                  <a:gd name="connsiteY2" fmla="*/ 3284243 h 3482670"/>
                  <a:gd name="connsiteX3" fmla="*/ 256894 w 7477283"/>
                  <a:gd name="connsiteY3" fmla="*/ 3063263 h 3482670"/>
                  <a:gd name="connsiteX4" fmla="*/ 462634 w 7477283"/>
                  <a:gd name="connsiteY4" fmla="*/ 2827043 h 3482670"/>
                  <a:gd name="connsiteX5" fmla="*/ 561694 w 7477283"/>
                  <a:gd name="connsiteY5" fmla="*/ 2727983 h 3482670"/>
                  <a:gd name="connsiteX6" fmla="*/ 599794 w 7477283"/>
                  <a:gd name="connsiteY6" fmla="*/ 2476523 h 3482670"/>
                  <a:gd name="connsiteX7" fmla="*/ 706474 w 7477283"/>
                  <a:gd name="connsiteY7" fmla="*/ 2346983 h 3482670"/>
                  <a:gd name="connsiteX8" fmla="*/ 996034 w 7477283"/>
                  <a:gd name="connsiteY8" fmla="*/ 2179343 h 3482670"/>
                  <a:gd name="connsiteX9" fmla="*/ 1559914 w 7477283"/>
                  <a:gd name="connsiteY9" fmla="*/ 1927883 h 3482670"/>
                  <a:gd name="connsiteX10" fmla="*/ 2390494 w 7477283"/>
                  <a:gd name="connsiteY10" fmla="*/ 1645943 h 3482670"/>
                  <a:gd name="connsiteX11" fmla="*/ 3091534 w 7477283"/>
                  <a:gd name="connsiteY11" fmla="*/ 1447823 h 3482670"/>
                  <a:gd name="connsiteX12" fmla="*/ 3967834 w 7477283"/>
                  <a:gd name="connsiteY12" fmla="*/ 1150643 h 3482670"/>
                  <a:gd name="connsiteX13" fmla="*/ 5225134 w 7477283"/>
                  <a:gd name="connsiteY13" fmla="*/ 647723 h 3482670"/>
                  <a:gd name="connsiteX14" fmla="*/ 5918554 w 7477283"/>
                  <a:gd name="connsiteY14" fmla="*/ 403883 h 3482670"/>
                  <a:gd name="connsiteX15" fmla="*/ 6863434 w 7477283"/>
                  <a:gd name="connsiteY15" fmla="*/ 91463 h 3482670"/>
                  <a:gd name="connsiteX16" fmla="*/ 7305394 w 7477283"/>
                  <a:gd name="connsiteY16" fmla="*/ 23 h 3482670"/>
                  <a:gd name="connsiteX17" fmla="*/ 7473034 w 7477283"/>
                  <a:gd name="connsiteY17" fmla="*/ 83843 h 3482670"/>
                  <a:gd name="connsiteX18" fmla="*/ 7343494 w 7477283"/>
                  <a:gd name="connsiteY18" fmla="*/ 205763 h 3482670"/>
                  <a:gd name="connsiteX19" fmla="*/ 6543394 w 7477283"/>
                  <a:gd name="connsiteY19" fmla="*/ 777263 h 3482670"/>
                  <a:gd name="connsiteX20" fmla="*/ 4844134 w 7477283"/>
                  <a:gd name="connsiteY20" fmla="*/ 1752623 h 3482670"/>
                  <a:gd name="connsiteX21" fmla="*/ 2512414 w 7477283"/>
                  <a:gd name="connsiteY21" fmla="*/ 2697503 h 3482670"/>
                  <a:gd name="connsiteX22" fmla="*/ 805534 w 7477283"/>
                  <a:gd name="connsiteY22" fmla="*/ 3345203 h 3482670"/>
                  <a:gd name="connsiteX0" fmla="*/ 819564 w 7491313"/>
                  <a:gd name="connsiteY0" fmla="*/ 3345203 h 3482899"/>
                  <a:gd name="connsiteX1" fmla="*/ 164244 w 7491313"/>
                  <a:gd name="connsiteY1" fmla="*/ 3482363 h 3482899"/>
                  <a:gd name="connsiteX2" fmla="*/ 4224 w 7491313"/>
                  <a:gd name="connsiteY2" fmla="*/ 3345203 h 3482899"/>
                  <a:gd name="connsiteX3" fmla="*/ 270924 w 7491313"/>
                  <a:gd name="connsiteY3" fmla="*/ 3063263 h 3482899"/>
                  <a:gd name="connsiteX4" fmla="*/ 476664 w 7491313"/>
                  <a:gd name="connsiteY4" fmla="*/ 2827043 h 3482899"/>
                  <a:gd name="connsiteX5" fmla="*/ 575724 w 7491313"/>
                  <a:gd name="connsiteY5" fmla="*/ 2727983 h 3482899"/>
                  <a:gd name="connsiteX6" fmla="*/ 613824 w 7491313"/>
                  <a:gd name="connsiteY6" fmla="*/ 2476523 h 3482899"/>
                  <a:gd name="connsiteX7" fmla="*/ 720504 w 7491313"/>
                  <a:gd name="connsiteY7" fmla="*/ 2346983 h 3482899"/>
                  <a:gd name="connsiteX8" fmla="*/ 1010064 w 7491313"/>
                  <a:gd name="connsiteY8" fmla="*/ 2179343 h 3482899"/>
                  <a:gd name="connsiteX9" fmla="*/ 1573944 w 7491313"/>
                  <a:gd name="connsiteY9" fmla="*/ 1927883 h 3482899"/>
                  <a:gd name="connsiteX10" fmla="*/ 2404524 w 7491313"/>
                  <a:gd name="connsiteY10" fmla="*/ 1645943 h 3482899"/>
                  <a:gd name="connsiteX11" fmla="*/ 3105564 w 7491313"/>
                  <a:gd name="connsiteY11" fmla="*/ 1447823 h 3482899"/>
                  <a:gd name="connsiteX12" fmla="*/ 3981864 w 7491313"/>
                  <a:gd name="connsiteY12" fmla="*/ 1150643 h 3482899"/>
                  <a:gd name="connsiteX13" fmla="*/ 5239164 w 7491313"/>
                  <a:gd name="connsiteY13" fmla="*/ 647723 h 3482899"/>
                  <a:gd name="connsiteX14" fmla="*/ 5932584 w 7491313"/>
                  <a:gd name="connsiteY14" fmla="*/ 403883 h 3482899"/>
                  <a:gd name="connsiteX15" fmla="*/ 6877464 w 7491313"/>
                  <a:gd name="connsiteY15" fmla="*/ 91463 h 3482899"/>
                  <a:gd name="connsiteX16" fmla="*/ 7319424 w 7491313"/>
                  <a:gd name="connsiteY16" fmla="*/ 23 h 3482899"/>
                  <a:gd name="connsiteX17" fmla="*/ 7487064 w 7491313"/>
                  <a:gd name="connsiteY17" fmla="*/ 83843 h 3482899"/>
                  <a:gd name="connsiteX18" fmla="*/ 7357524 w 7491313"/>
                  <a:gd name="connsiteY18" fmla="*/ 205763 h 3482899"/>
                  <a:gd name="connsiteX19" fmla="*/ 6557424 w 7491313"/>
                  <a:gd name="connsiteY19" fmla="*/ 777263 h 3482899"/>
                  <a:gd name="connsiteX20" fmla="*/ 4858164 w 7491313"/>
                  <a:gd name="connsiteY20" fmla="*/ 1752623 h 3482899"/>
                  <a:gd name="connsiteX21" fmla="*/ 2526444 w 7491313"/>
                  <a:gd name="connsiteY21" fmla="*/ 2697503 h 3482899"/>
                  <a:gd name="connsiteX22" fmla="*/ 819564 w 7491313"/>
                  <a:gd name="connsiteY22" fmla="*/ 3345203 h 3482899"/>
                  <a:gd name="connsiteX0" fmla="*/ 856054 w 7527803"/>
                  <a:gd name="connsiteY0" fmla="*/ 3345203 h 3483210"/>
                  <a:gd name="connsiteX1" fmla="*/ 200734 w 7527803"/>
                  <a:gd name="connsiteY1" fmla="*/ 3482363 h 3483210"/>
                  <a:gd name="connsiteX2" fmla="*/ 2614 w 7527803"/>
                  <a:gd name="connsiteY2" fmla="*/ 3375683 h 3483210"/>
                  <a:gd name="connsiteX3" fmla="*/ 307414 w 7527803"/>
                  <a:gd name="connsiteY3" fmla="*/ 3063263 h 3483210"/>
                  <a:gd name="connsiteX4" fmla="*/ 513154 w 7527803"/>
                  <a:gd name="connsiteY4" fmla="*/ 2827043 h 3483210"/>
                  <a:gd name="connsiteX5" fmla="*/ 612214 w 7527803"/>
                  <a:gd name="connsiteY5" fmla="*/ 2727983 h 3483210"/>
                  <a:gd name="connsiteX6" fmla="*/ 650314 w 7527803"/>
                  <a:gd name="connsiteY6" fmla="*/ 2476523 h 3483210"/>
                  <a:gd name="connsiteX7" fmla="*/ 756994 w 7527803"/>
                  <a:gd name="connsiteY7" fmla="*/ 2346983 h 3483210"/>
                  <a:gd name="connsiteX8" fmla="*/ 1046554 w 7527803"/>
                  <a:gd name="connsiteY8" fmla="*/ 2179343 h 3483210"/>
                  <a:gd name="connsiteX9" fmla="*/ 1610434 w 7527803"/>
                  <a:gd name="connsiteY9" fmla="*/ 1927883 h 3483210"/>
                  <a:gd name="connsiteX10" fmla="*/ 2441014 w 7527803"/>
                  <a:gd name="connsiteY10" fmla="*/ 1645943 h 3483210"/>
                  <a:gd name="connsiteX11" fmla="*/ 3142054 w 7527803"/>
                  <a:gd name="connsiteY11" fmla="*/ 1447823 h 3483210"/>
                  <a:gd name="connsiteX12" fmla="*/ 4018354 w 7527803"/>
                  <a:gd name="connsiteY12" fmla="*/ 1150643 h 3483210"/>
                  <a:gd name="connsiteX13" fmla="*/ 5275654 w 7527803"/>
                  <a:gd name="connsiteY13" fmla="*/ 647723 h 3483210"/>
                  <a:gd name="connsiteX14" fmla="*/ 5969074 w 7527803"/>
                  <a:gd name="connsiteY14" fmla="*/ 403883 h 3483210"/>
                  <a:gd name="connsiteX15" fmla="*/ 6913954 w 7527803"/>
                  <a:gd name="connsiteY15" fmla="*/ 91463 h 3483210"/>
                  <a:gd name="connsiteX16" fmla="*/ 7355914 w 7527803"/>
                  <a:gd name="connsiteY16" fmla="*/ 23 h 3483210"/>
                  <a:gd name="connsiteX17" fmla="*/ 7523554 w 7527803"/>
                  <a:gd name="connsiteY17" fmla="*/ 83843 h 3483210"/>
                  <a:gd name="connsiteX18" fmla="*/ 7394014 w 7527803"/>
                  <a:gd name="connsiteY18" fmla="*/ 205763 h 3483210"/>
                  <a:gd name="connsiteX19" fmla="*/ 6593914 w 7527803"/>
                  <a:gd name="connsiteY19" fmla="*/ 777263 h 3483210"/>
                  <a:gd name="connsiteX20" fmla="*/ 4894654 w 7527803"/>
                  <a:gd name="connsiteY20" fmla="*/ 1752623 h 3483210"/>
                  <a:gd name="connsiteX21" fmla="*/ 2562934 w 7527803"/>
                  <a:gd name="connsiteY21" fmla="*/ 2697503 h 3483210"/>
                  <a:gd name="connsiteX22" fmla="*/ 856054 w 7527803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11152 w 7525801"/>
                  <a:gd name="connsiteY4" fmla="*/ 282704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11152 w 7525801"/>
                  <a:gd name="connsiteY4" fmla="*/ 282704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41632 w 7525801"/>
                  <a:gd name="connsiteY4" fmla="*/ 285752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076"/>
                  <a:gd name="connsiteX1" fmla="*/ 198732 w 7525801"/>
                  <a:gd name="connsiteY1" fmla="*/ 3482363 h 3483076"/>
                  <a:gd name="connsiteX2" fmla="*/ 612 w 7525801"/>
                  <a:gd name="connsiteY2" fmla="*/ 3375683 h 3483076"/>
                  <a:gd name="connsiteX3" fmla="*/ 244452 w 7525801"/>
                  <a:gd name="connsiteY3" fmla="*/ 3124223 h 3483076"/>
                  <a:gd name="connsiteX4" fmla="*/ 541632 w 7525801"/>
                  <a:gd name="connsiteY4" fmla="*/ 2857523 h 3483076"/>
                  <a:gd name="connsiteX5" fmla="*/ 610212 w 7525801"/>
                  <a:gd name="connsiteY5" fmla="*/ 2727983 h 3483076"/>
                  <a:gd name="connsiteX6" fmla="*/ 648312 w 7525801"/>
                  <a:gd name="connsiteY6" fmla="*/ 2476523 h 3483076"/>
                  <a:gd name="connsiteX7" fmla="*/ 754992 w 7525801"/>
                  <a:gd name="connsiteY7" fmla="*/ 2346983 h 3483076"/>
                  <a:gd name="connsiteX8" fmla="*/ 1044552 w 7525801"/>
                  <a:gd name="connsiteY8" fmla="*/ 2179343 h 3483076"/>
                  <a:gd name="connsiteX9" fmla="*/ 1608432 w 7525801"/>
                  <a:gd name="connsiteY9" fmla="*/ 1927883 h 3483076"/>
                  <a:gd name="connsiteX10" fmla="*/ 2439012 w 7525801"/>
                  <a:gd name="connsiteY10" fmla="*/ 1645943 h 3483076"/>
                  <a:gd name="connsiteX11" fmla="*/ 3140052 w 7525801"/>
                  <a:gd name="connsiteY11" fmla="*/ 1447823 h 3483076"/>
                  <a:gd name="connsiteX12" fmla="*/ 4016352 w 7525801"/>
                  <a:gd name="connsiteY12" fmla="*/ 1150643 h 3483076"/>
                  <a:gd name="connsiteX13" fmla="*/ 5273652 w 7525801"/>
                  <a:gd name="connsiteY13" fmla="*/ 647723 h 3483076"/>
                  <a:gd name="connsiteX14" fmla="*/ 5967072 w 7525801"/>
                  <a:gd name="connsiteY14" fmla="*/ 403883 h 3483076"/>
                  <a:gd name="connsiteX15" fmla="*/ 6911952 w 7525801"/>
                  <a:gd name="connsiteY15" fmla="*/ 91463 h 3483076"/>
                  <a:gd name="connsiteX16" fmla="*/ 7353912 w 7525801"/>
                  <a:gd name="connsiteY16" fmla="*/ 23 h 3483076"/>
                  <a:gd name="connsiteX17" fmla="*/ 7521552 w 7525801"/>
                  <a:gd name="connsiteY17" fmla="*/ 83843 h 3483076"/>
                  <a:gd name="connsiteX18" fmla="*/ 7392012 w 7525801"/>
                  <a:gd name="connsiteY18" fmla="*/ 205763 h 3483076"/>
                  <a:gd name="connsiteX19" fmla="*/ 6591912 w 7525801"/>
                  <a:gd name="connsiteY19" fmla="*/ 777263 h 3483076"/>
                  <a:gd name="connsiteX20" fmla="*/ 4892652 w 7525801"/>
                  <a:gd name="connsiteY20" fmla="*/ 1752623 h 3483076"/>
                  <a:gd name="connsiteX21" fmla="*/ 2560932 w 7525801"/>
                  <a:gd name="connsiteY21" fmla="*/ 2697503 h 3483076"/>
                  <a:gd name="connsiteX22" fmla="*/ 854052 w 7525801"/>
                  <a:gd name="connsiteY22" fmla="*/ 3345203 h 3483076"/>
                  <a:gd name="connsiteX0" fmla="*/ 854052 w 7525801"/>
                  <a:gd name="connsiteY0" fmla="*/ 3345203 h 3483076"/>
                  <a:gd name="connsiteX1" fmla="*/ 198732 w 7525801"/>
                  <a:gd name="connsiteY1" fmla="*/ 3482363 h 3483076"/>
                  <a:gd name="connsiteX2" fmla="*/ 612 w 7525801"/>
                  <a:gd name="connsiteY2" fmla="*/ 3375683 h 3483076"/>
                  <a:gd name="connsiteX3" fmla="*/ 244452 w 7525801"/>
                  <a:gd name="connsiteY3" fmla="*/ 3124223 h 3483076"/>
                  <a:gd name="connsiteX4" fmla="*/ 572112 w 7525801"/>
                  <a:gd name="connsiteY4" fmla="*/ 2918483 h 3483076"/>
                  <a:gd name="connsiteX5" fmla="*/ 610212 w 7525801"/>
                  <a:gd name="connsiteY5" fmla="*/ 2727983 h 3483076"/>
                  <a:gd name="connsiteX6" fmla="*/ 648312 w 7525801"/>
                  <a:gd name="connsiteY6" fmla="*/ 2476523 h 3483076"/>
                  <a:gd name="connsiteX7" fmla="*/ 754992 w 7525801"/>
                  <a:gd name="connsiteY7" fmla="*/ 2346983 h 3483076"/>
                  <a:gd name="connsiteX8" fmla="*/ 1044552 w 7525801"/>
                  <a:gd name="connsiteY8" fmla="*/ 2179343 h 3483076"/>
                  <a:gd name="connsiteX9" fmla="*/ 1608432 w 7525801"/>
                  <a:gd name="connsiteY9" fmla="*/ 1927883 h 3483076"/>
                  <a:gd name="connsiteX10" fmla="*/ 2439012 w 7525801"/>
                  <a:gd name="connsiteY10" fmla="*/ 1645943 h 3483076"/>
                  <a:gd name="connsiteX11" fmla="*/ 3140052 w 7525801"/>
                  <a:gd name="connsiteY11" fmla="*/ 1447823 h 3483076"/>
                  <a:gd name="connsiteX12" fmla="*/ 4016352 w 7525801"/>
                  <a:gd name="connsiteY12" fmla="*/ 1150643 h 3483076"/>
                  <a:gd name="connsiteX13" fmla="*/ 5273652 w 7525801"/>
                  <a:gd name="connsiteY13" fmla="*/ 647723 h 3483076"/>
                  <a:gd name="connsiteX14" fmla="*/ 5967072 w 7525801"/>
                  <a:gd name="connsiteY14" fmla="*/ 403883 h 3483076"/>
                  <a:gd name="connsiteX15" fmla="*/ 6911952 w 7525801"/>
                  <a:gd name="connsiteY15" fmla="*/ 91463 h 3483076"/>
                  <a:gd name="connsiteX16" fmla="*/ 7353912 w 7525801"/>
                  <a:gd name="connsiteY16" fmla="*/ 23 h 3483076"/>
                  <a:gd name="connsiteX17" fmla="*/ 7521552 w 7525801"/>
                  <a:gd name="connsiteY17" fmla="*/ 83843 h 3483076"/>
                  <a:gd name="connsiteX18" fmla="*/ 7392012 w 7525801"/>
                  <a:gd name="connsiteY18" fmla="*/ 205763 h 3483076"/>
                  <a:gd name="connsiteX19" fmla="*/ 6591912 w 7525801"/>
                  <a:gd name="connsiteY19" fmla="*/ 777263 h 3483076"/>
                  <a:gd name="connsiteX20" fmla="*/ 4892652 w 7525801"/>
                  <a:gd name="connsiteY20" fmla="*/ 1752623 h 3483076"/>
                  <a:gd name="connsiteX21" fmla="*/ 2560932 w 7525801"/>
                  <a:gd name="connsiteY21" fmla="*/ 2697503 h 3483076"/>
                  <a:gd name="connsiteX22" fmla="*/ 854052 w 7525801"/>
                  <a:gd name="connsiteY22" fmla="*/ 3345203 h 3483076"/>
                  <a:gd name="connsiteX0" fmla="*/ 855162 w 7526911"/>
                  <a:gd name="connsiteY0" fmla="*/ 3345203 h 3483011"/>
                  <a:gd name="connsiteX1" fmla="*/ 199842 w 7526911"/>
                  <a:gd name="connsiteY1" fmla="*/ 3482363 h 3483011"/>
                  <a:gd name="connsiteX2" fmla="*/ 1722 w 7526911"/>
                  <a:gd name="connsiteY2" fmla="*/ 3375683 h 3483011"/>
                  <a:gd name="connsiteX3" fmla="*/ 131262 w 7526911"/>
                  <a:gd name="connsiteY3" fmla="*/ 3162323 h 3483011"/>
                  <a:gd name="connsiteX4" fmla="*/ 573222 w 7526911"/>
                  <a:gd name="connsiteY4" fmla="*/ 2918483 h 3483011"/>
                  <a:gd name="connsiteX5" fmla="*/ 611322 w 7526911"/>
                  <a:gd name="connsiteY5" fmla="*/ 2727983 h 3483011"/>
                  <a:gd name="connsiteX6" fmla="*/ 649422 w 7526911"/>
                  <a:gd name="connsiteY6" fmla="*/ 2476523 h 3483011"/>
                  <a:gd name="connsiteX7" fmla="*/ 756102 w 7526911"/>
                  <a:gd name="connsiteY7" fmla="*/ 2346983 h 3483011"/>
                  <a:gd name="connsiteX8" fmla="*/ 1045662 w 7526911"/>
                  <a:gd name="connsiteY8" fmla="*/ 2179343 h 3483011"/>
                  <a:gd name="connsiteX9" fmla="*/ 1609542 w 7526911"/>
                  <a:gd name="connsiteY9" fmla="*/ 1927883 h 3483011"/>
                  <a:gd name="connsiteX10" fmla="*/ 2440122 w 7526911"/>
                  <a:gd name="connsiteY10" fmla="*/ 1645943 h 3483011"/>
                  <a:gd name="connsiteX11" fmla="*/ 3141162 w 7526911"/>
                  <a:gd name="connsiteY11" fmla="*/ 1447823 h 3483011"/>
                  <a:gd name="connsiteX12" fmla="*/ 4017462 w 7526911"/>
                  <a:gd name="connsiteY12" fmla="*/ 1150643 h 3483011"/>
                  <a:gd name="connsiteX13" fmla="*/ 5274762 w 7526911"/>
                  <a:gd name="connsiteY13" fmla="*/ 647723 h 3483011"/>
                  <a:gd name="connsiteX14" fmla="*/ 5968182 w 7526911"/>
                  <a:gd name="connsiteY14" fmla="*/ 403883 h 3483011"/>
                  <a:gd name="connsiteX15" fmla="*/ 6913062 w 7526911"/>
                  <a:gd name="connsiteY15" fmla="*/ 91463 h 3483011"/>
                  <a:gd name="connsiteX16" fmla="*/ 7355022 w 7526911"/>
                  <a:gd name="connsiteY16" fmla="*/ 23 h 3483011"/>
                  <a:gd name="connsiteX17" fmla="*/ 7522662 w 7526911"/>
                  <a:gd name="connsiteY17" fmla="*/ 83843 h 3483011"/>
                  <a:gd name="connsiteX18" fmla="*/ 7393122 w 7526911"/>
                  <a:gd name="connsiteY18" fmla="*/ 205763 h 3483011"/>
                  <a:gd name="connsiteX19" fmla="*/ 6593022 w 7526911"/>
                  <a:gd name="connsiteY19" fmla="*/ 777263 h 3483011"/>
                  <a:gd name="connsiteX20" fmla="*/ 4893762 w 7526911"/>
                  <a:gd name="connsiteY20" fmla="*/ 1752623 h 3483011"/>
                  <a:gd name="connsiteX21" fmla="*/ 2562042 w 7526911"/>
                  <a:gd name="connsiteY21" fmla="*/ 2697503 h 3483011"/>
                  <a:gd name="connsiteX22" fmla="*/ 855162 w 7526911"/>
                  <a:gd name="connsiteY22" fmla="*/ 3345203 h 3483011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754460 w 7525269"/>
                  <a:gd name="connsiteY7" fmla="*/ 2346983 h 3483062"/>
                  <a:gd name="connsiteX8" fmla="*/ 1044020 w 7525269"/>
                  <a:gd name="connsiteY8" fmla="*/ 217934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754460 w 7525269"/>
                  <a:gd name="connsiteY7" fmla="*/ 2346983 h 3483062"/>
                  <a:gd name="connsiteX8" fmla="*/ 1303100 w 7525269"/>
                  <a:gd name="connsiteY8" fmla="*/ 212600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1044020 w 7525269"/>
                  <a:gd name="connsiteY7" fmla="*/ 2324123 h 3483062"/>
                  <a:gd name="connsiteX8" fmla="*/ 1303100 w 7525269"/>
                  <a:gd name="connsiteY8" fmla="*/ 212600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93500 w 7525269"/>
                  <a:gd name="connsiteY5" fmla="*/ 259844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10620 w 7525269"/>
                  <a:gd name="connsiteY4" fmla="*/ 2926103 h 3483062"/>
                  <a:gd name="connsiteX5" fmla="*/ 693500 w 7525269"/>
                  <a:gd name="connsiteY5" fmla="*/ 259844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10620 w 7525269"/>
                  <a:gd name="connsiteY4" fmla="*/ 2926103 h 3483062"/>
                  <a:gd name="connsiteX5" fmla="*/ 739220 w 7525269"/>
                  <a:gd name="connsiteY5" fmla="*/ 255272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83060 w 7525269"/>
                  <a:gd name="connsiteY6" fmla="*/ 238508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83060 w 7525269"/>
                  <a:gd name="connsiteY6" fmla="*/ 238508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58498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45358"/>
                  <a:gd name="connsiteY0" fmla="*/ 3345203 h 3483062"/>
                  <a:gd name="connsiteX1" fmla="*/ 198200 w 7545358"/>
                  <a:gd name="connsiteY1" fmla="*/ 3482363 h 3483062"/>
                  <a:gd name="connsiteX2" fmla="*/ 80 w 7545358"/>
                  <a:gd name="connsiteY2" fmla="*/ 3375683 h 3483062"/>
                  <a:gd name="connsiteX3" fmla="*/ 213440 w 7545358"/>
                  <a:gd name="connsiteY3" fmla="*/ 3131843 h 3483062"/>
                  <a:gd name="connsiteX4" fmla="*/ 602060 w 7545358"/>
                  <a:gd name="connsiteY4" fmla="*/ 2849903 h 3483062"/>
                  <a:gd name="connsiteX5" fmla="*/ 739220 w 7545358"/>
                  <a:gd name="connsiteY5" fmla="*/ 2552723 h 3483062"/>
                  <a:gd name="connsiteX6" fmla="*/ 983060 w 7545358"/>
                  <a:gd name="connsiteY6" fmla="*/ 2385083 h 3483062"/>
                  <a:gd name="connsiteX7" fmla="*/ 1303100 w 7545358"/>
                  <a:gd name="connsiteY7" fmla="*/ 2126003 h 3483062"/>
                  <a:gd name="connsiteX8" fmla="*/ 1607900 w 7545358"/>
                  <a:gd name="connsiteY8" fmla="*/ 1927883 h 3483062"/>
                  <a:gd name="connsiteX9" fmla="*/ 2438480 w 7545358"/>
                  <a:gd name="connsiteY9" fmla="*/ 1645943 h 3483062"/>
                  <a:gd name="connsiteX10" fmla="*/ 3139520 w 7545358"/>
                  <a:gd name="connsiteY10" fmla="*/ 1447823 h 3483062"/>
                  <a:gd name="connsiteX11" fmla="*/ 4015820 w 7545358"/>
                  <a:gd name="connsiteY11" fmla="*/ 1150643 h 3483062"/>
                  <a:gd name="connsiteX12" fmla="*/ 5273120 w 7545358"/>
                  <a:gd name="connsiteY12" fmla="*/ 647723 h 3483062"/>
                  <a:gd name="connsiteX13" fmla="*/ 5966540 w 7545358"/>
                  <a:gd name="connsiteY13" fmla="*/ 403883 h 3483062"/>
                  <a:gd name="connsiteX14" fmla="*/ 6911420 w 7545358"/>
                  <a:gd name="connsiteY14" fmla="*/ 91463 h 3483062"/>
                  <a:gd name="connsiteX15" fmla="*/ 7353380 w 7545358"/>
                  <a:gd name="connsiteY15" fmla="*/ 23 h 3483062"/>
                  <a:gd name="connsiteX16" fmla="*/ 7521020 w 7545358"/>
                  <a:gd name="connsiteY16" fmla="*/ 83843 h 3483062"/>
                  <a:gd name="connsiteX17" fmla="*/ 7391480 w 7545358"/>
                  <a:gd name="connsiteY17" fmla="*/ 205763 h 3483062"/>
                  <a:gd name="connsiteX18" fmla="*/ 6141800 w 7545358"/>
                  <a:gd name="connsiteY18" fmla="*/ 952523 h 3483062"/>
                  <a:gd name="connsiteX19" fmla="*/ 4892120 w 7545358"/>
                  <a:gd name="connsiteY19" fmla="*/ 1584983 h 3483062"/>
                  <a:gd name="connsiteX20" fmla="*/ 2560400 w 7545358"/>
                  <a:gd name="connsiteY20" fmla="*/ 2697503 h 3483062"/>
                  <a:gd name="connsiteX21" fmla="*/ 853520 w 7545358"/>
                  <a:gd name="connsiteY21" fmla="*/ 3345203 h 3483062"/>
                  <a:gd name="connsiteX0" fmla="*/ 853520 w 7547113"/>
                  <a:gd name="connsiteY0" fmla="*/ 3345203 h 3483062"/>
                  <a:gd name="connsiteX1" fmla="*/ 198200 w 7547113"/>
                  <a:gd name="connsiteY1" fmla="*/ 3482363 h 3483062"/>
                  <a:gd name="connsiteX2" fmla="*/ 80 w 7547113"/>
                  <a:gd name="connsiteY2" fmla="*/ 3375683 h 3483062"/>
                  <a:gd name="connsiteX3" fmla="*/ 213440 w 7547113"/>
                  <a:gd name="connsiteY3" fmla="*/ 3131843 h 3483062"/>
                  <a:gd name="connsiteX4" fmla="*/ 602060 w 7547113"/>
                  <a:gd name="connsiteY4" fmla="*/ 2849903 h 3483062"/>
                  <a:gd name="connsiteX5" fmla="*/ 739220 w 7547113"/>
                  <a:gd name="connsiteY5" fmla="*/ 2552723 h 3483062"/>
                  <a:gd name="connsiteX6" fmla="*/ 983060 w 7547113"/>
                  <a:gd name="connsiteY6" fmla="*/ 2385083 h 3483062"/>
                  <a:gd name="connsiteX7" fmla="*/ 1303100 w 7547113"/>
                  <a:gd name="connsiteY7" fmla="*/ 2126003 h 3483062"/>
                  <a:gd name="connsiteX8" fmla="*/ 1607900 w 7547113"/>
                  <a:gd name="connsiteY8" fmla="*/ 1927883 h 3483062"/>
                  <a:gd name="connsiteX9" fmla="*/ 2438480 w 7547113"/>
                  <a:gd name="connsiteY9" fmla="*/ 1645943 h 3483062"/>
                  <a:gd name="connsiteX10" fmla="*/ 3139520 w 7547113"/>
                  <a:gd name="connsiteY10" fmla="*/ 1447823 h 3483062"/>
                  <a:gd name="connsiteX11" fmla="*/ 4015820 w 7547113"/>
                  <a:gd name="connsiteY11" fmla="*/ 1150643 h 3483062"/>
                  <a:gd name="connsiteX12" fmla="*/ 5273120 w 7547113"/>
                  <a:gd name="connsiteY12" fmla="*/ 647723 h 3483062"/>
                  <a:gd name="connsiteX13" fmla="*/ 5966540 w 7547113"/>
                  <a:gd name="connsiteY13" fmla="*/ 403883 h 3483062"/>
                  <a:gd name="connsiteX14" fmla="*/ 6911420 w 7547113"/>
                  <a:gd name="connsiteY14" fmla="*/ 91463 h 3483062"/>
                  <a:gd name="connsiteX15" fmla="*/ 7353380 w 7547113"/>
                  <a:gd name="connsiteY15" fmla="*/ 23 h 3483062"/>
                  <a:gd name="connsiteX16" fmla="*/ 7521020 w 7547113"/>
                  <a:gd name="connsiteY16" fmla="*/ 83843 h 3483062"/>
                  <a:gd name="connsiteX17" fmla="*/ 7391480 w 7547113"/>
                  <a:gd name="connsiteY17" fmla="*/ 205763 h 3483062"/>
                  <a:gd name="connsiteX18" fmla="*/ 6111320 w 7547113"/>
                  <a:gd name="connsiteY18" fmla="*/ 922043 h 3483062"/>
                  <a:gd name="connsiteX19" fmla="*/ 4892120 w 7547113"/>
                  <a:gd name="connsiteY19" fmla="*/ 1584983 h 3483062"/>
                  <a:gd name="connsiteX20" fmla="*/ 2560400 w 7547113"/>
                  <a:gd name="connsiteY20" fmla="*/ 2697503 h 3483062"/>
                  <a:gd name="connsiteX21" fmla="*/ 853520 w 7547113"/>
                  <a:gd name="connsiteY21" fmla="*/ 3345203 h 3483062"/>
                  <a:gd name="connsiteX0" fmla="*/ 853520 w 7525655"/>
                  <a:gd name="connsiteY0" fmla="*/ 3345207 h 3483066"/>
                  <a:gd name="connsiteX1" fmla="*/ 198200 w 7525655"/>
                  <a:gd name="connsiteY1" fmla="*/ 3482367 h 3483066"/>
                  <a:gd name="connsiteX2" fmla="*/ 80 w 7525655"/>
                  <a:gd name="connsiteY2" fmla="*/ 3375687 h 3483066"/>
                  <a:gd name="connsiteX3" fmla="*/ 213440 w 7525655"/>
                  <a:gd name="connsiteY3" fmla="*/ 3131847 h 3483066"/>
                  <a:gd name="connsiteX4" fmla="*/ 602060 w 7525655"/>
                  <a:gd name="connsiteY4" fmla="*/ 2849907 h 3483066"/>
                  <a:gd name="connsiteX5" fmla="*/ 739220 w 7525655"/>
                  <a:gd name="connsiteY5" fmla="*/ 2552727 h 3483066"/>
                  <a:gd name="connsiteX6" fmla="*/ 983060 w 7525655"/>
                  <a:gd name="connsiteY6" fmla="*/ 2385087 h 3483066"/>
                  <a:gd name="connsiteX7" fmla="*/ 1303100 w 7525655"/>
                  <a:gd name="connsiteY7" fmla="*/ 2126007 h 3483066"/>
                  <a:gd name="connsiteX8" fmla="*/ 1607900 w 7525655"/>
                  <a:gd name="connsiteY8" fmla="*/ 1927887 h 3483066"/>
                  <a:gd name="connsiteX9" fmla="*/ 2438480 w 7525655"/>
                  <a:gd name="connsiteY9" fmla="*/ 1645947 h 3483066"/>
                  <a:gd name="connsiteX10" fmla="*/ 3139520 w 7525655"/>
                  <a:gd name="connsiteY10" fmla="*/ 1447827 h 3483066"/>
                  <a:gd name="connsiteX11" fmla="*/ 4015820 w 7525655"/>
                  <a:gd name="connsiteY11" fmla="*/ 1150647 h 3483066"/>
                  <a:gd name="connsiteX12" fmla="*/ 5273120 w 7525655"/>
                  <a:gd name="connsiteY12" fmla="*/ 647727 h 3483066"/>
                  <a:gd name="connsiteX13" fmla="*/ 5966540 w 7525655"/>
                  <a:gd name="connsiteY13" fmla="*/ 403887 h 3483066"/>
                  <a:gd name="connsiteX14" fmla="*/ 6911420 w 7525655"/>
                  <a:gd name="connsiteY14" fmla="*/ 91467 h 3483066"/>
                  <a:gd name="connsiteX15" fmla="*/ 7353380 w 7525655"/>
                  <a:gd name="connsiteY15" fmla="*/ 27 h 3483066"/>
                  <a:gd name="connsiteX16" fmla="*/ 7521020 w 7525655"/>
                  <a:gd name="connsiteY16" fmla="*/ 83847 h 3483066"/>
                  <a:gd name="connsiteX17" fmla="*/ 7193360 w 7525655"/>
                  <a:gd name="connsiteY17" fmla="*/ 251487 h 3483066"/>
                  <a:gd name="connsiteX18" fmla="*/ 6111320 w 7525655"/>
                  <a:gd name="connsiteY18" fmla="*/ 922047 h 3483066"/>
                  <a:gd name="connsiteX19" fmla="*/ 4892120 w 7525655"/>
                  <a:gd name="connsiteY19" fmla="*/ 1584987 h 3483066"/>
                  <a:gd name="connsiteX20" fmla="*/ 2560400 w 7525655"/>
                  <a:gd name="connsiteY20" fmla="*/ 2697507 h 3483066"/>
                  <a:gd name="connsiteX21" fmla="*/ 853520 w 7525655"/>
                  <a:gd name="connsiteY21" fmla="*/ 3345207 h 3483066"/>
                  <a:gd name="connsiteX0" fmla="*/ 853520 w 7522326"/>
                  <a:gd name="connsiteY0" fmla="*/ 3497587 h 3635446"/>
                  <a:gd name="connsiteX1" fmla="*/ 198200 w 7522326"/>
                  <a:gd name="connsiteY1" fmla="*/ 3634747 h 3635446"/>
                  <a:gd name="connsiteX2" fmla="*/ 80 w 7522326"/>
                  <a:gd name="connsiteY2" fmla="*/ 3528067 h 3635446"/>
                  <a:gd name="connsiteX3" fmla="*/ 213440 w 7522326"/>
                  <a:gd name="connsiteY3" fmla="*/ 3284227 h 3635446"/>
                  <a:gd name="connsiteX4" fmla="*/ 602060 w 7522326"/>
                  <a:gd name="connsiteY4" fmla="*/ 3002287 h 3635446"/>
                  <a:gd name="connsiteX5" fmla="*/ 739220 w 7522326"/>
                  <a:gd name="connsiteY5" fmla="*/ 2705107 h 3635446"/>
                  <a:gd name="connsiteX6" fmla="*/ 983060 w 7522326"/>
                  <a:gd name="connsiteY6" fmla="*/ 2537467 h 3635446"/>
                  <a:gd name="connsiteX7" fmla="*/ 1303100 w 7522326"/>
                  <a:gd name="connsiteY7" fmla="*/ 2278387 h 3635446"/>
                  <a:gd name="connsiteX8" fmla="*/ 1607900 w 7522326"/>
                  <a:gd name="connsiteY8" fmla="*/ 2080267 h 3635446"/>
                  <a:gd name="connsiteX9" fmla="*/ 2438480 w 7522326"/>
                  <a:gd name="connsiteY9" fmla="*/ 1798327 h 3635446"/>
                  <a:gd name="connsiteX10" fmla="*/ 3139520 w 7522326"/>
                  <a:gd name="connsiteY10" fmla="*/ 1600207 h 3635446"/>
                  <a:gd name="connsiteX11" fmla="*/ 4015820 w 7522326"/>
                  <a:gd name="connsiteY11" fmla="*/ 1303027 h 3635446"/>
                  <a:gd name="connsiteX12" fmla="*/ 5273120 w 7522326"/>
                  <a:gd name="connsiteY12" fmla="*/ 800107 h 3635446"/>
                  <a:gd name="connsiteX13" fmla="*/ 5966540 w 7522326"/>
                  <a:gd name="connsiteY13" fmla="*/ 556267 h 3635446"/>
                  <a:gd name="connsiteX14" fmla="*/ 6911420 w 7522326"/>
                  <a:gd name="connsiteY14" fmla="*/ 243847 h 3635446"/>
                  <a:gd name="connsiteX15" fmla="*/ 7292420 w 7522326"/>
                  <a:gd name="connsiteY15" fmla="*/ 7 h 3635446"/>
                  <a:gd name="connsiteX16" fmla="*/ 7521020 w 7522326"/>
                  <a:gd name="connsiteY16" fmla="*/ 236227 h 3635446"/>
                  <a:gd name="connsiteX17" fmla="*/ 7193360 w 7522326"/>
                  <a:gd name="connsiteY17" fmla="*/ 403867 h 3635446"/>
                  <a:gd name="connsiteX18" fmla="*/ 6111320 w 7522326"/>
                  <a:gd name="connsiteY18" fmla="*/ 1074427 h 3635446"/>
                  <a:gd name="connsiteX19" fmla="*/ 4892120 w 7522326"/>
                  <a:gd name="connsiteY19" fmla="*/ 1737367 h 3635446"/>
                  <a:gd name="connsiteX20" fmla="*/ 2560400 w 7522326"/>
                  <a:gd name="connsiteY20" fmla="*/ 2849887 h 3635446"/>
                  <a:gd name="connsiteX21" fmla="*/ 853520 w 7522326"/>
                  <a:gd name="connsiteY21" fmla="*/ 3497587 h 3635446"/>
                  <a:gd name="connsiteX0" fmla="*/ 853520 w 7327857"/>
                  <a:gd name="connsiteY0" fmla="*/ 3497609 h 3635468"/>
                  <a:gd name="connsiteX1" fmla="*/ 198200 w 7327857"/>
                  <a:gd name="connsiteY1" fmla="*/ 3634769 h 3635468"/>
                  <a:gd name="connsiteX2" fmla="*/ 80 w 7327857"/>
                  <a:gd name="connsiteY2" fmla="*/ 3528089 h 3635468"/>
                  <a:gd name="connsiteX3" fmla="*/ 213440 w 7327857"/>
                  <a:gd name="connsiteY3" fmla="*/ 3284249 h 3635468"/>
                  <a:gd name="connsiteX4" fmla="*/ 602060 w 7327857"/>
                  <a:gd name="connsiteY4" fmla="*/ 3002309 h 3635468"/>
                  <a:gd name="connsiteX5" fmla="*/ 739220 w 7327857"/>
                  <a:gd name="connsiteY5" fmla="*/ 2705129 h 3635468"/>
                  <a:gd name="connsiteX6" fmla="*/ 983060 w 7327857"/>
                  <a:gd name="connsiteY6" fmla="*/ 2537489 h 3635468"/>
                  <a:gd name="connsiteX7" fmla="*/ 1303100 w 7327857"/>
                  <a:gd name="connsiteY7" fmla="*/ 2278409 h 3635468"/>
                  <a:gd name="connsiteX8" fmla="*/ 1607900 w 7327857"/>
                  <a:gd name="connsiteY8" fmla="*/ 2080289 h 3635468"/>
                  <a:gd name="connsiteX9" fmla="*/ 2438480 w 7327857"/>
                  <a:gd name="connsiteY9" fmla="*/ 1798349 h 3635468"/>
                  <a:gd name="connsiteX10" fmla="*/ 3139520 w 7327857"/>
                  <a:gd name="connsiteY10" fmla="*/ 1600229 h 3635468"/>
                  <a:gd name="connsiteX11" fmla="*/ 4015820 w 7327857"/>
                  <a:gd name="connsiteY11" fmla="*/ 1303049 h 3635468"/>
                  <a:gd name="connsiteX12" fmla="*/ 5273120 w 7327857"/>
                  <a:gd name="connsiteY12" fmla="*/ 800129 h 3635468"/>
                  <a:gd name="connsiteX13" fmla="*/ 5966540 w 7327857"/>
                  <a:gd name="connsiteY13" fmla="*/ 556289 h 3635468"/>
                  <a:gd name="connsiteX14" fmla="*/ 6911420 w 7327857"/>
                  <a:gd name="connsiteY14" fmla="*/ 243869 h 3635468"/>
                  <a:gd name="connsiteX15" fmla="*/ 7292420 w 7327857"/>
                  <a:gd name="connsiteY15" fmla="*/ 29 h 3635468"/>
                  <a:gd name="connsiteX16" fmla="*/ 7300040 w 7327857"/>
                  <a:gd name="connsiteY16" fmla="*/ 228629 h 3635468"/>
                  <a:gd name="connsiteX17" fmla="*/ 7193360 w 7327857"/>
                  <a:gd name="connsiteY17" fmla="*/ 403889 h 3635468"/>
                  <a:gd name="connsiteX18" fmla="*/ 6111320 w 7327857"/>
                  <a:gd name="connsiteY18" fmla="*/ 1074449 h 3635468"/>
                  <a:gd name="connsiteX19" fmla="*/ 4892120 w 7327857"/>
                  <a:gd name="connsiteY19" fmla="*/ 1737389 h 3635468"/>
                  <a:gd name="connsiteX20" fmla="*/ 2560400 w 7327857"/>
                  <a:gd name="connsiteY20" fmla="*/ 2849909 h 3635468"/>
                  <a:gd name="connsiteX21" fmla="*/ 853520 w 7327857"/>
                  <a:gd name="connsiteY21" fmla="*/ 3497609 h 3635468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5273120 w 7372377"/>
                  <a:gd name="connsiteY12" fmla="*/ 801501 h 3636840"/>
                  <a:gd name="connsiteX13" fmla="*/ 5966540 w 7372377"/>
                  <a:gd name="connsiteY13" fmla="*/ 55766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5273120 w 7372377"/>
                  <a:gd name="connsiteY12" fmla="*/ 80150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4754960 w 7372377"/>
                  <a:gd name="connsiteY12" fmla="*/ 90818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3589100 w 7372377"/>
                  <a:gd name="connsiteY11" fmla="*/ 1456821 h 3636840"/>
                  <a:gd name="connsiteX12" fmla="*/ 4754960 w 7372377"/>
                  <a:gd name="connsiteY12" fmla="*/ 90818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51438"/>
                  <a:gd name="connsiteY0" fmla="*/ 3320857 h 3458716"/>
                  <a:gd name="connsiteX1" fmla="*/ 198200 w 7351438"/>
                  <a:gd name="connsiteY1" fmla="*/ 3458017 h 3458716"/>
                  <a:gd name="connsiteX2" fmla="*/ 80 w 7351438"/>
                  <a:gd name="connsiteY2" fmla="*/ 3351337 h 3458716"/>
                  <a:gd name="connsiteX3" fmla="*/ 213440 w 7351438"/>
                  <a:gd name="connsiteY3" fmla="*/ 3107497 h 3458716"/>
                  <a:gd name="connsiteX4" fmla="*/ 602060 w 7351438"/>
                  <a:gd name="connsiteY4" fmla="*/ 2825557 h 3458716"/>
                  <a:gd name="connsiteX5" fmla="*/ 739220 w 7351438"/>
                  <a:gd name="connsiteY5" fmla="*/ 2528377 h 3458716"/>
                  <a:gd name="connsiteX6" fmla="*/ 983060 w 7351438"/>
                  <a:gd name="connsiteY6" fmla="*/ 2360737 h 3458716"/>
                  <a:gd name="connsiteX7" fmla="*/ 1303100 w 7351438"/>
                  <a:gd name="connsiteY7" fmla="*/ 2101657 h 3458716"/>
                  <a:gd name="connsiteX8" fmla="*/ 1607900 w 7351438"/>
                  <a:gd name="connsiteY8" fmla="*/ 1903537 h 3458716"/>
                  <a:gd name="connsiteX9" fmla="*/ 2438480 w 7351438"/>
                  <a:gd name="connsiteY9" fmla="*/ 1621597 h 3458716"/>
                  <a:gd name="connsiteX10" fmla="*/ 3139520 w 7351438"/>
                  <a:gd name="connsiteY10" fmla="*/ 1423477 h 3458716"/>
                  <a:gd name="connsiteX11" fmla="*/ 3589100 w 7351438"/>
                  <a:gd name="connsiteY11" fmla="*/ 1278697 h 3458716"/>
                  <a:gd name="connsiteX12" fmla="*/ 4754960 w 7351438"/>
                  <a:gd name="connsiteY12" fmla="*/ 730057 h 3458716"/>
                  <a:gd name="connsiteX13" fmla="*/ 5661740 w 7351438"/>
                  <a:gd name="connsiteY13" fmla="*/ 387157 h 3458716"/>
                  <a:gd name="connsiteX14" fmla="*/ 6301820 w 7351438"/>
                  <a:gd name="connsiteY14" fmla="*/ 166177 h 3458716"/>
                  <a:gd name="connsiteX15" fmla="*/ 6751400 w 7351438"/>
                  <a:gd name="connsiteY15" fmla="*/ 6157 h 3458716"/>
                  <a:gd name="connsiteX16" fmla="*/ 7300040 w 7351438"/>
                  <a:gd name="connsiteY16" fmla="*/ 51877 h 3458716"/>
                  <a:gd name="connsiteX17" fmla="*/ 7193360 w 7351438"/>
                  <a:gd name="connsiteY17" fmla="*/ 227137 h 3458716"/>
                  <a:gd name="connsiteX18" fmla="*/ 6111320 w 7351438"/>
                  <a:gd name="connsiteY18" fmla="*/ 897697 h 3458716"/>
                  <a:gd name="connsiteX19" fmla="*/ 4892120 w 7351438"/>
                  <a:gd name="connsiteY19" fmla="*/ 1560637 h 3458716"/>
                  <a:gd name="connsiteX20" fmla="*/ 2560400 w 7351438"/>
                  <a:gd name="connsiteY20" fmla="*/ 2673157 h 3458716"/>
                  <a:gd name="connsiteX21" fmla="*/ 853520 w 7351438"/>
                  <a:gd name="connsiteY21" fmla="*/ 3320857 h 3458716"/>
                  <a:gd name="connsiteX0" fmla="*/ 853520 w 7292498"/>
                  <a:gd name="connsiteY0" fmla="*/ 3360840 h 3498699"/>
                  <a:gd name="connsiteX1" fmla="*/ 198200 w 7292498"/>
                  <a:gd name="connsiteY1" fmla="*/ 3498000 h 3498699"/>
                  <a:gd name="connsiteX2" fmla="*/ 80 w 7292498"/>
                  <a:gd name="connsiteY2" fmla="*/ 3391320 h 3498699"/>
                  <a:gd name="connsiteX3" fmla="*/ 213440 w 7292498"/>
                  <a:gd name="connsiteY3" fmla="*/ 3147480 h 3498699"/>
                  <a:gd name="connsiteX4" fmla="*/ 602060 w 7292498"/>
                  <a:gd name="connsiteY4" fmla="*/ 2865540 h 3498699"/>
                  <a:gd name="connsiteX5" fmla="*/ 739220 w 7292498"/>
                  <a:gd name="connsiteY5" fmla="*/ 2568360 h 3498699"/>
                  <a:gd name="connsiteX6" fmla="*/ 983060 w 7292498"/>
                  <a:gd name="connsiteY6" fmla="*/ 2400720 h 3498699"/>
                  <a:gd name="connsiteX7" fmla="*/ 1303100 w 7292498"/>
                  <a:gd name="connsiteY7" fmla="*/ 2141640 h 3498699"/>
                  <a:gd name="connsiteX8" fmla="*/ 1607900 w 7292498"/>
                  <a:gd name="connsiteY8" fmla="*/ 1943520 h 3498699"/>
                  <a:gd name="connsiteX9" fmla="*/ 2438480 w 7292498"/>
                  <a:gd name="connsiteY9" fmla="*/ 1661580 h 3498699"/>
                  <a:gd name="connsiteX10" fmla="*/ 3139520 w 7292498"/>
                  <a:gd name="connsiteY10" fmla="*/ 1463460 h 3498699"/>
                  <a:gd name="connsiteX11" fmla="*/ 3589100 w 7292498"/>
                  <a:gd name="connsiteY11" fmla="*/ 1318680 h 3498699"/>
                  <a:gd name="connsiteX12" fmla="*/ 4754960 w 7292498"/>
                  <a:gd name="connsiteY12" fmla="*/ 770040 h 3498699"/>
                  <a:gd name="connsiteX13" fmla="*/ 5661740 w 7292498"/>
                  <a:gd name="connsiteY13" fmla="*/ 427140 h 3498699"/>
                  <a:gd name="connsiteX14" fmla="*/ 6301820 w 7292498"/>
                  <a:gd name="connsiteY14" fmla="*/ 206160 h 3498699"/>
                  <a:gd name="connsiteX15" fmla="*/ 6751400 w 7292498"/>
                  <a:gd name="connsiteY15" fmla="*/ 46140 h 3498699"/>
                  <a:gd name="connsiteX16" fmla="*/ 7193360 w 7292498"/>
                  <a:gd name="connsiteY16" fmla="*/ 15660 h 3498699"/>
                  <a:gd name="connsiteX17" fmla="*/ 7193360 w 7292498"/>
                  <a:gd name="connsiteY17" fmla="*/ 267120 h 3498699"/>
                  <a:gd name="connsiteX18" fmla="*/ 6111320 w 7292498"/>
                  <a:gd name="connsiteY18" fmla="*/ 937680 h 3498699"/>
                  <a:gd name="connsiteX19" fmla="*/ 4892120 w 7292498"/>
                  <a:gd name="connsiteY19" fmla="*/ 1600620 h 3498699"/>
                  <a:gd name="connsiteX20" fmla="*/ 2560400 w 7292498"/>
                  <a:gd name="connsiteY20" fmla="*/ 2713140 h 3498699"/>
                  <a:gd name="connsiteX21" fmla="*/ 853520 w 7292498"/>
                  <a:gd name="connsiteY21" fmla="*/ 3360840 h 3498699"/>
                  <a:gd name="connsiteX0" fmla="*/ 853520 w 7283126"/>
                  <a:gd name="connsiteY0" fmla="*/ 3360840 h 3498699"/>
                  <a:gd name="connsiteX1" fmla="*/ 198200 w 7283126"/>
                  <a:gd name="connsiteY1" fmla="*/ 3498000 h 3498699"/>
                  <a:gd name="connsiteX2" fmla="*/ 80 w 7283126"/>
                  <a:gd name="connsiteY2" fmla="*/ 3391320 h 3498699"/>
                  <a:gd name="connsiteX3" fmla="*/ 213440 w 7283126"/>
                  <a:gd name="connsiteY3" fmla="*/ 3147480 h 3498699"/>
                  <a:gd name="connsiteX4" fmla="*/ 602060 w 7283126"/>
                  <a:gd name="connsiteY4" fmla="*/ 2865540 h 3498699"/>
                  <a:gd name="connsiteX5" fmla="*/ 739220 w 7283126"/>
                  <a:gd name="connsiteY5" fmla="*/ 2568360 h 3498699"/>
                  <a:gd name="connsiteX6" fmla="*/ 983060 w 7283126"/>
                  <a:gd name="connsiteY6" fmla="*/ 2400720 h 3498699"/>
                  <a:gd name="connsiteX7" fmla="*/ 1303100 w 7283126"/>
                  <a:gd name="connsiteY7" fmla="*/ 2141640 h 3498699"/>
                  <a:gd name="connsiteX8" fmla="*/ 1607900 w 7283126"/>
                  <a:gd name="connsiteY8" fmla="*/ 1943520 h 3498699"/>
                  <a:gd name="connsiteX9" fmla="*/ 2438480 w 7283126"/>
                  <a:gd name="connsiteY9" fmla="*/ 1661580 h 3498699"/>
                  <a:gd name="connsiteX10" fmla="*/ 3139520 w 7283126"/>
                  <a:gd name="connsiteY10" fmla="*/ 1463460 h 3498699"/>
                  <a:gd name="connsiteX11" fmla="*/ 3589100 w 7283126"/>
                  <a:gd name="connsiteY11" fmla="*/ 1318680 h 3498699"/>
                  <a:gd name="connsiteX12" fmla="*/ 4754960 w 7283126"/>
                  <a:gd name="connsiteY12" fmla="*/ 770040 h 3498699"/>
                  <a:gd name="connsiteX13" fmla="*/ 5661740 w 7283126"/>
                  <a:gd name="connsiteY13" fmla="*/ 427140 h 3498699"/>
                  <a:gd name="connsiteX14" fmla="*/ 6301820 w 7283126"/>
                  <a:gd name="connsiteY14" fmla="*/ 206160 h 3498699"/>
                  <a:gd name="connsiteX15" fmla="*/ 6751400 w 7283126"/>
                  <a:gd name="connsiteY15" fmla="*/ 46140 h 3498699"/>
                  <a:gd name="connsiteX16" fmla="*/ 7170500 w 7283126"/>
                  <a:gd name="connsiteY16" fmla="*/ 15660 h 3498699"/>
                  <a:gd name="connsiteX17" fmla="*/ 7193360 w 7283126"/>
                  <a:gd name="connsiteY17" fmla="*/ 267120 h 3498699"/>
                  <a:gd name="connsiteX18" fmla="*/ 6111320 w 7283126"/>
                  <a:gd name="connsiteY18" fmla="*/ 937680 h 3498699"/>
                  <a:gd name="connsiteX19" fmla="*/ 4892120 w 7283126"/>
                  <a:gd name="connsiteY19" fmla="*/ 1600620 h 3498699"/>
                  <a:gd name="connsiteX20" fmla="*/ 2560400 w 7283126"/>
                  <a:gd name="connsiteY20" fmla="*/ 2713140 h 3498699"/>
                  <a:gd name="connsiteX21" fmla="*/ 853520 w 7283126"/>
                  <a:gd name="connsiteY21" fmla="*/ 3360840 h 3498699"/>
                  <a:gd name="connsiteX0" fmla="*/ 853520 w 7300159"/>
                  <a:gd name="connsiteY0" fmla="*/ 3355805 h 3493664"/>
                  <a:gd name="connsiteX1" fmla="*/ 198200 w 7300159"/>
                  <a:gd name="connsiteY1" fmla="*/ 3492965 h 3493664"/>
                  <a:gd name="connsiteX2" fmla="*/ 80 w 7300159"/>
                  <a:gd name="connsiteY2" fmla="*/ 3386285 h 3493664"/>
                  <a:gd name="connsiteX3" fmla="*/ 213440 w 7300159"/>
                  <a:gd name="connsiteY3" fmla="*/ 3142445 h 3493664"/>
                  <a:gd name="connsiteX4" fmla="*/ 602060 w 7300159"/>
                  <a:gd name="connsiteY4" fmla="*/ 2860505 h 3493664"/>
                  <a:gd name="connsiteX5" fmla="*/ 739220 w 7300159"/>
                  <a:gd name="connsiteY5" fmla="*/ 2563325 h 3493664"/>
                  <a:gd name="connsiteX6" fmla="*/ 983060 w 7300159"/>
                  <a:gd name="connsiteY6" fmla="*/ 2395685 h 3493664"/>
                  <a:gd name="connsiteX7" fmla="*/ 1303100 w 7300159"/>
                  <a:gd name="connsiteY7" fmla="*/ 2136605 h 3493664"/>
                  <a:gd name="connsiteX8" fmla="*/ 1607900 w 7300159"/>
                  <a:gd name="connsiteY8" fmla="*/ 1938485 h 3493664"/>
                  <a:gd name="connsiteX9" fmla="*/ 2438480 w 7300159"/>
                  <a:gd name="connsiteY9" fmla="*/ 1656545 h 3493664"/>
                  <a:gd name="connsiteX10" fmla="*/ 3139520 w 7300159"/>
                  <a:gd name="connsiteY10" fmla="*/ 1458425 h 3493664"/>
                  <a:gd name="connsiteX11" fmla="*/ 3589100 w 7300159"/>
                  <a:gd name="connsiteY11" fmla="*/ 1313645 h 3493664"/>
                  <a:gd name="connsiteX12" fmla="*/ 4754960 w 7300159"/>
                  <a:gd name="connsiteY12" fmla="*/ 765005 h 3493664"/>
                  <a:gd name="connsiteX13" fmla="*/ 5661740 w 7300159"/>
                  <a:gd name="connsiteY13" fmla="*/ 422105 h 3493664"/>
                  <a:gd name="connsiteX14" fmla="*/ 6301820 w 7300159"/>
                  <a:gd name="connsiteY14" fmla="*/ 201125 h 3493664"/>
                  <a:gd name="connsiteX15" fmla="*/ 6751400 w 7300159"/>
                  <a:gd name="connsiteY15" fmla="*/ 41105 h 3493664"/>
                  <a:gd name="connsiteX16" fmla="*/ 7170500 w 7300159"/>
                  <a:gd name="connsiteY16" fmla="*/ 10625 h 3493664"/>
                  <a:gd name="connsiteX17" fmla="*/ 7216220 w 7300159"/>
                  <a:gd name="connsiteY17" fmla="*/ 193505 h 3493664"/>
                  <a:gd name="connsiteX18" fmla="*/ 6111320 w 7300159"/>
                  <a:gd name="connsiteY18" fmla="*/ 932645 h 3493664"/>
                  <a:gd name="connsiteX19" fmla="*/ 4892120 w 7300159"/>
                  <a:gd name="connsiteY19" fmla="*/ 1595585 h 3493664"/>
                  <a:gd name="connsiteX20" fmla="*/ 2560400 w 7300159"/>
                  <a:gd name="connsiteY20" fmla="*/ 2708105 h 3493664"/>
                  <a:gd name="connsiteX21" fmla="*/ 853520 w 7300159"/>
                  <a:gd name="connsiteY21" fmla="*/ 3355805 h 3493664"/>
                  <a:gd name="connsiteX0" fmla="*/ 853520 w 7279877"/>
                  <a:gd name="connsiteY0" fmla="*/ 3355805 h 3493664"/>
                  <a:gd name="connsiteX1" fmla="*/ 198200 w 7279877"/>
                  <a:gd name="connsiteY1" fmla="*/ 3492965 h 3493664"/>
                  <a:gd name="connsiteX2" fmla="*/ 80 w 7279877"/>
                  <a:gd name="connsiteY2" fmla="*/ 3386285 h 3493664"/>
                  <a:gd name="connsiteX3" fmla="*/ 213440 w 7279877"/>
                  <a:gd name="connsiteY3" fmla="*/ 3142445 h 3493664"/>
                  <a:gd name="connsiteX4" fmla="*/ 602060 w 7279877"/>
                  <a:gd name="connsiteY4" fmla="*/ 2860505 h 3493664"/>
                  <a:gd name="connsiteX5" fmla="*/ 739220 w 7279877"/>
                  <a:gd name="connsiteY5" fmla="*/ 2563325 h 3493664"/>
                  <a:gd name="connsiteX6" fmla="*/ 983060 w 7279877"/>
                  <a:gd name="connsiteY6" fmla="*/ 2395685 h 3493664"/>
                  <a:gd name="connsiteX7" fmla="*/ 1303100 w 7279877"/>
                  <a:gd name="connsiteY7" fmla="*/ 2136605 h 3493664"/>
                  <a:gd name="connsiteX8" fmla="*/ 1607900 w 7279877"/>
                  <a:gd name="connsiteY8" fmla="*/ 1938485 h 3493664"/>
                  <a:gd name="connsiteX9" fmla="*/ 2438480 w 7279877"/>
                  <a:gd name="connsiteY9" fmla="*/ 1656545 h 3493664"/>
                  <a:gd name="connsiteX10" fmla="*/ 3139520 w 7279877"/>
                  <a:gd name="connsiteY10" fmla="*/ 1458425 h 3493664"/>
                  <a:gd name="connsiteX11" fmla="*/ 3589100 w 7279877"/>
                  <a:gd name="connsiteY11" fmla="*/ 1313645 h 3493664"/>
                  <a:gd name="connsiteX12" fmla="*/ 4754960 w 7279877"/>
                  <a:gd name="connsiteY12" fmla="*/ 765005 h 3493664"/>
                  <a:gd name="connsiteX13" fmla="*/ 5661740 w 7279877"/>
                  <a:gd name="connsiteY13" fmla="*/ 422105 h 3493664"/>
                  <a:gd name="connsiteX14" fmla="*/ 6301820 w 7279877"/>
                  <a:gd name="connsiteY14" fmla="*/ 201125 h 3493664"/>
                  <a:gd name="connsiteX15" fmla="*/ 6751400 w 7279877"/>
                  <a:gd name="connsiteY15" fmla="*/ 41105 h 3493664"/>
                  <a:gd name="connsiteX16" fmla="*/ 7170500 w 7279877"/>
                  <a:gd name="connsiteY16" fmla="*/ 10625 h 3493664"/>
                  <a:gd name="connsiteX17" fmla="*/ 7216220 w 7279877"/>
                  <a:gd name="connsiteY17" fmla="*/ 193505 h 3493664"/>
                  <a:gd name="connsiteX18" fmla="*/ 6111320 w 7279877"/>
                  <a:gd name="connsiteY18" fmla="*/ 932645 h 3493664"/>
                  <a:gd name="connsiteX19" fmla="*/ 4892120 w 7279877"/>
                  <a:gd name="connsiteY19" fmla="*/ 1595585 h 3493664"/>
                  <a:gd name="connsiteX20" fmla="*/ 2560400 w 7279877"/>
                  <a:gd name="connsiteY20" fmla="*/ 2708105 h 3493664"/>
                  <a:gd name="connsiteX21" fmla="*/ 853520 w 7279877"/>
                  <a:gd name="connsiteY21" fmla="*/ 3355805 h 3493664"/>
                  <a:gd name="connsiteX0" fmla="*/ 853520 w 7281118"/>
                  <a:gd name="connsiteY0" fmla="*/ 3348316 h 3486175"/>
                  <a:gd name="connsiteX1" fmla="*/ 198200 w 7281118"/>
                  <a:gd name="connsiteY1" fmla="*/ 3485476 h 3486175"/>
                  <a:gd name="connsiteX2" fmla="*/ 80 w 7281118"/>
                  <a:gd name="connsiteY2" fmla="*/ 3378796 h 3486175"/>
                  <a:gd name="connsiteX3" fmla="*/ 213440 w 7281118"/>
                  <a:gd name="connsiteY3" fmla="*/ 3134956 h 3486175"/>
                  <a:gd name="connsiteX4" fmla="*/ 602060 w 7281118"/>
                  <a:gd name="connsiteY4" fmla="*/ 2853016 h 3486175"/>
                  <a:gd name="connsiteX5" fmla="*/ 739220 w 7281118"/>
                  <a:gd name="connsiteY5" fmla="*/ 2555836 h 3486175"/>
                  <a:gd name="connsiteX6" fmla="*/ 983060 w 7281118"/>
                  <a:gd name="connsiteY6" fmla="*/ 2388196 h 3486175"/>
                  <a:gd name="connsiteX7" fmla="*/ 1303100 w 7281118"/>
                  <a:gd name="connsiteY7" fmla="*/ 2129116 h 3486175"/>
                  <a:gd name="connsiteX8" fmla="*/ 1607900 w 7281118"/>
                  <a:gd name="connsiteY8" fmla="*/ 1930996 h 3486175"/>
                  <a:gd name="connsiteX9" fmla="*/ 2438480 w 7281118"/>
                  <a:gd name="connsiteY9" fmla="*/ 1649056 h 3486175"/>
                  <a:gd name="connsiteX10" fmla="*/ 3139520 w 7281118"/>
                  <a:gd name="connsiteY10" fmla="*/ 1450936 h 3486175"/>
                  <a:gd name="connsiteX11" fmla="*/ 3589100 w 7281118"/>
                  <a:gd name="connsiteY11" fmla="*/ 1306156 h 3486175"/>
                  <a:gd name="connsiteX12" fmla="*/ 4754960 w 7281118"/>
                  <a:gd name="connsiteY12" fmla="*/ 757516 h 3486175"/>
                  <a:gd name="connsiteX13" fmla="*/ 5661740 w 7281118"/>
                  <a:gd name="connsiteY13" fmla="*/ 414616 h 3486175"/>
                  <a:gd name="connsiteX14" fmla="*/ 6301820 w 7281118"/>
                  <a:gd name="connsiteY14" fmla="*/ 193636 h 3486175"/>
                  <a:gd name="connsiteX15" fmla="*/ 6720920 w 7281118"/>
                  <a:gd name="connsiteY15" fmla="*/ 79336 h 3486175"/>
                  <a:gd name="connsiteX16" fmla="*/ 7170500 w 7281118"/>
                  <a:gd name="connsiteY16" fmla="*/ 3136 h 3486175"/>
                  <a:gd name="connsiteX17" fmla="*/ 7216220 w 7281118"/>
                  <a:gd name="connsiteY17" fmla="*/ 186016 h 3486175"/>
                  <a:gd name="connsiteX18" fmla="*/ 6111320 w 7281118"/>
                  <a:gd name="connsiteY18" fmla="*/ 925156 h 3486175"/>
                  <a:gd name="connsiteX19" fmla="*/ 4892120 w 7281118"/>
                  <a:gd name="connsiteY19" fmla="*/ 1588096 h 3486175"/>
                  <a:gd name="connsiteX20" fmla="*/ 2560400 w 7281118"/>
                  <a:gd name="connsiteY20" fmla="*/ 2700616 h 3486175"/>
                  <a:gd name="connsiteX21" fmla="*/ 853520 w 7281118"/>
                  <a:gd name="connsiteY21" fmla="*/ 3348316 h 3486175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303100 w 7281118"/>
                  <a:gd name="connsiteY7" fmla="*/ 2129560 h 3486619"/>
                  <a:gd name="connsiteX8" fmla="*/ 1607900 w 7281118"/>
                  <a:gd name="connsiteY8" fmla="*/ 1931440 h 3486619"/>
                  <a:gd name="connsiteX9" fmla="*/ 2438480 w 7281118"/>
                  <a:gd name="connsiteY9" fmla="*/ 1649500 h 3486619"/>
                  <a:gd name="connsiteX10" fmla="*/ 3139520 w 7281118"/>
                  <a:gd name="connsiteY10" fmla="*/ 1451380 h 3486619"/>
                  <a:gd name="connsiteX11" fmla="*/ 3589100 w 7281118"/>
                  <a:gd name="connsiteY11" fmla="*/ 1306600 h 3486619"/>
                  <a:gd name="connsiteX12" fmla="*/ 4754960 w 7281118"/>
                  <a:gd name="connsiteY12" fmla="*/ 757960 h 3486619"/>
                  <a:gd name="connsiteX13" fmla="*/ 5661740 w 7281118"/>
                  <a:gd name="connsiteY13" fmla="*/ 415060 h 3486619"/>
                  <a:gd name="connsiteX14" fmla="*/ 6187520 w 7281118"/>
                  <a:gd name="connsiteY14" fmla="*/ 255040 h 3486619"/>
                  <a:gd name="connsiteX15" fmla="*/ 6720920 w 7281118"/>
                  <a:gd name="connsiteY15" fmla="*/ 79780 h 3486619"/>
                  <a:gd name="connsiteX16" fmla="*/ 7170500 w 7281118"/>
                  <a:gd name="connsiteY16" fmla="*/ 3580 h 3486619"/>
                  <a:gd name="connsiteX17" fmla="*/ 7216220 w 7281118"/>
                  <a:gd name="connsiteY17" fmla="*/ 186460 h 3486619"/>
                  <a:gd name="connsiteX18" fmla="*/ 6111320 w 7281118"/>
                  <a:gd name="connsiteY18" fmla="*/ 925600 h 3486619"/>
                  <a:gd name="connsiteX19" fmla="*/ 4892120 w 7281118"/>
                  <a:gd name="connsiteY19" fmla="*/ 1588540 h 3486619"/>
                  <a:gd name="connsiteX20" fmla="*/ 2560400 w 7281118"/>
                  <a:gd name="connsiteY20" fmla="*/ 2701060 h 3486619"/>
                  <a:gd name="connsiteX21" fmla="*/ 853520 w 7281118"/>
                  <a:gd name="connsiteY21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303100 w 7281118"/>
                  <a:gd name="connsiteY7" fmla="*/ 2129560 h 3486619"/>
                  <a:gd name="connsiteX8" fmla="*/ 2438480 w 7281118"/>
                  <a:gd name="connsiteY8" fmla="*/ 164950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438480 w 7281118"/>
                  <a:gd name="connsiteY8" fmla="*/ 164950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499440 w 7281118"/>
                  <a:gd name="connsiteY8" fmla="*/ 190096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89100 w 7281118"/>
                  <a:gd name="connsiteY9" fmla="*/ 1306600 h 3486619"/>
                  <a:gd name="connsiteX10" fmla="*/ 4754960 w 7281118"/>
                  <a:gd name="connsiteY10" fmla="*/ 75796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66240 w 7281118"/>
                  <a:gd name="connsiteY9" fmla="*/ 1344700 h 3486619"/>
                  <a:gd name="connsiteX10" fmla="*/ 4754960 w 7281118"/>
                  <a:gd name="connsiteY10" fmla="*/ 75796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66240 w 7281118"/>
                  <a:gd name="connsiteY9" fmla="*/ 13447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566240 w 7281118"/>
                  <a:gd name="connsiteY9" fmla="*/ 13447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953080 w 7281118"/>
                  <a:gd name="connsiteY10" fmla="*/ 69700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953080 w 7281118"/>
                  <a:gd name="connsiteY10" fmla="*/ 697000 h 3486619"/>
                  <a:gd name="connsiteX11" fmla="*/ 5783660 w 7281118"/>
                  <a:gd name="connsiteY11" fmla="*/ 36934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366 h 3486225"/>
                  <a:gd name="connsiteX1" fmla="*/ 198200 w 7281118"/>
                  <a:gd name="connsiteY1" fmla="*/ 3485526 h 3486225"/>
                  <a:gd name="connsiteX2" fmla="*/ 80 w 7281118"/>
                  <a:gd name="connsiteY2" fmla="*/ 3378846 h 3486225"/>
                  <a:gd name="connsiteX3" fmla="*/ 213440 w 7281118"/>
                  <a:gd name="connsiteY3" fmla="*/ 3135006 h 3486225"/>
                  <a:gd name="connsiteX4" fmla="*/ 602060 w 7281118"/>
                  <a:gd name="connsiteY4" fmla="*/ 2853066 h 3486225"/>
                  <a:gd name="connsiteX5" fmla="*/ 739220 w 7281118"/>
                  <a:gd name="connsiteY5" fmla="*/ 2555886 h 3486225"/>
                  <a:gd name="connsiteX6" fmla="*/ 983060 w 7281118"/>
                  <a:gd name="connsiteY6" fmla="*/ 2388246 h 3486225"/>
                  <a:gd name="connsiteX7" fmla="*/ 1554560 w 7281118"/>
                  <a:gd name="connsiteY7" fmla="*/ 2121546 h 3486225"/>
                  <a:gd name="connsiteX8" fmla="*/ 2910920 w 7281118"/>
                  <a:gd name="connsiteY8" fmla="*/ 1641486 h 3486225"/>
                  <a:gd name="connsiteX9" fmla="*/ 3886280 w 7281118"/>
                  <a:gd name="connsiteY9" fmla="*/ 1153806 h 3486225"/>
                  <a:gd name="connsiteX10" fmla="*/ 4953080 w 7281118"/>
                  <a:gd name="connsiteY10" fmla="*/ 696606 h 3486225"/>
                  <a:gd name="connsiteX11" fmla="*/ 5783660 w 7281118"/>
                  <a:gd name="connsiteY11" fmla="*/ 368946 h 3486225"/>
                  <a:gd name="connsiteX12" fmla="*/ 6225620 w 7281118"/>
                  <a:gd name="connsiteY12" fmla="*/ 201306 h 3486225"/>
                  <a:gd name="connsiteX13" fmla="*/ 6720920 w 7281118"/>
                  <a:gd name="connsiteY13" fmla="*/ 79386 h 3486225"/>
                  <a:gd name="connsiteX14" fmla="*/ 7170500 w 7281118"/>
                  <a:gd name="connsiteY14" fmla="*/ 3186 h 3486225"/>
                  <a:gd name="connsiteX15" fmla="*/ 7216220 w 7281118"/>
                  <a:gd name="connsiteY15" fmla="*/ 186066 h 3486225"/>
                  <a:gd name="connsiteX16" fmla="*/ 6111320 w 7281118"/>
                  <a:gd name="connsiteY16" fmla="*/ 925206 h 3486225"/>
                  <a:gd name="connsiteX17" fmla="*/ 4892120 w 7281118"/>
                  <a:gd name="connsiteY17" fmla="*/ 1588146 h 3486225"/>
                  <a:gd name="connsiteX18" fmla="*/ 2560400 w 7281118"/>
                  <a:gd name="connsiteY18" fmla="*/ 2700666 h 3486225"/>
                  <a:gd name="connsiteX19" fmla="*/ 853520 w 7281118"/>
                  <a:gd name="connsiteY19" fmla="*/ 3348366 h 3486225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127235 h 3491914"/>
                  <a:gd name="connsiteX8" fmla="*/ 2910920 w 7281118"/>
                  <a:gd name="connsiteY8" fmla="*/ 16471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1272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1013540 w 7281118"/>
                  <a:gd name="connsiteY6" fmla="*/ 232535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1013540 w 7281118"/>
                  <a:gd name="connsiteY6" fmla="*/ 232535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952580 w 7281118"/>
                  <a:gd name="connsiteY6" fmla="*/ 231773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952580 w 7281118"/>
                  <a:gd name="connsiteY6" fmla="*/ 231773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39220 w 7281118"/>
                  <a:gd name="connsiteY5" fmla="*/ 250061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54460 w 7281118"/>
                  <a:gd name="connsiteY5" fmla="*/ 247775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54460 w 7281118"/>
                  <a:gd name="connsiteY5" fmla="*/ 2477755 h 3491914"/>
                  <a:gd name="connsiteX6" fmla="*/ 1044020 w 7281118"/>
                  <a:gd name="connsiteY6" fmla="*/ 226439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434419 w 7281118"/>
                  <a:gd name="connsiteY4" fmla="*/ 2950194 h 3491914"/>
                  <a:gd name="connsiteX5" fmla="*/ 640160 w 7281118"/>
                  <a:gd name="connsiteY5" fmla="*/ 2797795 h 3491914"/>
                  <a:gd name="connsiteX6" fmla="*/ 754460 w 7281118"/>
                  <a:gd name="connsiteY6" fmla="*/ 2477755 h 3491914"/>
                  <a:gd name="connsiteX7" fmla="*/ 1044020 w 7281118"/>
                  <a:gd name="connsiteY7" fmla="*/ 2264395 h 3491914"/>
                  <a:gd name="connsiteX8" fmla="*/ 1592660 w 7281118"/>
                  <a:gd name="connsiteY8" fmla="*/ 2058655 h 3491914"/>
                  <a:gd name="connsiteX9" fmla="*/ 2918540 w 7281118"/>
                  <a:gd name="connsiteY9" fmla="*/ 1609075 h 3491914"/>
                  <a:gd name="connsiteX10" fmla="*/ 3886280 w 7281118"/>
                  <a:gd name="connsiteY10" fmla="*/ 1159495 h 3491914"/>
                  <a:gd name="connsiteX11" fmla="*/ 4953080 w 7281118"/>
                  <a:gd name="connsiteY11" fmla="*/ 702295 h 3491914"/>
                  <a:gd name="connsiteX12" fmla="*/ 5783660 w 7281118"/>
                  <a:gd name="connsiteY12" fmla="*/ 374635 h 3491914"/>
                  <a:gd name="connsiteX13" fmla="*/ 6225620 w 7281118"/>
                  <a:gd name="connsiteY13" fmla="*/ 206995 h 3491914"/>
                  <a:gd name="connsiteX14" fmla="*/ 6720920 w 7281118"/>
                  <a:gd name="connsiteY14" fmla="*/ 46975 h 3491914"/>
                  <a:gd name="connsiteX15" fmla="*/ 7170500 w 7281118"/>
                  <a:gd name="connsiteY15" fmla="*/ 8875 h 3491914"/>
                  <a:gd name="connsiteX16" fmla="*/ 7216220 w 7281118"/>
                  <a:gd name="connsiteY16" fmla="*/ 191755 h 3491914"/>
                  <a:gd name="connsiteX17" fmla="*/ 6111320 w 7281118"/>
                  <a:gd name="connsiteY17" fmla="*/ 930895 h 3491914"/>
                  <a:gd name="connsiteX18" fmla="*/ 4892120 w 7281118"/>
                  <a:gd name="connsiteY18" fmla="*/ 1593835 h 3491914"/>
                  <a:gd name="connsiteX19" fmla="*/ 2560400 w 7281118"/>
                  <a:gd name="connsiteY19" fmla="*/ 2706355 h 3491914"/>
                  <a:gd name="connsiteX20" fmla="*/ 853520 w 7281118"/>
                  <a:gd name="connsiteY20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434419 w 7281118"/>
                  <a:gd name="connsiteY4" fmla="*/ 2950194 h 3491914"/>
                  <a:gd name="connsiteX5" fmla="*/ 663020 w 7281118"/>
                  <a:gd name="connsiteY5" fmla="*/ 2752075 h 3491914"/>
                  <a:gd name="connsiteX6" fmla="*/ 754460 w 7281118"/>
                  <a:gd name="connsiteY6" fmla="*/ 2477755 h 3491914"/>
                  <a:gd name="connsiteX7" fmla="*/ 1044020 w 7281118"/>
                  <a:gd name="connsiteY7" fmla="*/ 2264395 h 3491914"/>
                  <a:gd name="connsiteX8" fmla="*/ 1592660 w 7281118"/>
                  <a:gd name="connsiteY8" fmla="*/ 2058655 h 3491914"/>
                  <a:gd name="connsiteX9" fmla="*/ 2918540 w 7281118"/>
                  <a:gd name="connsiteY9" fmla="*/ 1609075 h 3491914"/>
                  <a:gd name="connsiteX10" fmla="*/ 3886280 w 7281118"/>
                  <a:gd name="connsiteY10" fmla="*/ 1159495 h 3491914"/>
                  <a:gd name="connsiteX11" fmla="*/ 4953080 w 7281118"/>
                  <a:gd name="connsiteY11" fmla="*/ 702295 h 3491914"/>
                  <a:gd name="connsiteX12" fmla="*/ 5783660 w 7281118"/>
                  <a:gd name="connsiteY12" fmla="*/ 374635 h 3491914"/>
                  <a:gd name="connsiteX13" fmla="*/ 6225620 w 7281118"/>
                  <a:gd name="connsiteY13" fmla="*/ 206995 h 3491914"/>
                  <a:gd name="connsiteX14" fmla="*/ 6720920 w 7281118"/>
                  <a:gd name="connsiteY14" fmla="*/ 46975 h 3491914"/>
                  <a:gd name="connsiteX15" fmla="*/ 7170500 w 7281118"/>
                  <a:gd name="connsiteY15" fmla="*/ 8875 h 3491914"/>
                  <a:gd name="connsiteX16" fmla="*/ 7216220 w 7281118"/>
                  <a:gd name="connsiteY16" fmla="*/ 191755 h 3491914"/>
                  <a:gd name="connsiteX17" fmla="*/ 6111320 w 7281118"/>
                  <a:gd name="connsiteY17" fmla="*/ 930895 h 3491914"/>
                  <a:gd name="connsiteX18" fmla="*/ 4892120 w 7281118"/>
                  <a:gd name="connsiteY18" fmla="*/ 1593835 h 3491914"/>
                  <a:gd name="connsiteX19" fmla="*/ 2560400 w 7281118"/>
                  <a:gd name="connsiteY19" fmla="*/ 2706355 h 3491914"/>
                  <a:gd name="connsiteX20" fmla="*/ 853520 w 7281118"/>
                  <a:gd name="connsiteY20" fmla="*/ 3354055 h 3491914"/>
                  <a:gd name="connsiteX0" fmla="*/ 853451 w 7281049"/>
                  <a:gd name="connsiteY0" fmla="*/ 3354055 h 3491957"/>
                  <a:gd name="connsiteX1" fmla="*/ 198131 w 7281049"/>
                  <a:gd name="connsiteY1" fmla="*/ 3491215 h 3491957"/>
                  <a:gd name="connsiteX2" fmla="*/ 11 w 7281049"/>
                  <a:gd name="connsiteY2" fmla="*/ 3384535 h 3491957"/>
                  <a:gd name="connsiteX3" fmla="*/ 190511 w 7281049"/>
                  <a:gd name="connsiteY3" fmla="*/ 3117835 h 3491957"/>
                  <a:gd name="connsiteX4" fmla="*/ 434350 w 7281049"/>
                  <a:gd name="connsiteY4" fmla="*/ 2950194 h 3491957"/>
                  <a:gd name="connsiteX5" fmla="*/ 662951 w 7281049"/>
                  <a:gd name="connsiteY5" fmla="*/ 2752075 h 3491957"/>
                  <a:gd name="connsiteX6" fmla="*/ 754391 w 7281049"/>
                  <a:gd name="connsiteY6" fmla="*/ 2477755 h 3491957"/>
                  <a:gd name="connsiteX7" fmla="*/ 1043951 w 7281049"/>
                  <a:gd name="connsiteY7" fmla="*/ 2264395 h 3491957"/>
                  <a:gd name="connsiteX8" fmla="*/ 1592591 w 7281049"/>
                  <a:gd name="connsiteY8" fmla="*/ 2058655 h 3491957"/>
                  <a:gd name="connsiteX9" fmla="*/ 2918471 w 7281049"/>
                  <a:gd name="connsiteY9" fmla="*/ 1609075 h 3491957"/>
                  <a:gd name="connsiteX10" fmla="*/ 3886211 w 7281049"/>
                  <a:gd name="connsiteY10" fmla="*/ 1159495 h 3491957"/>
                  <a:gd name="connsiteX11" fmla="*/ 4953011 w 7281049"/>
                  <a:gd name="connsiteY11" fmla="*/ 702295 h 3491957"/>
                  <a:gd name="connsiteX12" fmla="*/ 5783591 w 7281049"/>
                  <a:gd name="connsiteY12" fmla="*/ 374635 h 3491957"/>
                  <a:gd name="connsiteX13" fmla="*/ 6225551 w 7281049"/>
                  <a:gd name="connsiteY13" fmla="*/ 206995 h 3491957"/>
                  <a:gd name="connsiteX14" fmla="*/ 6720851 w 7281049"/>
                  <a:gd name="connsiteY14" fmla="*/ 46975 h 3491957"/>
                  <a:gd name="connsiteX15" fmla="*/ 7170431 w 7281049"/>
                  <a:gd name="connsiteY15" fmla="*/ 8875 h 3491957"/>
                  <a:gd name="connsiteX16" fmla="*/ 7216151 w 7281049"/>
                  <a:gd name="connsiteY16" fmla="*/ 191755 h 3491957"/>
                  <a:gd name="connsiteX17" fmla="*/ 6111251 w 7281049"/>
                  <a:gd name="connsiteY17" fmla="*/ 930895 h 3491957"/>
                  <a:gd name="connsiteX18" fmla="*/ 4892051 w 7281049"/>
                  <a:gd name="connsiteY18" fmla="*/ 1593835 h 3491957"/>
                  <a:gd name="connsiteX19" fmla="*/ 2560331 w 7281049"/>
                  <a:gd name="connsiteY19" fmla="*/ 2706355 h 3491957"/>
                  <a:gd name="connsiteX20" fmla="*/ 853451 w 7281049"/>
                  <a:gd name="connsiteY20" fmla="*/ 3354055 h 3491957"/>
                  <a:gd name="connsiteX0" fmla="*/ 853745 w 7281343"/>
                  <a:gd name="connsiteY0" fmla="*/ 3354055 h 3491942"/>
                  <a:gd name="connsiteX1" fmla="*/ 198425 w 7281343"/>
                  <a:gd name="connsiteY1" fmla="*/ 3491215 h 3491942"/>
                  <a:gd name="connsiteX2" fmla="*/ 305 w 7281343"/>
                  <a:gd name="connsiteY2" fmla="*/ 3384535 h 3491942"/>
                  <a:gd name="connsiteX3" fmla="*/ 160325 w 7281343"/>
                  <a:gd name="connsiteY3" fmla="*/ 3125455 h 3491942"/>
                  <a:gd name="connsiteX4" fmla="*/ 434644 w 7281343"/>
                  <a:gd name="connsiteY4" fmla="*/ 2950194 h 3491942"/>
                  <a:gd name="connsiteX5" fmla="*/ 663245 w 7281343"/>
                  <a:gd name="connsiteY5" fmla="*/ 2752075 h 3491942"/>
                  <a:gd name="connsiteX6" fmla="*/ 754685 w 7281343"/>
                  <a:gd name="connsiteY6" fmla="*/ 2477755 h 3491942"/>
                  <a:gd name="connsiteX7" fmla="*/ 1044245 w 7281343"/>
                  <a:gd name="connsiteY7" fmla="*/ 2264395 h 3491942"/>
                  <a:gd name="connsiteX8" fmla="*/ 1592885 w 7281343"/>
                  <a:gd name="connsiteY8" fmla="*/ 2058655 h 3491942"/>
                  <a:gd name="connsiteX9" fmla="*/ 2918765 w 7281343"/>
                  <a:gd name="connsiteY9" fmla="*/ 1609075 h 3491942"/>
                  <a:gd name="connsiteX10" fmla="*/ 3886505 w 7281343"/>
                  <a:gd name="connsiteY10" fmla="*/ 1159495 h 3491942"/>
                  <a:gd name="connsiteX11" fmla="*/ 4953305 w 7281343"/>
                  <a:gd name="connsiteY11" fmla="*/ 702295 h 3491942"/>
                  <a:gd name="connsiteX12" fmla="*/ 5783885 w 7281343"/>
                  <a:gd name="connsiteY12" fmla="*/ 374635 h 3491942"/>
                  <a:gd name="connsiteX13" fmla="*/ 6225845 w 7281343"/>
                  <a:gd name="connsiteY13" fmla="*/ 206995 h 3491942"/>
                  <a:gd name="connsiteX14" fmla="*/ 6721145 w 7281343"/>
                  <a:gd name="connsiteY14" fmla="*/ 46975 h 3491942"/>
                  <a:gd name="connsiteX15" fmla="*/ 7170725 w 7281343"/>
                  <a:gd name="connsiteY15" fmla="*/ 8875 h 3491942"/>
                  <a:gd name="connsiteX16" fmla="*/ 7216445 w 7281343"/>
                  <a:gd name="connsiteY16" fmla="*/ 191755 h 3491942"/>
                  <a:gd name="connsiteX17" fmla="*/ 6111545 w 7281343"/>
                  <a:gd name="connsiteY17" fmla="*/ 930895 h 3491942"/>
                  <a:gd name="connsiteX18" fmla="*/ 4892345 w 7281343"/>
                  <a:gd name="connsiteY18" fmla="*/ 1593835 h 3491942"/>
                  <a:gd name="connsiteX19" fmla="*/ 2560625 w 7281343"/>
                  <a:gd name="connsiteY19" fmla="*/ 2706355 h 3491942"/>
                  <a:gd name="connsiteX20" fmla="*/ 853745 w 7281343"/>
                  <a:gd name="connsiteY20" fmla="*/ 3354055 h 3491942"/>
                  <a:gd name="connsiteX0" fmla="*/ 853745 w 7281343"/>
                  <a:gd name="connsiteY0" fmla="*/ 3354055 h 3491942"/>
                  <a:gd name="connsiteX1" fmla="*/ 198425 w 7281343"/>
                  <a:gd name="connsiteY1" fmla="*/ 3491215 h 3491942"/>
                  <a:gd name="connsiteX2" fmla="*/ 305 w 7281343"/>
                  <a:gd name="connsiteY2" fmla="*/ 3384535 h 3491942"/>
                  <a:gd name="connsiteX3" fmla="*/ 160325 w 7281343"/>
                  <a:gd name="connsiteY3" fmla="*/ 3125455 h 3491942"/>
                  <a:gd name="connsiteX4" fmla="*/ 434644 w 7281343"/>
                  <a:gd name="connsiteY4" fmla="*/ 2950194 h 3491942"/>
                  <a:gd name="connsiteX5" fmla="*/ 663245 w 7281343"/>
                  <a:gd name="connsiteY5" fmla="*/ 2752075 h 3491942"/>
                  <a:gd name="connsiteX6" fmla="*/ 777545 w 7281343"/>
                  <a:gd name="connsiteY6" fmla="*/ 2439655 h 3491942"/>
                  <a:gd name="connsiteX7" fmla="*/ 1044245 w 7281343"/>
                  <a:gd name="connsiteY7" fmla="*/ 2264395 h 3491942"/>
                  <a:gd name="connsiteX8" fmla="*/ 1592885 w 7281343"/>
                  <a:gd name="connsiteY8" fmla="*/ 2058655 h 3491942"/>
                  <a:gd name="connsiteX9" fmla="*/ 2918765 w 7281343"/>
                  <a:gd name="connsiteY9" fmla="*/ 1609075 h 3491942"/>
                  <a:gd name="connsiteX10" fmla="*/ 3886505 w 7281343"/>
                  <a:gd name="connsiteY10" fmla="*/ 1159495 h 3491942"/>
                  <a:gd name="connsiteX11" fmla="*/ 4953305 w 7281343"/>
                  <a:gd name="connsiteY11" fmla="*/ 702295 h 3491942"/>
                  <a:gd name="connsiteX12" fmla="*/ 5783885 w 7281343"/>
                  <a:gd name="connsiteY12" fmla="*/ 374635 h 3491942"/>
                  <a:gd name="connsiteX13" fmla="*/ 6225845 w 7281343"/>
                  <a:gd name="connsiteY13" fmla="*/ 206995 h 3491942"/>
                  <a:gd name="connsiteX14" fmla="*/ 6721145 w 7281343"/>
                  <a:gd name="connsiteY14" fmla="*/ 46975 h 3491942"/>
                  <a:gd name="connsiteX15" fmla="*/ 7170725 w 7281343"/>
                  <a:gd name="connsiteY15" fmla="*/ 8875 h 3491942"/>
                  <a:gd name="connsiteX16" fmla="*/ 7216445 w 7281343"/>
                  <a:gd name="connsiteY16" fmla="*/ 191755 h 3491942"/>
                  <a:gd name="connsiteX17" fmla="*/ 6111545 w 7281343"/>
                  <a:gd name="connsiteY17" fmla="*/ 930895 h 3491942"/>
                  <a:gd name="connsiteX18" fmla="*/ 4892345 w 7281343"/>
                  <a:gd name="connsiteY18" fmla="*/ 1593835 h 3491942"/>
                  <a:gd name="connsiteX19" fmla="*/ 2560625 w 7281343"/>
                  <a:gd name="connsiteY19" fmla="*/ 2706355 h 3491942"/>
                  <a:gd name="connsiteX20" fmla="*/ 853745 w 7281343"/>
                  <a:gd name="connsiteY20" fmla="*/ 3354055 h 3491942"/>
                  <a:gd name="connsiteX0" fmla="*/ 853753 w 7281351"/>
                  <a:gd name="connsiteY0" fmla="*/ 3354055 h 3491942"/>
                  <a:gd name="connsiteX1" fmla="*/ 198433 w 7281351"/>
                  <a:gd name="connsiteY1" fmla="*/ 3491215 h 3491942"/>
                  <a:gd name="connsiteX2" fmla="*/ 313 w 7281351"/>
                  <a:gd name="connsiteY2" fmla="*/ 3384535 h 3491942"/>
                  <a:gd name="connsiteX3" fmla="*/ 160333 w 7281351"/>
                  <a:gd name="connsiteY3" fmla="*/ 3125455 h 3491942"/>
                  <a:gd name="connsiteX4" fmla="*/ 449892 w 7281351"/>
                  <a:gd name="connsiteY4" fmla="*/ 2904474 h 3491942"/>
                  <a:gd name="connsiteX5" fmla="*/ 663253 w 7281351"/>
                  <a:gd name="connsiteY5" fmla="*/ 2752075 h 3491942"/>
                  <a:gd name="connsiteX6" fmla="*/ 777553 w 7281351"/>
                  <a:gd name="connsiteY6" fmla="*/ 2439655 h 3491942"/>
                  <a:gd name="connsiteX7" fmla="*/ 1044253 w 7281351"/>
                  <a:gd name="connsiteY7" fmla="*/ 2264395 h 3491942"/>
                  <a:gd name="connsiteX8" fmla="*/ 1592893 w 7281351"/>
                  <a:gd name="connsiteY8" fmla="*/ 2058655 h 3491942"/>
                  <a:gd name="connsiteX9" fmla="*/ 2918773 w 7281351"/>
                  <a:gd name="connsiteY9" fmla="*/ 1609075 h 3491942"/>
                  <a:gd name="connsiteX10" fmla="*/ 3886513 w 7281351"/>
                  <a:gd name="connsiteY10" fmla="*/ 1159495 h 3491942"/>
                  <a:gd name="connsiteX11" fmla="*/ 4953313 w 7281351"/>
                  <a:gd name="connsiteY11" fmla="*/ 702295 h 3491942"/>
                  <a:gd name="connsiteX12" fmla="*/ 5783893 w 7281351"/>
                  <a:gd name="connsiteY12" fmla="*/ 374635 h 3491942"/>
                  <a:gd name="connsiteX13" fmla="*/ 6225853 w 7281351"/>
                  <a:gd name="connsiteY13" fmla="*/ 206995 h 3491942"/>
                  <a:gd name="connsiteX14" fmla="*/ 6721153 w 7281351"/>
                  <a:gd name="connsiteY14" fmla="*/ 46975 h 3491942"/>
                  <a:gd name="connsiteX15" fmla="*/ 7170733 w 7281351"/>
                  <a:gd name="connsiteY15" fmla="*/ 8875 h 3491942"/>
                  <a:gd name="connsiteX16" fmla="*/ 7216453 w 7281351"/>
                  <a:gd name="connsiteY16" fmla="*/ 191755 h 3491942"/>
                  <a:gd name="connsiteX17" fmla="*/ 6111553 w 7281351"/>
                  <a:gd name="connsiteY17" fmla="*/ 930895 h 3491942"/>
                  <a:gd name="connsiteX18" fmla="*/ 4892353 w 7281351"/>
                  <a:gd name="connsiteY18" fmla="*/ 1593835 h 3491942"/>
                  <a:gd name="connsiteX19" fmla="*/ 2560633 w 7281351"/>
                  <a:gd name="connsiteY19" fmla="*/ 2706355 h 3491942"/>
                  <a:gd name="connsiteX20" fmla="*/ 853753 w 7281351"/>
                  <a:gd name="connsiteY20" fmla="*/ 3354055 h 3491942"/>
                  <a:gd name="connsiteX0" fmla="*/ 857089 w 7284687"/>
                  <a:gd name="connsiteY0" fmla="*/ 3354055 h 3491863"/>
                  <a:gd name="connsiteX1" fmla="*/ 201769 w 7284687"/>
                  <a:gd name="connsiteY1" fmla="*/ 3491215 h 3491863"/>
                  <a:gd name="connsiteX2" fmla="*/ 3649 w 7284687"/>
                  <a:gd name="connsiteY2" fmla="*/ 3384535 h 3491863"/>
                  <a:gd name="connsiteX3" fmla="*/ 102709 w 7284687"/>
                  <a:gd name="connsiteY3" fmla="*/ 3171175 h 3491863"/>
                  <a:gd name="connsiteX4" fmla="*/ 453228 w 7284687"/>
                  <a:gd name="connsiteY4" fmla="*/ 2904474 h 3491863"/>
                  <a:gd name="connsiteX5" fmla="*/ 666589 w 7284687"/>
                  <a:gd name="connsiteY5" fmla="*/ 2752075 h 3491863"/>
                  <a:gd name="connsiteX6" fmla="*/ 780889 w 7284687"/>
                  <a:gd name="connsiteY6" fmla="*/ 2439655 h 3491863"/>
                  <a:gd name="connsiteX7" fmla="*/ 1047589 w 7284687"/>
                  <a:gd name="connsiteY7" fmla="*/ 2264395 h 3491863"/>
                  <a:gd name="connsiteX8" fmla="*/ 1596229 w 7284687"/>
                  <a:gd name="connsiteY8" fmla="*/ 2058655 h 3491863"/>
                  <a:gd name="connsiteX9" fmla="*/ 2922109 w 7284687"/>
                  <a:gd name="connsiteY9" fmla="*/ 1609075 h 3491863"/>
                  <a:gd name="connsiteX10" fmla="*/ 3889849 w 7284687"/>
                  <a:gd name="connsiteY10" fmla="*/ 1159495 h 3491863"/>
                  <a:gd name="connsiteX11" fmla="*/ 4956649 w 7284687"/>
                  <a:gd name="connsiteY11" fmla="*/ 702295 h 3491863"/>
                  <a:gd name="connsiteX12" fmla="*/ 5787229 w 7284687"/>
                  <a:gd name="connsiteY12" fmla="*/ 374635 h 3491863"/>
                  <a:gd name="connsiteX13" fmla="*/ 6229189 w 7284687"/>
                  <a:gd name="connsiteY13" fmla="*/ 206995 h 3491863"/>
                  <a:gd name="connsiteX14" fmla="*/ 6724489 w 7284687"/>
                  <a:gd name="connsiteY14" fmla="*/ 46975 h 3491863"/>
                  <a:gd name="connsiteX15" fmla="*/ 7174069 w 7284687"/>
                  <a:gd name="connsiteY15" fmla="*/ 8875 h 3491863"/>
                  <a:gd name="connsiteX16" fmla="*/ 7219789 w 7284687"/>
                  <a:gd name="connsiteY16" fmla="*/ 191755 h 3491863"/>
                  <a:gd name="connsiteX17" fmla="*/ 6114889 w 7284687"/>
                  <a:gd name="connsiteY17" fmla="*/ 930895 h 3491863"/>
                  <a:gd name="connsiteX18" fmla="*/ 4895689 w 7284687"/>
                  <a:gd name="connsiteY18" fmla="*/ 1593835 h 3491863"/>
                  <a:gd name="connsiteX19" fmla="*/ 2563969 w 7284687"/>
                  <a:gd name="connsiteY19" fmla="*/ 2706355 h 3491863"/>
                  <a:gd name="connsiteX20" fmla="*/ 857089 w 7284687"/>
                  <a:gd name="connsiteY20" fmla="*/ 3354055 h 3491863"/>
                  <a:gd name="connsiteX0" fmla="*/ 871686 w 7299284"/>
                  <a:gd name="connsiteY0" fmla="*/ 3354055 h 3491745"/>
                  <a:gd name="connsiteX1" fmla="*/ 216366 w 7299284"/>
                  <a:gd name="connsiteY1" fmla="*/ 3491215 h 3491745"/>
                  <a:gd name="connsiteX2" fmla="*/ 3006 w 7299284"/>
                  <a:gd name="connsiteY2" fmla="*/ 3369295 h 3491745"/>
                  <a:gd name="connsiteX3" fmla="*/ 117306 w 7299284"/>
                  <a:gd name="connsiteY3" fmla="*/ 3171175 h 3491745"/>
                  <a:gd name="connsiteX4" fmla="*/ 467825 w 7299284"/>
                  <a:gd name="connsiteY4" fmla="*/ 2904474 h 3491745"/>
                  <a:gd name="connsiteX5" fmla="*/ 681186 w 7299284"/>
                  <a:gd name="connsiteY5" fmla="*/ 2752075 h 3491745"/>
                  <a:gd name="connsiteX6" fmla="*/ 795486 w 7299284"/>
                  <a:gd name="connsiteY6" fmla="*/ 2439655 h 3491745"/>
                  <a:gd name="connsiteX7" fmla="*/ 1062186 w 7299284"/>
                  <a:gd name="connsiteY7" fmla="*/ 2264395 h 3491745"/>
                  <a:gd name="connsiteX8" fmla="*/ 1610826 w 7299284"/>
                  <a:gd name="connsiteY8" fmla="*/ 2058655 h 3491745"/>
                  <a:gd name="connsiteX9" fmla="*/ 2936706 w 7299284"/>
                  <a:gd name="connsiteY9" fmla="*/ 1609075 h 3491745"/>
                  <a:gd name="connsiteX10" fmla="*/ 3904446 w 7299284"/>
                  <a:gd name="connsiteY10" fmla="*/ 1159495 h 3491745"/>
                  <a:gd name="connsiteX11" fmla="*/ 4971246 w 7299284"/>
                  <a:gd name="connsiteY11" fmla="*/ 702295 h 3491745"/>
                  <a:gd name="connsiteX12" fmla="*/ 5801826 w 7299284"/>
                  <a:gd name="connsiteY12" fmla="*/ 374635 h 3491745"/>
                  <a:gd name="connsiteX13" fmla="*/ 6243786 w 7299284"/>
                  <a:gd name="connsiteY13" fmla="*/ 206995 h 3491745"/>
                  <a:gd name="connsiteX14" fmla="*/ 6739086 w 7299284"/>
                  <a:gd name="connsiteY14" fmla="*/ 46975 h 3491745"/>
                  <a:gd name="connsiteX15" fmla="*/ 7188666 w 7299284"/>
                  <a:gd name="connsiteY15" fmla="*/ 8875 h 3491745"/>
                  <a:gd name="connsiteX16" fmla="*/ 7234386 w 7299284"/>
                  <a:gd name="connsiteY16" fmla="*/ 191755 h 3491745"/>
                  <a:gd name="connsiteX17" fmla="*/ 6129486 w 7299284"/>
                  <a:gd name="connsiteY17" fmla="*/ 930895 h 3491745"/>
                  <a:gd name="connsiteX18" fmla="*/ 4910286 w 7299284"/>
                  <a:gd name="connsiteY18" fmla="*/ 1593835 h 3491745"/>
                  <a:gd name="connsiteX19" fmla="*/ 2578566 w 7299284"/>
                  <a:gd name="connsiteY19" fmla="*/ 2706355 h 3491745"/>
                  <a:gd name="connsiteX20" fmla="*/ 871686 w 7299284"/>
                  <a:gd name="connsiteY20" fmla="*/ 3354055 h 3491745"/>
                  <a:gd name="connsiteX0" fmla="*/ 872816 w 7300414"/>
                  <a:gd name="connsiteY0" fmla="*/ 3354055 h 3440193"/>
                  <a:gd name="connsiteX1" fmla="*/ 240356 w 7300414"/>
                  <a:gd name="connsiteY1" fmla="*/ 3437875 h 3440193"/>
                  <a:gd name="connsiteX2" fmla="*/ 4136 w 7300414"/>
                  <a:gd name="connsiteY2" fmla="*/ 3369295 h 3440193"/>
                  <a:gd name="connsiteX3" fmla="*/ 118436 w 7300414"/>
                  <a:gd name="connsiteY3" fmla="*/ 3171175 h 3440193"/>
                  <a:gd name="connsiteX4" fmla="*/ 468955 w 7300414"/>
                  <a:gd name="connsiteY4" fmla="*/ 2904474 h 3440193"/>
                  <a:gd name="connsiteX5" fmla="*/ 682316 w 7300414"/>
                  <a:gd name="connsiteY5" fmla="*/ 2752075 h 3440193"/>
                  <a:gd name="connsiteX6" fmla="*/ 796616 w 7300414"/>
                  <a:gd name="connsiteY6" fmla="*/ 2439655 h 3440193"/>
                  <a:gd name="connsiteX7" fmla="*/ 1063316 w 7300414"/>
                  <a:gd name="connsiteY7" fmla="*/ 2264395 h 3440193"/>
                  <a:gd name="connsiteX8" fmla="*/ 1611956 w 7300414"/>
                  <a:gd name="connsiteY8" fmla="*/ 2058655 h 3440193"/>
                  <a:gd name="connsiteX9" fmla="*/ 2937836 w 7300414"/>
                  <a:gd name="connsiteY9" fmla="*/ 1609075 h 3440193"/>
                  <a:gd name="connsiteX10" fmla="*/ 3905576 w 7300414"/>
                  <a:gd name="connsiteY10" fmla="*/ 1159495 h 3440193"/>
                  <a:gd name="connsiteX11" fmla="*/ 4972376 w 7300414"/>
                  <a:gd name="connsiteY11" fmla="*/ 702295 h 3440193"/>
                  <a:gd name="connsiteX12" fmla="*/ 5802956 w 7300414"/>
                  <a:gd name="connsiteY12" fmla="*/ 374635 h 3440193"/>
                  <a:gd name="connsiteX13" fmla="*/ 6244916 w 7300414"/>
                  <a:gd name="connsiteY13" fmla="*/ 206995 h 3440193"/>
                  <a:gd name="connsiteX14" fmla="*/ 6740216 w 7300414"/>
                  <a:gd name="connsiteY14" fmla="*/ 46975 h 3440193"/>
                  <a:gd name="connsiteX15" fmla="*/ 7189796 w 7300414"/>
                  <a:gd name="connsiteY15" fmla="*/ 8875 h 3440193"/>
                  <a:gd name="connsiteX16" fmla="*/ 7235516 w 7300414"/>
                  <a:gd name="connsiteY16" fmla="*/ 191755 h 3440193"/>
                  <a:gd name="connsiteX17" fmla="*/ 6130616 w 7300414"/>
                  <a:gd name="connsiteY17" fmla="*/ 930895 h 3440193"/>
                  <a:gd name="connsiteX18" fmla="*/ 4911416 w 7300414"/>
                  <a:gd name="connsiteY18" fmla="*/ 1593835 h 3440193"/>
                  <a:gd name="connsiteX19" fmla="*/ 2579696 w 7300414"/>
                  <a:gd name="connsiteY19" fmla="*/ 2706355 h 3440193"/>
                  <a:gd name="connsiteX20" fmla="*/ 872816 w 7300414"/>
                  <a:gd name="connsiteY20" fmla="*/ 3354055 h 3440193"/>
                  <a:gd name="connsiteX0" fmla="*/ 933776 w 7300414"/>
                  <a:gd name="connsiteY0" fmla="*/ 328547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2579696 w 7300414"/>
                  <a:gd name="connsiteY19" fmla="*/ 2706355 h 3439006"/>
                  <a:gd name="connsiteX20" fmla="*/ 933776 w 7300414"/>
                  <a:gd name="connsiteY20" fmla="*/ 3285475 h 3439006"/>
                  <a:gd name="connsiteX0" fmla="*/ 933776 w 7300414"/>
                  <a:gd name="connsiteY0" fmla="*/ 328547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933776 w 7300414"/>
                  <a:gd name="connsiteY20" fmla="*/ 3285475 h 3439006"/>
                  <a:gd name="connsiteX0" fmla="*/ 857576 w 7300414"/>
                  <a:gd name="connsiteY0" fmla="*/ 330071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57576 w 7300414"/>
                  <a:gd name="connsiteY20" fmla="*/ 3300715 h 3439006"/>
                  <a:gd name="connsiteX0" fmla="*/ 849956 w 7300414"/>
                  <a:gd name="connsiteY0" fmla="*/ 331595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49956 w 7300414"/>
                  <a:gd name="connsiteY20" fmla="*/ 3315955 h 3439006"/>
                  <a:gd name="connsiteX0" fmla="*/ 849956 w 7300414"/>
                  <a:gd name="connsiteY0" fmla="*/ 331595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49956 w 7300414"/>
                  <a:gd name="connsiteY20" fmla="*/ 3315955 h 3439006"/>
                  <a:gd name="connsiteX0" fmla="*/ 849956 w 7308117"/>
                  <a:gd name="connsiteY0" fmla="*/ 3343507 h 3466558"/>
                  <a:gd name="connsiteX1" fmla="*/ 240356 w 7308117"/>
                  <a:gd name="connsiteY1" fmla="*/ 3465427 h 3466558"/>
                  <a:gd name="connsiteX2" fmla="*/ 4136 w 7308117"/>
                  <a:gd name="connsiteY2" fmla="*/ 3396847 h 3466558"/>
                  <a:gd name="connsiteX3" fmla="*/ 118436 w 7308117"/>
                  <a:gd name="connsiteY3" fmla="*/ 3198727 h 3466558"/>
                  <a:gd name="connsiteX4" fmla="*/ 468955 w 7308117"/>
                  <a:gd name="connsiteY4" fmla="*/ 2932026 h 3466558"/>
                  <a:gd name="connsiteX5" fmla="*/ 682316 w 7308117"/>
                  <a:gd name="connsiteY5" fmla="*/ 2779627 h 3466558"/>
                  <a:gd name="connsiteX6" fmla="*/ 796616 w 7308117"/>
                  <a:gd name="connsiteY6" fmla="*/ 2467207 h 3466558"/>
                  <a:gd name="connsiteX7" fmla="*/ 1063316 w 7308117"/>
                  <a:gd name="connsiteY7" fmla="*/ 2291947 h 3466558"/>
                  <a:gd name="connsiteX8" fmla="*/ 1611956 w 7308117"/>
                  <a:gd name="connsiteY8" fmla="*/ 2086207 h 3466558"/>
                  <a:gd name="connsiteX9" fmla="*/ 2937836 w 7308117"/>
                  <a:gd name="connsiteY9" fmla="*/ 1636627 h 3466558"/>
                  <a:gd name="connsiteX10" fmla="*/ 3905576 w 7308117"/>
                  <a:gd name="connsiteY10" fmla="*/ 1187047 h 3466558"/>
                  <a:gd name="connsiteX11" fmla="*/ 4972376 w 7308117"/>
                  <a:gd name="connsiteY11" fmla="*/ 729847 h 3466558"/>
                  <a:gd name="connsiteX12" fmla="*/ 5802956 w 7308117"/>
                  <a:gd name="connsiteY12" fmla="*/ 402187 h 3466558"/>
                  <a:gd name="connsiteX13" fmla="*/ 6244916 w 7308117"/>
                  <a:gd name="connsiteY13" fmla="*/ 234547 h 3466558"/>
                  <a:gd name="connsiteX14" fmla="*/ 6740216 w 7308117"/>
                  <a:gd name="connsiteY14" fmla="*/ 74527 h 3466558"/>
                  <a:gd name="connsiteX15" fmla="*/ 7151696 w 7308117"/>
                  <a:gd name="connsiteY15" fmla="*/ 5947 h 3466558"/>
                  <a:gd name="connsiteX16" fmla="*/ 7235516 w 7308117"/>
                  <a:gd name="connsiteY16" fmla="*/ 219307 h 3466558"/>
                  <a:gd name="connsiteX17" fmla="*/ 6130616 w 7308117"/>
                  <a:gd name="connsiteY17" fmla="*/ 958447 h 3466558"/>
                  <a:gd name="connsiteX18" fmla="*/ 4911416 w 7308117"/>
                  <a:gd name="connsiteY18" fmla="*/ 1621387 h 3466558"/>
                  <a:gd name="connsiteX19" fmla="*/ 1939616 w 7308117"/>
                  <a:gd name="connsiteY19" fmla="*/ 2992987 h 3466558"/>
                  <a:gd name="connsiteX20" fmla="*/ 849956 w 7308117"/>
                  <a:gd name="connsiteY20" fmla="*/ 3343507 h 3466558"/>
                  <a:gd name="connsiteX0" fmla="*/ 849956 w 7352318"/>
                  <a:gd name="connsiteY0" fmla="*/ 3340189 h 3463240"/>
                  <a:gd name="connsiteX1" fmla="*/ 240356 w 7352318"/>
                  <a:gd name="connsiteY1" fmla="*/ 3462109 h 3463240"/>
                  <a:gd name="connsiteX2" fmla="*/ 4136 w 7352318"/>
                  <a:gd name="connsiteY2" fmla="*/ 3393529 h 3463240"/>
                  <a:gd name="connsiteX3" fmla="*/ 118436 w 7352318"/>
                  <a:gd name="connsiteY3" fmla="*/ 3195409 h 3463240"/>
                  <a:gd name="connsiteX4" fmla="*/ 468955 w 7352318"/>
                  <a:gd name="connsiteY4" fmla="*/ 2928708 h 3463240"/>
                  <a:gd name="connsiteX5" fmla="*/ 682316 w 7352318"/>
                  <a:gd name="connsiteY5" fmla="*/ 2776309 h 3463240"/>
                  <a:gd name="connsiteX6" fmla="*/ 796616 w 7352318"/>
                  <a:gd name="connsiteY6" fmla="*/ 2463889 h 3463240"/>
                  <a:gd name="connsiteX7" fmla="*/ 1063316 w 7352318"/>
                  <a:gd name="connsiteY7" fmla="*/ 2288629 h 3463240"/>
                  <a:gd name="connsiteX8" fmla="*/ 1611956 w 7352318"/>
                  <a:gd name="connsiteY8" fmla="*/ 2082889 h 3463240"/>
                  <a:gd name="connsiteX9" fmla="*/ 2937836 w 7352318"/>
                  <a:gd name="connsiteY9" fmla="*/ 1633309 h 3463240"/>
                  <a:gd name="connsiteX10" fmla="*/ 3905576 w 7352318"/>
                  <a:gd name="connsiteY10" fmla="*/ 1183729 h 3463240"/>
                  <a:gd name="connsiteX11" fmla="*/ 4972376 w 7352318"/>
                  <a:gd name="connsiteY11" fmla="*/ 726529 h 3463240"/>
                  <a:gd name="connsiteX12" fmla="*/ 5802956 w 7352318"/>
                  <a:gd name="connsiteY12" fmla="*/ 398869 h 3463240"/>
                  <a:gd name="connsiteX13" fmla="*/ 6244916 w 7352318"/>
                  <a:gd name="connsiteY13" fmla="*/ 231229 h 3463240"/>
                  <a:gd name="connsiteX14" fmla="*/ 6740216 w 7352318"/>
                  <a:gd name="connsiteY14" fmla="*/ 71209 h 3463240"/>
                  <a:gd name="connsiteX15" fmla="*/ 7151696 w 7352318"/>
                  <a:gd name="connsiteY15" fmla="*/ 2629 h 3463240"/>
                  <a:gd name="connsiteX16" fmla="*/ 7288856 w 7352318"/>
                  <a:gd name="connsiteY16" fmla="*/ 155029 h 3463240"/>
                  <a:gd name="connsiteX17" fmla="*/ 6130616 w 7352318"/>
                  <a:gd name="connsiteY17" fmla="*/ 955129 h 3463240"/>
                  <a:gd name="connsiteX18" fmla="*/ 4911416 w 7352318"/>
                  <a:gd name="connsiteY18" fmla="*/ 1618069 h 3463240"/>
                  <a:gd name="connsiteX19" fmla="*/ 1939616 w 7352318"/>
                  <a:gd name="connsiteY19" fmla="*/ 2989669 h 3463240"/>
                  <a:gd name="connsiteX20" fmla="*/ 849956 w 7352318"/>
                  <a:gd name="connsiteY20" fmla="*/ 3340189 h 3463240"/>
                  <a:gd name="connsiteX0" fmla="*/ 849956 w 7358790"/>
                  <a:gd name="connsiteY0" fmla="*/ 3349491 h 3472542"/>
                  <a:gd name="connsiteX1" fmla="*/ 240356 w 7358790"/>
                  <a:gd name="connsiteY1" fmla="*/ 3471411 h 3472542"/>
                  <a:gd name="connsiteX2" fmla="*/ 4136 w 7358790"/>
                  <a:gd name="connsiteY2" fmla="*/ 3402831 h 3472542"/>
                  <a:gd name="connsiteX3" fmla="*/ 118436 w 7358790"/>
                  <a:gd name="connsiteY3" fmla="*/ 3204711 h 3472542"/>
                  <a:gd name="connsiteX4" fmla="*/ 468955 w 7358790"/>
                  <a:gd name="connsiteY4" fmla="*/ 2938010 h 3472542"/>
                  <a:gd name="connsiteX5" fmla="*/ 682316 w 7358790"/>
                  <a:gd name="connsiteY5" fmla="*/ 2785611 h 3472542"/>
                  <a:gd name="connsiteX6" fmla="*/ 796616 w 7358790"/>
                  <a:gd name="connsiteY6" fmla="*/ 2473191 h 3472542"/>
                  <a:gd name="connsiteX7" fmla="*/ 1063316 w 7358790"/>
                  <a:gd name="connsiteY7" fmla="*/ 2297931 h 3472542"/>
                  <a:gd name="connsiteX8" fmla="*/ 1611956 w 7358790"/>
                  <a:gd name="connsiteY8" fmla="*/ 2092191 h 3472542"/>
                  <a:gd name="connsiteX9" fmla="*/ 2937836 w 7358790"/>
                  <a:gd name="connsiteY9" fmla="*/ 1642611 h 3472542"/>
                  <a:gd name="connsiteX10" fmla="*/ 3905576 w 7358790"/>
                  <a:gd name="connsiteY10" fmla="*/ 1193031 h 3472542"/>
                  <a:gd name="connsiteX11" fmla="*/ 4972376 w 7358790"/>
                  <a:gd name="connsiteY11" fmla="*/ 735831 h 3472542"/>
                  <a:gd name="connsiteX12" fmla="*/ 5802956 w 7358790"/>
                  <a:gd name="connsiteY12" fmla="*/ 408171 h 3472542"/>
                  <a:gd name="connsiteX13" fmla="*/ 6244916 w 7358790"/>
                  <a:gd name="connsiteY13" fmla="*/ 240531 h 3472542"/>
                  <a:gd name="connsiteX14" fmla="*/ 6740216 w 7358790"/>
                  <a:gd name="connsiteY14" fmla="*/ 80511 h 3472542"/>
                  <a:gd name="connsiteX15" fmla="*/ 7151696 w 7358790"/>
                  <a:gd name="connsiteY15" fmla="*/ 11931 h 3472542"/>
                  <a:gd name="connsiteX16" fmla="*/ 7288856 w 7358790"/>
                  <a:gd name="connsiteY16" fmla="*/ 164331 h 3472542"/>
                  <a:gd name="connsiteX17" fmla="*/ 6130616 w 7358790"/>
                  <a:gd name="connsiteY17" fmla="*/ 964431 h 3472542"/>
                  <a:gd name="connsiteX18" fmla="*/ 4911416 w 7358790"/>
                  <a:gd name="connsiteY18" fmla="*/ 1627371 h 3472542"/>
                  <a:gd name="connsiteX19" fmla="*/ 1939616 w 7358790"/>
                  <a:gd name="connsiteY19" fmla="*/ 2998971 h 3472542"/>
                  <a:gd name="connsiteX20" fmla="*/ 849956 w 7358790"/>
                  <a:gd name="connsiteY20" fmla="*/ 3349491 h 3472542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5802956 w 7356305"/>
                  <a:gd name="connsiteY12" fmla="*/ 396352 h 3460723"/>
                  <a:gd name="connsiteX13" fmla="*/ 6244916 w 7356305"/>
                  <a:gd name="connsiteY13" fmla="*/ 228712 h 3460723"/>
                  <a:gd name="connsiteX14" fmla="*/ 6595436 w 7356305"/>
                  <a:gd name="connsiteY14" fmla="*/ 129652 h 3460723"/>
                  <a:gd name="connsiteX15" fmla="*/ 7151696 w 7356305"/>
                  <a:gd name="connsiteY15" fmla="*/ 112 h 3460723"/>
                  <a:gd name="connsiteX16" fmla="*/ 7288856 w 7356305"/>
                  <a:gd name="connsiteY16" fmla="*/ 152512 h 3460723"/>
                  <a:gd name="connsiteX17" fmla="*/ 6130616 w 7356305"/>
                  <a:gd name="connsiteY17" fmla="*/ 952612 h 3460723"/>
                  <a:gd name="connsiteX18" fmla="*/ 4911416 w 7356305"/>
                  <a:gd name="connsiteY18" fmla="*/ 1615552 h 3460723"/>
                  <a:gd name="connsiteX19" fmla="*/ 1939616 w 7356305"/>
                  <a:gd name="connsiteY19" fmla="*/ 2987152 h 3460723"/>
                  <a:gd name="connsiteX20" fmla="*/ 849956 w 7356305"/>
                  <a:gd name="connsiteY20" fmla="*/ 3337672 h 3460723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5597216 w 7356305"/>
                  <a:gd name="connsiteY12" fmla="*/ 495412 h 3460723"/>
                  <a:gd name="connsiteX13" fmla="*/ 6244916 w 7356305"/>
                  <a:gd name="connsiteY13" fmla="*/ 228712 h 3460723"/>
                  <a:gd name="connsiteX14" fmla="*/ 6595436 w 7356305"/>
                  <a:gd name="connsiteY14" fmla="*/ 129652 h 3460723"/>
                  <a:gd name="connsiteX15" fmla="*/ 7151696 w 7356305"/>
                  <a:gd name="connsiteY15" fmla="*/ 112 h 3460723"/>
                  <a:gd name="connsiteX16" fmla="*/ 7288856 w 7356305"/>
                  <a:gd name="connsiteY16" fmla="*/ 152512 h 3460723"/>
                  <a:gd name="connsiteX17" fmla="*/ 6130616 w 7356305"/>
                  <a:gd name="connsiteY17" fmla="*/ 952612 h 3460723"/>
                  <a:gd name="connsiteX18" fmla="*/ 4911416 w 7356305"/>
                  <a:gd name="connsiteY18" fmla="*/ 1615552 h 3460723"/>
                  <a:gd name="connsiteX19" fmla="*/ 1939616 w 7356305"/>
                  <a:gd name="connsiteY19" fmla="*/ 2987152 h 3460723"/>
                  <a:gd name="connsiteX20" fmla="*/ 849956 w 7356305"/>
                  <a:gd name="connsiteY20" fmla="*/ 3337672 h 3460723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6244916 w 7356305"/>
                  <a:gd name="connsiteY12" fmla="*/ 228712 h 3460723"/>
                  <a:gd name="connsiteX13" fmla="*/ 6595436 w 7356305"/>
                  <a:gd name="connsiteY13" fmla="*/ 129652 h 3460723"/>
                  <a:gd name="connsiteX14" fmla="*/ 7151696 w 7356305"/>
                  <a:gd name="connsiteY14" fmla="*/ 112 h 3460723"/>
                  <a:gd name="connsiteX15" fmla="*/ 7288856 w 7356305"/>
                  <a:gd name="connsiteY15" fmla="*/ 152512 h 3460723"/>
                  <a:gd name="connsiteX16" fmla="*/ 6130616 w 7356305"/>
                  <a:gd name="connsiteY16" fmla="*/ 952612 h 3460723"/>
                  <a:gd name="connsiteX17" fmla="*/ 4911416 w 7356305"/>
                  <a:gd name="connsiteY17" fmla="*/ 1615552 h 3460723"/>
                  <a:gd name="connsiteX18" fmla="*/ 1939616 w 7356305"/>
                  <a:gd name="connsiteY18" fmla="*/ 2987152 h 3460723"/>
                  <a:gd name="connsiteX19" fmla="*/ 849956 w 7356305"/>
                  <a:gd name="connsiteY19" fmla="*/ 3337672 h 3460723"/>
                  <a:gd name="connsiteX0" fmla="*/ 849956 w 7356305"/>
                  <a:gd name="connsiteY0" fmla="*/ 3337720 h 3460771"/>
                  <a:gd name="connsiteX1" fmla="*/ 240356 w 7356305"/>
                  <a:gd name="connsiteY1" fmla="*/ 3459640 h 3460771"/>
                  <a:gd name="connsiteX2" fmla="*/ 4136 w 7356305"/>
                  <a:gd name="connsiteY2" fmla="*/ 3391060 h 3460771"/>
                  <a:gd name="connsiteX3" fmla="*/ 118436 w 7356305"/>
                  <a:gd name="connsiteY3" fmla="*/ 3192940 h 3460771"/>
                  <a:gd name="connsiteX4" fmla="*/ 468955 w 7356305"/>
                  <a:gd name="connsiteY4" fmla="*/ 2926239 h 3460771"/>
                  <a:gd name="connsiteX5" fmla="*/ 682316 w 7356305"/>
                  <a:gd name="connsiteY5" fmla="*/ 2773840 h 3460771"/>
                  <a:gd name="connsiteX6" fmla="*/ 796616 w 7356305"/>
                  <a:gd name="connsiteY6" fmla="*/ 2461420 h 3460771"/>
                  <a:gd name="connsiteX7" fmla="*/ 1063316 w 7356305"/>
                  <a:gd name="connsiteY7" fmla="*/ 2286160 h 3460771"/>
                  <a:gd name="connsiteX8" fmla="*/ 1611956 w 7356305"/>
                  <a:gd name="connsiteY8" fmla="*/ 2080420 h 3460771"/>
                  <a:gd name="connsiteX9" fmla="*/ 2937836 w 7356305"/>
                  <a:gd name="connsiteY9" fmla="*/ 1630840 h 3460771"/>
                  <a:gd name="connsiteX10" fmla="*/ 3905576 w 7356305"/>
                  <a:gd name="connsiteY10" fmla="*/ 1181260 h 3460771"/>
                  <a:gd name="connsiteX11" fmla="*/ 4972376 w 7356305"/>
                  <a:gd name="connsiteY11" fmla="*/ 724060 h 3460771"/>
                  <a:gd name="connsiteX12" fmla="*/ 5741996 w 7356305"/>
                  <a:gd name="connsiteY12" fmla="*/ 411640 h 3460771"/>
                  <a:gd name="connsiteX13" fmla="*/ 6595436 w 7356305"/>
                  <a:gd name="connsiteY13" fmla="*/ 129700 h 3460771"/>
                  <a:gd name="connsiteX14" fmla="*/ 7151696 w 7356305"/>
                  <a:gd name="connsiteY14" fmla="*/ 160 h 3460771"/>
                  <a:gd name="connsiteX15" fmla="*/ 7288856 w 7356305"/>
                  <a:gd name="connsiteY15" fmla="*/ 152560 h 3460771"/>
                  <a:gd name="connsiteX16" fmla="*/ 6130616 w 7356305"/>
                  <a:gd name="connsiteY16" fmla="*/ 952660 h 3460771"/>
                  <a:gd name="connsiteX17" fmla="*/ 4911416 w 7356305"/>
                  <a:gd name="connsiteY17" fmla="*/ 1615600 h 3460771"/>
                  <a:gd name="connsiteX18" fmla="*/ 1939616 w 7356305"/>
                  <a:gd name="connsiteY18" fmla="*/ 2987200 h 3460771"/>
                  <a:gd name="connsiteX19" fmla="*/ 849956 w 7356305"/>
                  <a:gd name="connsiteY19" fmla="*/ 3337720 h 3460771"/>
                  <a:gd name="connsiteX0" fmla="*/ 849956 w 7362399"/>
                  <a:gd name="connsiteY0" fmla="*/ 3339066 h 3462117"/>
                  <a:gd name="connsiteX1" fmla="*/ 240356 w 7362399"/>
                  <a:gd name="connsiteY1" fmla="*/ 3460986 h 3462117"/>
                  <a:gd name="connsiteX2" fmla="*/ 4136 w 7362399"/>
                  <a:gd name="connsiteY2" fmla="*/ 3392406 h 3462117"/>
                  <a:gd name="connsiteX3" fmla="*/ 118436 w 7362399"/>
                  <a:gd name="connsiteY3" fmla="*/ 3194286 h 3462117"/>
                  <a:gd name="connsiteX4" fmla="*/ 468955 w 7362399"/>
                  <a:gd name="connsiteY4" fmla="*/ 2927585 h 3462117"/>
                  <a:gd name="connsiteX5" fmla="*/ 682316 w 7362399"/>
                  <a:gd name="connsiteY5" fmla="*/ 2775186 h 3462117"/>
                  <a:gd name="connsiteX6" fmla="*/ 796616 w 7362399"/>
                  <a:gd name="connsiteY6" fmla="*/ 2462766 h 3462117"/>
                  <a:gd name="connsiteX7" fmla="*/ 1063316 w 7362399"/>
                  <a:gd name="connsiteY7" fmla="*/ 2287506 h 3462117"/>
                  <a:gd name="connsiteX8" fmla="*/ 1611956 w 7362399"/>
                  <a:gd name="connsiteY8" fmla="*/ 2081766 h 3462117"/>
                  <a:gd name="connsiteX9" fmla="*/ 2937836 w 7362399"/>
                  <a:gd name="connsiteY9" fmla="*/ 1632186 h 3462117"/>
                  <a:gd name="connsiteX10" fmla="*/ 3905576 w 7362399"/>
                  <a:gd name="connsiteY10" fmla="*/ 1182606 h 3462117"/>
                  <a:gd name="connsiteX11" fmla="*/ 4972376 w 7362399"/>
                  <a:gd name="connsiteY11" fmla="*/ 725406 h 3462117"/>
                  <a:gd name="connsiteX12" fmla="*/ 5741996 w 7362399"/>
                  <a:gd name="connsiteY12" fmla="*/ 412986 h 3462117"/>
                  <a:gd name="connsiteX13" fmla="*/ 6397316 w 7362399"/>
                  <a:gd name="connsiteY13" fmla="*/ 184386 h 3462117"/>
                  <a:gd name="connsiteX14" fmla="*/ 7151696 w 7362399"/>
                  <a:gd name="connsiteY14" fmla="*/ 1506 h 3462117"/>
                  <a:gd name="connsiteX15" fmla="*/ 7288856 w 7362399"/>
                  <a:gd name="connsiteY15" fmla="*/ 153906 h 3462117"/>
                  <a:gd name="connsiteX16" fmla="*/ 6130616 w 7362399"/>
                  <a:gd name="connsiteY16" fmla="*/ 954006 h 3462117"/>
                  <a:gd name="connsiteX17" fmla="*/ 4911416 w 7362399"/>
                  <a:gd name="connsiteY17" fmla="*/ 1616946 h 3462117"/>
                  <a:gd name="connsiteX18" fmla="*/ 1939616 w 7362399"/>
                  <a:gd name="connsiteY18" fmla="*/ 2988546 h 3462117"/>
                  <a:gd name="connsiteX19" fmla="*/ 849956 w 7362399"/>
                  <a:gd name="connsiteY19" fmla="*/ 3339066 h 3462117"/>
                  <a:gd name="connsiteX0" fmla="*/ 849956 w 7362399"/>
                  <a:gd name="connsiteY0" fmla="*/ 3353700 h 3476751"/>
                  <a:gd name="connsiteX1" fmla="*/ 240356 w 7362399"/>
                  <a:gd name="connsiteY1" fmla="*/ 3475620 h 3476751"/>
                  <a:gd name="connsiteX2" fmla="*/ 4136 w 7362399"/>
                  <a:gd name="connsiteY2" fmla="*/ 3407040 h 3476751"/>
                  <a:gd name="connsiteX3" fmla="*/ 118436 w 7362399"/>
                  <a:gd name="connsiteY3" fmla="*/ 3208920 h 3476751"/>
                  <a:gd name="connsiteX4" fmla="*/ 468955 w 7362399"/>
                  <a:gd name="connsiteY4" fmla="*/ 2942219 h 3476751"/>
                  <a:gd name="connsiteX5" fmla="*/ 682316 w 7362399"/>
                  <a:gd name="connsiteY5" fmla="*/ 2789820 h 3476751"/>
                  <a:gd name="connsiteX6" fmla="*/ 796616 w 7362399"/>
                  <a:gd name="connsiteY6" fmla="*/ 2477400 h 3476751"/>
                  <a:gd name="connsiteX7" fmla="*/ 1063316 w 7362399"/>
                  <a:gd name="connsiteY7" fmla="*/ 2302140 h 3476751"/>
                  <a:gd name="connsiteX8" fmla="*/ 1611956 w 7362399"/>
                  <a:gd name="connsiteY8" fmla="*/ 2096400 h 3476751"/>
                  <a:gd name="connsiteX9" fmla="*/ 2937836 w 7362399"/>
                  <a:gd name="connsiteY9" fmla="*/ 1646820 h 3476751"/>
                  <a:gd name="connsiteX10" fmla="*/ 3905576 w 7362399"/>
                  <a:gd name="connsiteY10" fmla="*/ 1197240 h 3476751"/>
                  <a:gd name="connsiteX11" fmla="*/ 4972376 w 7362399"/>
                  <a:gd name="connsiteY11" fmla="*/ 740040 h 3476751"/>
                  <a:gd name="connsiteX12" fmla="*/ 5741996 w 7362399"/>
                  <a:gd name="connsiteY12" fmla="*/ 427620 h 3476751"/>
                  <a:gd name="connsiteX13" fmla="*/ 6397316 w 7362399"/>
                  <a:gd name="connsiteY13" fmla="*/ 199020 h 3476751"/>
                  <a:gd name="connsiteX14" fmla="*/ 7151696 w 7362399"/>
                  <a:gd name="connsiteY14" fmla="*/ 900 h 3476751"/>
                  <a:gd name="connsiteX15" fmla="*/ 7288856 w 7362399"/>
                  <a:gd name="connsiteY15" fmla="*/ 168540 h 3476751"/>
                  <a:gd name="connsiteX16" fmla="*/ 6130616 w 7362399"/>
                  <a:gd name="connsiteY16" fmla="*/ 968640 h 3476751"/>
                  <a:gd name="connsiteX17" fmla="*/ 4911416 w 7362399"/>
                  <a:gd name="connsiteY17" fmla="*/ 1631580 h 3476751"/>
                  <a:gd name="connsiteX18" fmla="*/ 1939616 w 7362399"/>
                  <a:gd name="connsiteY18" fmla="*/ 3003180 h 3476751"/>
                  <a:gd name="connsiteX19" fmla="*/ 849956 w 7362399"/>
                  <a:gd name="connsiteY19" fmla="*/ 3353700 h 3476751"/>
                  <a:gd name="connsiteX0" fmla="*/ 849956 w 7346316"/>
                  <a:gd name="connsiteY0" fmla="*/ 3353700 h 3476751"/>
                  <a:gd name="connsiteX1" fmla="*/ 240356 w 7346316"/>
                  <a:gd name="connsiteY1" fmla="*/ 3475620 h 3476751"/>
                  <a:gd name="connsiteX2" fmla="*/ 4136 w 7346316"/>
                  <a:gd name="connsiteY2" fmla="*/ 3407040 h 3476751"/>
                  <a:gd name="connsiteX3" fmla="*/ 118436 w 7346316"/>
                  <a:gd name="connsiteY3" fmla="*/ 3208920 h 3476751"/>
                  <a:gd name="connsiteX4" fmla="*/ 468955 w 7346316"/>
                  <a:gd name="connsiteY4" fmla="*/ 2942219 h 3476751"/>
                  <a:gd name="connsiteX5" fmla="*/ 682316 w 7346316"/>
                  <a:gd name="connsiteY5" fmla="*/ 2789820 h 3476751"/>
                  <a:gd name="connsiteX6" fmla="*/ 796616 w 7346316"/>
                  <a:gd name="connsiteY6" fmla="*/ 2477400 h 3476751"/>
                  <a:gd name="connsiteX7" fmla="*/ 1063316 w 7346316"/>
                  <a:gd name="connsiteY7" fmla="*/ 2302140 h 3476751"/>
                  <a:gd name="connsiteX8" fmla="*/ 1611956 w 7346316"/>
                  <a:gd name="connsiteY8" fmla="*/ 2096400 h 3476751"/>
                  <a:gd name="connsiteX9" fmla="*/ 2937836 w 7346316"/>
                  <a:gd name="connsiteY9" fmla="*/ 1646820 h 3476751"/>
                  <a:gd name="connsiteX10" fmla="*/ 3905576 w 7346316"/>
                  <a:gd name="connsiteY10" fmla="*/ 1197240 h 3476751"/>
                  <a:gd name="connsiteX11" fmla="*/ 4972376 w 7346316"/>
                  <a:gd name="connsiteY11" fmla="*/ 740040 h 3476751"/>
                  <a:gd name="connsiteX12" fmla="*/ 5741996 w 7346316"/>
                  <a:gd name="connsiteY12" fmla="*/ 427620 h 3476751"/>
                  <a:gd name="connsiteX13" fmla="*/ 6397316 w 7346316"/>
                  <a:gd name="connsiteY13" fmla="*/ 199020 h 3476751"/>
                  <a:gd name="connsiteX14" fmla="*/ 7090736 w 7346316"/>
                  <a:gd name="connsiteY14" fmla="*/ 900 h 3476751"/>
                  <a:gd name="connsiteX15" fmla="*/ 7288856 w 7346316"/>
                  <a:gd name="connsiteY15" fmla="*/ 168540 h 3476751"/>
                  <a:gd name="connsiteX16" fmla="*/ 6130616 w 7346316"/>
                  <a:gd name="connsiteY16" fmla="*/ 968640 h 3476751"/>
                  <a:gd name="connsiteX17" fmla="*/ 4911416 w 7346316"/>
                  <a:gd name="connsiteY17" fmla="*/ 1631580 h 3476751"/>
                  <a:gd name="connsiteX18" fmla="*/ 1939616 w 7346316"/>
                  <a:gd name="connsiteY18" fmla="*/ 3003180 h 3476751"/>
                  <a:gd name="connsiteX19" fmla="*/ 849956 w 7346316"/>
                  <a:gd name="connsiteY19" fmla="*/ 3353700 h 3476751"/>
                  <a:gd name="connsiteX0" fmla="*/ 849956 w 7346316"/>
                  <a:gd name="connsiteY0" fmla="*/ 336158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1939616 w 7346316"/>
                  <a:gd name="connsiteY18" fmla="*/ 3011060 h 3484631"/>
                  <a:gd name="connsiteX19" fmla="*/ 849956 w 7346316"/>
                  <a:gd name="connsiteY19" fmla="*/ 336158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1939616 w 7346316"/>
                  <a:gd name="connsiteY18" fmla="*/ 301106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099636 w 7346316"/>
                  <a:gd name="connsiteY18" fmla="*/ 295010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099636 w 7346316"/>
                  <a:gd name="connsiteY18" fmla="*/ 295010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842836 w 7346316"/>
                  <a:gd name="connsiteY17" fmla="*/ 176900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789496 w 7346316"/>
                  <a:gd name="connsiteY17" fmla="*/ 176900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9553"/>
                  <a:gd name="connsiteY0" fmla="*/ 3233899 h 3486490"/>
                  <a:gd name="connsiteX1" fmla="*/ 240356 w 7349553"/>
                  <a:gd name="connsiteY1" fmla="*/ 3485359 h 3486490"/>
                  <a:gd name="connsiteX2" fmla="*/ 4136 w 7349553"/>
                  <a:gd name="connsiteY2" fmla="*/ 3416779 h 3486490"/>
                  <a:gd name="connsiteX3" fmla="*/ 118436 w 7349553"/>
                  <a:gd name="connsiteY3" fmla="*/ 3218659 h 3486490"/>
                  <a:gd name="connsiteX4" fmla="*/ 468955 w 7349553"/>
                  <a:gd name="connsiteY4" fmla="*/ 2951958 h 3486490"/>
                  <a:gd name="connsiteX5" fmla="*/ 682316 w 7349553"/>
                  <a:gd name="connsiteY5" fmla="*/ 2799559 h 3486490"/>
                  <a:gd name="connsiteX6" fmla="*/ 796616 w 7349553"/>
                  <a:gd name="connsiteY6" fmla="*/ 2487139 h 3486490"/>
                  <a:gd name="connsiteX7" fmla="*/ 1063316 w 7349553"/>
                  <a:gd name="connsiteY7" fmla="*/ 2311879 h 3486490"/>
                  <a:gd name="connsiteX8" fmla="*/ 1611956 w 7349553"/>
                  <a:gd name="connsiteY8" fmla="*/ 2106139 h 3486490"/>
                  <a:gd name="connsiteX9" fmla="*/ 2937836 w 7349553"/>
                  <a:gd name="connsiteY9" fmla="*/ 1656559 h 3486490"/>
                  <a:gd name="connsiteX10" fmla="*/ 3905576 w 7349553"/>
                  <a:gd name="connsiteY10" fmla="*/ 1206979 h 3486490"/>
                  <a:gd name="connsiteX11" fmla="*/ 4972376 w 7349553"/>
                  <a:gd name="connsiteY11" fmla="*/ 749779 h 3486490"/>
                  <a:gd name="connsiteX12" fmla="*/ 5741996 w 7349553"/>
                  <a:gd name="connsiteY12" fmla="*/ 437359 h 3486490"/>
                  <a:gd name="connsiteX13" fmla="*/ 6397316 w 7349553"/>
                  <a:gd name="connsiteY13" fmla="*/ 208759 h 3486490"/>
                  <a:gd name="connsiteX14" fmla="*/ 7090736 w 7349553"/>
                  <a:gd name="connsiteY14" fmla="*/ 10639 h 3486490"/>
                  <a:gd name="connsiteX15" fmla="*/ 7288856 w 7349553"/>
                  <a:gd name="connsiteY15" fmla="*/ 178279 h 3486490"/>
                  <a:gd name="connsiteX16" fmla="*/ 6084896 w 7349553"/>
                  <a:gd name="connsiteY16" fmla="*/ 1077439 h 3486490"/>
                  <a:gd name="connsiteX17" fmla="*/ 4789496 w 7349553"/>
                  <a:gd name="connsiteY17" fmla="*/ 1770859 h 3486490"/>
                  <a:gd name="connsiteX18" fmla="*/ 2183456 w 7349553"/>
                  <a:gd name="connsiteY18" fmla="*/ 2929099 h 3486490"/>
                  <a:gd name="connsiteX19" fmla="*/ 1261436 w 7349553"/>
                  <a:gd name="connsiteY19" fmla="*/ 3233899 h 3486490"/>
                  <a:gd name="connsiteX0" fmla="*/ 1261436 w 7350094"/>
                  <a:gd name="connsiteY0" fmla="*/ 3233276 h 3485867"/>
                  <a:gd name="connsiteX1" fmla="*/ 240356 w 7350094"/>
                  <a:gd name="connsiteY1" fmla="*/ 3484736 h 3485867"/>
                  <a:gd name="connsiteX2" fmla="*/ 4136 w 7350094"/>
                  <a:gd name="connsiteY2" fmla="*/ 3416156 h 3485867"/>
                  <a:gd name="connsiteX3" fmla="*/ 118436 w 7350094"/>
                  <a:gd name="connsiteY3" fmla="*/ 3218036 h 3485867"/>
                  <a:gd name="connsiteX4" fmla="*/ 468955 w 7350094"/>
                  <a:gd name="connsiteY4" fmla="*/ 2951335 h 3485867"/>
                  <a:gd name="connsiteX5" fmla="*/ 682316 w 7350094"/>
                  <a:gd name="connsiteY5" fmla="*/ 2798936 h 3485867"/>
                  <a:gd name="connsiteX6" fmla="*/ 796616 w 7350094"/>
                  <a:gd name="connsiteY6" fmla="*/ 2486516 h 3485867"/>
                  <a:gd name="connsiteX7" fmla="*/ 1063316 w 7350094"/>
                  <a:gd name="connsiteY7" fmla="*/ 2311256 h 3485867"/>
                  <a:gd name="connsiteX8" fmla="*/ 1611956 w 7350094"/>
                  <a:gd name="connsiteY8" fmla="*/ 2105516 h 3485867"/>
                  <a:gd name="connsiteX9" fmla="*/ 2937836 w 7350094"/>
                  <a:gd name="connsiteY9" fmla="*/ 1655936 h 3485867"/>
                  <a:gd name="connsiteX10" fmla="*/ 3905576 w 7350094"/>
                  <a:gd name="connsiteY10" fmla="*/ 1206356 h 3485867"/>
                  <a:gd name="connsiteX11" fmla="*/ 4972376 w 7350094"/>
                  <a:gd name="connsiteY11" fmla="*/ 749156 h 3485867"/>
                  <a:gd name="connsiteX12" fmla="*/ 5741996 w 7350094"/>
                  <a:gd name="connsiteY12" fmla="*/ 436736 h 3485867"/>
                  <a:gd name="connsiteX13" fmla="*/ 6397316 w 7350094"/>
                  <a:gd name="connsiteY13" fmla="*/ 208136 h 3485867"/>
                  <a:gd name="connsiteX14" fmla="*/ 7090736 w 7350094"/>
                  <a:gd name="connsiteY14" fmla="*/ 10016 h 3485867"/>
                  <a:gd name="connsiteX15" fmla="*/ 7288856 w 7350094"/>
                  <a:gd name="connsiteY15" fmla="*/ 177656 h 3485867"/>
                  <a:gd name="connsiteX16" fmla="*/ 6077276 w 7350094"/>
                  <a:gd name="connsiteY16" fmla="*/ 1046336 h 3485867"/>
                  <a:gd name="connsiteX17" fmla="*/ 4789496 w 7350094"/>
                  <a:gd name="connsiteY17" fmla="*/ 1770236 h 3485867"/>
                  <a:gd name="connsiteX18" fmla="*/ 2183456 w 7350094"/>
                  <a:gd name="connsiteY18" fmla="*/ 2928476 h 3485867"/>
                  <a:gd name="connsiteX19" fmla="*/ 1261436 w 7350094"/>
                  <a:gd name="connsiteY19" fmla="*/ 3233276 h 3485867"/>
                  <a:gd name="connsiteX0" fmla="*/ 1261436 w 7350094"/>
                  <a:gd name="connsiteY0" fmla="*/ 3228711 h 3481302"/>
                  <a:gd name="connsiteX1" fmla="*/ 240356 w 7350094"/>
                  <a:gd name="connsiteY1" fmla="*/ 3480171 h 3481302"/>
                  <a:gd name="connsiteX2" fmla="*/ 4136 w 7350094"/>
                  <a:gd name="connsiteY2" fmla="*/ 3411591 h 3481302"/>
                  <a:gd name="connsiteX3" fmla="*/ 118436 w 7350094"/>
                  <a:gd name="connsiteY3" fmla="*/ 3213471 h 3481302"/>
                  <a:gd name="connsiteX4" fmla="*/ 468955 w 7350094"/>
                  <a:gd name="connsiteY4" fmla="*/ 2946770 h 3481302"/>
                  <a:gd name="connsiteX5" fmla="*/ 682316 w 7350094"/>
                  <a:gd name="connsiteY5" fmla="*/ 2794371 h 3481302"/>
                  <a:gd name="connsiteX6" fmla="*/ 796616 w 7350094"/>
                  <a:gd name="connsiteY6" fmla="*/ 2481951 h 3481302"/>
                  <a:gd name="connsiteX7" fmla="*/ 1063316 w 7350094"/>
                  <a:gd name="connsiteY7" fmla="*/ 2306691 h 3481302"/>
                  <a:gd name="connsiteX8" fmla="*/ 1611956 w 7350094"/>
                  <a:gd name="connsiteY8" fmla="*/ 2100951 h 3481302"/>
                  <a:gd name="connsiteX9" fmla="*/ 2937836 w 7350094"/>
                  <a:gd name="connsiteY9" fmla="*/ 1651371 h 3481302"/>
                  <a:gd name="connsiteX10" fmla="*/ 3905576 w 7350094"/>
                  <a:gd name="connsiteY10" fmla="*/ 1201791 h 3481302"/>
                  <a:gd name="connsiteX11" fmla="*/ 4972376 w 7350094"/>
                  <a:gd name="connsiteY11" fmla="*/ 744591 h 3481302"/>
                  <a:gd name="connsiteX12" fmla="*/ 5741996 w 7350094"/>
                  <a:gd name="connsiteY12" fmla="*/ 432171 h 3481302"/>
                  <a:gd name="connsiteX13" fmla="*/ 6397316 w 7350094"/>
                  <a:gd name="connsiteY13" fmla="*/ 203571 h 3481302"/>
                  <a:gd name="connsiteX14" fmla="*/ 7090736 w 7350094"/>
                  <a:gd name="connsiteY14" fmla="*/ 5451 h 3481302"/>
                  <a:gd name="connsiteX15" fmla="*/ 7288856 w 7350094"/>
                  <a:gd name="connsiteY15" fmla="*/ 150231 h 3481302"/>
                  <a:gd name="connsiteX16" fmla="*/ 6077276 w 7350094"/>
                  <a:gd name="connsiteY16" fmla="*/ 1041771 h 3481302"/>
                  <a:gd name="connsiteX17" fmla="*/ 4789496 w 7350094"/>
                  <a:gd name="connsiteY17" fmla="*/ 1765671 h 3481302"/>
                  <a:gd name="connsiteX18" fmla="*/ 2183456 w 7350094"/>
                  <a:gd name="connsiteY18" fmla="*/ 2923911 h 3481302"/>
                  <a:gd name="connsiteX19" fmla="*/ 1261436 w 7350094"/>
                  <a:gd name="connsiteY19" fmla="*/ 3228711 h 3481302"/>
                  <a:gd name="connsiteX0" fmla="*/ 1261436 w 7355722"/>
                  <a:gd name="connsiteY0" fmla="*/ 3249080 h 3501671"/>
                  <a:gd name="connsiteX1" fmla="*/ 240356 w 7355722"/>
                  <a:gd name="connsiteY1" fmla="*/ 3500540 h 3501671"/>
                  <a:gd name="connsiteX2" fmla="*/ 4136 w 7355722"/>
                  <a:gd name="connsiteY2" fmla="*/ 3431960 h 3501671"/>
                  <a:gd name="connsiteX3" fmla="*/ 118436 w 7355722"/>
                  <a:gd name="connsiteY3" fmla="*/ 3233840 h 3501671"/>
                  <a:gd name="connsiteX4" fmla="*/ 468955 w 7355722"/>
                  <a:gd name="connsiteY4" fmla="*/ 2967139 h 3501671"/>
                  <a:gd name="connsiteX5" fmla="*/ 682316 w 7355722"/>
                  <a:gd name="connsiteY5" fmla="*/ 2814740 h 3501671"/>
                  <a:gd name="connsiteX6" fmla="*/ 796616 w 7355722"/>
                  <a:gd name="connsiteY6" fmla="*/ 2502320 h 3501671"/>
                  <a:gd name="connsiteX7" fmla="*/ 1063316 w 7355722"/>
                  <a:gd name="connsiteY7" fmla="*/ 2327060 h 3501671"/>
                  <a:gd name="connsiteX8" fmla="*/ 1611956 w 7355722"/>
                  <a:gd name="connsiteY8" fmla="*/ 2121320 h 3501671"/>
                  <a:gd name="connsiteX9" fmla="*/ 2937836 w 7355722"/>
                  <a:gd name="connsiteY9" fmla="*/ 1671740 h 3501671"/>
                  <a:gd name="connsiteX10" fmla="*/ 3905576 w 7355722"/>
                  <a:gd name="connsiteY10" fmla="*/ 1222160 h 3501671"/>
                  <a:gd name="connsiteX11" fmla="*/ 4972376 w 7355722"/>
                  <a:gd name="connsiteY11" fmla="*/ 764960 h 3501671"/>
                  <a:gd name="connsiteX12" fmla="*/ 5741996 w 7355722"/>
                  <a:gd name="connsiteY12" fmla="*/ 452540 h 3501671"/>
                  <a:gd name="connsiteX13" fmla="*/ 6397316 w 7355722"/>
                  <a:gd name="connsiteY13" fmla="*/ 223940 h 3501671"/>
                  <a:gd name="connsiteX14" fmla="*/ 7113596 w 7355722"/>
                  <a:gd name="connsiteY14" fmla="*/ 2960 h 3501671"/>
                  <a:gd name="connsiteX15" fmla="*/ 7288856 w 7355722"/>
                  <a:gd name="connsiteY15" fmla="*/ 170600 h 3501671"/>
                  <a:gd name="connsiteX16" fmla="*/ 6077276 w 7355722"/>
                  <a:gd name="connsiteY16" fmla="*/ 1062140 h 3501671"/>
                  <a:gd name="connsiteX17" fmla="*/ 4789496 w 7355722"/>
                  <a:gd name="connsiteY17" fmla="*/ 1786040 h 3501671"/>
                  <a:gd name="connsiteX18" fmla="*/ 2183456 w 7355722"/>
                  <a:gd name="connsiteY18" fmla="*/ 2944280 h 3501671"/>
                  <a:gd name="connsiteX19" fmla="*/ 1261436 w 7355722"/>
                  <a:gd name="connsiteY19" fmla="*/ 3249080 h 3501671"/>
                  <a:gd name="connsiteX0" fmla="*/ 1261436 w 7355722"/>
                  <a:gd name="connsiteY0" fmla="*/ 3249080 h 3501671"/>
                  <a:gd name="connsiteX1" fmla="*/ 240356 w 7355722"/>
                  <a:gd name="connsiteY1" fmla="*/ 3500540 h 3501671"/>
                  <a:gd name="connsiteX2" fmla="*/ 4136 w 7355722"/>
                  <a:gd name="connsiteY2" fmla="*/ 3431960 h 3501671"/>
                  <a:gd name="connsiteX3" fmla="*/ 118436 w 7355722"/>
                  <a:gd name="connsiteY3" fmla="*/ 3233840 h 3501671"/>
                  <a:gd name="connsiteX4" fmla="*/ 468955 w 7355722"/>
                  <a:gd name="connsiteY4" fmla="*/ 2967139 h 3501671"/>
                  <a:gd name="connsiteX5" fmla="*/ 682316 w 7355722"/>
                  <a:gd name="connsiteY5" fmla="*/ 2814740 h 3501671"/>
                  <a:gd name="connsiteX6" fmla="*/ 796616 w 7355722"/>
                  <a:gd name="connsiteY6" fmla="*/ 2502320 h 3501671"/>
                  <a:gd name="connsiteX7" fmla="*/ 1063316 w 7355722"/>
                  <a:gd name="connsiteY7" fmla="*/ 2327060 h 3501671"/>
                  <a:gd name="connsiteX8" fmla="*/ 1611956 w 7355722"/>
                  <a:gd name="connsiteY8" fmla="*/ 2121320 h 3501671"/>
                  <a:gd name="connsiteX9" fmla="*/ 2937836 w 7355722"/>
                  <a:gd name="connsiteY9" fmla="*/ 1671740 h 3501671"/>
                  <a:gd name="connsiteX10" fmla="*/ 3905576 w 7355722"/>
                  <a:gd name="connsiteY10" fmla="*/ 1222160 h 3501671"/>
                  <a:gd name="connsiteX11" fmla="*/ 4972376 w 7355722"/>
                  <a:gd name="connsiteY11" fmla="*/ 764960 h 3501671"/>
                  <a:gd name="connsiteX12" fmla="*/ 5741996 w 7355722"/>
                  <a:gd name="connsiteY12" fmla="*/ 452540 h 3501671"/>
                  <a:gd name="connsiteX13" fmla="*/ 6397316 w 7355722"/>
                  <a:gd name="connsiteY13" fmla="*/ 223940 h 3501671"/>
                  <a:gd name="connsiteX14" fmla="*/ 7113596 w 7355722"/>
                  <a:gd name="connsiteY14" fmla="*/ 2960 h 3501671"/>
                  <a:gd name="connsiteX15" fmla="*/ 7288856 w 7355722"/>
                  <a:gd name="connsiteY15" fmla="*/ 170600 h 3501671"/>
                  <a:gd name="connsiteX16" fmla="*/ 6077276 w 7355722"/>
                  <a:gd name="connsiteY16" fmla="*/ 1062140 h 3501671"/>
                  <a:gd name="connsiteX17" fmla="*/ 4789496 w 7355722"/>
                  <a:gd name="connsiteY17" fmla="*/ 1786040 h 3501671"/>
                  <a:gd name="connsiteX18" fmla="*/ 2183456 w 7355722"/>
                  <a:gd name="connsiteY18" fmla="*/ 2944280 h 3501671"/>
                  <a:gd name="connsiteX19" fmla="*/ 1261436 w 7355722"/>
                  <a:gd name="connsiteY19" fmla="*/ 3249080 h 3501671"/>
                  <a:gd name="connsiteX0" fmla="*/ 1261436 w 7365416"/>
                  <a:gd name="connsiteY0" fmla="*/ 3261360 h 3513951"/>
                  <a:gd name="connsiteX1" fmla="*/ 240356 w 7365416"/>
                  <a:gd name="connsiteY1" fmla="*/ 3512820 h 3513951"/>
                  <a:gd name="connsiteX2" fmla="*/ 4136 w 7365416"/>
                  <a:gd name="connsiteY2" fmla="*/ 3444240 h 3513951"/>
                  <a:gd name="connsiteX3" fmla="*/ 118436 w 7365416"/>
                  <a:gd name="connsiteY3" fmla="*/ 3246120 h 3513951"/>
                  <a:gd name="connsiteX4" fmla="*/ 468955 w 7365416"/>
                  <a:gd name="connsiteY4" fmla="*/ 2979419 h 3513951"/>
                  <a:gd name="connsiteX5" fmla="*/ 682316 w 7365416"/>
                  <a:gd name="connsiteY5" fmla="*/ 2827020 h 3513951"/>
                  <a:gd name="connsiteX6" fmla="*/ 796616 w 7365416"/>
                  <a:gd name="connsiteY6" fmla="*/ 2514600 h 3513951"/>
                  <a:gd name="connsiteX7" fmla="*/ 1063316 w 7365416"/>
                  <a:gd name="connsiteY7" fmla="*/ 2339340 h 3513951"/>
                  <a:gd name="connsiteX8" fmla="*/ 1611956 w 7365416"/>
                  <a:gd name="connsiteY8" fmla="*/ 2133600 h 3513951"/>
                  <a:gd name="connsiteX9" fmla="*/ 2937836 w 7365416"/>
                  <a:gd name="connsiteY9" fmla="*/ 1684020 h 3513951"/>
                  <a:gd name="connsiteX10" fmla="*/ 3905576 w 7365416"/>
                  <a:gd name="connsiteY10" fmla="*/ 1234440 h 3513951"/>
                  <a:gd name="connsiteX11" fmla="*/ 4972376 w 7365416"/>
                  <a:gd name="connsiteY11" fmla="*/ 777240 h 3513951"/>
                  <a:gd name="connsiteX12" fmla="*/ 5741996 w 7365416"/>
                  <a:gd name="connsiteY12" fmla="*/ 464820 h 3513951"/>
                  <a:gd name="connsiteX13" fmla="*/ 6397316 w 7365416"/>
                  <a:gd name="connsiteY13" fmla="*/ 236220 h 3513951"/>
                  <a:gd name="connsiteX14" fmla="*/ 7113596 w 7365416"/>
                  <a:gd name="connsiteY14" fmla="*/ 15240 h 3513951"/>
                  <a:gd name="connsiteX15" fmla="*/ 7288856 w 7365416"/>
                  <a:gd name="connsiteY15" fmla="*/ 182880 h 3513951"/>
                  <a:gd name="connsiteX16" fmla="*/ 6077276 w 7365416"/>
                  <a:gd name="connsiteY16" fmla="*/ 1074420 h 3513951"/>
                  <a:gd name="connsiteX17" fmla="*/ 4789496 w 7365416"/>
                  <a:gd name="connsiteY17" fmla="*/ 1798320 h 3513951"/>
                  <a:gd name="connsiteX18" fmla="*/ 2183456 w 7365416"/>
                  <a:gd name="connsiteY18" fmla="*/ 2956560 h 3513951"/>
                  <a:gd name="connsiteX19" fmla="*/ 1261436 w 7365416"/>
                  <a:gd name="connsiteY19" fmla="*/ 3261360 h 3513951"/>
                  <a:gd name="connsiteX0" fmla="*/ 1261436 w 7365416"/>
                  <a:gd name="connsiteY0" fmla="*/ 32613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183456 w 7365416"/>
                  <a:gd name="connsiteY19" fmla="*/ 2956560 h 3514272"/>
                  <a:gd name="connsiteX20" fmla="*/ 1261436 w 7365416"/>
                  <a:gd name="connsiteY20" fmla="*/ 3261360 h 3514272"/>
                  <a:gd name="connsiteX0" fmla="*/ 1368116 w 7365416"/>
                  <a:gd name="connsiteY0" fmla="*/ 32232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183456 w 7365416"/>
                  <a:gd name="connsiteY19" fmla="*/ 2956560 h 3514272"/>
                  <a:gd name="connsiteX20" fmla="*/ 1368116 w 7365416"/>
                  <a:gd name="connsiteY20" fmla="*/ 3223260 h 3514272"/>
                  <a:gd name="connsiteX0" fmla="*/ 1368116 w 7365416"/>
                  <a:gd name="connsiteY0" fmla="*/ 32232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442536 w 7365416"/>
                  <a:gd name="connsiteY19" fmla="*/ 2811780 h 3514272"/>
                  <a:gd name="connsiteX20" fmla="*/ 1368116 w 7365416"/>
                  <a:gd name="connsiteY20" fmla="*/ 322326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442536 w 7365416"/>
                  <a:gd name="connsiteY19" fmla="*/ 2811780 h 3514272"/>
                  <a:gd name="connsiteX20" fmla="*/ 1406216 w 7365416"/>
                  <a:gd name="connsiteY20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5741996 w 7365416"/>
                  <a:gd name="connsiteY12" fmla="*/ 46482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51296 w 7365416"/>
                  <a:gd name="connsiteY11" fmla="*/ 128778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43676 w 7365416"/>
                  <a:gd name="connsiteY11" fmla="*/ 123444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43676 w 7365416"/>
                  <a:gd name="connsiteY11" fmla="*/ 1234440 h 3514272"/>
                  <a:gd name="connsiteX12" fmla="*/ 5048576 w 7365416"/>
                  <a:gd name="connsiteY12" fmla="*/ 78486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36056 w 7365416"/>
                  <a:gd name="connsiteY11" fmla="*/ 1264920 h 3514272"/>
                  <a:gd name="connsiteX12" fmla="*/ 5048576 w 7365416"/>
                  <a:gd name="connsiteY12" fmla="*/ 78486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3179"/>
                  <a:gd name="connsiteY0" fmla="*/ 3196688 h 3510560"/>
                  <a:gd name="connsiteX1" fmla="*/ 735654 w 7363179"/>
                  <a:gd name="connsiteY1" fmla="*/ 3387188 h 3510560"/>
                  <a:gd name="connsiteX2" fmla="*/ 240356 w 7363179"/>
                  <a:gd name="connsiteY2" fmla="*/ 3509108 h 3510560"/>
                  <a:gd name="connsiteX3" fmla="*/ 4136 w 7363179"/>
                  <a:gd name="connsiteY3" fmla="*/ 3440528 h 3510560"/>
                  <a:gd name="connsiteX4" fmla="*/ 118436 w 7363179"/>
                  <a:gd name="connsiteY4" fmla="*/ 3242408 h 3510560"/>
                  <a:gd name="connsiteX5" fmla="*/ 468955 w 7363179"/>
                  <a:gd name="connsiteY5" fmla="*/ 2975707 h 3510560"/>
                  <a:gd name="connsiteX6" fmla="*/ 682316 w 7363179"/>
                  <a:gd name="connsiteY6" fmla="*/ 2823308 h 3510560"/>
                  <a:gd name="connsiteX7" fmla="*/ 796616 w 7363179"/>
                  <a:gd name="connsiteY7" fmla="*/ 2510888 h 3510560"/>
                  <a:gd name="connsiteX8" fmla="*/ 1063316 w 7363179"/>
                  <a:gd name="connsiteY8" fmla="*/ 2335628 h 3510560"/>
                  <a:gd name="connsiteX9" fmla="*/ 1611956 w 7363179"/>
                  <a:gd name="connsiteY9" fmla="*/ 2129888 h 3510560"/>
                  <a:gd name="connsiteX10" fmla="*/ 2937836 w 7363179"/>
                  <a:gd name="connsiteY10" fmla="*/ 1680308 h 3510560"/>
                  <a:gd name="connsiteX11" fmla="*/ 3936056 w 7363179"/>
                  <a:gd name="connsiteY11" fmla="*/ 1261208 h 3510560"/>
                  <a:gd name="connsiteX12" fmla="*/ 5048576 w 7363179"/>
                  <a:gd name="connsiteY12" fmla="*/ 781148 h 3510560"/>
                  <a:gd name="connsiteX13" fmla="*/ 6145856 w 7363179"/>
                  <a:gd name="connsiteY13" fmla="*/ 362048 h 3510560"/>
                  <a:gd name="connsiteX14" fmla="*/ 7113596 w 7363179"/>
                  <a:gd name="connsiteY14" fmla="*/ 11528 h 3510560"/>
                  <a:gd name="connsiteX15" fmla="*/ 7288856 w 7363179"/>
                  <a:gd name="connsiteY15" fmla="*/ 179168 h 3510560"/>
                  <a:gd name="connsiteX16" fmla="*/ 6077276 w 7363179"/>
                  <a:gd name="connsiteY16" fmla="*/ 1070708 h 3510560"/>
                  <a:gd name="connsiteX17" fmla="*/ 4789496 w 7363179"/>
                  <a:gd name="connsiteY17" fmla="*/ 1794608 h 3510560"/>
                  <a:gd name="connsiteX18" fmla="*/ 2442536 w 7363179"/>
                  <a:gd name="connsiteY18" fmla="*/ 2808068 h 3510560"/>
                  <a:gd name="connsiteX19" fmla="*/ 1406216 w 7363179"/>
                  <a:gd name="connsiteY19" fmla="*/ 3196688 h 351056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3405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09783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75936 w 7363179"/>
                  <a:gd name="connsiteY10" fmla="*/ 170921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75936 w 7363179"/>
                  <a:gd name="connsiteY10" fmla="*/ 168635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45597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74553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705176 w 7363179"/>
                  <a:gd name="connsiteY6" fmla="*/ 276839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13177 h 3508990"/>
                  <a:gd name="connsiteX6" fmla="*/ 705176 w 7363179"/>
                  <a:gd name="connsiteY6" fmla="*/ 276839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9541"/>
                  <a:gd name="connsiteX1" fmla="*/ 735654 w 7363179"/>
                  <a:gd name="connsiteY1" fmla="*/ 3385618 h 3509541"/>
                  <a:gd name="connsiteX2" fmla="*/ 240356 w 7363179"/>
                  <a:gd name="connsiteY2" fmla="*/ 3507538 h 3509541"/>
                  <a:gd name="connsiteX3" fmla="*/ 4136 w 7363179"/>
                  <a:gd name="connsiteY3" fmla="*/ 3438958 h 3509541"/>
                  <a:gd name="connsiteX4" fmla="*/ 118436 w 7363179"/>
                  <a:gd name="connsiteY4" fmla="*/ 3164638 h 3509541"/>
                  <a:gd name="connsiteX5" fmla="*/ 468955 w 7363179"/>
                  <a:gd name="connsiteY5" fmla="*/ 2913177 h 3509541"/>
                  <a:gd name="connsiteX6" fmla="*/ 705176 w 7363179"/>
                  <a:gd name="connsiteY6" fmla="*/ 2768398 h 3509541"/>
                  <a:gd name="connsiteX7" fmla="*/ 796616 w 7363179"/>
                  <a:gd name="connsiteY7" fmla="*/ 2455978 h 3509541"/>
                  <a:gd name="connsiteX8" fmla="*/ 1040456 w 7363179"/>
                  <a:gd name="connsiteY8" fmla="*/ 2257858 h 3509541"/>
                  <a:gd name="connsiteX9" fmla="*/ 1688156 w 7363179"/>
                  <a:gd name="connsiteY9" fmla="*/ 2029258 h 3509541"/>
                  <a:gd name="connsiteX10" fmla="*/ 2945456 w 7363179"/>
                  <a:gd name="connsiteY10" fmla="*/ 1655878 h 3509541"/>
                  <a:gd name="connsiteX11" fmla="*/ 3936056 w 7363179"/>
                  <a:gd name="connsiteY11" fmla="*/ 1259638 h 3509541"/>
                  <a:gd name="connsiteX12" fmla="*/ 5048576 w 7363179"/>
                  <a:gd name="connsiteY12" fmla="*/ 779578 h 3509541"/>
                  <a:gd name="connsiteX13" fmla="*/ 6145856 w 7363179"/>
                  <a:gd name="connsiteY13" fmla="*/ 337618 h 3509541"/>
                  <a:gd name="connsiteX14" fmla="*/ 7113596 w 7363179"/>
                  <a:gd name="connsiteY14" fmla="*/ 9958 h 3509541"/>
                  <a:gd name="connsiteX15" fmla="*/ 7288856 w 7363179"/>
                  <a:gd name="connsiteY15" fmla="*/ 177598 h 3509541"/>
                  <a:gd name="connsiteX16" fmla="*/ 6077276 w 7363179"/>
                  <a:gd name="connsiteY16" fmla="*/ 1069138 h 3509541"/>
                  <a:gd name="connsiteX17" fmla="*/ 4789496 w 7363179"/>
                  <a:gd name="connsiteY17" fmla="*/ 1793038 h 3509541"/>
                  <a:gd name="connsiteX18" fmla="*/ 2442536 w 7363179"/>
                  <a:gd name="connsiteY18" fmla="*/ 2806498 h 3509541"/>
                  <a:gd name="connsiteX19" fmla="*/ 1406216 w 7363179"/>
                  <a:gd name="connsiteY19" fmla="*/ 3195118 h 3509541"/>
                  <a:gd name="connsiteX0" fmla="*/ 1406612 w 7363575"/>
                  <a:gd name="connsiteY0" fmla="*/ 3195118 h 3482708"/>
                  <a:gd name="connsiteX1" fmla="*/ 736050 w 7363575"/>
                  <a:gd name="connsiteY1" fmla="*/ 3385618 h 3482708"/>
                  <a:gd name="connsiteX2" fmla="*/ 248372 w 7363575"/>
                  <a:gd name="connsiteY2" fmla="*/ 3477058 h 3482708"/>
                  <a:gd name="connsiteX3" fmla="*/ 4532 w 7363575"/>
                  <a:gd name="connsiteY3" fmla="*/ 3438958 h 3482708"/>
                  <a:gd name="connsiteX4" fmla="*/ 118832 w 7363575"/>
                  <a:gd name="connsiteY4" fmla="*/ 3164638 h 3482708"/>
                  <a:gd name="connsiteX5" fmla="*/ 469351 w 7363575"/>
                  <a:gd name="connsiteY5" fmla="*/ 2913177 h 3482708"/>
                  <a:gd name="connsiteX6" fmla="*/ 705572 w 7363575"/>
                  <a:gd name="connsiteY6" fmla="*/ 2768398 h 3482708"/>
                  <a:gd name="connsiteX7" fmla="*/ 797012 w 7363575"/>
                  <a:gd name="connsiteY7" fmla="*/ 2455978 h 3482708"/>
                  <a:gd name="connsiteX8" fmla="*/ 1040852 w 7363575"/>
                  <a:gd name="connsiteY8" fmla="*/ 2257858 h 3482708"/>
                  <a:gd name="connsiteX9" fmla="*/ 1688552 w 7363575"/>
                  <a:gd name="connsiteY9" fmla="*/ 2029258 h 3482708"/>
                  <a:gd name="connsiteX10" fmla="*/ 2945852 w 7363575"/>
                  <a:gd name="connsiteY10" fmla="*/ 1655878 h 3482708"/>
                  <a:gd name="connsiteX11" fmla="*/ 3936452 w 7363575"/>
                  <a:gd name="connsiteY11" fmla="*/ 1259638 h 3482708"/>
                  <a:gd name="connsiteX12" fmla="*/ 5048972 w 7363575"/>
                  <a:gd name="connsiteY12" fmla="*/ 779578 h 3482708"/>
                  <a:gd name="connsiteX13" fmla="*/ 6146252 w 7363575"/>
                  <a:gd name="connsiteY13" fmla="*/ 337618 h 3482708"/>
                  <a:gd name="connsiteX14" fmla="*/ 7113992 w 7363575"/>
                  <a:gd name="connsiteY14" fmla="*/ 9958 h 3482708"/>
                  <a:gd name="connsiteX15" fmla="*/ 7289252 w 7363575"/>
                  <a:gd name="connsiteY15" fmla="*/ 177598 h 3482708"/>
                  <a:gd name="connsiteX16" fmla="*/ 6077672 w 7363575"/>
                  <a:gd name="connsiteY16" fmla="*/ 1069138 h 3482708"/>
                  <a:gd name="connsiteX17" fmla="*/ 4789892 w 7363575"/>
                  <a:gd name="connsiteY17" fmla="*/ 1793038 h 3482708"/>
                  <a:gd name="connsiteX18" fmla="*/ 2442932 w 7363575"/>
                  <a:gd name="connsiteY18" fmla="*/ 2806498 h 3482708"/>
                  <a:gd name="connsiteX19" fmla="*/ 1406612 w 7363575"/>
                  <a:gd name="connsiteY19" fmla="*/ 3195118 h 3482708"/>
                  <a:gd name="connsiteX0" fmla="*/ 1436001 w 7392964"/>
                  <a:gd name="connsiteY0" fmla="*/ 3195118 h 3477996"/>
                  <a:gd name="connsiteX1" fmla="*/ 765439 w 7392964"/>
                  <a:gd name="connsiteY1" fmla="*/ 3385618 h 3477996"/>
                  <a:gd name="connsiteX2" fmla="*/ 277761 w 7392964"/>
                  <a:gd name="connsiteY2" fmla="*/ 3477058 h 3477996"/>
                  <a:gd name="connsiteX3" fmla="*/ 3441 w 7392964"/>
                  <a:gd name="connsiteY3" fmla="*/ 3377998 h 3477996"/>
                  <a:gd name="connsiteX4" fmla="*/ 148221 w 7392964"/>
                  <a:gd name="connsiteY4" fmla="*/ 3164638 h 3477996"/>
                  <a:gd name="connsiteX5" fmla="*/ 498740 w 7392964"/>
                  <a:gd name="connsiteY5" fmla="*/ 2913177 h 3477996"/>
                  <a:gd name="connsiteX6" fmla="*/ 734961 w 7392964"/>
                  <a:gd name="connsiteY6" fmla="*/ 2768398 h 3477996"/>
                  <a:gd name="connsiteX7" fmla="*/ 826401 w 7392964"/>
                  <a:gd name="connsiteY7" fmla="*/ 2455978 h 3477996"/>
                  <a:gd name="connsiteX8" fmla="*/ 1070241 w 7392964"/>
                  <a:gd name="connsiteY8" fmla="*/ 2257858 h 3477996"/>
                  <a:gd name="connsiteX9" fmla="*/ 1717941 w 7392964"/>
                  <a:gd name="connsiteY9" fmla="*/ 2029258 h 3477996"/>
                  <a:gd name="connsiteX10" fmla="*/ 2975241 w 7392964"/>
                  <a:gd name="connsiteY10" fmla="*/ 1655878 h 3477996"/>
                  <a:gd name="connsiteX11" fmla="*/ 3965841 w 7392964"/>
                  <a:gd name="connsiteY11" fmla="*/ 1259638 h 3477996"/>
                  <a:gd name="connsiteX12" fmla="*/ 5078361 w 7392964"/>
                  <a:gd name="connsiteY12" fmla="*/ 779578 h 3477996"/>
                  <a:gd name="connsiteX13" fmla="*/ 6175641 w 7392964"/>
                  <a:gd name="connsiteY13" fmla="*/ 337618 h 3477996"/>
                  <a:gd name="connsiteX14" fmla="*/ 7143381 w 7392964"/>
                  <a:gd name="connsiteY14" fmla="*/ 9958 h 3477996"/>
                  <a:gd name="connsiteX15" fmla="*/ 7318641 w 7392964"/>
                  <a:gd name="connsiteY15" fmla="*/ 177598 h 3477996"/>
                  <a:gd name="connsiteX16" fmla="*/ 6107061 w 7392964"/>
                  <a:gd name="connsiteY16" fmla="*/ 1069138 h 3477996"/>
                  <a:gd name="connsiteX17" fmla="*/ 4819281 w 7392964"/>
                  <a:gd name="connsiteY17" fmla="*/ 1793038 h 3477996"/>
                  <a:gd name="connsiteX18" fmla="*/ 2472321 w 7392964"/>
                  <a:gd name="connsiteY18" fmla="*/ 2806498 h 3477996"/>
                  <a:gd name="connsiteX19" fmla="*/ 1436001 w 7392964"/>
                  <a:gd name="connsiteY19" fmla="*/ 3195118 h 3477996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32623 w 7390626"/>
                  <a:gd name="connsiteY6" fmla="*/ 2768398 h 3478074"/>
                  <a:gd name="connsiteX7" fmla="*/ 824063 w 7390626"/>
                  <a:gd name="connsiteY7" fmla="*/ 245597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24063 w 7390626"/>
                  <a:gd name="connsiteY7" fmla="*/ 245597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77403 w 7390626"/>
                  <a:gd name="connsiteY7" fmla="*/ 242549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39303 w 7390626"/>
                  <a:gd name="connsiteY7" fmla="*/ 244835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39303 w 7390626"/>
                  <a:gd name="connsiteY7" fmla="*/ 2448358 h 3478074"/>
                  <a:gd name="connsiteX8" fmla="*/ 1144103 w 7390626"/>
                  <a:gd name="connsiteY8" fmla="*/ 22197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44103 w 7390626"/>
                  <a:gd name="connsiteY8" fmla="*/ 22197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266023 w 7390626"/>
                  <a:gd name="connsiteY8" fmla="*/ 21816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227923 w 7390626"/>
                  <a:gd name="connsiteY8" fmla="*/ 218927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51723 w 7390626"/>
                  <a:gd name="connsiteY8" fmla="*/ 219689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51723 w 7390626"/>
                  <a:gd name="connsiteY8" fmla="*/ 2196898 h 3478074"/>
                  <a:gd name="connsiteX9" fmla="*/ 1753703 w 7390626"/>
                  <a:gd name="connsiteY9" fmla="*/ 197591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33963"/>
                  <a:gd name="connsiteX1" fmla="*/ 763101 w 7390626"/>
                  <a:gd name="connsiteY1" fmla="*/ 3385618 h 3433963"/>
                  <a:gd name="connsiteX2" fmla="*/ 275423 w 7390626"/>
                  <a:gd name="connsiteY2" fmla="*/ 3431338 h 3433963"/>
                  <a:gd name="connsiteX3" fmla="*/ 1103 w 7390626"/>
                  <a:gd name="connsiteY3" fmla="*/ 3377998 h 3433963"/>
                  <a:gd name="connsiteX4" fmla="*/ 191603 w 7390626"/>
                  <a:gd name="connsiteY4" fmla="*/ 3134158 h 3433963"/>
                  <a:gd name="connsiteX5" fmla="*/ 496402 w 7390626"/>
                  <a:gd name="connsiteY5" fmla="*/ 2913177 h 3433963"/>
                  <a:gd name="connsiteX6" fmla="*/ 747863 w 7390626"/>
                  <a:gd name="connsiteY6" fmla="*/ 2722678 h 3433963"/>
                  <a:gd name="connsiteX7" fmla="*/ 854543 w 7390626"/>
                  <a:gd name="connsiteY7" fmla="*/ 2417878 h 3433963"/>
                  <a:gd name="connsiteX8" fmla="*/ 1151723 w 7390626"/>
                  <a:gd name="connsiteY8" fmla="*/ 2196898 h 3433963"/>
                  <a:gd name="connsiteX9" fmla="*/ 1753703 w 7390626"/>
                  <a:gd name="connsiteY9" fmla="*/ 1975918 h 3433963"/>
                  <a:gd name="connsiteX10" fmla="*/ 2972903 w 7390626"/>
                  <a:gd name="connsiteY10" fmla="*/ 1655878 h 3433963"/>
                  <a:gd name="connsiteX11" fmla="*/ 3963503 w 7390626"/>
                  <a:gd name="connsiteY11" fmla="*/ 1259638 h 3433963"/>
                  <a:gd name="connsiteX12" fmla="*/ 5076023 w 7390626"/>
                  <a:gd name="connsiteY12" fmla="*/ 779578 h 3433963"/>
                  <a:gd name="connsiteX13" fmla="*/ 6173303 w 7390626"/>
                  <a:gd name="connsiteY13" fmla="*/ 337618 h 3433963"/>
                  <a:gd name="connsiteX14" fmla="*/ 7141043 w 7390626"/>
                  <a:gd name="connsiteY14" fmla="*/ 9958 h 3433963"/>
                  <a:gd name="connsiteX15" fmla="*/ 7316303 w 7390626"/>
                  <a:gd name="connsiteY15" fmla="*/ 177598 h 3433963"/>
                  <a:gd name="connsiteX16" fmla="*/ 6104723 w 7390626"/>
                  <a:gd name="connsiteY16" fmla="*/ 1069138 h 3433963"/>
                  <a:gd name="connsiteX17" fmla="*/ 4816943 w 7390626"/>
                  <a:gd name="connsiteY17" fmla="*/ 1793038 h 3433963"/>
                  <a:gd name="connsiteX18" fmla="*/ 2469983 w 7390626"/>
                  <a:gd name="connsiteY18" fmla="*/ 2806498 h 3433963"/>
                  <a:gd name="connsiteX19" fmla="*/ 1433663 w 7390626"/>
                  <a:gd name="connsiteY19" fmla="*/ 3195118 h 3433963"/>
                  <a:gd name="connsiteX0" fmla="*/ 1433663 w 7390626"/>
                  <a:gd name="connsiteY0" fmla="*/ 3195118 h 3433963"/>
                  <a:gd name="connsiteX1" fmla="*/ 763101 w 7390626"/>
                  <a:gd name="connsiteY1" fmla="*/ 3362758 h 3433963"/>
                  <a:gd name="connsiteX2" fmla="*/ 275423 w 7390626"/>
                  <a:gd name="connsiteY2" fmla="*/ 3431338 h 3433963"/>
                  <a:gd name="connsiteX3" fmla="*/ 1103 w 7390626"/>
                  <a:gd name="connsiteY3" fmla="*/ 3377998 h 3433963"/>
                  <a:gd name="connsiteX4" fmla="*/ 191603 w 7390626"/>
                  <a:gd name="connsiteY4" fmla="*/ 3134158 h 3433963"/>
                  <a:gd name="connsiteX5" fmla="*/ 496402 w 7390626"/>
                  <a:gd name="connsiteY5" fmla="*/ 2913177 h 3433963"/>
                  <a:gd name="connsiteX6" fmla="*/ 747863 w 7390626"/>
                  <a:gd name="connsiteY6" fmla="*/ 2722678 h 3433963"/>
                  <a:gd name="connsiteX7" fmla="*/ 854543 w 7390626"/>
                  <a:gd name="connsiteY7" fmla="*/ 2417878 h 3433963"/>
                  <a:gd name="connsiteX8" fmla="*/ 1151723 w 7390626"/>
                  <a:gd name="connsiteY8" fmla="*/ 2196898 h 3433963"/>
                  <a:gd name="connsiteX9" fmla="*/ 1753703 w 7390626"/>
                  <a:gd name="connsiteY9" fmla="*/ 1975918 h 3433963"/>
                  <a:gd name="connsiteX10" fmla="*/ 2972903 w 7390626"/>
                  <a:gd name="connsiteY10" fmla="*/ 1655878 h 3433963"/>
                  <a:gd name="connsiteX11" fmla="*/ 3963503 w 7390626"/>
                  <a:gd name="connsiteY11" fmla="*/ 1259638 h 3433963"/>
                  <a:gd name="connsiteX12" fmla="*/ 5076023 w 7390626"/>
                  <a:gd name="connsiteY12" fmla="*/ 779578 h 3433963"/>
                  <a:gd name="connsiteX13" fmla="*/ 6173303 w 7390626"/>
                  <a:gd name="connsiteY13" fmla="*/ 337618 h 3433963"/>
                  <a:gd name="connsiteX14" fmla="*/ 7141043 w 7390626"/>
                  <a:gd name="connsiteY14" fmla="*/ 9958 h 3433963"/>
                  <a:gd name="connsiteX15" fmla="*/ 7316303 w 7390626"/>
                  <a:gd name="connsiteY15" fmla="*/ 177598 h 3433963"/>
                  <a:gd name="connsiteX16" fmla="*/ 6104723 w 7390626"/>
                  <a:gd name="connsiteY16" fmla="*/ 1069138 h 3433963"/>
                  <a:gd name="connsiteX17" fmla="*/ 4816943 w 7390626"/>
                  <a:gd name="connsiteY17" fmla="*/ 1793038 h 3433963"/>
                  <a:gd name="connsiteX18" fmla="*/ 2469983 w 7390626"/>
                  <a:gd name="connsiteY18" fmla="*/ 2806498 h 3433963"/>
                  <a:gd name="connsiteX19" fmla="*/ 1433663 w 7390626"/>
                  <a:gd name="connsiteY19" fmla="*/ 3195118 h 3433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Rectangle 4">
                <a:extLst>
                  <a:ext uri="{FF2B5EF4-FFF2-40B4-BE49-F238E27FC236}">
                    <a16:creationId xmlns:a16="http://schemas.microsoft.com/office/drawing/2014/main" id="{A1FCB10B-DC86-4F30-891B-4053AA17336A}"/>
                  </a:ext>
                </a:extLst>
              </p:cNvPr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" fmla="*/ 0 w 4067033"/>
                  <a:gd name="connsiteY0" fmla="*/ 794750 h 2800971"/>
                  <a:gd name="connsiteX1" fmla="*/ 3008217 w 4067033"/>
                  <a:gd name="connsiteY1" fmla="*/ 0 h 2800971"/>
                  <a:gd name="connsiteX2" fmla="*/ 4067033 w 4067033"/>
                  <a:gd name="connsiteY2" fmla="*/ 2800971 h 2800971"/>
                  <a:gd name="connsiteX3" fmla="*/ 0 w 4067033"/>
                  <a:gd name="connsiteY3" fmla="*/ 2800971 h 2800971"/>
                  <a:gd name="connsiteX4" fmla="*/ 0 w 4067033"/>
                  <a:gd name="connsiteY4" fmla="*/ 794750 h 2800971"/>
                  <a:gd name="connsiteX0" fmla="*/ 0 w 3270108"/>
                  <a:gd name="connsiteY0" fmla="*/ 794750 h 2800971"/>
                  <a:gd name="connsiteX1" fmla="*/ 3008217 w 3270108"/>
                  <a:gd name="connsiteY1" fmla="*/ 0 h 2800971"/>
                  <a:gd name="connsiteX2" fmla="*/ 3270108 w 3270108"/>
                  <a:gd name="connsiteY2" fmla="*/ 745167 h 2800971"/>
                  <a:gd name="connsiteX3" fmla="*/ 0 w 3270108"/>
                  <a:gd name="connsiteY3" fmla="*/ 2800971 h 2800971"/>
                  <a:gd name="connsiteX4" fmla="*/ 0 w 3270108"/>
                  <a:gd name="connsiteY4" fmla="*/ 794750 h 2800971"/>
                  <a:gd name="connsiteX0" fmla="*/ 0 w 3270108"/>
                  <a:gd name="connsiteY0" fmla="*/ 1094399 h 3100620"/>
                  <a:gd name="connsiteX1" fmla="*/ 3066016 w 3270108"/>
                  <a:gd name="connsiteY1" fmla="*/ 0 h 3100620"/>
                  <a:gd name="connsiteX2" fmla="*/ 3270108 w 3270108"/>
                  <a:gd name="connsiteY2" fmla="*/ 1044816 h 3100620"/>
                  <a:gd name="connsiteX3" fmla="*/ 0 w 3270108"/>
                  <a:gd name="connsiteY3" fmla="*/ 3100620 h 3100620"/>
                  <a:gd name="connsiteX4" fmla="*/ 0 w 3270108"/>
                  <a:gd name="connsiteY4" fmla="*/ 1094399 h 3100620"/>
                  <a:gd name="connsiteX0" fmla="*/ 0 w 3417466"/>
                  <a:gd name="connsiteY0" fmla="*/ 1094399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0 w 3417466"/>
                  <a:gd name="connsiteY4" fmla="*/ 1094399 h 3100620"/>
                  <a:gd name="connsiteX0" fmla="*/ 229562 w 3417466"/>
                  <a:gd name="connsiteY0" fmla="*/ 1580014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29562 w 3417466"/>
                  <a:gd name="connsiteY4" fmla="*/ 1580014 h 3100620"/>
                  <a:gd name="connsiteX0" fmla="*/ 266766 w 3417466"/>
                  <a:gd name="connsiteY0" fmla="*/ 1419360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66766 w 3417466"/>
                  <a:gd name="connsiteY4" fmla="*/ 1419360 h 3100620"/>
                  <a:gd name="connsiteX0" fmla="*/ 266766 w 3417466"/>
                  <a:gd name="connsiteY0" fmla="*/ 1616825 h 3298085"/>
                  <a:gd name="connsiteX1" fmla="*/ 3234640 w 3417466"/>
                  <a:gd name="connsiteY1" fmla="*/ 0 h 3298085"/>
                  <a:gd name="connsiteX2" fmla="*/ 3417466 w 3417466"/>
                  <a:gd name="connsiteY2" fmla="*/ 736131 h 3298085"/>
                  <a:gd name="connsiteX3" fmla="*/ 0 w 3417466"/>
                  <a:gd name="connsiteY3" fmla="*/ 3298085 h 3298085"/>
                  <a:gd name="connsiteX4" fmla="*/ 266766 w 3417466"/>
                  <a:gd name="connsiteY4" fmla="*/ 1616825 h 3298085"/>
                  <a:gd name="connsiteX0" fmla="*/ 266766 w 3417466"/>
                  <a:gd name="connsiteY0" fmla="*/ 1780735 h 3461995"/>
                  <a:gd name="connsiteX1" fmla="*/ 3222744 w 3417466"/>
                  <a:gd name="connsiteY1" fmla="*/ 0 h 3461995"/>
                  <a:gd name="connsiteX2" fmla="*/ 3417466 w 3417466"/>
                  <a:gd name="connsiteY2" fmla="*/ 900041 h 3461995"/>
                  <a:gd name="connsiteX3" fmla="*/ 0 w 3417466"/>
                  <a:gd name="connsiteY3" fmla="*/ 3461995 h 3461995"/>
                  <a:gd name="connsiteX4" fmla="*/ 266766 w 3417466"/>
                  <a:gd name="connsiteY4" fmla="*/ 1780735 h 3461995"/>
                  <a:gd name="connsiteX0" fmla="*/ 266766 w 3445299"/>
                  <a:gd name="connsiteY0" fmla="*/ 1780735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266766 w 3445299"/>
                  <a:gd name="connsiteY4" fmla="*/ 1780735 h 3461995"/>
                  <a:gd name="connsiteX0" fmla="*/ 345831 w 3445299"/>
                  <a:gd name="connsiteY0" fmla="*/ 1789770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345831 w 3445299"/>
                  <a:gd name="connsiteY4" fmla="*/ 1789770 h 3461995"/>
                  <a:gd name="connsiteX0" fmla="*/ 345831 w 3445299"/>
                  <a:gd name="connsiteY0" fmla="*/ 1760140 h 3432365"/>
                  <a:gd name="connsiteX1" fmla="*/ 3440804 w 3445299"/>
                  <a:gd name="connsiteY1" fmla="*/ 0 h 3432365"/>
                  <a:gd name="connsiteX2" fmla="*/ 3445299 w 3445299"/>
                  <a:gd name="connsiteY2" fmla="*/ 564981 h 3432365"/>
                  <a:gd name="connsiteX3" fmla="*/ 0 w 3445299"/>
                  <a:gd name="connsiteY3" fmla="*/ 3432365 h 3432365"/>
                  <a:gd name="connsiteX4" fmla="*/ 345831 w 3445299"/>
                  <a:gd name="connsiteY4" fmla="*/ 1760140 h 3432365"/>
                  <a:gd name="connsiteX0" fmla="*/ 345831 w 3440824"/>
                  <a:gd name="connsiteY0" fmla="*/ 1760140 h 3432365"/>
                  <a:gd name="connsiteX1" fmla="*/ 3440804 w 3440824"/>
                  <a:gd name="connsiteY1" fmla="*/ 0 h 3432365"/>
                  <a:gd name="connsiteX2" fmla="*/ 3361914 w 3440824"/>
                  <a:gd name="connsiteY2" fmla="*/ 449442 h 3432365"/>
                  <a:gd name="connsiteX3" fmla="*/ 0 w 3440824"/>
                  <a:gd name="connsiteY3" fmla="*/ 3432365 h 3432365"/>
                  <a:gd name="connsiteX4" fmla="*/ 345831 w 3440824"/>
                  <a:gd name="connsiteY4" fmla="*/ 1760140 h 3432365"/>
                  <a:gd name="connsiteX0" fmla="*/ 345831 w 3361914"/>
                  <a:gd name="connsiteY0" fmla="*/ 2001319 h 3673544"/>
                  <a:gd name="connsiteX1" fmla="*/ 3350573 w 3361914"/>
                  <a:gd name="connsiteY1" fmla="*/ 0 h 3673544"/>
                  <a:gd name="connsiteX2" fmla="*/ 3361914 w 3361914"/>
                  <a:gd name="connsiteY2" fmla="*/ 690621 h 3673544"/>
                  <a:gd name="connsiteX3" fmla="*/ 0 w 3361914"/>
                  <a:gd name="connsiteY3" fmla="*/ 3673544 h 3673544"/>
                  <a:gd name="connsiteX4" fmla="*/ 345831 w 3361914"/>
                  <a:gd name="connsiteY4" fmla="*/ 2001319 h 3673544"/>
                  <a:gd name="connsiteX0" fmla="*/ 345831 w 3391543"/>
                  <a:gd name="connsiteY0" fmla="*/ 2001319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5831 w 3391543"/>
                  <a:gd name="connsiteY4" fmla="*/ 2001319 h 3673544"/>
                  <a:gd name="connsiteX0" fmla="*/ 345831 w 3350575"/>
                  <a:gd name="connsiteY0" fmla="*/ 2001319 h 3673544"/>
                  <a:gd name="connsiteX1" fmla="*/ 3350573 w 3350575"/>
                  <a:gd name="connsiteY1" fmla="*/ 0 h 3673544"/>
                  <a:gd name="connsiteX2" fmla="*/ 1994537 w 3350575"/>
                  <a:gd name="connsiteY2" fmla="*/ 1745509 h 3673544"/>
                  <a:gd name="connsiteX3" fmla="*/ 0 w 3350575"/>
                  <a:gd name="connsiteY3" fmla="*/ 3673544 h 3673544"/>
                  <a:gd name="connsiteX4" fmla="*/ 345831 w 3350575"/>
                  <a:gd name="connsiteY4" fmla="*/ 2001319 h 3673544"/>
                  <a:gd name="connsiteX0" fmla="*/ 345831 w 2419560"/>
                  <a:gd name="connsiteY0" fmla="*/ 1921118 h 3593343"/>
                  <a:gd name="connsiteX1" fmla="*/ 2419558 w 2419560"/>
                  <a:gd name="connsiteY1" fmla="*/ 0 h 3593343"/>
                  <a:gd name="connsiteX2" fmla="*/ 1994537 w 2419560"/>
                  <a:gd name="connsiteY2" fmla="*/ 1665308 h 3593343"/>
                  <a:gd name="connsiteX3" fmla="*/ 0 w 2419560"/>
                  <a:gd name="connsiteY3" fmla="*/ 3593343 h 3593343"/>
                  <a:gd name="connsiteX4" fmla="*/ 345831 w 2419560"/>
                  <a:gd name="connsiteY4" fmla="*/ 1921118 h 3593343"/>
                  <a:gd name="connsiteX0" fmla="*/ 345831 w 2276422"/>
                  <a:gd name="connsiteY0" fmla="*/ 2312566 h 3984791"/>
                  <a:gd name="connsiteX1" fmla="*/ 2276417 w 2276422"/>
                  <a:gd name="connsiteY1" fmla="*/ 1 h 3984791"/>
                  <a:gd name="connsiteX2" fmla="*/ 1994537 w 2276422"/>
                  <a:gd name="connsiteY2" fmla="*/ 2056756 h 3984791"/>
                  <a:gd name="connsiteX3" fmla="*/ 0 w 2276422"/>
                  <a:gd name="connsiteY3" fmla="*/ 3984791 h 3984791"/>
                  <a:gd name="connsiteX4" fmla="*/ 345831 w 2276422"/>
                  <a:gd name="connsiteY4" fmla="*/ 2312566 h 3984791"/>
                  <a:gd name="connsiteX0" fmla="*/ 366762 w 2276422"/>
                  <a:gd name="connsiteY0" fmla="*/ 1892302 h 3984791"/>
                  <a:gd name="connsiteX1" fmla="*/ 2276417 w 2276422"/>
                  <a:gd name="connsiteY1" fmla="*/ 1 h 3984791"/>
                  <a:gd name="connsiteX2" fmla="*/ 1994537 w 2276422"/>
                  <a:gd name="connsiteY2" fmla="*/ 2056756 h 3984791"/>
                  <a:gd name="connsiteX3" fmla="*/ 0 w 2276422"/>
                  <a:gd name="connsiteY3" fmla="*/ 3984791 h 3984791"/>
                  <a:gd name="connsiteX4" fmla="*/ 366762 w 2276422"/>
                  <a:gd name="connsiteY4" fmla="*/ 1892302 h 3984791"/>
                  <a:gd name="connsiteX0" fmla="*/ 366762 w 2276422"/>
                  <a:gd name="connsiteY0" fmla="*/ 1892302 h 3984791"/>
                  <a:gd name="connsiteX1" fmla="*/ 2276417 w 2276422"/>
                  <a:gd name="connsiteY1" fmla="*/ 1 h 3984791"/>
                  <a:gd name="connsiteX2" fmla="*/ 1913347 w 2276422"/>
                  <a:gd name="connsiteY2" fmla="*/ 1237841 h 3984791"/>
                  <a:gd name="connsiteX3" fmla="*/ 0 w 2276422"/>
                  <a:gd name="connsiteY3" fmla="*/ 3984791 h 3984791"/>
                  <a:gd name="connsiteX4" fmla="*/ 366762 w 2276422"/>
                  <a:gd name="connsiteY4" fmla="*/ 1892302 h 3984791"/>
                  <a:gd name="connsiteX0" fmla="*/ 366762 w 2276463"/>
                  <a:gd name="connsiteY0" fmla="*/ 1892302 h 3984791"/>
                  <a:gd name="connsiteX1" fmla="*/ 2276417 w 2276463"/>
                  <a:gd name="connsiteY1" fmla="*/ 1 h 3984791"/>
                  <a:gd name="connsiteX2" fmla="*/ 2243053 w 2276463"/>
                  <a:gd name="connsiteY2" fmla="*/ 985523 h 3984791"/>
                  <a:gd name="connsiteX3" fmla="*/ 0 w 2276463"/>
                  <a:gd name="connsiteY3" fmla="*/ 3984791 h 3984791"/>
                  <a:gd name="connsiteX4" fmla="*/ 366762 w 2276463"/>
                  <a:gd name="connsiteY4" fmla="*/ 1892302 h 398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66640D67-2F9C-4FFE-A6A0-830FAEEF40B4}"/>
                  </a:ext>
                </a:extLst>
              </p:cNvPr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" fmla="*/ 0 w 1520456"/>
                  <a:gd name="connsiteY0" fmla="*/ 233917 h 1477925"/>
                  <a:gd name="connsiteX1" fmla="*/ 1520456 w 1520456"/>
                  <a:gd name="connsiteY1" fmla="*/ 0 h 1477925"/>
                  <a:gd name="connsiteX2" fmla="*/ 1052624 w 1520456"/>
                  <a:gd name="connsiteY2" fmla="*/ 1477925 h 1477925"/>
                  <a:gd name="connsiteX3" fmla="*/ 0 w 1520456"/>
                  <a:gd name="connsiteY3" fmla="*/ 1477925 h 1477925"/>
                  <a:gd name="connsiteX4" fmla="*/ 0 w 1520456"/>
                  <a:gd name="connsiteY4" fmla="*/ 233917 h 1477925"/>
                  <a:gd name="connsiteX0" fmla="*/ 808074 w 1520456"/>
                  <a:gd name="connsiteY0" fmla="*/ 0 h 1488556"/>
                  <a:gd name="connsiteX1" fmla="*/ 1520456 w 1520456"/>
                  <a:gd name="connsiteY1" fmla="*/ 10631 h 1488556"/>
                  <a:gd name="connsiteX2" fmla="*/ 1052624 w 1520456"/>
                  <a:gd name="connsiteY2" fmla="*/ 1488556 h 1488556"/>
                  <a:gd name="connsiteX3" fmla="*/ 0 w 1520456"/>
                  <a:gd name="connsiteY3" fmla="*/ 1488556 h 1488556"/>
                  <a:gd name="connsiteX4" fmla="*/ 808074 w 1520456"/>
                  <a:gd name="connsiteY4" fmla="*/ 0 h 1488556"/>
                  <a:gd name="connsiteX0" fmla="*/ 808074 w 1520456"/>
                  <a:gd name="connsiteY0" fmla="*/ 0 h 1509821"/>
                  <a:gd name="connsiteX1" fmla="*/ 1520456 w 1520456"/>
                  <a:gd name="connsiteY1" fmla="*/ 10631 h 1509821"/>
                  <a:gd name="connsiteX2" fmla="*/ 1158950 w 1520456"/>
                  <a:gd name="connsiteY2" fmla="*/ 1509821 h 1509821"/>
                  <a:gd name="connsiteX3" fmla="*/ 0 w 1520456"/>
                  <a:gd name="connsiteY3" fmla="*/ 1488556 h 1509821"/>
                  <a:gd name="connsiteX4" fmla="*/ 808074 w 1520456"/>
                  <a:gd name="connsiteY4" fmla="*/ 0 h 1509821"/>
                  <a:gd name="connsiteX0" fmla="*/ 1254641 w 1967023"/>
                  <a:gd name="connsiteY0" fmla="*/ 0 h 1509821"/>
                  <a:gd name="connsiteX1" fmla="*/ 1967023 w 1967023"/>
                  <a:gd name="connsiteY1" fmla="*/ 10631 h 1509821"/>
                  <a:gd name="connsiteX2" fmla="*/ 1605517 w 1967023"/>
                  <a:gd name="connsiteY2" fmla="*/ 1509821 h 1509821"/>
                  <a:gd name="connsiteX3" fmla="*/ 0 w 1967023"/>
                  <a:gd name="connsiteY3" fmla="*/ 1392863 h 1509821"/>
                  <a:gd name="connsiteX4" fmla="*/ 1254641 w 1967023"/>
                  <a:gd name="connsiteY4" fmla="*/ 0 h 1509821"/>
                  <a:gd name="connsiteX0" fmla="*/ 829339 w 1541721"/>
                  <a:gd name="connsiteY0" fmla="*/ 0 h 1879077"/>
                  <a:gd name="connsiteX1" fmla="*/ 1541721 w 1541721"/>
                  <a:gd name="connsiteY1" fmla="*/ 10631 h 1879077"/>
                  <a:gd name="connsiteX2" fmla="*/ 1180215 w 1541721"/>
                  <a:gd name="connsiteY2" fmla="*/ 1509821 h 1879077"/>
                  <a:gd name="connsiteX3" fmla="*/ 0 w 1541721"/>
                  <a:gd name="connsiteY3" fmla="*/ 1879077 h 1879077"/>
                  <a:gd name="connsiteX4" fmla="*/ 829339 w 1541721"/>
                  <a:gd name="connsiteY4" fmla="*/ 0 h 1879077"/>
                  <a:gd name="connsiteX0" fmla="*/ 935664 w 1541721"/>
                  <a:gd name="connsiteY0" fmla="*/ 386017 h 1868446"/>
                  <a:gd name="connsiteX1" fmla="*/ 1541721 w 1541721"/>
                  <a:gd name="connsiteY1" fmla="*/ 0 h 1868446"/>
                  <a:gd name="connsiteX2" fmla="*/ 1180215 w 1541721"/>
                  <a:gd name="connsiteY2" fmla="*/ 1499190 h 1868446"/>
                  <a:gd name="connsiteX3" fmla="*/ 0 w 1541721"/>
                  <a:gd name="connsiteY3" fmla="*/ 1868446 h 1868446"/>
                  <a:gd name="connsiteX4" fmla="*/ 935664 w 1541721"/>
                  <a:gd name="connsiteY4" fmla="*/ 386017 h 1868446"/>
                  <a:gd name="connsiteX0" fmla="*/ 935664 w 1424763"/>
                  <a:gd name="connsiteY0" fmla="*/ 232477 h 1714906"/>
                  <a:gd name="connsiteX1" fmla="*/ 1424763 w 1424763"/>
                  <a:gd name="connsiteY1" fmla="*/ 0 h 1714906"/>
                  <a:gd name="connsiteX2" fmla="*/ 1180215 w 1424763"/>
                  <a:gd name="connsiteY2" fmla="*/ 1345650 h 1714906"/>
                  <a:gd name="connsiteX3" fmla="*/ 0 w 1424763"/>
                  <a:gd name="connsiteY3" fmla="*/ 1714906 h 1714906"/>
                  <a:gd name="connsiteX4" fmla="*/ 935664 w 1424763"/>
                  <a:gd name="connsiteY4" fmla="*/ 232477 h 1714906"/>
                  <a:gd name="connsiteX0" fmla="*/ 935664 w 1424763"/>
                  <a:gd name="connsiteY0" fmla="*/ 322043 h 1804472"/>
                  <a:gd name="connsiteX1" fmla="*/ 1424763 w 1424763"/>
                  <a:gd name="connsiteY1" fmla="*/ 0 h 1804472"/>
                  <a:gd name="connsiteX2" fmla="*/ 1180215 w 1424763"/>
                  <a:gd name="connsiteY2" fmla="*/ 1435216 h 1804472"/>
                  <a:gd name="connsiteX3" fmla="*/ 0 w 1424763"/>
                  <a:gd name="connsiteY3" fmla="*/ 1804472 h 1804472"/>
                  <a:gd name="connsiteX4" fmla="*/ 935664 w 1424763"/>
                  <a:gd name="connsiteY4" fmla="*/ 322043 h 1804472"/>
                  <a:gd name="connsiteX0" fmla="*/ 935664 w 1424763"/>
                  <a:gd name="connsiteY0" fmla="*/ 322043 h 1804472"/>
                  <a:gd name="connsiteX1" fmla="*/ 1424763 w 1424763"/>
                  <a:gd name="connsiteY1" fmla="*/ 0 h 1804472"/>
                  <a:gd name="connsiteX2" fmla="*/ 1180215 w 1424763"/>
                  <a:gd name="connsiteY2" fmla="*/ 1153724 h 1804472"/>
                  <a:gd name="connsiteX3" fmla="*/ 0 w 1424763"/>
                  <a:gd name="connsiteY3" fmla="*/ 1804472 h 1804472"/>
                  <a:gd name="connsiteX4" fmla="*/ 935664 w 1424763"/>
                  <a:gd name="connsiteY4" fmla="*/ 322043 h 1804472"/>
                  <a:gd name="connsiteX0" fmla="*/ 797441 w 1424763"/>
                  <a:gd name="connsiteY0" fmla="*/ 347634 h 1804472"/>
                  <a:gd name="connsiteX1" fmla="*/ 1424763 w 1424763"/>
                  <a:gd name="connsiteY1" fmla="*/ 0 h 1804472"/>
                  <a:gd name="connsiteX2" fmla="*/ 1180215 w 1424763"/>
                  <a:gd name="connsiteY2" fmla="*/ 1153724 h 1804472"/>
                  <a:gd name="connsiteX3" fmla="*/ 0 w 1424763"/>
                  <a:gd name="connsiteY3" fmla="*/ 1804472 h 1804472"/>
                  <a:gd name="connsiteX4" fmla="*/ 797441 w 1424763"/>
                  <a:gd name="connsiteY4" fmla="*/ 347634 h 1804472"/>
                  <a:gd name="connsiteX0" fmla="*/ 797441 w 1286540"/>
                  <a:gd name="connsiteY0" fmla="*/ 245273 h 1702111"/>
                  <a:gd name="connsiteX1" fmla="*/ 1286540 w 1286540"/>
                  <a:gd name="connsiteY1" fmla="*/ 0 h 1702111"/>
                  <a:gd name="connsiteX2" fmla="*/ 1180215 w 1286540"/>
                  <a:gd name="connsiteY2" fmla="*/ 1051363 h 1702111"/>
                  <a:gd name="connsiteX3" fmla="*/ 0 w 1286540"/>
                  <a:gd name="connsiteY3" fmla="*/ 1702111 h 1702111"/>
                  <a:gd name="connsiteX4" fmla="*/ 797441 w 1286540"/>
                  <a:gd name="connsiteY4" fmla="*/ 245273 h 1702111"/>
                  <a:gd name="connsiteX0" fmla="*/ 637953 w 1286540"/>
                  <a:gd name="connsiteY0" fmla="*/ 283659 h 1702111"/>
                  <a:gd name="connsiteX1" fmla="*/ 1286540 w 1286540"/>
                  <a:gd name="connsiteY1" fmla="*/ 0 h 1702111"/>
                  <a:gd name="connsiteX2" fmla="*/ 1180215 w 1286540"/>
                  <a:gd name="connsiteY2" fmla="*/ 1051363 h 1702111"/>
                  <a:gd name="connsiteX3" fmla="*/ 0 w 1286540"/>
                  <a:gd name="connsiteY3" fmla="*/ 1702111 h 1702111"/>
                  <a:gd name="connsiteX4" fmla="*/ 637953 w 1286540"/>
                  <a:gd name="connsiteY4" fmla="*/ 283659 h 1702111"/>
                  <a:gd name="connsiteX0" fmla="*/ 637953 w 1180215"/>
                  <a:gd name="connsiteY0" fmla="*/ 258069 h 1676521"/>
                  <a:gd name="connsiteX1" fmla="*/ 1127052 w 1180215"/>
                  <a:gd name="connsiteY1" fmla="*/ 0 h 1676521"/>
                  <a:gd name="connsiteX2" fmla="*/ 1180215 w 1180215"/>
                  <a:gd name="connsiteY2" fmla="*/ 1025773 h 1676521"/>
                  <a:gd name="connsiteX3" fmla="*/ 0 w 1180215"/>
                  <a:gd name="connsiteY3" fmla="*/ 1676521 h 1676521"/>
                  <a:gd name="connsiteX4" fmla="*/ 637953 w 1180215"/>
                  <a:gd name="connsiteY4" fmla="*/ 258069 h 1676521"/>
                  <a:gd name="connsiteX0" fmla="*/ 637953 w 1127052"/>
                  <a:gd name="connsiteY0" fmla="*/ 258069 h 1676521"/>
                  <a:gd name="connsiteX1" fmla="*/ 1127052 w 1127052"/>
                  <a:gd name="connsiteY1" fmla="*/ 0 h 1676521"/>
                  <a:gd name="connsiteX2" fmla="*/ 988829 w 1127052"/>
                  <a:gd name="connsiteY2" fmla="*/ 1128134 h 1676521"/>
                  <a:gd name="connsiteX3" fmla="*/ 0 w 1127052"/>
                  <a:gd name="connsiteY3" fmla="*/ 1676521 h 1676521"/>
                  <a:gd name="connsiteX4" fmla="*/ 637953 w 1127052"/>
                  <a:gd name="connsiteY4" fmla="*/ 258069 h 1676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</p:grp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17CCC694-4040-4652-A818-81BC85326D75}"/>
                </a:ext>
              </a:extLst>
            </p:cNvPr>
            <p:cNvSpPr/>
            <p:nvPr/>
          </p:nvSpPr>
          <p:spPr>
            <a:xfrm rot="3151040">
              <a:off x="5715357" y="284067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" fmla="*/ 0 w 4067033"/>
                <a:gd name="connsiteY0" fmla="*/ 794750 h 2800971"/>
                <a:gd name="connsiteX1" fmla="*/ 3008217 w 4067033"/>
                <a:gd name="connsiteY1" fmla="*/ 0 h 2800971"/>
                <a:gd name="connsiteX2" fmla="*/ 4067033 w 4067033"/>
                <a:gd name="connsiteY2" fmla="*/ 2800971 h 2800971"/>
                <a:gd name="connsiteX3" fmla="*/ 0 w 4067033"/>
                <a:gd name="connsiteY3" fmla="*/ 2800971 h 2800971"/>
                <a:gd name="connsiteX4" fmla="*/ 0 w 4067033"/>
                <a:gd name="connsiteY4" fmla="*/ 794750 h 2800971"/>
                <a:gd name="connsiteX0" fmla="*/ 0 w 3270108"/>
                <a:gd name="connsiteY0" fmla="*/ 794750 h 2800971"/>
                <a:gd name="connsiteX1" fmla="*/ 3008217 w 3270108"/>
                <a:gd name="connsiteY1" fmla="*/ 0 h 2800971"/>
                <a:gd name="connsiteX2" fmla="*/ 3270108 w 3270108"/>
                <a:gd name="connsiteY2" fmla="*/ 745167 h 2800971"/>
                <a:gd name="connsiteX3" fmla="*/ 0 w 3270108"/>
                <a:gd name="connsiteY3" fmla="*/ 2800971 h 2800971"/>
                <a:gd name="connsiteX4" fmla="*/ 0 w 3270108"/>
                <a:gd name="connsiteY4" fmla="*/ 794750 h 2800971"/>
                <a:gd name="connsiteX0" fmla="*/ 0 w 3270108"/>
                <a:gd name="connsiteY0" fmla="*/ 1094399 h 3100620"/>
                <a:gd name="connsiteX1" fmla="*/ 3066016 w 3270108"/>
                <a:gd name="connsiteY1" fmla="*/ 0 h 3100620"/>
                <a:gd name="connsiteX2" fmla="*/ 3270108 w 3270108"/>
                <a:gd name="connsiteY2" fmla="*/ 1044816 h 3100620"/>
                <a:gd name="connsiteX3" fmla="*/ 0 w 3270108"/>
                <a:gd name="connsiteY3" fmla="*/ 3100620 h 3100620"/>
                <a:gd name="connsiteX4" fmla="*/ 0 w 3270108"/>
                <a:gd name="connsiteY4" fmla="*/ 1094399 h 3100620"/>
                <a:gd name="connsiteX0" fmla="*/ 0 w 3417466"/>
                <a:gd name="connsiteY0" fmla="*/ 1094399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0 w 3417466"/>
                <a:gd name="connsiteY4" fmla="*/ 1094399 h 3100620"/>
                <a:gd name="connsiteX0" fmla="*/ 229562 w 3417466"/>
                <a:gd name="connsiteY0" fmla="*/ 1580014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29562 w 3417466"/>
                <a:gd name="connsiteY4" fmla="*/ 1580014 h 3100620"/>
                <a:gd name="connsiteX0" fmla="*/ 266766 w 3417466"/>
                <a:gd name="connsiteY0" fmla="*/ 1419360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66766 w 3417466"/>
                <a:gd name="connsiteY4" fmla="*/ 1419360 h 3100620"/>
                <a:gd name="connsiteX0" fmla="*/ 266766 w 3417466"/>
                <a:gd name="connsiteY0" fmla="*/ 1616825 h 3298085"/>
                <a:gd name="connsiteX1" fmla="*/ 3234640 w 3417466"/>
                <a:gd name="connsiteY1" fmla="*/ 0 h 3298085"/>
                <a:gd name="connsiteX2" fmla="*/ 3417466 w 3417466"/>
                <a:gd name="connsiteY2" fmla="*/ 736131 h 3298085"/>
                <a:gd name="connsiteX3" fmla="*/ 0 w 3417466"/>
                <a:gd name="connsiteY3" fmla="*/ 3298085 h 3298085"/>
                <a:gd name="connsiteX4" fmla="*/ 266766 w 3417466"/>
                <a:gd name="connsiteY4" fmla="*/ 1616825 h 3298085"/>
                <a:gd name="connsiteX0" fmla="*/ 266766 w 3417466"/>
                <a:gd name="connsiteY0" fmla="*/ 1780735 h 3461995"/>
                <a:gd name="connsiteX1" fmla="*/ 3222744 w 3417466"/>
                <a:gd name="connsiteY1" fmla="*/ 0 h 3461995"/>
                <a:gd name="connsiteX2" fmla="*/ 3417466 w 3417466"/>
                <a:gd name="connsiteY2" fmla="*/ 900041 h 3461995"/>
                <a:gd name="connsiteX3" fmla="*/ 0 w 3417466"/>
                <a:gd name="connsiteY3" fmla="*/ 3461995 h 3461995"/>
                <a:gd name="connsiteX4" fmla="*/ 266766 w 3417466"/>
                <a:gd name="connsiteY4" fmla="*/ 1780735 h 3461995"/>
                <a:gd name="connsiteX0" fmla="*/ 266766 w 3445299"/>
                <a:gd name="connsiteY0" fmla="*/ 1780735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266766 w 3445299"/>
                <a:gd name="connsiteY4" fmla="*/ 1780735 h 3461995"/>
                <a:gd name="connsiteX0" fmla="*/ 345831 w 3445299"/>
                <a:gd name="connsiteY0" fmla="*/ 1789770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345831 w 3445299"/>
                <a:gd name="connsiteY4" fmla="*/ 1789770 h 3461995"/>
                <a:gd name="connsiteX0" fmla="*/ 345831 w 3445299"/>
                <a:gd name="connsiteY0" fmla="*/ 1760140 h 3432365"/>
                <a:gd name="connsiteX1" fmla="*/ 3440804 w 3445299"/>
                <a:gd name="connsiteY1" fmla="*/ 0 h 3432365"/>
                <a:gd name="connsiteX2" fmla="*/ 3445299 w 3445299"/>
                <a:gd name="connsiteY2" fmla="*/ 564981 h 3432365"/>
                <a:gd name="connsiteX3" fmla="*/ 0 w 3445299"/>
                <a:gd name="connsiteY3" fmla="*/ 3432365 h 3432365"/>
                <a:gd name="connsiteX4" fmla="*/ 345831 w 3445299"/>
                <a:gd name="connsiteY4" fmla="*/ 1760140 h 3432365"/>
                <a:gd name="connsiteX0" fmla="*/ 345831 w 3440824"/>
                <a:gd name="connsiteY0" fmla="*/ 1760140 h 3432365"/>
                <a:gd name="connsiteX1" fmla="*/ 3440804 w 3440824"/>
                <a:gd name="connsiteY1" fmla="*/ 0 h 3432365"/>
                <a:gd name="connsiteX2" fmla="*/ 3361914 w 3440824"/>
                <a:gd name="connsiteY2" fmla="*/ 449442 h 3432365"/>
                <a:gd name="connsiteX3" fmla="*/ 0 w 3440824"/>
                <a:gd name="connsiteY3" fmla="*/ 3432365 h 3432365"/>
                <a:gd name="connsiteX4" fmla="*/ 345831 w 3440824"/>
                <a:gd name="connsiteY4" fmla="*/ 1760140 h 3432365"/>
                <a:gd name="connsiteX0" fmla="*/ 345831 w 3361914"/>
                <a:gd name="connsiteY0" fmla="*/ 2001319 h 3673544"/>
                <a:gd name="connsiteX1" fmla="*/ 3350573 w 3361914"/>
                <a:gd name="connsiteY1" fmla="*/ 0 h 3673544"/>
                <a:gd name="connsiteX2" fmla="*/ 3361914 w 3361914"/>
                <a:gd name="connsiteY2" fmla="*/ 690621 h 3673544"/>
                <a:gd name="connsiteX3" fmla="*/ 0 w 3361914"/>
                <a:gd name="connsiteY3" fmla="*/ 3673544 h 3673544"/>
                <a:gd name="connsiteX4" fmla="*/ 345831 w 3361914"/>
                <a:gd name="connsiteY4" fmla="*/ 2001319 h 3673544"/>
                <a:gd name="connsiteX0" fmla="*/ 345831 w 3391543"/>
                <a:gd name="connsiteY0" fmla="*/ 2001319 h 3673544"/>
                <a:gd name="connsiteX1" fmla="*/ 3350573 w 3391543"/>
                <a:gd name="connsiteY1" fmla="*/ 0 h 3673544"/>
                <a:gd name="connsiteX2" fmla="*/ 3391543 w 3391543"/>
                <a:gd name="connsiteY2" fmla="*/ 472562 h 3673544"/>
                <a:gd name="connsiteX3" fmla="*/ 0 w 3391543"/>
                <a:gd name="connsiteY3" fmla="*/ 3673544 h 3673544"/>
                <a:gd name="connsiteX4" fmla="*/ 345831 w 3391543"/>
                <a:gd name="connsiteY4" fmla="*/ 2001319 h 367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20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1D52A55-B74D-4061-B83B-C54E3CB13AE2}"/>
              </a:ext>
            </a:extLst>
          </p:cNvPr>
          <p:cNvGrpSpPr/>
          <p:nvPr/>
        </p:nvGrpSpPr>
        <p:grpSpPr>
          <a:xfrm>
            <a:off x="1942929" y="3613702"/>
            <a:ext cx="4346495" cy="1759501"/>
            <a:chOff x="1942929" y="3613702"/>
            <a:chExt cx="4346495" cy="175950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EDB2B9F-4249-429A-9BCE-9994F16FFFC8}"/>
                </a:ext>
              </a:extLst>
            </p:cNvPr>
            <p:cNvSpPr/>
            <p:nvPr/>
          </p:nvSpPr>
          <p:spPr>
            <a:xfrm rot="20088640">
              <a:off x="2574259" y="3752902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1B572374-202F-4C7E-818C-18511AF05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3349" y="3825240"/>
              <a:ext cx="840808" cy="435546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DC4C6D6-1F5B-43C9-9041-9977AAF68D89}"/>
                </a:ext>
              </a:extLst>
            </p:cNvPr>
            <p:cNvSpPr txBox="1"/>
            <p:nvPr/>
          </p:nvSpPr>
          <p:spPr>
            <a:xfrm>
              <a:off x="4914157" y="3613702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50FA39FD-B457-46A2-9517-9D4278592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2045" y="4939322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AB2F6488-66AB-4DA2-842C-E380B716283D}"/>
                </a:ext>
              </a:extLst>
            </p:cNvPr>
            <p:cNvSpPr/>
            <p:nvPr/>
          </p:nvSpPr>
          <p:spPr>
            <a:xfrm>
              <a:off x="1942929" y="3983034"/>
              <a:ext cx="1592806" cy="11120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933353 w 1592806"/>
                <a:gd name="connsiteY4" fmla="*/ 4956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2806" h="1112039">
                  <a:moveTo>
                    <a:pt x="0" y="1112039"/>
                  </a:moveTo>
                  <a:lnTo>
                    <a:pt x="437610" y="890166"/>
                  </a:lnTo>
                  <a:cubicBezTo>
                    <a:pt x="538228" y="838932"/>
                    <a:pt x="537519" y="850254"/>
                    <a:pt x="603708" y="804637"/>
                  </a:cubicBezTo>
                  <a:cubicBezTo>
                    <a:pt x="669897" y="759020"/>
                    <a:pt x="754404" y="693369"/>
                    <a:pt x="834745" y="616465"/>
                  </a:cubicBezTo>
                  <a:cubicBezTo>
                    <a:pt x="915086" y="539561"/>
                    <a:pt x="959410" y="445959"/>
                    <a:pt x="1085753" y="343215"/>
                  </a:cubicBezTo>
                  <a:cubicBezTo>
                    <a:pt x="1212097" y="240471"/>
                    <a:pt x="1416839" y="109979"/>
                    <a:pt x="159280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960D9A08-4BB3-4BFE-AD5B-2F802C7703F8}"/>
                </a:ext>
              </a:extLst>
            </p:cNvPr>
            <p:cNvSpPr/>
            <p:nvPr/>
          </p:nvSpPr>
          <p:spPr>
            <a:xfrm>
              <a:off x="2061991" y="4832664"/>
              <a:ext cx="1911893" cy="5405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724097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606141"/>
                <a:gd name="connsiteY0" fmla="*/ 515774 h 515774"/>
                <a:gd name="connsiteX1" fmla="*/ 437610 w 1606141"/>
                <a:gd name="connsiteY1" fmla="*/ 293901 h 515774"/>
                <a:gd name="connsiteX2" fmla="*/ 651333 w 1606141"/>
                <a:gd name="connsiteY2" fmla="*/ 227422 h 515774"/>
                <a:gd name="connsiteX3" fmla="*/ 826173 w 1606141"/>
                <a:gd name="connsiteY3" fmla="*/ 219272 h 515774"/>
                <a:gd name="connsiteX4" fmla="*/ 1085753 w 1606141"/>
                <a:gd name="connsiteY4" fmla="*/ 151762 h 515774"/>
                <a:gd name="connsiteX5" fmla="*/ 1606141 w 1606141"/>
                <a:gd name="connsiteY5" fmla="*/ 0 h 515774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133378 w 1706153"/>
                <a:gd name="connsiteY4" fmla="*/ 189862 h 525299"/>
                <a:gd name="connsiteX5" fmla="*/ 1706153 w 1706153"/>
                <a:gd name="connsiteY5" fmla="*/ 0 h 52529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133378 w 1873793"/>
                <a:gd name="connsiteY4" fmla="*/ 23558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316258 w 1873793"/>
                <a:gd name="connsiteY4" fmla="*/ 235582 h 571019"/>
                <a:gd name="connsiteX5" fmla="*/ 1873793 w 1873793"/>
                <a:gd name="connsiteY5" fmla="*/ 0 h 571019"/>
                <a:gd name="connsiteX0" fmla="*/ 0 w 1911893"/>
                <a:gd name="connsiteY0" fmla="*/ 540539 h 540539"/>
                <a:gd name="connsiteX1" fmla="*/ 437610 w 1911893"/>
                <a:gd name="connsiteY1" fmla="*/ 318666 h 540539"/>
                <a:gd name="connsiteX2" fmla="*/ 651333 w 1911893"/>
                <a:gd name="connsiteY2" fmla="*/ 252187 h 540539"/>
                <a:gd name="connsiteX3" fmla="*/ 887133 w 1911893"/>
                <a:gd name="connsiteY3" fmla="*/ 251657 h 540539"/>
                <a:gd name="connsiteX4" fmla="*/ 1316258 w 1911893"/>
                <a:gd name="connsiteY4" fmla="*/ 205102 h 540539"/>
                <a:gd name="connsiteX5" fmla="*/ 1911893 w 1911893"/>
                <a:gd name="connsiteY5" fmla="*/ 0 h 54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893" h="540539">
                  <a:moveTo>
                    <a:pt x="0" y="540539"/>
                  </a:moveTo>
                  <a:cubicBezTo>
                    <a:pt x="145870" y="466581"/>
                    <a:pt x="329055" y="366725"/>
                    <a:pt x="437610" y="318666"/>
                  </a:cubicBezTo>
                  <a:cubicBezTo>
                    <a:pt x="546165" y="270607"/>
                    <a:pt x="576413" y="263355"/>
                    <a:pt x="651333" y="252187"/>
                  </a:cubicBezTo>
                  <a:cubicBezTo>
                    <a:pt x="726253" y="241019"/>
                    <a:pt x="776312" y="259504"/>
                    <a:pt x="887133" y="251657"/>
                  </a:cubicBezTo>
                  <a:cubicBezTo>
                    <a:pt x="997954" y="243810"/>
                    <a:pt x="1145465" y="247045"/>
                    <a:pt x="1316258" y="205102"/>
                  </a:cubicBezTo>
                  <a:cubicBezTo>
                    <a:pt x="1487051" y="163159"/>
                    <a:pt x="1640676" y="114741"/>
                    <a:pt x="1911893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01A794C-A23B-4349-BE71-4C3F4780A425}"/>
              </a:ext>
            </a:extLst>
          </p:cNvPr>
          <p:cNvGrpSpPr/>
          <p:nvPr/>
        </p:nvGrpSpPr>
        <p:grpSpPr>
          <a:xfrm>
            <a:off x="8062293" y="1689524"/>
            <a:ext cx="794141" cy="794955"/>
            <a:chOff x="921989" y="2653352"/>
            <a:chExt cx="493099" cy="493604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462F634C-53C9-4375-816B-403506658170}"/>
                </a:ext>
              </a:extLst>
            </p:cNvPr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部分円 13">
              <a:extLst>
                <a:ext uri="{FF2B5EF4-FFF2-40B4-BE49-F238E27FC236}">
                  <a16:creationId xmlns:a16="http://schemas.microsoft.com/office/drawing/2014/main" id="{196B2CBA-16F5-40BA-AE08-2ADC0EE70B09}"/>
                </a:ext>
              </a:extLst>
            </p:cNvPr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部分円 14">
              <a:extLst>
                <a:ext uri="{FF2B5EF4-FFF2-40B4-BE49-F238E27FC236}">
                  <a16:creationId xmlns:a16="http://schemas.microsoft.com/office/drawing/2014/main" id="{46A9B6E9-D6F7-4F8E-8F3A-F119CC42EE6B}"/>
                </a:ext>
              </a:extLst>
            </p:cNvPr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42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AF3D8BAF-C7BA-4FD4-8308-004572D6ABD8}"/>
              </a:ext>
            </a:extLst>
          </p:cNvPr>
          <p:cNvGrpSpPr/>
          <p:nvPr/>
        </p:nvGrpSpPr>
        <p:grpSpPr>
          <a:xfrm>
            <a:off x="1105465" y="442751"/>
            <a:ext cx="8958720" cy="5865817"/>
            <a:chOff x="1105465" y="442751"/>
            <a:chExt cx="8958720" cy="5865817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A806D4E-B3B3-42AE-BF8D-D4079A04F5A9}"/>
                </a:ext>
              </a:extLst>
            </p:cNvPr>
            <p:cNvGrpSpPr/>
            <p:nvPr/>
          </p:nvGrpSpPr>
          <p:grpSpPr>
            <a:xfrm>
              <a:off x="2005248" y="442751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>
                <a:extLst>
                  <a:ext uri="{FF2B5EF4-FFF2-40B4-BE49-F238E27FC236}">
                    <a16:creationId xmlns:a16="http://schemas.microsoft.com/office/drawing/2014/main" id="{CC04A463-2A7B-448B-B2D0-4699C6F0D771}"/>
                  </a:ext>
                </a:extLst>
              </p:cNvPr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4" name="Can 15">
                <a:extLst>
                  <a:ext uri="{FF2B5EF4-FFF2-40B4-BE49-F238E27FC236}">
                    <a16:creationId xmlns:a16="http://schemas.microsoft.com/office/drawing/2014/main" id="{DD30529E-CC1C-4ED1-B32D-E91C64DB53DA}"/>
                  </a:ext>
                </a:extLst>
              </p:cNvPr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6D984449-F6A7-44E1-89A1-7324B5B6DBA3}"/>
                  </a:ext>
                </a:extLst>
              </p:cNvPr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9F5400C8-46FA-4432-9380-DB5BFC78CF56}"/>
                  </a:ext>
                </a:extLst>
              </p:cNvPr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505062"/>
                  <a:gd name="connsiteY0" fmla="*/ 734707 h 4259797"/>
                  <a:gd name="connsiteX1" fmla="*/ 895045 w 1505062"/>
                  <a:gd name="connsiteY1" fmla="*/ 0 h 4259797"/>
                  <a:gd name="connsiteX2" fmla="*/ 1505062 w 1505062"/>
                  <a:gd name="connsiteY2" fmla="*/ 3436806 h 4259797"/>
                  <a:gd name="connsiteX3" fmla="*/ 0 w 1505062"/>
                  <a:gd name="connsiteY3" fmla="*/ 4259797 h 4259797"/>
                  <a:gd name="connsiteX4" fmla="*/ 74111 w 1505062"/>
                  <a:gd name="connsiteY4" fmla="*/ 734707 h 4259797"/>
                  <a:gd name="connsiteX0" fmla="*/ 74111 w 1698147"/>
                  <a:gd name="connsiteY0" fmla="*/ 734707 h 4259797"/>
                  <a:gd name="connsiteX1" fmla="*/ 895045 w 1698147"/>
                  <a:gd name="connsiteY1" fmla="*/ 0 h 4259797"/>
                  <a:gd name="connsiteX2" fmla="*/ 1698147 w 1698147"/>
                  <a:gd name="connsiteY2" fmla="*/ 3311380 h 4259797"/>
                  <a:gd name="connsiteX3" fmla="*/ 0 w 1698147"/>
                  <a:gd name="connsiteY3" fmla="*/ 4259797 h 4259797"/>
                  <a:gd name="connsiteX4" fmla="*/ 74111 w 1698147"/>
                  <a:gd name="connsiteY4" fmla="*/ 734707 h 4259797"/>
                  <a:gd name="connsiteX0" fmla="*/ 74110 w 1698147"/>
                  <a:gd name="connsiteY0" fmla="*/ 421148 h 4259797"/>
                  <a:gd name="connsiteX1" fmla="*/ 895045 w 1698147"/>
                  <a:gd name="connsiteY1" fmla="*/ 0 h 4259797"/>
                  <a:gd name="connsiteX2" fmla="*/ 1698147 w 1698147"/>
                  <a:gd name="connsiteY2" fmla="*/ 3311380 h 4259797"/>
                  <a:gd name="connsiteX3" fmla="*/ 0 w 1698147"/>
                  <a:gd name="connsiteY3" fmla="*/ 4259797 h 4259797"/>
                  <a:gd name="connsiteX4" fmla="*/ 74110 w 1698147"/>
                  <a:gd name="connsiteY4" fmla="*/ 421148 h 425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7" name="フリーフォーム: 図形 16">
                <a:extLst>
                  <a:ext uri="{FF2B5EF4-FFF2-40B4-BE49-F238E27FC236}">
                    <a16:creationId xmlns:a16="http://schemas.microsoft.com/office/drawing/2014/main" id="{1E36686B-7B49-415E-9D68-F10102C220A0}"/>
                  </a:ext>
                </a:extLst>
              </p:cNvPr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" fmla="*/ 146100 w 7595089"/>
                  <a:gd name="connsiteY0" fmla="*/ 3512843 h 3518225"/>
                  <a:gd name="connsiteX1" fmla="*/ 69900 w 7595089"/>
                  <a:gd name="connsiteY1" fmla="*/ 3390923 h 3518225"/>
                  <a:gd name="connsiteX2" fmla="*/ 275640 w 7595089"/>
                  <a:gd name="connsiteY2" fmla="*/ 3086123 h 3518225"/>
                  <a:gd name="connsiteX3" fmla="*/ 580440 w 7595089"/>
                  <a:gd name="connsiteY3" fmla="*/ 2827043 h 3518225"/>
                  <a:gd name="connsiteX4" fmla="*/ 679500 w 7595089"/>
                  <a:gd name="connsiteY4" fmla="*/ 2727983 h 3518225"/>
                  <a:gd name="connsiteX5" fmla="*/ 717600 w 7595089"/>
                  <a:gd name="connsiteY5" fmla="*/ 2476523 h 3518225"/>
                  <a:gd name="connsiteX6" fmla="*/ 824280 w 7595089"/>
                  <a:gd name="connsiteY6" fmla="*/ 2346983 h 3518225"/>
                  <a:gd name="connsiteX7" fmla="*/ 1113840 w 7595089"/>
                  <a:gd name="connsiteY7" fmla="*/ 2179343 h 3518225"/>
                  <a:gd name="connsiteX8" fmla="*/ 1677720 w 7595089"/>
                  <a:gd name="connsiteY8" fmla="*/ 1927883 h 3518225"/>
                  <a:gd name="connsiteX9" fmla="*/ 2508300 w 7595089"/>
                  <a:gd name="connsiteY9" fmla="*/ 1645943 h 3518225"/>
                  <a:gd name="connsiteX10" fmla="*/ 3209340 w 7595089"/>
                  <a:gd name="connsiteY10" fmla="*/ 1447823 h 3518225"/>
                  <a:gd name="connsiteX11" fmla="*/ 4085640 w 7595089"/>
                  <a:gd name="connsiteY11" fmla="*/ 1150643 h 3518225"/>
                  <a:gd name="connsiteX12" fmla="*/ 5342940 w 7595089"/>
                  <a:gd name="connsiteY12" fmla="*/ 647723 h 3518225"/>
                  <a:gd name="connsiteX13" fmla="*/ 6036360 w 7595089"/>
                  <a:gd name="connsiteY13" fmla="*/ 403883 h 3518225"/>
                  <a:gd name="connsiteX14" fmla="*/ 6981240 w 7595089"/>
                  <a:gd name="connsiteY14" fmla="*/ 91463 h 3518225"/>
                  <a:gd name="connsiteX15" fmla="*/ 7423200 w 7595089"/>
                  <a:gd name="connsiteY15" fmla="*/ 23 h 3518225"/>
                  <a:gd name="connsiteX16" fmla="*/ 7590840 w 7595089"/>
                  <a:gd name="connsiteY16" fmla="*/ 83843 h 3518225"/>
                  <a:gd name="connsiteX17" fmla="*/ 7461300 w 7595089"/>
                  <a:gd name="connsiteY17" fmla="*/ 205763 h 3518225"/>
                  <a:gd name="connsiteX18" fmla="*/ 6661200 w 7595089"/>
                  <a:gd name="connsiteY18" fmla="*/ 777263 h 3518225"/>
                  <a:gd name="connsiteX19" fmla="*/ 4961940 w 7595089"/>
                  <a:gd name="connsiteY19" fmla="*/ 1752623 h 3518225"/>
                  <a:gd name="connsiteX20" fmla="*/ 1632000 w 7595089"/>
                  <a:gd name="connsiteY20" fmla="*/ 3230903 h 3518225"/>
                  <a:gd name="connsiteX21" fmla="*/ 146100 w 7595089"/>
                  <a:gd name="connsiteY21" fmla="*/ 3512843 h 3518225"/>
                  <a:gd name="connsiteX0" fmla="*/ 202602 w 7651591"/>
                  <a:gd name="connsiteY0" fmla="*/ 3512843 h 3538431"/>
                  <a:gd name="connsiteX1" fmla="*/ 126402 w 7651591"/>
                  <a:gd name="connsiteY1" fmla="*/ 3390923 h 3538431"/>
                  <a:gd name="connsiteX2" fmla="*/ 332142 w 7651591"/>
                  <a:gd name="connsiteY2" fmla="*/ 3086123 h 3538431"/>
                  <a:gd name="connsiteX3" fmla="*/ 636942 w 7651591"/>
                  <a:gd name="connsiteY3" fmla="*/ 2827043 h 3538431"/>
                  <a:gd name="connsiteX4" fmla="*/ 736002 w 7651591"/>
                  <a:gd name="connsiteY4" fmla="*/ 2727983 h 3538431"/>
                  <a:gd name="connsiteX5" fmla="*/ 774102 w 7651591"/>
                  <a:gd name="connsiteY5" fmla="*/ 2476523 h 3538431"/>
                  <a:gd name="connsiteX6" fmla="*/ 880782 w 7651591"/>
                  <a:gd name="connsiteY6" fmla="*/ 2346983 h 3538431"/>
                  <a:gd name="connsiteX7" fmla="*/ 1170342 w 7651591"/>
                  <a:gd name="connsiteY7" fmla="*/ 2179343 h 3538431"/>
                  <a:gd name="connsiteX8" fmla="*/ 1734222 w 7651591"/>
                  <a:gd name="connsiteY8" fmla="*/ 1927883 h 3538431"/>
                  <a:gd name="connsiteX9" fmla="*/ 2564802 w 7651591"/>
                  <a:gd name="connsiteY9" fmla="*/ 1645943 h 3538431"/>
                  <a:gd name="connsiteX10" fmla="*/ 3265842 w 7651591"/>
                  <a:gd name="connsiteY10" fmla="*/ 1447823 h 3538431"/>
                  <a:gd name="connsiteX11" fmla="*/ 4142142 w 7651591"/>
                  <a:gd name="connsiteY11" fmla="*/ 1150643 h 3538431"/>
                  <a:gd name="connsiteX12" fmla="*/ 5399442 w 7651591"/>
                  <a:gd name="connsiteY12" fmla="*/ 647723 h 3538431"/>
                  <a:gd name="connsiteX13" fmla="*/ 6092862 w 7651591"/>
                  <a:gd name="connsiteY13" fmla="*/ 403883 h 3538431"/>
                  <a:gd name="connsiteX14" fmla="*/ 7037742 w 7651591"/>
                  <a:gd name="connsiteY14" fmla="*/ 91463 h 3538431"/>
                  <a:gd name="connsiteX15" fmla="*/ 7479702 w 7651591"/>
                  <a:gd name="connsiteY15" fmla="*/ 23 h 3538431"/>
                  <a:gd name="connsiteX16" fmla="*/ 7647342 w 7651591"/>
                  <a:gd name="connsiteY16" fmla="*/ 83843 h 3538431"/>
                  <a:gd name="connsiteX17" fmla="*/ 7517802 w 7651591"/>
                  <a:gd name="connsiteY17" fmla="*/ 205763 h 3538431"/>
                  <a:gd name="connsiteX18" fmla="*/ 6717702 w 7651591"/>
                  <a:gd name="connsiteY18" fmla="*/ 777263 h 3538431"/>
                  <a:gd name="connsiteX19" fmla="*/ 5018442 w 7651591"/>
                  <a:gd name="connsiteY19" fmla="*/ 1752623 h 3538431"/>
                  <a:gd name="connsiteX20" fmla="*/ 2480982 w 7651591"/>
                  <a:gd name="connsiteY20" fmla="*/ 2903243 h 3538431"/>
                  <a:gd name="connsiteX21" fmla="*/ 202602 w 7651591"/>
                  <a:gd name="connsiteY21" fmla="*/ 3512843 h 3538431"/>
                  <a:gd name="connsiteX0" fmla="*/ 213091 w 7662080"/>
                  <a:gd name="connsiteY0" fmla="*/ 3512843 h 3552563"/>
                  <a:gd name="connsiteX1" fmla="*/ 136891 w 7662080"/>
                  <a:gd name="connsiteY1" fmla="*/ 3390923 h 3552563"/>
                  <a:gd name="connsiteX2" fmla="*/ 342631 w 7662080"/>
                  <a:gd name="connsiteY2" fmla="*/ 3086123 h 3552563"/>
                  <a:gd name="connsiteX3" fmla="*/ 647431 w 7662080"/>
                  <a:gd name="connsiteY3" fmla="*/ 2827043 h 3552563"/>
                  <a:gd name="connsiteX4" fmla="*/ 746491 w 7662080"/>
                  <a:gd name="connsiteY4" fmla="*/ 2727983 h 3552563"/>
                  <a:gd name="connsiteX5" fmla="*/ 784591 w 7662080"/>
                  <a:gd name="connsiteY5" fmla="*/ 2476523 h 3552563"/>
                  <a:gd name="connsiteX6" fmla="*/ 891271 w 7662080"/>
                  <a:gd name="connsiteY6" fmla="*/ 2346983 h 3552563"/>
                  <a:gd name="connsiteX7" fmla="*/ 1180831 w 7662080"/>
                  <a:gd name="connsiteY7" fmla="*/ 2179343 h 3552563"/>
                  <a:gd name="connsiteX8" fmla="*/ 1744711 w 7662080"/>
                  <a:gd name="connsiteY8" fmla="*/ 1927883 h 3552563"/>
                  <a:gd name="connsiteX9" fmla="*/ 2575291 w 7662080"/>
                  <a:gd name="connsiteY9" fmla="*/ 1645943 h 3552563"/>
                  <a:gd name="connsiteX10" fmla="*/ 3276331 w 7662080"/>
                  <a:gd name="connsiteY10" fmla="*/ 1447823 h 3552563"/>
                  <a:gd name="connsiteX11" fmla="*/ 4152631 w 7662080"/>
                  <a:gd name="connsiteY11" fmla="*/ 1150643 h 3552563"/>
                  <a:gd name="connsiteX12" fmla="*/ 5409931 w 7662080"/>
                  <a:gd name="connsiteY12" fmla="*/ 647723 h 3552563"/>
                  <a:gd name="connsiteX13" fmla="*/ 6103351 w 7662080"/>
                  <a:gd name="connsiteY13" fmla="*/ 403883 h 3552563"/>
                  <a:gd name="connsiteX14" fmla="*/ 7048231 w 7662080"/>
                  <a:gd name="connsiteY14" fmla="*/ 91463 h 3552563"/>
                  <a:gd name="connsiteX15" fmla="*/ 7490191 w 7662080"/>
                  <a:gd name="connsiteY15" fmla="*/ 23 h 3552563"/>
                  <a:gd name="connsiteX16" fmla="*/ 7657831 w 7662080"/>
                  <a:gd name="connsiteY16" fmla="*/ 83843 h 3552563"/>
                  <a:gd name="connsiteX17" fmla="*/ 7528291 w 7662080"/>
                  <a:gd name="connsiteY17" fmla="*/ 205763 h 3552563"/>
                  <a:gd name="connsiteX18" fmla="*/ 6728191 w 7662080"/>
                  <a:gd name="connsiteY18" fmla="*/ 777263 h 3552563"/>
                  <a:gd name="connsiteX19" fmla="*/ 5028931 w 7662080"/>
                  <a:gd name="connsiteY19" fmla="*/ 1752623 h 3552563"/>
                  <a:gd name="connsiteX20" fmla="*/ 2636251 w 7662080"/>
                  <a:gd name="connsiteY20" fmla="*/ 2697503 h 3552563"/>
                  <a:gd name="connsiteX21" fmla="*/ 213091 w 7662080"/>
                  <a:gd name="connsiteY21" fmla="*/ 3512843 h 3552563"/>
                  <a:gd name="connsiteX0" fmla="*/ 217517 w 7666506"/>
                  <a:gd name="connsiteY0" fmla="*/ 3512843 h 3552563"/>
                  <a:gd name="connsiteX1" fmla="*/ 141317 w 7666506"/>
                  <a:gd name="connsiteY1" fmla="*/ 3390923 h 3552563"/>
                  <a:gd name="connsiteX2" fmla="*/ 347057 w 7666506"/>
                  <a:gd name="connsiteY2" fmla="*/ 3086123 h 3552563"/>
                  <a:gd name="connsiteX3" fmla="*/ 651857 w 7666506"/>
                  <a:gd name="connsiteY3" fmla="*/ 2827043 h 3552563"/>
                  <a:gd name="connsiteX4" fmla="*/ 750917 w 7666506"/>
                  <a:gd name="connsiteY4" fmla="*/ 2727983 h 3552563"/>
                  <a:gd name="connsiteX5" fmla="*/ 789017 w 7666506"/>
                  <a:gd name="connsiteY5" fmla="*/ 2476523 h 3552563"/>
                  <a:gd name="connsiteX6" fmla="*/ 895697 w 7666506"/>
                  <a:gd name="connsiteY6" fmla="*/ 2346983 h 3552563"/>
                  <a:gd name="connsiteX7" fmla="*/ 1185257 w 7666506"/>
                  <a:gd name="connsiteY7" fmla="*/ 2179343 h 3552563"/>
                  <a:gd name="connsiteX8" fmla="*/ 1749137 w 7666506"/>
                  <a:gd name="connsiteY8" fmla="*/ 1927883 h 3552563"/>
                  <a:gd name="connsiteX9" fmla="*/ 2579717 w 7666506"/>
                  <a:gd name="connsiteY9" fmla="*/ 1645943 h 3552563"/>
                  <a:gd name="connsiteX10" fmla="*/ 3280757 w 7666506"/>
                  <a:gd name="connsiteY10" fmla="*/ 1447823 h 3552563"/>
                  <a:gd name="connsiteX11" fmla="*/ 4157057 w 7666506"/>
                  <a:gd name="connsiteY11" fmla="*/ 1150643 h 3552563"/>
                  <a:gd name="connsiteX12" fmla="*/ 5414357 w 7666506"/>
                  <a:gd name="connsiteY12" fmla="*/ 647723 h 3552563"/>
                  <a:gd name="connsiteX13" fmla="*/ 6107777 w 7666506"/>
                  <a:gd name="connsiteY13" fmla="*/ 403883 h 3552563"/>
                  <a:gd name="connsiteX14" fmla="*/ 7052657 w 7666506"/>
                  <a:gd name="connsiteY14" fmla="*/ 91463 h 3552563"/>
                  <a:gd name="connsiteX15" fmla="*/ 7494617 w 7666506"/>
                  <a:gd name="connsiteY15" fmla="*/ 23 h 3552563"/>
                  <a:gd name="connsiteX16" fmla="*/ 7662257 w 7666506"/>
                  <a:gd name="connsiteY16" fmla="*/ 83843 h 3552563"/>
                  <a:gd name="connsiteX17" fmla="*/ 7532717 w 7666506"/>
                  <a:gd name="connsiteY17" fmla="*/ 205763 h 3552563"/>
                  <a:gd name="connsiteX18" fmla="*/ 6732617 w 7666506"/>
                  <a:gd name="connsiteY18" fmla="*/ 777263 h 3552563"/>
                  <a:gd name="connsiteX19" fmla="*/ 5033357 w 7666506"/>
                  <a:gd name="connsiteY19" fmla="*/ 1752623 h 3552563"/>
                  <a:gd name="connsiteX20" fmla="*/ 2701637 w 7666506"/>
                  <a:gd name="connsiteY20" fmla="*/ 2697503 h 3552563"/>
                  <a:gd name="connsiteX21" fmla="*/ 217517 w 7666506"/>
                  <a:gd name="connsiteY21" fmla="*/ 3512843 h 3552563"/>
                  <a:gd name="connsiteX0" fmla="*/ 881837 w 7553586"/>
                  <a:gd name="connsiteY0" fmla="*/ 3345203 h 3427812"/>
                  <a:gd name="connsiteX1" fmla="*/ 28397 w 7553586"/>
                  <a:gd name="connsiteY1" fmla="*/ 3390923 h 3427812"/>
                  <a:gd name="connsiteX2" fmla="*/ 234137 w 7553586"/>
                  <a:gd name="connsiteY2" fmla="*/ 3086123 h 3427812"/>
                  <a:gd name="connsiteX3" fmla="*/ 538937 w 7553586"/>
                  <a:gd name="connsiteY3" fmla="*/ 2827043 h 3427812"/>
                  <a:gd name="connsiteX4" fmla="*/ 637997 w 7553586"/>
                  <a:gd name="connsiteY4" fmla="*/ 2727983 h 3427812"/>
                  <a:gd name="connsiteX5" fmla="*/ 676097 w 7553586"/>
                  <a:gd name="connsiteY5" fmla="*/ 2476523 h 3427812"/>
                  <a:gd name="connsiteX6" fmla="*/ 782777 w 7553586"/>
                  <a:gd name="connsiteY6" fmla="*/ 2346983 h 3427812"/>
                  <a:gd name="connsiteX7" fmla="*/ 1072337 w 7553586"/>
                  <a:gd name="connsiteY7" fmla="*/ 2179343 h 3427812"/>
                  <a:gd name="connsiteX8" fmla="*/ 1636217 w 7553586"/>
                  <a:gd name="connsiteY8" fmla="*/ 1927883 h 3427812"/>
                  <a:gd name="connsiteX9" fmla="*/ 2466797 w 7553586"/>
                  <a:gd name="connsiteY9" fmla="*/ 1645943 h 3427812"/>
                  <a:gd name="connsiteX10" fmla="*/ 3167837 w 7553586"/>
                  <a:gd name="connsiteY10" fmla="*/ 1447823 h 3427812"/>
                  <a:gd name="connsiteX11" fmla="*/ 4044137 w 7553586"/>
                  <a:gd name="connsiteY11" fmla="*/ 1150643 h 3427812"/>
                  <a:gd name="connsiteX12" fmla="*/ 5301437 w 7553586"/>
                  <a:gd name="connsiteY12" fmla="*/ 647723 h 3427812"/>
                  <a:gd name="connsiteX13" fmla="*/ 5994857 w 7553586"/>
                  <a:gd name="connsiteY13" fmla="*/ 403883 h 3427812"/>
                  <a:gd name="connsiteX14" fmla="*/ 6939737 w 7553586"/>
                  <a:gd name="connsiteY14" fmla="*/ 91463 h 3427812"/>
                  <a:gd name="connsiteX15" fmla="*/ 7381697 w 7553586"/>
                  <a:gd name="connsiteY15" fmla="*/ 23 h 3427812"/>
                  <a:gd name="connsiteX16" fmla="*/ 7549337 w 7553586"/>
                  <a:gd name="connsiteY16" fmla="*/ 83843 h 3427812"/>
                  <a:gd name="connsiteX17" fmla="*/ 7419797 w 7553586"/>
                  <a:gd name="connsiteY17" fmla="*/ 205763 h 3427812"/>
                  <a:gd name="connsiteX18" fmla="*/ 6619697 w 7553586"/>
                  <a:gd name="connsiteY18" fmla="*/ 777263 h 3427812"/>
                  <a:gd name="connsiteX19" fmla="*/ 4920437 w 7553586"/>
                  <a:gd name="connsiteY19" fmla="*/ 1752623 h 3427812"/>
                  <a:gd name="connsiteX20" fmla="*/ 2588717 w 7553586"/>
                  <a:gd name="connsiteY20" fmla="*/ 2697503 h 3427812"/>
                  <a:gd name="connsiteX21" fmla="*/ 881837 w 7553586"/>
                  <a:gd name="connsiteY21" fmla="*/ 3345203 h 3427812"/>
                  <a:gd name="connsiteX0" fmla="*/ 855419 w 7527168"/>
                  <a:gd name="connsiteY0" fmla="*/ 3345203 h 3441182"/>
                  <a:gd name="connsiteX1" fmla="*/ 329639 w 7527168"/>
                  <a:gd name="connsiteY1" fmla="*/ 3436643 h 3441182"/>
                  <a:gd name="connsiteX2" fmla="*/ 1979 w 7527168"/>
                  <a:gd name="connsiteY2" fmla="*/ 3390923 h 3441182"/>
                  <a:gd name="connsiteX3" fmla="*/ 207719 w 7527168"/>
                  <a:gd name="connsiteY3" fmla="*/ 3086123 h 3441182"/>
                  <a:gd name="connsiteX4" fmla="*/ 512519 w 7527168"/>
                  <a:gd name="connsiteY4" fmla="*/ 2827043 h 3441182"/>
                  <a:gd name="connsiteX5" fmla="*/ 611579 w 7527168"/>
                  <a:gd name="connsiteY5" fmla="*/ 2727983 h 3441182"/>
                  <a:gd name="connsiteX6" fmla="*/ 649679 w 7527168"/>
                  <a:gd name="connsiteY6" fmla="*/ 2476523 h 3441182"/>
                  <a:gd name="connsiteX7" fmla="*/ 756359 w 7527168"/>
                  <a:gd name="connsiteY7" fmla="*/ 2346983 h 3441182"/>
                  <a:gd name="connsiteX8" fmla="*/ 1045919 w 7527168"/>
                  <a:gd name="connsiteY8" fmla="*/ 2179343 h 3441182"/>
                  <a:gd name="connsiteX9" fmla="*/ 1609799 w 7527168"/>
                  <a:gd name="connsiteY9" fmla="*/ 1927883 h 3441182"/>
                  <a:gd name="connsiteX10" fmla="*/ 2440379 w 7527168"/>
                  <a:gd name="connsiteY10" fmla="*/ 1645943 h 3441182"/>
                  <a:gd name="connsiteX11" fmla="*/ 3141419 w 7527168"/>
                  <a:gd name="connsiteY11" fmla="*/ 1447823 h 3441182"/>
                  <a:gd name="connsiteX12" fmla="*/ 4017719 w 7527168"/>
                  <a:gd name="connsiteY12" fmla="*/ 1150643 h 3441182"/>
                  <a:gd name="connsiteX13" fmla="*/ 5275019 w 7527168"/>
                  <a:gd name="connsiteY13" fmla="*/ 647723 h 3441182"/>
                  <a:gd name="connsiteX14" fmla="*/ 5968439 w 7527168"/>
                  <a:gd name="connsiteY14" fmla="*/ 403883 h 3441182"/>
                  <a:gd name="connsiteX15" fmla="*/ 6913319 w 7527168"/>
                  <a:gd name="connsiteY15" fmla="*/ 91463 h 3441182"/>
                  <a:gd name="connsiteX16" fmla="*/ 7355279 w 7527168"/>
                  <a:gd name="connsiteY16" fmla="*/ 23 h 3441182"/>
                  <a:gd name="connsiteX17" fmla="*/ 7522919 w 7527168"/>
                  <a:gd name="connsiteY17" fmla="*/ 83843 h 3441182"/>
                  <a:gd name="connsiteX18" fmla="*/ 7393379 w 7527168"/>
                  <a:gd name="connsiteY18" fmla="*/ 205763 h 3441182"/>
                  <a:gd name="connsiteX19" fmla="*/ 6593279 w 7527168"/>
                  <a:gd name="connsiteY19" fmla="*/ 777263 h 3441182"/>
                  <a:gd name="connsiteX20" fmla="*/ 4894019 w 7527168"/>
                  <a:gd name="connsiteY20" fmla="*/ 1752623 h 3441182"/>
                  <a:gd name="connsiteX21" fmla="*/ 2562299 w 7527168"/>
                  <a:gd name="connsiteY21" fmla="*/ 2697503 h 3441182"/>
                  <a:gd name="connsiteX22" fmla="*/ 855419 w 7527168"/>
                  <a:gd name="connsiteY22" fmla="*/ 3345203 h 3441182"/>
                  <a:gd name="connsiteX0" fmla="*/ 853461 w 7525210"/>
                  <a:gd name="connsiteY0" fmla="*/ 3345203 h 3483440"/>
                  <a:gd name="connsiteX1" fmla="*/ 198141 w 7525210"/>
                  <a:gd name="connsiteY1" fmla="*/ 3482363 h 3483440"/>
                  <a:gd name="connsiteX2" fmla="*/ 21 w 7525210"/>
                  <a:gd name="connsiteY2" fmla="*/ 3390923 h 3483440"/>
                  <a:gd name="connsiteX3" fmla="*/ 205761 w 7525210"/>
                  <a:gd name="connsiteY3" fmla="*/ 3086123 h 3483440"/>
                  <a:gd name="connsiteX4" fmla="*/ 510561 w 7525210"/>
                  <a:gd name="connsiteY4" fmla="*/ 2827043 h 3483440"/>
                  <a:gd name="connsiteX5" fmla="*/ 609621 w 7525210"/>
                  <a:gd name="connsiteY5" fmla="*/ 2727983 h 3483440"/>
                  <a:gd name="connsiteX6" fmla="*/ 647721 w 7525210"/>
                  <a:gd name="connsiteY6" fmla="*/ 2476523 h 3483440"/>
                  <a:gd name="connsiteX7" fmla="*/ 754401 w 7525210"/>
                  <a:gd name="connsiteY7" fmla="*/ 2346983 h 3483440"/>
                  <a:gd name="connsiteX8" fmla="*/ 1043961 w 7525210"/>
                  <a:gd name="connsiteY8" fmla="*/ 2179343 h 3483440"/>
                  <a:gd name="connsiteX9" fmla="*/ 1607841 w 7525210"/>
                  <a:gd name="connsiteY9" fmla="*/ 1927883 h 3483440"/>
                  <a:gd name="connsiteX10" fmla="*/ 2438421 w 7525210"/>
                  <a:gd name="connsiteY10" fmla="*/ 1645943 h 3483440"/>
                  <a:gd name="connsiteX11" fmla="*/ 3139461 w 7525210"/>
                  <a:gd name="connsiteY11" fmla="*/ 1447823 h 3483440"/>
                  <a:gd name="connsiteX12" fmla="*/ 4015761 w 7525210"/>
                  <a:gd name="connsiteY12" fmla="*/ 1150643 h 3483440"/>
                  <a:gd name="connsiteX13" fmla="*/ 5273061 w 7525210"/>
                  <a:gd name="connsiteY13" fmla="*/ 647723 h 3483440"/>
                  <a:gd name="connsiteX14" fmla="*/ 5966481 w 7525210"/>
                  <a:gd name="connsiteY14" fmla="*/ 403883 h 3483440"/>
                  <a:gd name="connsiteX15" fmla="*/ 6911361 w 7525210"/>
                  <a:gd name="connsiteY15" fmla="*/ 91463 h 3483440"/>
                  <a:gd name="connsiteX16" fmla="*/ 7353321 w 7525210"/>
                  <a:gd name="connsiteY16" fmla="*/ 23 h 3483440"/>
                  <a:gd name="connsiteX17" fmla="*/ 7520961 w 7525210"/>
                  <a:gd name="connsiteY17" fmla="*/ 83843 h 3483440"/>
                  <a:gd name="connsiteX18" fmla="*/ 7391421 w 7525210"/>
                  <a:gd name="connsiteY18" fmla="*/ 205763 h 3483440"/>
                  <a:gd name="connsiteX19" fmla="*/ 6591321 w 7525210"/>
                  <a:gd name="connsiteY19" fmla="*/ 777263 h 3483440"/>
                  <a:gd name="connsiteX20" fmla="*/ 4892061 w 7525210"/>
                  <a:gd name="connsiteY20" fmla="*/ 1752623 h 3483440"/>
                  <a:gd name="connsiteX21" fmla="*/ 2560341 w 7525210"/>
                  <a:gd name="connsiteY21" fmla="*/ 2697503 h 3483440"/>
                  <a:gd name="connsiteX22" fmla="*/ 853461 w 7525210"/>
                  <a:gd name="connsiteY22" fmla="*/ 3345203 h 3483440"/>
                  <a:gd name="connsiteX0" fmla="*/ 845844 w 7517593"/>
                  <a:gd name="connsiteY0" fmla="*/ 3345203 h 3482718"/>
                  <a:gd name="connsiteX1" fmla="*/ 190524 w 7517593"/>
                  <a:gd name="connsiteY1" fmla="*/ 3482363 h 3482718"/>
                  <a:gd name="connsiteX2" fmla="*/ 24 w 7517593"/>
                  <a:gd name="connsiteY2" fmla="*/ 3307103 h 3482718"/>
                  <a:gd name="connsiteX3" fmla="*/ 198144 w 7517593"/>
                  <a:gd name="connsiteY3" fmla="*/ 3086123 h 3482718"/>
                  <a:gd name="connsiteX4" fmla="*/ 502944 w 7517593"/>
                  <a:gd name="connsiteY4" fmla="*/ 2827043 h 3482718"/>
                  <a:gd name="connsiteX5" fmla="*/ 602004 w 7517593"/>
                  <a:gd name="connsiteY5" fmla="*/ 2727983 h 3482718"/>
                  <a:gd name="connsiteX6" fmla="*/ 640104 w 7517593"/>
                  <a:gd name="connsiteY6" fmla="*/ 2476523 h 3482718"/>
                  <a:gd name="connsiteX7" fmla="*/ 746784 w 7517593"/>
                  <a:gd name="connsiteY7" fmla="*/ 2346983 h 3482718"/>
                  <a:gd name="connsiteX8" fmla="*/ 1036344 w 7517593"/>
                  <a:gd name="connsiteY8" fmla="*/ 2179343 h 3482718"/>
                  <a:gd name="connsiteX9" fmla="*/ 1600224 w 7517593"/>
                  <a:gd name="connsiteY9" fmla="*/ 1927883 h 3482718"/>
                  <a:gd name="connsiteX10" fmla="*/ 2430804 w 7517593"/>
                  <a:gd name="connsiteY10" fmla="*/ 1645943 h 3482718"/>
                  <a:gd name="connsiteX11" fmla="*/ 3131844 w 7517593"/>
                  <a:gd name="connsiteY11" fmla="*/ 1447823 h 3482718"/>
                  <a:gd name="connsiteX12" fmla="*/ 4008144 w 7517593"/>
                  <a:gd name="connsiteY12" fmla="*/ 1150643 h 3482718"/>
                  <a:gd name="connsiteX13" fmla="*/ 5265444 w 7517593"/>
                  <a:gd name="connsiteY13" fmla="*/ 647723 h 3482718"/>
                  <a:gd name="connsiteX14" fmla="*/ 5958864 w 7517593"/>
                  <a:gd name="connsiteY14" fmla="*/ 403883 h 3482718"/>
                  <a:gd name="connsiteX15" fmla="*/ 6903744 w 7517593"/>
                  <a:gd name="connsiteY15" fmla="*/ 91463 h 3482718"/>
                  <a:gd name="connsiteX16" fmla="*/ 7345704 w 7517593"/>
                  <a:gd name="connsiteY16" fmla="*/ 23 h 3482718"/>
                  <a:gd name="connsiteX17" fmla="*/ 7513344 w 7517593"/>
                  <a:gd name="connsiteY17" fmla="*/ 83843 h 3482718"/>
                  <a:gd name="connsiteX18" fmla="*/ 7383804 w 7517593"/>
                  <a:gd name="connsiteY18" fmla="*/ 205763 h 3482718"/>
                  <a:gd name="connsiteX19" fmla="*/ 6583704 w 7517593"/>
                  <a:gd name="connsiteY19" fmla="*/ 777263 h 3482718"/>
                  <a:gd name="connsiteX20" fmla="*/ 4884444 w 7517593"/>
                  <a:gd name="connsiteY20" fmla="*/ 1752623 h 3482718"/>
                  <a:gd name="connsiteX21" fmla="*/ 2552724 w 7517593"/>
                  <a:gd name="connsiteY21" fmla="*/ 2697503 h 3482718"/>
                  <a:gd name="connsiteX22" fmla="*/ 845844 w 7517593"/>
                  <a:gd name="connsiteY22" fmla="*/ 3345203 h 3482718"/>
                  <a:gd name="connsiteX0" fmla="*/ 800247 w 7471996"/>
                  <a:gd name="connsiteY0" fmla="*/ 3345203 h 3482662"/>
                  <a:gd name="connsiteX1" fmla="*/ 144927 w 7471996"/>
                  <a:gd name="connsiteY1" fmla="*/ 3482363 h 3482662"/>
                  <a:gd name="connsiteX2" fmla="*/ 147 w 7471996"/>
                  <a:gd name="connsiteY2" fmla="*/ 3284243 h 3482662"/>
                  <a:gd name="connsiteX3" fmla="*/ 152547 w 7471996"/>
                  <a:gd name="connsiteY3" fmla="*/ 3086123 h 3482662"/>
                  <a:gd name="connsiteX4" fmla="*/ 457347 w 7471996"/>
                  <a:gd name="connsiteY4" fmla="*/ 2827043 h 3482662"/>
                  <a:gd name="connsiteX5" fmla="*/ 556407 w 7471996"/>
                  <a:gd name="connsiteY5" fmla="*/ 2727983 h 3482662"/>
                  <a:gd name="connsiteX6" fmla="*/ 594507 w 7471996"/>
                  <a:gd name="connsiteY6" fmla="*/ 2476523 h 3482662"/>
                  <a:gd name="connsiteX7" fmla="*/ 701187 w 7471996"/>
                  <a:gd name="connsiteY7" fmla="*/ 2346983 h 3482662"/>
                  <a:gd name="connsiteX8" fmla="*/ 990747 w 7471996"/>
                  <a:gd name="connsiteY8" fmla="*/ 2179343 h 3482662"/>
                  <a:gd name="connsiteX9" fmla="*/ 1554627 w 7471996"/>
                  <a:gd name="connsiteY9" fmla="*/ 1927883 h 3482662"/>
                  <a:gd name="connsiteX10" fmla="*/ 2385207 w 7471996"/>
                  <a:gd name="connsiteY10" fmla="*/ 1645943 h 3482662"/>
                  <a:gd name="connsiteX11" fmla="*/ 3086247 w 7471996"/>
                  <a:gd name="connsiteY11" fmla="*/ 1447823 h 3482662"/>
                  <a:gd name="connsiteX12" fmla="*/ 3962547 w 7471996"/>
                  <a:gd name="connsiteY12" fmla="*/ 1150643 h 3482662"/>
                  <a:gd name="connsiteX13" fmla="*/ 5219847 w 7471996"/>
                  <a:gd name="connsiteY13" fmla="*/ 647723 h 3482662"/>
                  <a:gd name="connsiteX14" fmla="*/ 5913267 w 7471996"/>
                  <a:gd name="connsiteY14" fmla="*/ 403883 h 3482662"/>
                  <a:gd name="connsiteX15" fmla="*/ 6858147 w 7471996"/>
                  <a:gd name="connsiteY15" fmla="*/ 91463 h 3482662"/>
                  <a:gd name="connsiteX16" fmla="*/ 7300107 w 7471996"/>
                  <a:gd name="connsiteY16" fmla="*/ 23 h 3482662"/>
                  <a:gd name="connsiteX17" fmla="*/ 7467747 w 7471996"/>
                  <a:gd name="connsiteY17" fmla="*/ 83843 h 3482662"/>
                  <a:gd name="connsiteX18" fmla="*/ 7338207 w 7471996"/>
                  <a:gd name="connsiteY18" fmla="*/ 205763 h 3482662"/>
                  <a:gd name="connsiteX19" fmla="*/ 6538107 w 7471996"/>
                  <a:gd name="connsiteY19" fmla="*/ 777263 h 3482662"/>
                  <a:gd name="connsiteX20" fmla="*/ 4838847 w 7471996"/>
                  <a:gd name="connsiteY20" fmla="*/ 1752623 h 3482662"/>
                  <a:gd name="connsiteX21" fmla="*/ 2507127 w 7471996"/>
                  <a:gd name="connsiteY21" fmla="*/ 2697503 h 3482662"/>
                  <a:gd name="connsiteX22" fmla="*/ 800247 w 7471996"/>
                  <a:gd name="connsiteY22" fmla="*/ 3345203 h 3482662"/>
                  <a:gd name="connsiteX0" fmla="*/ 805534 w 7477283"/>
                  <a:gd name="connsiteY0" fmla="*/ 3345203 h 3482670"/>
                  <a:gd name="connsiteX1" fmla="*/ 150214 w 7477283"/>
                  <a:gd name="connsiteY1" fmla="*/ 3482363 h 3482670"/>
                  <a:gd name="connsiteX2" fmla="*/ 5434 w 7477283"/>
                  <a:gd name="connsiteY2" fmla="*/ 3284243 h 3482670"/>
                  <a:gd name="connsiteX3" fmla="*/ 256894 w 7477283"/>
                  <a:gd name="connsiteY3" fmla="*/ 3063263 h 3482670"/>
                  <a:gd name="connsiteX4" fmla="*/ 462634 w 7477283"/>
                  <a:gd name="connsiteY4" fmla="*/ 2827043 h 3482670"/>
                  <a:gd name="connsiteX5" fmla="*/ 561694 w 7477283"/>
                  <a:gd name="connsiteY5" fmla="*/ 2727983 h 3482670"/>
                  <a:gd name="connsiteX6" fmla="*/ 599794 w 7477283"/>
                  <a:gd name="connsiteY6" fmla="*/ 2476523 h 3482670"/>
                  <a:gd name="connsiteX7" fmla="*/ 706474 w 7477283"/>
                  <a:gd name="connsiteY7" fmla="*/ 2346983 h 3482670"/>
                  <a:gd name="connsiteX8" fmla="*/ 996034 w 7477283"/>
                  <a:gd name="connsiteY8" fmla="*/ 2179343 h 3482670"/>
                  <a:gd name="connsiteX9" fmla="*/ 1559914 w 7477283"/>
                  <a:gd name="connsiteY9" fmla="*/ 1927883 h 3482670"/>
                  <a:gd name="connsiteX10" fmla="*/ 2390494 w 7477283"/>
                  <a:gd name="connsiteY10" fmla="*/ 1645943 h 3482670"/>
                  <a:gd name="connsiteX11" fmla="*/ 3091534 w 7477283"/>
                  <a:gd name="connsiteY11" fmla="*/ 1447823 h 3482670"/>
                  <a:gd name="connsiteX12" fmla="*/ 3967834 w 7477283"/>
                  <a:gd name="connsiteY12" fmla="*/ 1150643 h 3482670"/>
                  <a:gd name="connsiteX13" fmla="*/ 5225134 w 7477283"/>
                  <a:gd name="connsiteY13" fmla="*/ 647723 h 3482670"/>
                  <a:gd name="connsiteX14" fmla="*/ 5918554 w 7477283"/>
                  <a:gd name="connsiteY14" fmla="*/ 403883 h 3482670"/>
                  <a:gd name="connsiteX15" fmla="*/ 6863434 w 7477283"/>
                  <a:gd name="connsiteY15" fmla="*/ 91463 h 3482670"/>
                  <a:gd name="connsiteX16" fmla="*/ 7305394 w 7477283"/>
                  <a:gd name="connsiteY16" fmla="*/ 23 h 3482670"/>
                  <a:gd name="connsiteX17" fmla="*/ 7473034 w 7477283"/>
                  <a:gd name="connsiteY17" fmla="*/ 83843 h 3482670"/>
                  <a:gd name="connsiteX18" fmla="*/ 7343494 w 7477283"/>
                  <a:gd name="connsiteY18" fmla="*/ 205763 h 3482670"/>
                  <a:gd name="connsiteX19" fmla="*/ 6543394 w 7477283"/>
                  <a:gd name="connsiteY19" fmla="*/ 777263 h 3482670"/>
                  <a:gd name="connsiteX20" fmla="*/ 4844134 w 7477283"/>
                  <a:gd name="connsiteY20" fmla="*/ 1752623 h 3482670"/>
                  <a:gd name="connsiteX21" fmla="*/ 2512414 w 7477283"/>
                  <a:gd name="connsiteY21" fmla="*/ 2697503 h 3482670"/>
                  <a:gd name="connsiteX22" fmla="*/ 805534 w 7477283"/>
                  <a:gd name="connsiteY22" fmla="*/ 3345203 h 3482670"/>
                  <a:gd name="connsiteX0" fmla="*/ 819564 w 7491313"/>
                  <a:gd name="connsiteY0" fmla="*/ 3345203 h 3482899"/>
                  <a:gd name="connsiteX1" fmla="*/ 164244 w 7491313"/>
                  <a:gd name="connsiteY1" fmla="*/ 3482363 h 3482899"/>
                  <a:gd name="connsiteX2" fmla="*/ 4224 w 7491313"/>
                  <a:gd name="connsiteY2" fmla="*/ 3345203 h 3482899"/>
                  <a:gd name="connsiteX3" fmla="*/ 270924 w 7491313"/>
                  <a:gd name="connsiteY3" fmla="*/ 3063263 h 3482899"/>
                  <a:gd name="connsiteX4" fmla="*/ 476664 w 7491313"/>
                  <a:gd name="connsiteY4" fmla="*/ 2827043 h 3482899"/>
                  <a:gd name="connsiteX5" fmla="*/ 575724 w 7491313"/>
                  <a:gd name="connsiteY5" fmla="*/ 2727983 h 3482899"/>
                  <a:gd name="connsiteX6" fmla="*/ 613824 w 7491313"/>
                  <a:gd name="connsiteY6" fmla="*/ 2476523 h 3482899"/>
                  <a:gd name="connsiteX7" fmla="*/ 720504 w 7491313"/>
                  <a:gd name="connsiteY7" fmla="*/ 2346983 h 3482899"/>
                  <a:gd name="connsiteX8" fmla="*/ 1010064 w 7491313"/>
                  <a:gd name="connsiteY8" fmla="*/ 2179343 h 3482899"/>
                  <a:gd name="connsiteX9" fmla="*/ 1573944 w 7491313"/>
                  <a:gd name="connsiteY9" fmla="*/ 1927883 h 3482899"/>
                  <a:gd name="connsiteX10" fmla="*/ 2404524 w 7491313"/>
                  <a:gd name="connsiteY10" fmla="*/ 1645943 h 3482899"/>
                  <a:gd name="connsiteX11" fmla="*/ 3105564 w 7491313"/>
                  <a:gd name="connsiteY11" fmla="*/ 1447823 h 3482899"/>
                  <a:gd name="connsiteX12" fmla="*/ 3981864 w 7491313"/>
                  <a:gd name="connsiteY12" fmla="*/ 1150643 h 3482899"/>
                  <a:gd name="connsiteX13" fmla="*/ 5239164 w 7491313"/>
                  <a:gd name="connsiteY13" fmla="*/ 647723 h 3482899"/>
                  <a:gd name="connsiteX14" fmla="*/ 5932584 w 7491313"/>
                  <a:gd name="connsiteY14" fmla="*/ 403883 h 3482899"/>
                  <a:gd name="connsiteX15" fmla="*/ 6877464 w 7491313"/>
                  <a:gd name="connsiteY15" fmla="*/ 91463 h 3482899"/>
                  <a:gd name="connsiteX16" fmla="*/ 7319424 w 7491313"/>
                  <a:gd name="connsiteY16" fmla="*/ 23 h 3482899"/>
                  <a:gd name="connsiteX17" fmla="*/ 7487064 w 7491313"/>
                  <a:gd name="connsiteY17" fmla="*/ 83843 h 3482899"/>
                  <a:gd name="connsiteX18" fmla="*/ 7357524 w 7491313"/>
                  <a:gd name="connsiteY18" fmla="*/ 205763 h 3482899"/>
                  <a:gd name="connsiteX19" fmla="*/ 6557424 w 7491313"/>
                  <a:gd name="connsiteY19" fmla="*/ 777263 h 3482899"/>
                  <a:gd name="connsiteX20" fmla="*/ 4858164 w 7491313"/>
                  <a:gd name="connsiteY20" fmla="*/ 1752623 h 3482899"/>
                  <a:gd name="connsiteX21" fmla="*/ 2526444 w 7491313"/>
                  <a:gd name="connsiteY21" fmla="*/ 2697503 h 3482899"/>
                  <a:gd name="connsiteX22" fmla="*/ 819564 w 7491313"/>
                  <a:gd name="connsiteY22" fmla="*/ 3345203 h 3482899"/>
                  <a:gd name="connsiteX0" fmla="*/ 856054 w 7527803"/>
                  <a:gd name="connsiteY0" fmla="*/ 3345203 h 3483210"/>
                  <a:gd name="connsiteX1" fmla="*/ 200734 w 7527803"/>
                  <a:gd name="connsiteY1" fmla="*/ 3482363 h 3483210"/>
                  <a:gd name="connsiteX2" fmla="*/ 2614 w 7527803"/>
                  <a:gd name="connsiteY2" fmla="*/ 3375683 h 3483210"/>
                  <a:gd name="connsiteX3" fmla="*/ 307414 w 7527803"/>
                  <a:gd name="connsiteY3" fmla="*/ 3063263 h 3483210"/>
                  <a:gd name="connsiteX4" fmla="*/ 513154 w 7527803"/>
                  <a:gd name="connsiteY4" fmla="*/ 2827043 h 3483210"/>
                  <a:gd name="connsiteX5" fmla="*/ 612214 w 7527803"/>
                  <a:gd name="connsiteY5" fmla="*/ 2727983 h 3483210"/>
                  <a:gd name="connsiteX6" fmla="*/ 650314 w 7527803"/>
                  <a:gd name="connsiteY6" fmla="*/ 2476523 h 3483210"/>
                  <a:gd name="connsiteX7" fmla="*/ 756994 w 7527803"/>
                  <a:gd name="connsiteY7" fmla="*/ 2346983 h 3483210"/>
                  <a:gd name="connsiteX8" fmla="*/ 1046554 w 7527803"/>
                  <a:gd name="connsiteY8" fmla="*/ 2179343 h 3483210"/>
                  <a:gd name="connsiteX9" fmla="*/ 1610434 w 7527803"/>
                  <a:gd name="connsiteY9" fmla="*/ 1927883 h 3483210"/>
                  <a:gd name="connsiteX10" fmla="*/ 2441014 w 7527803"/>
                  <a:gd name="connsiteY10" fmla="*/ 1645943 h 3483210"/>
                  <a:gd name="connsiteX11" fmla="*/ 3142054 w 7527803"/>
                  <a:gd name="connsiteY11" fmla="*/ 1447823 h 3483210"/>
                  <a:gd name="connsiteX12" fmla="*/ 4018354 w 7527803"/>
                  <a:gd name="connsiteY12" fmla="*/ 1150643 h 3483210"/>
                  <a:gd name="connsiteX13" fmla="*/ 5275654 w 7527803"/>
                  <a:gd name="connsiteY13" fmla="*/ 647723 h 3483210"/>
                  <a:gd name="connsiteX14" fmla="*/ 5969074 w 7527803"/>
                  <a:gd name="connsiteY14" fmla="*/ 403883 h 3483210"/>
                  <a:gd name="connsiteX15" fmla="*/ 6913954 w 7527803"/>
                  <a:gd name="connsiteY15" fmla="*/ 91463 h 3483210"/>
                  <a:gd name="connsiteX16" fmla="*/ 7355914 w 7527803"/>
                  <a:gd name="connsiteY16" fmla="*/ 23 h 3483210"/>
                  <a:gd name="connsiteX17" fmla="*/ 7523554 w 7527803"/>
                  <a:gd name="connsiteY17" fmla="*/ 83843 h 3483210"/>
                  <a:gd name="connsiteX18" fmla="*/ 7394014 w 7527803"/>
                  <a:gd name="connsiteY18" fmla="*/ 205763 h 3483210"/>
                  <a:gd name="connsiteX19" fmla="*/ 6593914 w 7527803"/>
                  <a:gd name="connsiteY19" fmla="*/ 777263 h 3483210"/>
                  <a:gd name="connsiteX20" fmla="*/ 4894654 w 7527803"/>
                  <a:gd name="connsiteY20" fmla="*/ 1752623 h 3483210"/>
                  <a:gd name="connsiteX21" fmla="*/ 2562934 w 7527803"/>
                  <a:gd name="connsiteY21" fmla="*/ 2697503 h 3483210"/>
                  <a:gd name="connsiteX22" fmla="*/ 856054 w 7527803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11152 w 7525801"/>
                  <a:gd name="connsiteY4" fmla="*/ 282704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11152 w 7525801"/>
                  <a:gd name="connsiteY4" fmla="*/ 282704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41632 w 7525801"/>
                  <a:gd name="connsiteY4" fmla="*/ 285752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076"/>
                  <a:gd name="connsiteX1" fmla="*/ 198732 w 7525801"/>
                  <a:gd name="connsiteY1" fmla="*/ 3482363 h 3483076"/>
                  <a:gd name="connsiteX2" fmla="*/ 612 w 7525801"/>
                  <a:gd name="connsiteY2" fmla="*/ 3375683 h 3483076"/>
                  <a:gd name="connsiteX3" fmla="*/ 244452 w 7525801"/>
                  <a:gd name="connsiteY3" fmla="*/ 3124223 h 3483076"/>
                  <a:gd name="connsiteX4" fmla="*/ 541632 w 7525801"/>
                  <a:gd name="connsiteY4" fmla="*/ 2857523 h 3483076"/>
                  <a:gd name="connsiteX5" fmla="*/ 610212 w 7525801"/>
                  <a:gd name="connsiteY5" fmla="*/ 2727983 h 3483076"/>
                  <a:gd name="connsiteX6" fmla="*/ 648312 w 7525801"/>
                  <a:gd name="connsiteY6" fmla="*/ 2476523 h 3483076"/>
                  <a:gd name="connsiteX7" fmla="*/ 754992 w 7525801"/>
                  <a:gd name="connsiteY7" fmla="*/ 2346983 h 3483076"/>
                  <a:gd name="connsiteX8" fmla="*/ 1044552 w 7525801"/>
                  <a:gd name="connsiteY8" fmla="*/ 2179343 h 3483076"/>
                  <a:gd name="connsiteX9" fmla="*/ 1608432 w 7525801"/>
                  <a:gd name="connsiteY9" fmla="*/ 1927883 h 3483076"/>
                  <a:gd name="connsiteX10" fmla="*/ 2439012 w 7525801"/>
                  <a:gd name="connsiteY10" fmla="*/ 1645943 h 3483076"/>
                  <a:gd name="connsiteX11" fmla="*/ 3140052 w 7525801"/>
                  <a:gd name="connsiteY11" fmla="*/ 1447823 h 3483076"/>
                  <a:gd name="connsiteX12" fmla="*/ 4016352 w 7525801"/>
                  <a:gd name="connsiteY12" fmla="*/ 1150643 h 3483076"/>
                  <a:gd name="connsiteX13" fmla="*/ 5273652 w 7525801"/>
                  <a:gd name="connsiteY13" fmla="*/ 647723 h 3483076"/>
                  <a:gd name="connsiteX14" fmla="*/ 5967072 w 7525801"/>
                  <a:gd name="connsiteY14" fmla="*/ 403883 h 3483076"/>
                  <a:gd name="connsiteX15" fmla="*/ 6911952 w 7525801"/>
                  <a:gd name="connsiteY15" fmla="*/ 91463 h 3483076"/>
                  <a:gd name="connsiteX16" fmla="*/ 7353912 w 7525801"/>
                  <a:gd name="connsiteY16" fmla="*/ 23 h 3483076"/>
                  <a:gd name="connsiteX17" fmla="*/ 7521552 w 7525801"/>
                  <a:gd name="connsiteY17" fmla="*/ 83843 h 3483076"/>
                  <a:gd name="connsiteX18" fmla="*/ 7392012 w 7525801"/>
                  <a:gd name="connsiteY18" fmla="*/ 205763 h 3483076"/>
                  <a:gd name="connsiteX19" fmla="*/ 6591912 w 7525801"/>
                  <a:gd name="connsiteY19" fmla="*/ 777263 h 3483076"/>
                  <a:gd name="connsiteX20" fmla="*/ 4892652 w 7525801"/>
                  <a:gd name="connsiteY20" fmla="*/ 1752623 h 3483076"/>
                  <a:gd name="connsiteX21" fmla="*/ 2560932 w 7525801"/>
                  <a:gd name="connsiteY21" fmla="*/ 2697503 h 3483076"/>
                  <a:gd name="connsiteX22" fmla="*/ 854052 w 7525801"/>
                  <a:gd name="connsiteY22" fmla="*/ 3345203 h 3483076"/>
                  <a:gd name="connsiteX0" fmla="*/ 854052 w 7525801"/>
                  <a:gd name="connsiteY0" fmla="*/ 3345203 h 3483076"/>
                  <a:gd name="connsiteX1" fmla="*/ 198732 w 7525801"/>
                  <a:gd name="connsiteY1" fmla="*/ 3482363 h 3483076"/>
                  <a:gd name="connsiteX2" fmla="*/ 612 w 7525801"/>
                  <a:gd name="connsiteY2" fmla="*/ 3375683 h 3483076"/>
                  <a:gd name="connsiteX3" fmla="*/ 244452 w 7525801"/>
                  <a:gd name="connsiteY3" fmla="*/ 3124223 h 3483076"/>
                  <a:gd name="connsiteX4" fmla="*/ 572112 w 7525801"/>
                  <a:gd name="connsiteY4" fmla="*/ 2918483 h 3483076"/>
                  <a:gd name="connsiteX5" fmla="*/ 610212 w 7525801"/>
                  <a:gd name="connsiteY5" fmla="*/ 2727983 h 3483076"/>
                  <a:gd name="connsiteX6" fmla="*/ 648312 w 7525801"/>
                  <a:gd name="connsiteY6" fmla="*/ 2476523 h 3483076"/>
                  <a:gd name="connsiteX7" fmla="*/ 754992 w 7525801"/>
                  <a:gd name="connsiteY7" fmla="*/ 2346983 h 3483076"/>
                  <a:gd name="connsiteX8" fmla="*/ 1044552 w 7525801"/>
                  <a:gd name="connsiteY8" fmla="*/ 2179343 h 3483076"/>
                  <a:gd name="connsiteX9" fmla="*/ 1608432 w 7525801"/>
                  <a:gd name="connsiteY9" fmla="*/ 1927883 h 3483076"/>
                  <a:gd name="connsiteX10" fmla="*/ 2439012 w 7525801"/>
                  <a:gd name="connsiteY10" fmla="*/ 1645943 h 3483076"/>
                  <a:gd name="connsiteX11" fmla="*/ 3140052 w 7525801"/>
                  <a:gd name="connsiteY11" fmla="*/ 1447823 h 3483076"/>
                  <a:gd name="connsiteX12" fmla="*/ 4016352 w 7525801"/>
                  <a:gd name="connsiteY12" fmla="*/ 1150643 h 3483076"/>
                  <a:gd name="connsiteX13" fmla="*/ 5273652 w 7525801"/>
                  <a:gd name="connsiteY13" fmla="*/ 647723 h 3483076"/>
                  <a:gd name="connsiteX14" fmla="*/ 5967072 w 7525801"/>
                  <a:gd name="connsiteY14" fmla="*/ 403883 h 3483076"/>
                  <a:gd name="connsiteX15" fmla="*/ 6911952 w 7525801"/>
                  <a:gd name="connsiteY15" fmla="*/ 91463 h 3483076"/>
                  <a:gd name="connsiteX16" fmla="*/ 7353912 w 7525801"/>
                  <a:gd name="connsiteY16" fmla="*/ 23 h 3483076"/>
                  <a:gd name="connsiteX17" fmla="*/ 7521552 w 7525801"/>
                  <a:gd name="connsiteY17" fmla="*/ 83843 h 3483076"/>
                  <a:gd name="connsiteX18" fmla="*/ 7392012 w 7525801"/>
                  <a:gd name="connsiteY18" fmla="*/ 205763 h 3483076"/>
                  <a:gd name="connsiteX19" fmla="*/ 6591912 w 7525801"/>
                  <a:gd name="connsiteY19" fmla="*/ 777263 h 3483076"/>
                  <a:gd name="connsiteX20" fmla="*/ 4892652 w 7525801"/>
                  <a:gd name="connsiteY20" fmla="*/ 1752623 h 3483076"/>
                  <a:gd name="connsiteX21" fmla="*/ 2560932 w 7525801"/>
                  <a:gd name="connsiteY21" fmla="*/ 2697503 h 3483076"/>
                  <a:gd name="connsiteX22" fmla="*/ 854052 w 7525801"/>
                  <a:gd name="connsiteY22" fmla="*/ 3345203 h 3483076"/>
                  <a:gd name="connsiteX0" fmla="*/ 855162 w 7526911"/>
                  <a:gd name="connsiteY0" fmla="*/ 3345203 h 3483011"/>
                  <a:gd name="connsiteX1" fmla="*/ 199842 w 7526911"/>
                  <a:gd name="connsiteY1" fmla="*/ 3482363 h 3483011"/>
                  <a:gd name="connsiteX2" fmla="*/ 1722 w 7526911"/>
                  <a:gd name="connsiteY2" fmla="*/ 3375683 h 3483011"/>
                  <a:gd name="connsiteX3" fmla="*/ 131262 w 7526911"/>
                  <a:gd name="connsiteY3" fmla="*/ 3162323 h 3483011"/>
                  <a:gd name="connsiteX4" fmla="*/ 573222 w 7526911"/>
                  <a:gd name="connsiteY4" fmla="*/ 2918483 h 3483011"/>
                  <a:gd name="connsiteX5" fmla="*/ 611322 w 7526911"/>
                  <a:gd name="connsiteY5" fmla="*/ 2727983 h 3483011"/>
                  <a:gd name="connsiteX6" fmla="*/ 649422 w 7526911"/>
                  <a:gd name="connsiteY6" fmla="*/ 2476523 h 3483011"/>
                  <a:gd name="connsiteX7" fmla="*/ 756102 w 7526911"/>
                  <a:gd name="connsiteY7" fmla="*/ 2346983 h 3483011"/>
                  <a:gd name="connsiteX8" fmla="*/ 1045662 w 7526911"/>
                  <a:gd name="connsiteY8" fmla="*/ 2179343 h 3483011"/>
                  <a:gd name="connsiteX9" fmla="*/ 1609542 w 7526911"/>
                  <a:gd name="connsiteY9" fmla="*/ 1927883 h 3483011"/>
                  <a:gd name="connsiteX10" fmla="*/ 2440122 w 7526911"/>
                  <a:gd name="connsiteY10" fmla="*/ 1645943 h 3483011"/>
                  <a:gd name="connsiteX11" fmla="*/ 3141162 w 7526911"/>
                  <a:gd name="connsiteY11" fmla="*/ 1447823 h 3483011"/>
                  <a:gd name="connsiteX12" fmla="*/ 4017462 w 7526911"/>
                  <a:gd name="connsiteY12" fmla="*/ 1150643 h 3483011"/>
                  <a:gd name="connsiteX13" fmla="*/ 5274762 w 7526911"/>
                  <a:gd name="connsiteY13" fmla="*/ 647723 h 3483011"/>
                  <a:gd name="connsiteX14" fmla="*/ 5968182 w 7526911"/>
                  <a:gd name="connsiteY14" fmla="*/ 403883 h 3483011"/>
                  <a:gd name="connsiteX15" fmla="*/ 6913062 w 7526911"/>
                  <a:gd name="connsiteY15" fmla="*/ 91463 h 3483011"/>
                  <a:gd name="connsiteX16" fmla="*/ 7355022 w 7526911"/>
                  <a:gd name="connsiteY16" fmla="*/ 23 h 3483011"/>
                  <a:gd name="connsiteX17" fmla="*/ 7522662 w 7526911"/>
                  <a:gd name="connsiteY17" fmla="*/ 83843 h 3483011"/>
                  <a:gd name="connsiteX18" fmla="*/ 7393122 w 7526911"/>
                  <a:gd name="connsiteY18" fmla="*/ 205763 h 3483011"/>
                  <a:gd name="connsiteX19" fmla="*/ 6593022 w 7526911"/>
                  <a:gd name="connsiteY19" fmla="*/ 777263 h 3483011"/>
                  <a:gd name="connsiteX20" fmla="*/ 4893762 w 7526911"/>
                  <a:gd name="connsiteY20" fmla="*/ 1752623 h 3483011"/>
                  <a:gd name="connsiteX21" fmla="*/ 2562042 w 7526911"/>
                  <a:gd name="connsiteY21" fmla="*/ 2697503 h 3483011"/>
                  <a:gd name="connsiteX22" fmla="*/ 855162 w 7526911"/>
                  <a:gd name="connsiteY22" fmla="*/ 3345203 h 3483011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754460 w 7525269"/>
                  <a:gd name="connsiteY7" fmla="*/ 2346983 h 3483062"/>
                  <a:gd name="connsiteX8" fmla="*/ 1044020 w 7525269"/>
                  <a:gd name="connsiteY8" fmla="*/ 217934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754460 w 7525269"/>
                  <a:gd name="connsiteY7" fmla="*/ 2346983 h 3483062"/>
                  <a:gd name="connsiteX8" fmla="*/ 1303100 w 7525269"/>
                  <a:gd name="connsiteY8" fmla="*/ 212600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1044020 w 7525269"/>
                  <a:gd name="connsiteY7" fmla="*/ 2324123 h 3483062"/>
                  <a:gd name="connsiteX8" fmla="*/ 1303100 w 7525269"/>
                  <a:gd name="connsiteY8" fmla="*/ 212600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93500 w 7525269"/>
                  <a:gd name="connsiteY5" fmla="*/ 259844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10620 w 7525269"/>
                  <a:gd name="connsiteY4" fmla="*/ 2926103 h 3483062"/>
                  <a:gd name="connsiteX5" fmla="*/ 693500 w 7525269"/>
                  <a:gd name="connsiteY5" fmla="*/ 259844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10620 w 7525269"/>
                  <a:gd name="connsiteY4" fmla="*/ 2926103 h 3483062"/>
                  <a:gd name="connsiteX5" fmla="*/ 739220 w 7525269"/>
                  <a:gd name="connsiteY5" fmla="*/ 255272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83060 w 7525269"/>
                  <a:gd name="connsiteY6" fmla="*/ 238508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83060 w 7525269"/>
                  <a:gd name="connsiteY6" fmla="*/ 238508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58498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45358"/>
                  <a:gd name="connsiteY0" fmla="*/ 3345203 h 3483062"/>
                  <a:gd name="connsiteX1" fmla="*/ 198200 w 7545358"/>
                  <a:gd name="connsiteY1" fmla="*/ 3482363 h 3483062"/>
                  <a:gd name="connsiteX2" fmla="*/ 80 w 7545358"/>
                  <a:gd name="connsiteY2" fmla="*/ 3375683 h 3483062"/>
                  <a:gd name="connsiteX3" fmla="*/ 213440 w 7545358"/>
                  <a:gd name="connsiteY3" fmla="*/ 3131843 h 3483062"/>
                  <a:gd name="connsiteX4" fmla="*/ 602060 w 7545358"/>
                  <a:gd name="connsiteY4" fmla="*/ 2849903 h 3483062"/>
                  <a:gd name="connsiteX5" fmla="*/ 739220 w 7545358"/>
                  <a:gd name="connsiteY5" fmla="*/ 2552723 h 3483062"/>
                  <a:gd name="connsiteX6" fmla="*/ 983060 w 7545358"/>
                  <a:gd name="connsiteY6" fmla="*/ 2385083 h 3483062"/>
                  <a:gd name="connsiteX7" fmla="*/ 1303100 w 7545358"/>
                  <a:gd name="connsiteY7" fmla="*/ 2126003 h 3483062"/>
                  <a:gd name="connsiteX8" fmla="*/ 1607900 w 7545358"/>
                  <a:gd name="connsiteY8" fmla="*/ 1927883 h 3483062"/>
                  <a:gd name="connsiteX9" fmla="*/ 2438480 w 7545358"/>
                  <a:gd name="connsiteY9" fmla="*/ 1645943 h 3483062"/>
                  <a:gd name="connsiteX10" fmla="*/ 3139520 w 7545358"/>
                  <a:gd name="connsiteY10" fmla="*/ 1447823 h 3483062"/>
                  <a:gd name="connsiteX11" fmla="*/ 4015820 w 7545358"/>
                  <a:gd name="connsiteY11" fmla="*/ 1150643 h 3483062"/>
                  <a:gd name="connsiteX12" fmla="*/ 5273120 w 7545358"/>
                  <a:gd name="connsiteY12" fmla="*/ 647723 h 3483062"/>
                  <a:gd name="connsiteX13" fmla="*/ 5966540 w 7545358"/>
                  <a:gd name="connsiteY13" fmla="*/ 403883 h 3483062"/>
                  <a:gd name="connsiteX14" fmla="*/ 6911420 w 7545358"/>
                  <a:gd name="connsiteY14" fmla="*/ 91463 h 3483062"/>
                  <a:gd name="connsiteX15" fmla="*/ 7353380 w 7545358"/>
                  <a:gd name="connsiteY15" fmla="*/ 23 h 3483062"/>
                  <a:gd name="connsiteX16" fmla="*/ 7521020 w 7545358"/>
                  <a:gd name="connsiteY16" fmla="*/ 83843 h 3483062"/>
                  <a:gd name="connsiteX17" fmla="*/ 7391480 w 7545358"/>
                  <a:gd name="connsiteY17" fmla="*/ 205763 h 3483062"/>
                  <a:gd name="connsiteX18" fmla="*/ 6141800 w 7545358"/>
                  <a:gd name="connsiteY18" fmla="*/ 952523 h 3483062"/>
                  <a:gd name="connsiteX19" fmla="*/ 4892120 w 7545358"/>
                  <a:gd name="connsiteY19" fmla="*/ 1584983 h 3483062"/>
                  <a:gd name="connsiteX20" fmla="*/ 2560400 w 7545358"/>
                  <a:gd name="connsiteY20" fmla="*/ 2697503 h 3483062"/>
                  <a:gd name="connsiteX21" fmla="*/ 853520 w 7545358"/>
                  <a:gd name="connsiteY21" fmla="*/ 3345203 h 3483062"/>
                  <a:gd name="connsiteX0" fmla="*/ 853520 w 7547113"/>
                  <a:gd name="connsiteY0" fmla="*/ 3345203 h 3483062"/>
                  <a:gd name="connsiteX1" fmla="*/ 198200 w 7547113"/>
                  <a:gd name="connsiteY1" fmla="*/ 3482363 h 3483062"/>
                  <a:gd name="connsiteX2" fmla="*/ 80 w 7547113"/>
                  <a:gd name="connsiteY2" fmla="*/ 3375683 h 3483062"/>
                  <a:gd name="connsiteX3" fmla="*/ 213440 w 7547113"/>
                  <a:gd name="connsiteY3" fmla="*/ 3131843 h 3483062"/>
                  <a:gd name="connsiteX4" fmla="*/ 602060 w 7547113"/>
                  <a:gd name="connsiteY4" fmla="*/ 2849903 h 3483062"/>
                  <a:gd name="connsiteX5" fmla="*/ 739220 w 7547113"/>
                  <a:gd name="connsiteY5" fmla="*/ 2552723 h 3483062"/>
                  <a:gd name="connsiteX6" fmla="*/ 983060 w 7547113"/>
                  <a:gd name="connsiteY6" fmla="*/ 2385083 h 3483062"/>
                  <a:gd name="connsiteX7" fmla="*/ 1303100 w 7547113"/>
                  <a:gd name="connsiteY7" fmla="*/ 2126003 h 3483062"/>
                  <a:gd name="connsiteX8" fmla="*/ 1607900 w 7547113"/>
                  <a:gd name="connsiteY8" fmla="*/ 1927883 h 3483062"/>
                  <a:gd name="connsiteX9" fmla="*/ 2438480 w 7547113"/>
                  <a:gd name="connsiteY9" fmla="*/ 1645943 h 3483062"/>
                  <a:gd name="connsiteX10" fmla="*/ 3139520 w 7547113"/>
                  <a:gd name="connsiteY10" fmla="*/ 1447823 h 3483062"/>
                  <a:gd name="connsiteX11" fmla="*/ 4015820 w 7547113"/>
                  <a:gd name="connsiteY11" fmla="*/ 1150643 h 3483062"/>
                  <a:gd name="connsiteX12" fmla="*/ 5273120 w 7547113"/>
                  <a:gd name="connsiteY12" fmla="*/ 647723 h 3483062"/>
                  <a:gd name="connsiteX13" fmla="*/ 5966540 w 7547113"/>
                  <a:gd name="connsiteY13" fmla="*/ 403883 h 3483062"/>
                  <a:gd name="connsiteX14" fmla="*/ 6911420 w 7547113"/>
                  <a:gd name="connsiteY14" fmla="*/ 91463 h 3483062"/>
                  <a:gd name="connsiteX15" fmla="*/ 7353380 w 7547113"/>
                  <a:gd name="connsiteY15" fmla="*/ 23 h 3483062"/>
                  <a:gd name="connsiteX16" fmla="*/ 7521020 w 7547113"/>
                  <a:gd name="connsiteY16" fmla="*/ 83843 h 3483062"/>
                  <a:gd name="connsiteX17" fmla="*/ 7391480 w 7547113"/>
                  <a:gd name="connsiteY17" fmla="*/ 205763 h 3483062"/>
                  <a:gd name="connsiteX18" fmla="*/ 6111320 w 7547113"/>
                  <a:gd name="connsiteY18" fmla="*/ 922043 h 3483062"/>
                  <a:gd name="connsiteX19" fmla="*/ 4892120 w 7547113"/>
                  <a:gd name="connsiteY19" fmla="*/ 1584983 h 3483062"/>
                  <a:gd name="connsiteX20" fmla="*/ 2560400 w 7547113"/>
                  <a:gd name="connsiteY20" fmla="*/ 2697503 h 3483062"/>
                  <a:gd name="connsiteX21" fmla="*/ 853520 w 7547113"/>
                  <a:gd name="connsiteY21" fmla="*/ 3345203 h 3483062"/>
                  <a:gd name="connsiteX0" fmla="*/ 853520 w 7525655"/>
                  <a:gd name="connsiteY0" fmla="*/ 3345207 h 3483066"/>
                  <a:gd name="connsiteX1" fmla="*/ 198200 w 7525655"/>
                  <a:gd name="connsiteY1" fmla="*/ 3482367 h 3483066"/>
                  <a:gd name="connsiteX2" fmla="*/ 80 w 7525655"/>
                  <a:gd name="connsiteY2" fmla="*/ 3375687 h 3483066"/>
                  <a:gd name="connsiteX3" fmla="*/ 213440 w 7525655"/>
                  <a:gd name="connsiteY3" fmla="*/ 3131847 h 3483066"/>
                  <a:gd name="connsiteX4" fmla="*/ 602060 w 7525655"/>
                  <a:gd name="connsiteY4" fmla="*/ 2849907 h 3483066"/>
                  <a:gd name="connsiteX5" fmla="*/ 739220 w 7525655"/>
                  <a:gd name="connsiteY5" fmla="*/ 2552727 h 3483066"/>
                  <a:gd name="connsiteX6" fmla="*/ 983060 w 7525655"/>
                  <a:gd name="connsiteY6" fmla="*/ 2385087 h 3483066"/>
                  <a:gd name="connsiteX7" fmla="*/ 1303100 w 7525655"/>
                  <a:gd name="connsiteY7" fmla="*/ 2126007 h 3483066"/>
                  <a:gd name="connsiteX8" fmla="*/ 1607900 w 7525655"/>
                  <a:gd name="connsiteY8" fmla="*/ 1927887 h 3483066"/>
                  <a:gd name="connsiteX9" fmla="*/ 2438480 w 7525655"/>
                  <a:gd name="connsiteY9" fmla="*/ 1645947 h 3483066"/>
                  <a:gd name="connsiteX10" fmla="*/ 3139520 w 7525655"/>
                  <a:gd name="connsiteY10" fmla="*/ 1447827 h 3483066"/>
                  <a:gd name="connsiteX11" fmla="*/ 4015820 w 7525655"/>
                  <a:gd name="connsiteY11" fmla="*/ 1150647 h 3483066"/>
                  <a:gd name="connsiteX12" fmla="*/ 5273120 w 7525655"/>
                  <a:gd name="connsiteY12" fmla="*/ 647727 h 3483066"/>
                  <a:gd name="connsiteX13" fmla="*/ 5966540 w 7525655"/>
                  <a:gd name="connsiteY13" fmla="*/ 403887 h 3483066"/>
                  <a:gd name="connsiteX14" fmla="*/ 6911420 w 7525655"/>
                  <a:gd name="connsiteY14" fmla="*/ 91467 h 3483066"/>
                  <a:gd name="connsiteX15" fmla="*/ 7353380 w 7525655"/>
                  <a:gd name="connsiteY15" fmla="*/ 27 h 3483066"/>
                  <a:gd name="connsiteX16" fmla="*/ 7521020 w 7525655"/>
                  <a:gd name="connsiteY16" fmla="*/ 83847 h 3483066"/>
                  <a:gd name="connsiteX17" fmla="*/ 7193360 w 7525655"/>
                  <a:gd name="connsiteY17" fmla="*/ 251487 h 3483066"/>
                  <a:gd name="connsiteX18" fmla="*/ 6111320 w 7525655"/>
                  <a:gd name="connsiteY18" fmla="*/ 922047 h 3483066"/>
                  <a:gd name="connsiteX19" fmla="*/ 4892120 w 7525655"/>
                  <a:gd name="connsiteY19" fmla="*/ 1584987 h 3483066"/>
                  <a:gd name="connsiteX20" fmla="*/ 2560400 w 7525655"/>
                  <a:gd name="connsiteY20" fmla="*/ 2697507 h 3483066"/>
                  <a:gd name="connsiteX21" fmla="*/ 853520 w 7525655"/>
                  <a:gd name="connsiteY21" fmla="*/ 3345207 h 3483066"/>
                  <a:gd name="connsiteX0" fmla="*/ 853520 w 7522326"/>
                  <a:gd name="connsiteY0" fmla="*/ 3497587 h 3635446"/>
                  <a:gd name="connsiteX1" fmla="*/ 198200 w 7522326"/>
                  <a:gd name="connsiteY1" fmla="*/ 3634747 h 3635446"/>
                  <a:gd name="connsiteX2" fmla="*/ 80 w 7522326"/>
                  <a:gd name="connsiteY2" fmla="*/ 3528067 h 3635446"/>
                  <a:gd name="connsiteX3" fmla="*/ 213440 w 7522326"/>
                  <a:gd name="connsiteY3" fmla="*/ 3284227 h 3635446"/>
                  <a:gd name="connsiteX4" fmla="*/ 602060 w 7522326"/>
                  <a:gd name="connsiteY4" fmla="*/ 3002287 h 3635446"/>
                  <a:gd name="connsiteX5" fmla="*/ 739220 w 7522326"/>
                  <a:gd name="connsiteY5" fmla="*/ 2705107 h 3635446"/>
                  <a:gd name="connsiteX6" fmla="*/ 983060 w 7522326"/>
                  <a:gd name="connsiteY6" fmla="*/ 2537467 h 3635446"/>
                  <a:gd name="connsiteX7" fmla="*/ 1303100 w 7522326"/>
                  <a:gd name="connsiteY7" fmla="*/ 2278387 h 3635446"/>
                  <a:gd name="connsiteX8" fmla="*/ 1607900 w 7522326"/>
                  <a:gd name="connsiteY8" fmla="*/ 2080267 h 3635446"/>
                  <a:gd name="connsiteX9" fmla="*/ 2438480 w 7522326"/>
                  <a:gd name="connsiteY9" fmla="*/ 1798327 h 3635446"/>
                  <a:gd name="connsiteX10" fmla="*/ 3139520 w 7522326"/>
                  <a:gd name="connsiteY10" fmla="*/ 1600207 h 3635446"/>
                  <a:gd name="connsiteX11" fmla="*/ 4015820 w 7522326"/>
                  <a:gd name="connsiteY11" fmla="*/ 1303027 h 3635446"/>
                  <a:gd name="connsiteX12" fmla="*/ 5273120 w 7522326"/>
                  <a:gd name="connsiteY12" fmla="*/ 800107 h 3635446"/>
                  <a:gd name="connsiteX13" fmla="*/ 5966540 w 7522326"/>
                  <a:gd name="connsiteY13" fmla="*/ 556267 h 3635446"/>
                  <a:gd name="connsiteX14" fmla="*/ 6911420 w 7522326"/>
                  <a:gd name="connsiteY14" fmla="*/ 243847 h 3635446"/>
                  <a:gd name="connsiteX15" fmla="*/ 7292420 w 7522326"/>
                  <a:gd name="connsiteY15" fmla="*/ 7 h 3635446"/>
                  <a:gd name="connsiteX16" fmla="*/ 7521020 w 7522326"/>
                  <a:gd name="connsiteY16" fmla="*/ 236227 h 3635446"/>
                  <a:gd name="connsiteX17" fmla="*/ 7193360 w 7522326"/>
                  <a:gd name="connsiteY17" fmla="*/ 403867 h 3635446"/>
                  <a:gd name="connsiteX18" fmla="*/ 6111320 w 7522326"/>
                  <a:gd name="connsiteY18" fmla="*/ 1074427 h 3635446"/>
                  <a:gd name="connsiteX19" fmla="*/ 4892120 w 7522326"/>
                  <a:gd name="connsiteY19" fmla="*/ 1737367 h 3635446"/>
                  <a:gd name="connsiteX20" fmla="*/ 2560400 w 7522326"/>
                  <a:gd name="connsiteY20" fmla="*/ 2849887 h 3635446"/>
                  <a:gd name="connsiteX21" fmla="*/ 853520 w 7522326"/>
                  <a:gd name="connsiteY21" fmla="*/ 3497587 h 3635446"/>
                  <a:gd name="connsiteX0" fmla="*/ 853520 w 7327857"/>
                  <a:gd name="connsiteY0" fmla="*/ 3497609 h 3635468"/>
                  <a:gd name="connsiteX1" fmla="*/ 198200 w 7327857"/>
                  <a:gd name="connsiteY1" fmla="*/ 3634769 h 3635468"/>
                  <a:gd name="connsiteX2" fmla="*/ 80 w 7327857"/>
                  <a:gd name="connsiteY2" fmla="*/ 3528089 h 3635468"/>
                  <a:gd name="connsiteX3" fmla="*/ 213440 w 7327857"/>
                  <a:gd name="connsiteY3" fmla="*/ 3284249 h 3635468"/>
                  <a:gd name="connsiteX4" fmla="*/ 602060 w 7327857"/>
                  <a:gd name="connsiteY4" fmla="*/ 3002309 h 3635468"/>
                  <a:gd name="connsiteX5" fmla="*/ 739220 w 7327857"/>
                  <a:gd name="connsiteY5" fmla="*/ 2705129 h 3635468"/>
                  <a:gd name="connsiteX6" fmla="*/ 983060 w 7327857"/>
                  <a:gd name="connsiteY6" fmla="*/ 2537489 h 3635468"/>
                  <a:gd name="connsiteX7" fmla="*/ 1303100 w 7327857"/>
                  <a:gd name="connsiteY7" fmla="*/ 2278409 h 3635468"/>
                  <a:gd name="connsiteX8" fmla="*/ 1607900 w 7327857"/>
                  <a:gd name="connsiteY8" fmla="*/ 2080289 h 3635468"/>
                  <a:gd name="connsiteX9" fmla="*/ 2438480 w 7327857"/>
                  <a:gd name="connsiteY9" fmla="*/ 1798349 h 3635468"/>
                  <a:gd name="connsiteX10" fmla="*/ 3139520 w 7327857"/>
                  <a:gd name="connsiteY10" fmla="*/ 1600229 h 3635468"/>
                  <a:gd name="connsiteX11" fmla="*/ 4015820 w 7327857"/>
                  <a:gd name="connsiteY11" fmla="*/ 1303049 h 3635468"/>
                  <a:gd name="connsiteX12" fmla="*/ 5273120 w 7327857"/>
                  <a:gd name="connsiteY12" fmla="*/ 800129 h 3635468"/>
                  <a:gd name="connsiteX13" fmla="*/ 5966540 w 7327857"/>
                  <a:gd name="connsiteY13" fmla="*/ 556289 h 3635468"/>
                  <a:gd name="connsiteX14" fmla="*/ 6911420 w 7327857"/>
                  <a:gd name="connsiteY14" fmla="*/ 243869 h 3635468"/>
                  <a:gd name="connsiteX15" fmla="*/ 7292420 w 7327857"/>
                  <a:gd name="connsiteY15" fmla="*/ 29 h 3635468"/>
                  <a:gd name="connsiteX16" fmla="*/ 7300040 w 7327857"/>
                  <a:gd name="connsiteY16" fmla="*/ 228629 h 3635468"/>
                  <a:gd name="connsiteX17" fmla="*/ 7193360 w 7327857"/>
                  <a:gd name="connsiteY17" fmla="*/ 403889 h 3635468"/>
                  <a:gd name="connsiteX18" fmla="*/ 6111320 w 7327857"/>
                  <a:gd name="connsiteY18" fmla="*/ 1074449 h 3635468"/>
                  <a:gd name="connsiteX19" fmla="*/ 4892120 w 7327857"/>
                  <a:gd name="connsiteY19" fmla="*/ 1737389 h 3635468"/>
                  <a:gd name="connsiteX20" fmla="*/ 2560400 w 7327857"/>
                  <a:gd name="connsiteY20" fmla="*/ 2849909 h 3635468"/>
                  <a:gd name="connsiteX21" fmla="*/ 853520 w 7327857"/>
                  <a:gd name="connsiteY21" fmla="*/ 3497609 h 3635468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5273120 w 7372377"/>
                  <a:gd name="connsiteY12" fmla="*/ 801501 h 3636840"/>
                  <a:gd name="connsiteX13" fmla="*/ 5966540 w 7372377"/>
                  <a:gd name="connsiteY13" fmla="*/ 55766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5273120 w 7372377"/>
                  <a:gd name="connsiteY12" fmla="*/ 80150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4754960 w 7372377"/>
                  <a:gd name="connsiteY12" fmla="*/ 90818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3589100 w 7372377"/>
                  <a:gd name="connsiteY11" fmla="*/ 1456821 h 3636840"/>
                  <a:gd name="connsiteX12" fmla="*/ 4754960 w 7372377"/>
                  <a:gd name="connsiteY12" fmla="*/ 90818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51438"/>
                  <a:gd name="connsiteY0" fmla="*/ 3320857 h 3458716"/>
                  <a:gd name="connsiteX1" fmla="*/ 198200 w 7351438"/>
                  <a:gd name="connsiteY1" fmla="*/ 3458017 h 3458716"/>
                  <a:gd name="connsiteX2" fmla="*/ 80 w 7351438"/>
                  <a:gd name="connsiteY2" fmla="*/ 3351337 h 3458716"/>
                  <a:gd name="connsiteX3" fmla="*/ 213440 w 7351438"/>
                  <a:gd name="connsiteY3" fmla="*/ 3107497 h 3458716"/>
                  <a:gd name="connsiteX4" fmla="*/ 602060 w 7351438"/>
                  <a:gd name="connsiteY4" fmla="*/ 2825557 h 3458716"/>
                  <a:gd name="connsiteX5" fmla="*/ 739220 w 7351438"/>
                  <a:gd name="connsiteY5" fmla="*/ 2528377 h 3458716"/>
                  <a:gd name="connsiteX6" fmla="*/ 983060 w 7351438"/>
                  <a:gd name="connsiteY6" fmla="*/ 2360737 h 3458716"/>
                  <a:gd name="connsiteX7" fmla="*/ 1303100 w 7351438"/>
                  <a:gd name="connsiteY7" fmla="*/ 2101657 h 3458716"/>
                  <a:gd name="connsiteX8" fmla="*/ 1607900 w 7351438"/>
                  <a:gd name="connsiteY8" fmla="*/ 1903537 h 3458716"/>
                  <a:gd name="connsiteX9" fmla="*/ 2438480 w 7351438"/>
                  <a:gd name="connsiteY9" fmla="*/ 1621597 h 3458716"/>
                  <a:gd name="connsiteX10" fmla="*/ 3139520 w 7351438"/>
                  <a:gd name="connsiteY10" fmla="*/ 1423477 h 3458716"/>
                  <a:gd name="connsiteX11" fmla="*/ 3589100 w 7351438"/>
                  <a:gd name="connsiteY11" fmla="*/ 1278697 h 3458716"/>
                  <a:gd name="connsiteX12" fmla="*/ 4754960 w 7351438"/>
                  <a:gd name="connsiteY12" fmla="*/ 730057 h 3458716"/>
                  <a:gd name="connsiteX13" fmla="*/ 5661740 w 7351438"/>
                  <a:gd name="connsiteY13" fmla="*/ 387157 h 3458716"/>
                  <a:gd name="connsiteX14" fmla="*/ 6301820 w 7351438"/>
                  <a:gd name="connsiteY14" fmla="*/ 166177 h 3458716"/>
                  <a:gd name="connsiteX15" fmla="*/ 6751400 w 7351438"/>
                  <a:gd name="connsiteY15" fmla="*/ 6157 h 3458716"/>
                  <a:gd name="connsiteX16" fmla="*/ 7300040 w 7351438"/>
                  <a:gd name="connsiteY16" fmla="*/ 51877 h 3458716"/>
                  <a:gd name="connsiteX17" fmla="*/ 7193360 w 7351438"/>
                  <a:gd name="connsiteY17" fmla="*/ 227137 h 3458716"/>
                  <a:gd name="connsiteX18" fmla="*/ 6111320 w 7351438"/>
                  <a:gd name="connsiteY18" fmla="*/ 897697 h 3458716"/>
                  <a:gd name="connsiteX19" fmla="*/ 4892120 w 7351438"/>
                  <a:gd name="connsiteY19" fmla="*/ 1560637 h 3458716"/>
                  <a:gd name="connsiteX20" fmla="*/ 2560400 w 7351438"/>
                  <a:gd name="connsiteY20" fmla="*/ 2673157 h 3458716"/>
                  <a:gd name="connsiteX21" fmla="*/ 853520 w 7351438"/>
                  <a:gd name="connsiteY21" fmla="*/ 3320857 h 3458716"/>
                  <a:gd name="connsiteX0" fmla="*/ 853520 w 7292498"/>
                  <a:gd name="connsiteY0" fmla="*/ 3360840 h 3498699"/>
                  <a:gd name="connsiteX1" fmla="*/ 198200 w 7292498"/>
                  <a:gd name="connsiteY1" fmla="*/ 3498000 h 3498699"/>
                  <a:gd name="connsiteX2" fmla="*/ 80 w 7292498"/>
                  <a:gd name="connsiteY2" fmla="*/ 3391320 h 3498699"/>
                  <a:gd name="connsiteX3" fmla="*/ 213440 w 7292498"/>
                  <a:gd name="connsiteY3" fmla="*/ 3147480 h 3498699"/>
                  <a:gd name="connsiteX4" fmla="*/ 602060 w 7292498"/>
                  <a:gd name="connsiteY4" fmla="*/ 2865540 h 3498699"/>
                  <a:gd name="connsiteX5" fmla="*/ 739220 w 7292498"/>
                  <a:gd name="connsiteY5" fmla="*/ 2568360 h 3498699"/>
                  <a:gd name="connsiteX6" fmla="*/ 983060 w 7292498"/>
                  <a:gd name="connsiteY6" fmla="*/ 2400720 h 3498699"/>
                  <a:gd name="connsiteX7" fmla="*/ 1303100 w 7292498"/>
                  <a:gd name="connsiteY7" fmla="*/ 2141640 h 3498699"/>
                  <a:gd name="connsiteX8" fmla="*/ 1607900 w 7292498"/>
                  <a:gd name="connsiteY8" fmla="*/ 1943520 h 3498699"/>
                  <a:gd name="connsiteX9" fmla="*/ 2438480 w 7292498"/>
                  <a:gd name="connsiteY9" fmla="*/ 1661580 h 3498699"/>
                  <a:gd name="connsiteX10" fmla="*/ 3139520 w 7292498"/>
                  <a:gd name="connsiteY10" fmla="*/ 1463460 h 3498699"/>
                  <a:gd name="connsiteX11" fmla="*/ 3589100 w 7292498"/>
                  <a:gd name="connsiteY11" fmla="*/ 1318680 h 3498699"/>
                  <a:gd name="connsiteX12" fmla="*/ 4754960 w 7292498"/>
                  <a:gd name="connsiteY12" fmla="*/ 770040 h 3498699"/>
                  <a:gd name="connsiteX13" fmla="*/ 5661740 w 7292498"/>
                  <a:gd name="connsiteY13" fmla="*/ 427140 h 3498699"/>
                  <a:gd name="connsiteX14" fmla="*/ 6301820 w 7292498"/>
                  <a:gd name="connsiteY14" fmla="*/ 206160 h 3498699"/>
                  <a:gd name="connsiteX15" fmla="*/ 6751400 w 7292498"/>
                  <a:gd name="connsiteY15" fmla="*/ 46140 h 3498699"/>
                  <a:gd name="connsiteX16" fmla="*/ 7193360 w 7292498"/>
                  <a:gd name="connsiteY16" fmla="*/ 15660 h 3498699"/>
                  <a:gd name="connsiteX17" fmla="*/ 7193360 w 7292498"/>
                  <a:gd name="connsiteY17" fmla="*/ 267120 h 3498699"/>
                  <a:gd name="connsiteX18" fmla="*/ 6111320 w 7292498"/>
                  <a:gd name="connsiteY18" fmla="*/ 937680 h 3498699"/>
                  <a:gd name="connsiteX19" fmla="*/ 4892120 w 7292498"/>
                  <a:gd name="connsiteY19" fmla="*/ 1600620 h 3498699"/>
                  <a:gd name="connsiteX20" fmla="*/ 2560400 w 7292498"/>
                  <a:gd name="connsiteY20" fmla="*/ 2713140 h 3498699"/>
                  <a:gd name="connsiteX21" fmla="*/ 853520 w 7292498"/>
                  <a:gd name="connsiteY21" fmla="*/ 3360840 h 3498699"/>
                  <a:gd name="connsiteX0" fmla="*/ 853520 w 7283126"/>
                  <a:gd name="connsiteY0" fmla="*/ 3360840 h 3498699"/>
                  <a:gd name="connsiteX1" fmla="*/ 198200 w 7283126"/>
                  <a:gd name="connsiteY1" fmla="*/ 3498000 h 3498699"/>
                  <a:gd name="connsiteX2" fmla="*/ 80 w 7283126"/>
                  <a:gd name="connsiteY2" fmla="*/ 3391320 h 3498699"/>
                  <a:gd name="connsiteX3" fmla="*/ 213440 w 7283126"/>
                  <a:gd name="connsiteY3" fmla="*/ 3147480 h 3498699"/>
                  <a:gd name="connsiteX4" fmla="*/ 602060 w 7283126"/>
                  <a:gd name="connsiteY4" fmla="*/ 2865540 h 3498699"/>
                  <a:gd name="connsiteX5" fmla="*/ 739220 w 7283126"/>
                  <a:gd name="connsiteY5" fmla="*/ 2568360 h 3498699"/>
                  <a:gd name="connsiteX6" fmla="*/ 983060 w 7283126"/>
                  <a:gd name="connsiteY6" fmla="*/ 2400720 h 3498699"/>
                  <a:gd name="connsiteX7" fmla="*/ 1303100 w 7283126"/>
                  <a:gd name="connsiteY7" fmla="*/ 2141640 h 3498699"/>
                  <a:gd name="connsiteX8" fmla="*/ 1607900 w 7283126"/>
                  <a:gd name="connsiteY8" fmla="*/ 1943520 h 3498699"/>
                  <a:gd name="connsiteX9" fmla="*/ 2438480 w 7283126"/>
                  <a:gd name="connsiteY9" fmla="*/ 1661580 h 3498699"/>
                  <a:gd name="connsiteX10" fmla="*/ 3139520 w 7283126"/>
                  <a:gd name="connsiteY10" fmla="*/ 1463460 h 3498699"/>
                  <a:gd name="connsiteX11" fmla="*/ 3589100 w 7283126"/>
                  <a:gd name="connsiteY11" fmla="*/ 1318680 h 3498699"/>
                  <a:gd name="connsiteX12" fmla="*/ 4754960 w 7283126"/>
                  <a:gd name="connsiteY12" fmla="*/ 770040 h 3498699"/>
                  <a:gd name="connsiteX13" fmla="*/ 5661740 w 7283126"/>
                  <a:gd name="connsiteY13" fmla="*/ 427140 h 3498699"/>
                  <a:gd name="connsiteX14" fmla="*/ 6301820 w 7283126"/>
                  <a:gd name="connsiteY14" fmla="*/ 206160 h 3498699"/>
                  <a:gd name="connsiteX15" fmla="*/ 6751400 w 7283126"/>
                  <a:gd name="connsiteY15" fmla="*/ 46140 h 3498699"/>
                  <a:gd name="connsiteX16" fmla="*/ 7170500 w 7283126"/>
                  <a:gd name="connsiteY16" fmla="*/ 15660 h 3498699"/>
                  <a:gd name="connsiteX17" fmla="*/ 7193360 w 7283126"/>
                  <a:gd name="connsiteY17" fmla="*/ 267120 h 3498699"/>
                  <a:gd name="connsiteX18" fmla="*/ 6111320 w 7283126"/>
                  <a:gd name="connsiteY18" fmla="*/ 937680 h 3498699"/>
                  <a:gd name="connsiteX19" fmla="*/ 4892120 w 7283126"/>
                  <a:gd name="connsiteY19" fmla="*/ 1600620 h 3498699"/>
                  <a:gd name="connsiteX20" fmla="*/ 2560400 w 7283126"/>
                  <a:gd name="connsiteY20" fmla="*/ 2713140 h 3498699"/>
                  <a:gd name="connsiteX21" fmla="*/ 853520 w 7283126"/>
                  <a:gd name="connsiteY21" fmla="*/ 3360840 h 3498699"/>
                  <a:gd name="connsiteX0" fmla="*/ 853520 w 7300159"/>
                  <a:gd name="connsiteY0" fmla="*/ 3355805 h 3493664"/>
                  <a:gd name="connsiteX1" fmla="*/ 198200 w 7300159"/>
                  <a:gd name="connsiteY1" fmla="*/ 3492965 h 3493664"/>
                  <a:gd name="connsiteX2" fmla="*/ 80 w 7300159"/>
                  <a:gd name="connsiteY2" fmla="*/ 3386285 h 3493664"/>
                  <a:gd name="connsiteX3" fmla="*/ 213440 w 7300159"/>
                  <a:gd name="connsiteY3" fmla="*/ 3142445 h 3493664"/>
                  <a:gd name="connsiteX4" fmla="*/ 602060 w 7300159"/>
                  <a:gd name="connsiteY4" fmla="*/ 2860505 h 3493664"/>
                  <a:gd name="connsiteX5" fmla="*/ 739220 w 7300159"/>
                  <a:gd name="connsiteY5" fmla="*/ 2563325 h 3493664"/>
                  <a:gd name="connsiteX6" fmla="*/ 983060 w 7300159"/>
                  <a:gd name="connsiteY6" fmla="*/ 2395685 h 3493664"/>
                  <a:gd name="connsiteX7" fmla="*/ 1303100 w 7300159"/>
                  <a:gd name="connsiteY7" fmla="*/ 2136605 h 3493664"/>
                  <a:gd name="connsiteX8" fmla="*/ 1607900 w 7300159"/>
                  <a:gd name="connsiteY8" fmla="*/ 1938485 h 3493664"/>
                  <a:gd name="connsiteX9" fmla="*/ 2438480 w 7300159"/>
                  <a:gd name="connsiteY9" fmla="*/ 1656545 h 3493664"/>
                  <a:gd name="connsiteX10" fmla="*/ 3139520 w 7300159"/>
                  <a:gd name="connsiteY10" fmla="*/ 1458425 h 3493664"/>
                  <a:gd name="connsiteX11" fmla="*/ 3589100 w 7300159"/>
                  <a:gd name="connsiteY11" fmla="*/ 1313645 h 3493664"/>
                  <a:gd name="connsiteX12" fmla="*/ 4754960 w 7300159"/>
                  <a:gd name="connsiteY12" fmla="*/ 765005 h 3493664"/>
                  <a:gd name="connsiteX13" fmla="*/ 5661740 w 7300159"/>
                  <a:gd name="connsiteY13" fmla="*/ 422105 h 3493664"/>
                  <a:gd name="connsiteX14" fmla="*/ 6301820 w 7300159"/>
                  <a:gd name="connsiteY14" fmla="*/ 201125 h 3493664"/>
                  <a:gd name="connsiteX15" fmla="*/ 6751400 w 7300159"/>
                  <a:gd name="connsiteY15" fmla="*/ 41105 h 3493664"/>
                  <a:gd name="connsiteX16" fmla="*/ 7170500 w 7300159"/>
                  <a:gd name="connsiteY16" fmla="*/ 10625 h 3493664"/>
                  <a:gd name="connsiteX17" fmla="*/ 7216220 w 7300159"/>
                  <a:gd name="connsiteY17" fmla="*/ 193505 h 3493664"/>
                  <a:gd name="connsiteX18" fmla="*/ 6111320 w 7300159"/>
                  <a:gd name="connsiteY18" fmla="*/ 932645 h 3493664"/>
                  <a:gd name="connsiteX19" fmla="*/ 4892120 w 7300159"/>
                  <a:gd name="connsiteY19" fmla="*/ 1595585 h 3493664"/>
                  <a:gd name="connsiteX20" fmla="*/ 2560400 w 7300159"/>
                  <a:gd name="connsiteY20" fmla="*/ 2708105 h 3493664"/>
                  <a:gd name="connsiteX21" fmla="*/ 853520 w 7300159"/>
                  <a:gd name="connsiteY21" fmla="*/ 3355805 h 3493664"/>
                  <a:gd name="connsiteX0" fmla="*/ 853520 w 7279877"/>
                  <a:gd name="connsiteY0" fmla="*/ 3355805 h 3493664"/>
                  <a:gd name="connsiteX1" fmla="*/ 198200 w 7279877"/>
                  <a:gd name="connsiteY1" fmla="*/ 3492965 h 3493664"/>
                  <a:gd name="connsiteX2" fmla="*/ 80 w 7279877"/>
                  <a:gd name="connsiteY2" fmla="*/ 3386285 h 3493664"/>
                  <a:gd name="connsiteX3" fmla="*/ 213440 w 7279877"/>
                  <a:gd name="connsiteY3" fmla="*/ 3142445 h 3493664"/>
                  <a:gd name="connsiteX4" fmla="*/ 602060 w 7279877"/>
                  <a:gd name="connsiteY4" fmla="*/ 2860505 h 3493664"/>
                  <a:gd name="connsiteX5" fmla="*/ 739220 w 7279877"/>
                  <a:gd name="connsiteY5" fmla="*/ 2563325 h 3493664"/>
                  <a:gd name="connsiteX6" fmla="*/ 983060 w 7279877"/>
                  <a:gd name="connsiteY6" fmla="*/ 2395685 h 3493664"/>
                  <a:gd name="connsiteX7" fmla="*/ 1303100 w 7279877"/>
                  <a:gd name="connsiteY7" fmla="*/ 2136605 h 3493664"/>
                  <a:gd name="connsiteX8" fmla="*/ 1607900 w 7279877"/>
                  <a:gd name="connsiteY8" fmla="*/ 1938485 h 3493664"/>
                  <a:gd name="connsiteX9" fmla="*/ 2438480 w 7279877"/>
                  <a:gd name="connsiteY9" fmla="*/ 1656545 h 3493664"/>
                  <a:gd name="connsiteX10" fmla="*/ 3139520 w 7279877"/>
                  <a:gd name="connsiteY10" fmla="*/ 1458425 h 3493664"/>
                  <a:gd name="connsiteX11" fmla="*/ 3589100 w 7279877"/>
                  <a:gd name="connsiteY11" fmla="*/ 1313645 h 3493664"/>
                  <a:gd name="connsiteX12" fmla="*/ 4754960 w 7279877"/>
                  <a:gd name="connsiteY12" fmla="*/ 765005 h 3493664"/>
                  <a:gd name="connsiteX13" fmla="*/ 5661740 w 7279877"/>
                  <a:gd name="connsiteY13" fmla="*/ 422105 h 3493664"/>
                  <a:gd name="connsiteX14" fmla="*/ 6301820 w 7279877"/>
                  <a:gd name="connsiteY14" fmla="*/ 201125 h 3493664"/>
                  <a:gd name="connsiteX15" fmla="*/ 6751400 w 7279877"/>
                  <a:gd name="connsiteY15" fmla="*/ 41105 h 3493664"/>
                  <a:gd name="connsiteX16" fmla="*/ 7170500 w 7279877"/>
                  <a:gd name="connsiteY16" fmla="*/ 10625 h 3493664"/>
                  <a:gd name="connsiteX17" fmla="*/ 7216220 w 7279877"/>
                  <a:gd name="connsiteY17" fmla="*/ 193505 h 3493664"/>
                  <a:gd name="connsiteX18" fmla="*/ 6111320 w 7279877"/>
                  <a:gd name="connsiteY18" fmla="*/ 932645 h 3493664"/>
                  <a:gd name="connsiteX19" fmla="*/ 4892120 w 7279877"/>
                  <a:gd name="connsiteY19" fmla="*/ 1595585 h 3493664"/>
                  <a:gd name="connsiteX20" fmla="*/ 2560400 w 7279877"/>
                  <a:gd name="connsiteY20" fmla="*/ 2708105 h 3493664"/>
                  <a:gd name="connsiteX21" fmla="*/ 853520 w 7279877"/>
                  <a:gd name="connsiteY21" fmla="*/ 3355805 h 3493664"/>
                  <a:gd name="connsiteX0" fmla="*/ 853520 w 7281118"/>
                  <a:gd name="connsiteY0" fmla="*/ 3348316 h 3486175"/>
                  <a:gd name="connsiteX1" fmla="*/ 198200 w 7281118"/>
                  <a:gd name="connsiteY1" fmla="*/ 3485476 h 3486175"/>
                  <a:gd name="connsiteX2" fmla="*/ 80 w 7281118"/>
                  <a:gd name="connsiteY2" fmla="*/ 3378796 h 3486175"/>
                  <a:gd name="connsiteX3" fmla="*/ 213440 w 7281118"/>
                  <a:gd name="connsiteY3" fmla="*/ 3134956 h 3486175"/>
                  <a:gd name="connsiteX4" fmla="*/ 602060 w 7281118"/>
                  <a:gd name="connsiteY4" fmla="*/ 2853016 h 3486175"/>
                  <a:gd name="connsiteX5" fmla="*/ 739220 w 7281118"/>
                  <a:gd name="connsiteY5" fmla="*/ 2555836 h 3486175"/>
                  <a:gd name="connsiteX6" fmla="*/ 983060 w 7281118"/>
                  <a:gd name="connsiteY6" fmla="*/ 2388196 h 3486175"/>
                  <a:gd name="connsiteX7" fmla="*/ 1303100 w 7281118"/>
                  <a:gd name="connsiteY7" fmla="*/ 2129116 h 3486175"/>
                  <a:gd name="connsiteX8" fmla="*/ 1607900 w 7281118"/>
                  <a:gd name="connsiteY8" fmla="*/ 1930996 h 3486175"/>
                  <a:gd name="connsiteX9" fmla="*/ 2438480 w 7281118"/>
                  <a:gd name="connsiteY9" fmla="*/ 1649056 h 3486175"/>
                  <a:gd name="connsiteX10" fmla="*/ 3139520 w 7281118"/>
                  <a:gd name="connsiteY10" fmla="*/ 1450936 h 3486175"/>
                  <a:gd name="connsiteX11" fmla="*/ 3589100 w 7281118"/>
                  <a:gd name="connsiteY11" fmla="*/ 1306156 h 3486175"/>
                  <a:gd name="connsiteX12" fmla="*/ 4754960 w 7281118"/>
                  <a:gd name="connsiteY12" fmla="*/ 757516 h 3486175"/>
                  <a:gd name="connsiteX13" fmla="*/ 5661740 w 7281118"/>
                  <a:gd name="connsiteY13" fmla="*/ 414616 h 3486175"/>
                  <a:gd name="connsiteX14" fmla="*/ 6301820 w 7281118"/>
                  <a:gd name="connsiteY14" fmla="*/ 193636 h 3486175"/>
                  <a:gd name="connsiteX15" fmla="*/ 6720920 w 7281118"/>
                  <a:gd name="connsiteY15" fmla="*/ 79336 h 3486175"/>
                  <a:gd name="connsiteX16" fmla="*/ 7170500 w 7281118"/>
                  <a:gd name="connsiteY16" fmla="*/ 3136 h 3486175"/>
                  <a:gd name="connsiteX17" fmla="*/ 7216220 w 7281118"/>
                  <a:gd name="connsiteY17" fmla="*/ 186016 h 3486175"/>
                  <a:gd name="connsiteX18" fmla="*/ 6111320 w 7281118"/>
                  <a:gd name="connsiteY18" fmla="*/ 925156 h 3486175"/>
                  <a:gd name="connsiteX19" fmla="*/ 4892120 w 7281118"/>
                  <a:gd name="connsiteY19" fmla="*/ 1588096 h 3486175"/>
                  <a:gd name="connsiteX20" fmla="*/ 2560400 w 7281118"/>
                  <a:gd name="connsiteY20" fmla="*/ 2700616 h 3486175"/>
                  <a:gd name="connsiteX21" fmla="*/ 853520 w 7281118"/>
                  <a:gd name="connsiteY21" fmla="*/ 3348316 h 3486175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303100 w 7281118"/>
                  <a:gd name="connsiteY7" fmla="*/ 2129560 h 3486619"/>
                  <a:gd name="connsiteX8" fmla="*/ 1607900 w 7281118"/>
                  <a:gd name="connsiteY8" fmla="*/ 1931440 h 3486619"/>
                  <a:gd name="connsiteX9" fmla="*/ 2438480 w 7281118"/>
                  <a:gd name="connsiteY9" fmla="*/ 1649500 h 3486619"/>
                  <a:gd name="connsiteX10" fmla="*/ 3139520 w 7281118"/>
                  <a:gd name="connsiteY10" fmla="*/ 1451380 h 3486619"/>
                  <a:gd name="connsiteX11" fmla="*/ 3589100 w 7281118"/>
                  <a:gd name="connsiteY11" fmla="*/ 1306600 h 3486619"/>
                  <a:gd name="connsiteX12" fmla="*/ 4754960 w 7281118"/>
                  <a:gd name="connsiteY12" fmla="*/ 757960 h 3486619"/>
                  <a:gd name="connsiteX13" fmla="*/ 5661740 w 7281118"/>
                  <a:gd name="connsiteY13" fmla="*/ 415060 h 3486619"/>
                  <a:gd name="connsiteX14" fmla="*/ 6187520 w 7281118"/>
                  <a:gd name="connsiteY14" fmla="*/ 255040 h 3486619"/>
                  <a:gd name="connsiteX15" fmla="*/ 6720920 w 7281118"/>
                  <a:gd name="connsiteY15" fmla="*/ 79780 h 3486619"/>
                  <a:gd name="connsiteX16" fmla="*/ 7170500 w 7281118"/>
                  <a:gd name="connsiteY16" fmla="*/ 3580 h 3486619"/>
                  <a:gd name="connsiteX17" fmla="*/ 7216220 w 7281118"/>
                  <a:gd name="connsiteY17" fmla="*/ 186460 h 3486619"/>
                  <a:gd name="connsiteX18" fmla="*/ 6111320 w 7281118"/>
                  <a:gd name="connsiteY18" fmla="*/ 925600 h 3486619"/>
                  <a:gd name="connsiteX19" fmla="*/ 4892120 w 7281118"/>
                  <a:gd name="connsiteY19" fmla="*/ 1588540 h 3486619"/>
                  <a:gd name="connsiteX20" fmla="*/ 2560400 w 7281118"/>
                  <a:gd name="connsiteY20" fmla="*/ 2701060 h 3486619"/>
                  <a:gd name="connsiteX21" fmla="*/ 853520 w 7281118"/>
                  <a:gd name="connsiteY21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303100 w 7281118"/>
                  <a:gd name="connsiteY7" fmla="*/ 2129560 h 3486619"/>
                  <a:gd name="connsiteX8" fmla="*/ 2438480 w 7281118"/>
                  <a:gd name="connsiteY8" fmla="*/ 164950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438480 w 7281118"/>
                  <a:gd name="connsiteY8" fmla="*/ 164950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499440 w 7281118"/>
                  <a:gd name="connsiteY8" fmla="*/ 190096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89100 w 7281118"/>
                  <a:gd name="connsiteY9" fmla="*/ 1306600 h 3486619"/>
                  <a:gd name="connsiteX10" fmla="*/ 4754960 w 7281118"/>
                  <a:gd name="connsiteY10" fmla="*/ 75796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66240 w 7281118"/>
                  <a:gd name="connsiteY9" fmla="*/ 1344700 h 3486619"/>
                  <a:gd name="connsiteX10" fmla="*/ 4754960 w 7281118"/>
                  <a:gd name="connsiteY10" fmla="*/ 75796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66240 w 7281118"/>
                  <a:gd name="connsiteY9" fmla="*/ 13447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566240 w 7281118"/>
                  <a:gd name="connsiteY9" fmla="*/ 13447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953080 w 7281118"/>
                  <a:gd name="connsiteY10" fmla="*/ 69700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953080 w 7281118"/>
                  <a:gd name="connsiteY10" fmla="*/ 697000 h 3486619"/>
                  <a:gd name="connsiteX11" fmla="*/ 5783660 w 7281118"/>
                  <a:gd name="connsiteY11" fmla="*/ 36934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366 h 3486225"/>
                  <a:gd name="connsiteX1" fmla="*/ 198200 w 7281118"/>
                  <a:gd name="connsiteY1" fmla="*/ 3485526 h 3486225"/>
                  <a:gd name="connsiteX2" fmla="*/ 80 w 7281118"/>
                  <a:gd name="connsiteY2" fmla="*/ 3378846 h 3486225"/>
                  <a:gd name="connsiteX3" fmla="*/ 213440 w 7281118"/>
                  <a:gd name="connsiteY3" fmla="*/ 3135006 h 3486225"/>
                  <a:gd name="connsiteX4" fmla="*/ 602060 w 7281118"/>
                  <a:gd name="connsiteY4" fmla="*/ 2853066 h 3486225"/>
                  <a:gd name="connsiteX5" fmla="*/ 739220 w 7281118"/>
                  <a:gd name="connsiteY5" fmla="*/ 2555886 h 3486225"/>
                  <a:gd name="connsiteX6" fmla="*/ 983060 w 7281118"/>
                  <a:gd name="connsiteY6" fmla="*/ 2388246 h 3486225"/>
                  <a:gd name="connsiteX7" fmla="*/ 1554560 w 7281118"/>
                  <a:gd name="connsiteY7" fmla="*/ 2121546 h 3486225"/>
                  <a:gd name="connsiteX8" fmla="*/ 2910920 w 7281118"/>
                  <a:gd name="connsiteY8" fmla="*/ 1641486 h 3486225"/>
                  <a:gd name="connsiteX9" fmla="*/ 3886280 w 7281118"/>
                  <a:gd name="connsiteY9" fmla="*/ 1153806 h 3486225"/>
                  <a:gd name="connsiteX10" fmla="*/ 4953080 w 7281118"/>
                  <a:gd name="connsiteY10" fmla="*/ 696606 h 3486225"/>
                  <a:gd name="connsiteX11" fmla="*/ 5783660 w 7281118"/>
                  <a:gd name="connsiteY11" fmla="*/ 368946 h 3486225"/>
                  <a:gd name="connsiteX12" fmla="*/ 6225620 w 7281118"/>
                  <a:gd name="connsiteY12" fmla="*/ 201306 h 3486225"/>
                  <a:gd name="connsiteX13" fmla="*/ 6720920 w 7281118"/>
                  <a:gd name="connsiteY13" fmla="*/ 79386 h 3486225"/>
                  <a:gd name="connsiteX14" fmla="*/ 7170500 w 7281118"/>
                  <a:gd name="connsiteY14" fmla="*/ 3186 h 3486225"/>
                  <a:gd name="connsiteX15" fmla="*/ 7216220 w 7281118"/>
                  <a:gd name="connsiteY15" fmla="*/ 186066 h 3486225"/>
                  <a:gd name="connsiteX16" fmla="*/ 6111320 w 7281118"/>
                  <a:gd name="connsiteY16" fmla="*/ 925206 h 3486225"/>
                  <a:gd name="connsiteX17" fmla="*/ 4892120 w 7281118"/>
                  <a:gd name="connsiteY17" fmla="*/ 1588146 h 3486225"/>
                  <a:gd name="connsiteX18" fmla="*/ 2560400 w 7281118"/>
                  <a:gd name="connsiteY18" fmla="*/ 2700666 h 3486225"/>
                  <a:gd name="connsiteX19" fmla="*/ 853520 w 7281118"/>
                  <a:gd name="connsiteY19" fmla="*/ 3348366 h 3486225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127235 h 3491914"/>
                  <a:gd name="connsiteX8" fmla="*/ 2910920 w 7281118"/>
                  <a:gd name="connsiteY8" fmla="*/ 16471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1272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1013540 w 7281118"/>
                  <a:gd name="connsiteY6" fmla="*/ 232535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1013540 w 7281118"/>
                  <a:gd name="connsiteY6" fmla="*/ 232535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952580 w 7281118"/>
                  <a:gd name="connsiteY6" fmla="*/ 231773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952580 w 7281118"/>
                  <a:gd name="connsiteY6" fmla="*/ 231773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39220 w 7281118"/>
                  <a:gd name="connsiteY5" fmla="*/ 250061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54460 w 7281118"/>
                  <a:gd name="connsiteY5" fmla="*/ 247775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54460 w 7281118"/>
                  <a:gd name="connsiteY5" fmla="*/ 2477755 h 3491914"/>
                  <a:gd name="connsiteX6" fmla="*/ 1044020 w 7281118"/>
                  <a:gd name="connsiteY6" fmla="*/ 226439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434419 w 7281118"/>
                  <a:gd name="connsiteY4" fmla="*/ 2950194 h 3491914"/>
                  <a:gd name="connsiteX5" fmla="*/ 640160 w 7281118"/>
                  <a:gd name="connsiteY5" fmla="*/ 2797795 h 3491914"/>
                  <a:gd name="connsiteX6" fmla="*/ 754460 w 7281118"/>
                  <a:gd name="connsiteY6" fmla="*/ 2477755 h 3491914"/>
                  <a:gd name="connsiteX7" fmla="*/ 1044020 w 7281118"/>
                  <a:gd name="connsiteY7" fmla="*/ 2264395 h 3491914"/>
                  <a:gd name="connsiteX8" fmla="*/ 1592660 w 7281118"/>
                  <a:gd name="connsiteY8" fmla="*/ 2058655 h 3491914"/>
                  <a:gd name="connsiteX9" fmla="*/ 2918540 w 7281118"/>
                  <a:gd name="connsiteY9" fmla="*/ 1609075 h 3491914"/>
                  <a:gd name="connsiteX10" fmla="*/ 3886280 w 7281118"/>
                  <a:gd name="connsiteY10" fmla="*/ 1159495 h 3491914"/>
                  <a:gd name="connsiteX11" fmla="*/ 4953080 w 7281118"/>
                  <a:gd name="connsiteY11" fmla="*/ 702295 h 3491914"/>
                  <a:gd name="connsiteX12" fmla="*/ 5783660 w 7281118"/>
                  <a:gd name="connsiteY12" fmla="*/ 374635 h 3491914"/>
                  <a:gd name="connsiteX13" fmla="*/ 6225620 w 7281118"/>
                  <a:gd name="connsiteY13" fmla="*/ 206995 h 3491914"/>
                  <a:gd name="connsiteX14" fmla="*/ 6720920 w 7281118"/>
                  <a:gd name="connsiteY14" fmla="*/ 46975 h 3491914"/>
                  <a:gd name="connsiteX15" fmla="*/ 7170500 w 7281118"/>
                  <a:gd name="connsiteY15" fmla="*/ 8875 h 3491914"/>
                  <a:gd name="connsiteX16" fmla="*/ 7216220 w 7281118"/>
                  <a:gd name="connsiteY16" fmla="*/ 191755 h 3491914"/>
                  <a:gd name="connsiteX17" fmla="*/ 6111320 w 7281118"/>
                  <a:gd name="connsiteY17" fmla="*/ 930895 h 3491914"/>
                  <a:gd name="connsiteX18" fmla="*/ 4892120 w 7281118"/>
                  <a:gd name="connsiteY18" fmla="*/ 1593835 h 3491914"/>
                  <a:gd name="connsiteX19" fmla="*/ 2560400 w 7281118"/>
                  <a:gd name="connsiteY19" fmla="*/ 2706355 h 3491914"/>
                  <a:gd name="connsiteX20" fmla="*/ 853520 w 7281118"/>
                  <a:gd name="connsiteY20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434419 w 7281118"/>
                  <a:gd name="connsiteY4" fmla="*/ 2950194 h 3491914"/>
                  <a:gd name="connsiteX5" fmla="*/ 663020 w 7281118"/>
                  <a:gd name="connsiteY5" fmla="*/ 2752075 h 3491914"/>
                  <a:gd name="connsiteX6" fmla="*/ 754460 w 7281118"/>
                  <a:gd name="connsiteY6" fmla="*/ 2477755 h 3491914"/>
                  <a:gd name="connsiteX7" fmla="*/ 1044020 w 7281118"/>
                  <a:gd name="connsiteY7" fmla="*/ 2264395 h 3491914"/>
                  <a:gd name="connsiteX8" fmla="*/ 1592660 w 7281118"/>
                  <a:gd name="connsiteY8" fmla="*/ 2058655 h 3491914"/>
                  <a:gd name="connsiteX9" fmla="*/ 2918540 w 7281118"/>
                  <a:gd name="connsiteY9" fmla="*/ 1609075 h 3491914"/>
                  <a:gd name="connsiteX10" fmla="*/ 3886280 w 7281118"/>
                  <a:gd name="connsiteY10" fmla="*/ 1159495 h 3491914"/>
                  <a:gd name="connsiteX11" fmla="*/ 4953080 w 7281118"/>
                  <a:gd name="connsiteY11" fmla="*/ 702295 h 3491914"/>
                  <a:gd name="connsiteX12" fmla="*/ 5783660 w 7281118"/>
                  <a:gd name="connsiteY12" fmla="*/ 374635 h 3491914"/>
                  <a:gd name="connsiteX13" fmla="*/ 6225620 w 7281118"/>
                  <a:gd name="connsiteY13" fmla="*/ 206995 h 3491914"/>
                  <a:gd name="connsiteX14" fmla="*/ 6720920 w 7281118"/>
                  <a:gd name="connsiteY14" fmla="*/ 46975 h 3491914"/>
                  <a:gd name="connsiteX15" fmla="*/ 7170500 w 7281118"/>
                  <a:gd name="connsiteY15" fmla="*/ 8875 h 3491914"/>
                  <a:gd name="connsiteX16" fmla="*/ 7216220 w 7281118"/>
                  <a:gd name="connsiteY16" fmla="*/ 191755 h 3491914"/>
                  <a:gd name="connsiteX17" fmla="*/ 6111320 w 7281118"/>
                  <a:gd name="connsiteY17" fmla="*/ 930895 h 3491914"/>
                  <a:gd name="connsiteX18" fmla="*/ 4892120 w 7281118"/>
                  <a:gd name="connsiteY18" fmla="*/ 1593835 h 3491914"/>
                  <a:gd name="connsiteX19" fmla="*/ 2560400 w 7281118"/>
                  <a:gd name="connsiteY19" fmla="*/ 2706355 h 3491914"/>
                  <a:gd name="connsiteX20" fmla="*/ 853520 w 7281118"/>
                  <a:gd name="connsiteY20" fmla="*/ 3354055 h 3491914"/>
                  <a:gd name="connsiteX0" fmla="*/ 853451 w 7281049"/>
                  <a:gd name="connsiteY0" fmla="*/ 3354055 h 3491957"/>
                  <a:gd name="connsiteX1" fmla="*/ 198131 w 7281049"/>
                  <a:gd name="connsiteY1" fmla="*/ 3491215 h 3491957"/>
                  <a:gd name="connsiteX2" fmla="*/ 11 w 7281049"/>
                  <a:gd name="connsiteY2" fmla="*/ 3384535 h 3491957"/>
                  <a:gd name="connsiteX3" fmla="*/ 190511 w 7281049"/>
                  <a:gd name="connsiteY3" fmla="*/ 3117835 h 3491957"/>
                  <a:gd name="connsiteX4" fmla="*/ 434350 w 7281049"/>
                  <a:gd name="connsiteY4" fmla="*/ 2950194 h 3491957"/>
                  <a:gd name="connsiteX5" fmla="*/ 662951 w 7281049"/>
                  <a:gd name="connsiteY5" fmla="*/ 2752075 h 3491957"/>
                  <a:gd name="connsiteX6" fmla="*/ 754391 w 7281049"/>
                  <a:gd name="connsiteY6" fmla="*/ 2477755 h 3491957"/>
                  <a:gd name="connsiteX7" fmla="*/ 1043951 w 7281049"/>
                  <a:gd name="connsiteY7" fmla="*/ 2264395 h 3491957"/>
                  <a:gd name="connsiteX8" fmla="*/ 1592591 w 7281049"/>
                  <a:gd name="connsiteY8" fmla="*/ 2058655 h 3491957"/>
                  <a:gd name="connsiteX9" fmla="*/ 2918471 w 7281049"/>
                  <a:gd name="connsiteY9" fmla="*/ 1609075 h 3491957"/>
                  <a:gd name="connsiteX10" fmla="*/ 3886211 w 7281049"/>
                  <a:gd name="connsiteY10" fmla="*/ 1159495 h 3491957"/>
                  <a:gd name="connsiteX11" fmla="*/ 4953011 w 7281049"/>
                  <a:gd name="connsiteY11" fmla="*/ 702295 h 3491957"/>
                  <a:gd name="connsiteX12" fmla="*/ 5783591 w 7281049"/>
                  <a:gd name="connsiteY12" fmla="*/ 374635 h 3491957"/>
                  <a:gd name="connsiteX13" fmla="*/ 6225551 w 7281049"/>
                  <a:gd name="connsiteY13" fmla="*/ 206995 h 3491957"/>
                  <a:gd name="connsiteX14" fmla="*/ 6720851 w 7281049"/>
                  <a:gd name="connsiteY14" fmla="*/ 46975 h 3491957"/>
                  <a:gd name="connsiteX15" fmla="*/ 7170431 w 7281049"/>
                  <a:gd name="connsiteY15" fmla="*/ 8875 h 3491957"/>
                  <a:gd name="connsiteX16" fmla="*/ 7216151 w 7281049"/>
                  <a:gd name="connsiteY16" fmla="*/ 191755 h 3491957"/>
                  <a:gd name="connsiteX17" fmla="*/ 6111251 w 7281049"/>
                  <a:gd name="connsiteY17" fmla="*/ 930895 h 3491957"/>
                  <a:gd name="connsiteX18" fmla="*/ 4892051 w 7281049"/>
                  <a:gd name="connsiteY18" fmla="*/ 1593835 h 3491957"/>
                  <a:gd name="connsiteX19" fmla="*/ 2560331 w 7281049"/>
                  <a:gd name="connsiteY19" fmla="*/ 2706355 h 3491957"/>
                  <a:gd name="connsiteX20" fmla="*/ 853451 w 7281049"/>
                  <a:gd name="connsiteY20" fmla="*/ 3354055 h 3491957"/>
                  <a:gd name="connsiteX0" fmla="*/ 853745 w 7281343"/>
                  <a:gd name="connsiteY0" fmla="*/ 3354055 h 3491942"/>
                  <a:gd name="connsiteX1" fmla="*/ 198425 w 7281343"/>
                  <a:gd name="connsiteY1" fmla="*/ 3491215 h 3491942"/>
                  <a:gd name="connsiteX2" fmla="*/ 305 w 7281343"/>
                  <a:gd name="connsiteY2" fmla="*/ 3384535 h 3491942"/>
                  <a:gd name="connsiteX3" fmla="*/ 160325 w 7281343"/>
                  <a:gd name="connsiteY3" fmla="*/ 3125455 h 3491942"/>
                  <a:gd name="connsiteX4" fmla="*/ 434644 w 7281343"/>
                  <a:gd name="connsiteY4" fmla="*/ 2950194 h 3491942"/>
                  <a:gd name="connsiteX5" fmla="*/ 663245 w 7281343"/>
                  <a:gd name="connsiteY5" fmla="*/ 2752075 h 3491942"/>
                  <a:gd name="connsiteX6" fmla="*/ 754685 w 7281343"/>
                  <a:gd name="connsiteY6" fmla="*/ 2477755 h 3491942"/>
                  <a:gd name="connsiteX7" fmla="*/ 1044245 w 7281343"/>
                  <a:gd name="connsiteY7" fmla="*/ 2264395 h 3491942"/>
                  <a:gd name="connsiteX8" fmla="*/ 1592885 w 7281343"/>
                  <a:gd name="connsiteY8" fmla="*/ 2058655 h 3491942"/>
                  <a:gd name="connsiteX9" fmla="*/ 2918765 w 7281343"/>
                  <a:gd name="connsiteY9" fmla="*/ 1609075 h 3491942"/>
                  <a:gd name="connsiteX10" fmla="*/ 3886505 w 7281343"/>
                  <a:gd name="connsiteY10" fmla="*/ 1159495 h 3491942"/>
                  <a:gd name="connsiteX11" fmla="*/ 4953305 w 7281343"/>
                  <a:gd name="connsiteY11" fmla="*/ 702295 h 3491942"/>
                  <a:gd name="connsiteX12" fmla="*/ 5783885 w 7281343"/>
                  <a:gd name="connsiteY12" fmla="*/ 374635 h 3491942"/>
                  <a:gd name="connsiteX13" fmla="*/ 6225845 w 7281343"/>
                  <a:gd name="connsiteY13" fmla="*/ 206995 h 3491942"/>
                  <a:gd name="connsiteX14" fmla="*/ 6721145 w 7281343"/>
                  <a:gd name="connsiteY14" fmla="*/ 46975 h 3491942"/>
                  <a:gd name="connsiteX15" fmla="*/ 7170725 w 7281343"/>
                  <a:gd name="connsiteY15" fmla="*/ 8875 h 3491942"/>
                  <a:gd name="connsiteX16" fmla="*/ 7216445 w 7281343"/>
                  <a:gd name="connsiteY16" fmla="*/ 191755 h 3491942"/>
                  <a:gd name="connsiteX17" fmla="*/ 6111545 w 7281343"/>
                  <a:gd name="connsiteY17" fmla="*/ 930895 h 3491942"/>
                  <a:gd name="connsiteX18" fmla="*/ 4892345 w 7281343"/>
                  <a:gd name="connsiteY18" fmla="*/ 1593835 h 3491942"/>
                  <a:gd name="connsiteX19" fmla="*/ 2560625 w 7281343"/>
                  <a:gd name="connsiteY19" fmla="*/ 2706355 h 3491942"/>
                  <a:gd name="connsiteX20" fmla="*/ 853745 w 7281343"/>
                  <a:gd name="connsiteY20" fmla="*/ 3354055 h 3491942"/>
                  <a:gd name="connsiteX0" fmla="*/ 853745 w 7281343"/>
                  <a:gd name="connsiteY0" fmla="*/ 3354055 h 3491942"/>
                  <a:gd name="connsiteX1" fmla="*/ 198425 w 7281343"/>
                  <a:gd name="connsiteY1" fmla="*/ 3491215 h 3491942"/>
                  <a:gd name="connsiteX2" fmla="*/ 305 w 7281343"/>
                  <a:gd name="connsiteY2" fmla="*/ 3384535 h 3491942"/>
                  <a:gd name="connsiteX3" fmla="*/ 160325 w 7281343"/>
                  <a:gd name="connsiteY3" fmla="*/ 3125455 h 3491942"/>
                  <a:gd name="connsiteX4" fmla="*/ 434644 w 7281343"/>
                  <a:gd name="connsiteY4" fmla="*/ 2950194 h 3491942"/>
                  <a:gd name="connsiteX5" fmla="*/ 663245 w 7281343"/>
                  <a:gd name="connsiteY5" fmla="*/ 2752075 h 3491942"/>
                  <a:gd name="connsiteX6" fmla="*/ 777545 w 7281343"/>
                  <a:gd name="connsiteY6" fmla="*/ 2439655 h 3491942"/>
                  <a:gd name="connsiteX7" fmla="*/ 1044245 w 7281343"/>
                  <a:gd name="connsiteY7" fmla="*/ 2264395 h 3491942"/>
                  <a:gd name="connsiteX8" fmla="*/ 1592885 w 7281343"/>
                  <a:gd name="connsiteY8" fmla="*/ 2058655 h 3491942"/>
                  <a:gd name="connsiteX9" fmla="*/ 2918765 w 7281343"/>
                  <a:gd name="connsiteY9" fmla="*/ 1609075 h 3491942"/>
                  <a:gd name="connsiteX10" fmla="*/ 3886505 w 7281343"/>
                  <a:gd name="connsiteY10" fmla="*/ 1159495 h 3491942"/>
                  <a:gd name="connsiteX11" fmla="*/ 4953305 w 7281343"/>
                  <a:gd name="connsiteY11" fmla="*/ 702295 h 3491942"/>
                  <a:gd name="connsiteX12" fmla="*/ 5783885 w 7281343"/>
                  <a:gd name="connsiteY12" fmla="*/ 374635 h 3491942"/>
                  <a:gd name="connsiteX13" fmla="*/ 6225845 w 7281343"/>
                  <a:gd name="connsiteY13" fmla="*/ 206995 h 3491942"/>
                  <a:gd name="connsiteX14" fmla="*/ 6721145 w 7281343"/>
                  <a:gd name="connsiteY14" fmla="*/ 46975 h 3491942"/>
                  <a:gd name="connsiteX15" fmla="*/ 7170725 w 7281343"/>
                  <a:gd name="connsiteY15" fmla="*/ 8875 h 3491942"/>
                  <a:gd name="connsiteX16" fmla="*/ 7216445 w 7281343"/>
                  <a:gd name="connsiteY16" fmla="*/ 191755 h 3491942"/>
                  <a:gd name="connsiteX17" fmla="*/ 6111545 w 7281343"/>
                  <a:gd name="connsiteY17" fmla="*/ 930895 h 3491942"/>
                  <a:gd name="connsiteX18" fmla="*/ 4892345 w 7281343"/>
                  <a:gd name="connsiteY18" fmla="*/ 1593835 h 3491942"/>
                  <a:gd name="connsiteX19" fmla="*/ 2560625 w 7281343"/>
                  <a:gd name="connsiteY19" fmla="*/ 2706355 h 3491942"/>
                  <a:gd name="connsiteX20" fmla="*/ 853745 w 7281343"/>
                  <a:gd name="connsiteY20" fmla="*/ 3354055 h 3491942"/>
                  <a:gd name="connsiteX0" fmla="*/ 853753 w 7281351"/>
                  <a:gd name="connsiteY0" fmla="*/ 3354055 h 3491942"/>
                  <a:gd name="connsiteX1" fmla="*/ 198433 w 7281351"/>
                  <a:gd name="connsiteY1" fmla="*/ 3491215 h 3491942"/>
                  <a:gd name="connsiteX2" fmla="*/ 313 w 7281351"/>
                  <a:gd name="connsiteY2" fmla="*/ 3384535 h 3491942"/>
                  <a:gd name="connsiteX3" fmla="*/ 160333 w 7281351"/>
                  <a:gd name="connsiteY3" fmla="*/ 3125455 h 3491942"/>
                  <a:gd name="connsiteX4" fmla="*/ 449892 w 7281351"/>
                  <a:gd name="connsiteY4" fmla="*/ 2904474 h 3491942"/>
                  <a:gd name="connsiteX5" fmla="*/ 663253 w 7281351"/>
                  <a:gd name="connsiteY5" fmla="*/ 2752075 h 3491942"/>
                  <a:gd name="connsiteX6" fmla="*/ 777553 w 7281351"/>
                  <a:gd name="connsiteY6" fmla="*/ 2439655 h 3491942"/>
                  <a:gd name="connsiteX7" fmla="*/ 1044253 w 7281351"/>
                  <a:gd name="connsiteY7" fmla="*/ 2264395 h 3491942"/>
                  <a:gd name="connsiteX8" fmla="*/ 1592893 w 7281351"/>
                  <a:gd name="connsiteY8" fmla="*/ 2058655 h 3491942"/>
                  <a:gd name="connsiteX9" fmla="*/ 2918773 w 7281351"/>
                  <a:gd name="connsiteY9" fmla="*/ 1609075 h 3491942"/>
                  <a:gd name="connsiteX10" fmla="*/ 3886513 w 7281351"/>
                  <a:gd name="connsiteY10" fmla="*/ 1159495 h 3491942"/>
                  <a:gd name="connsiteX11" fmla="*/ 4953313 w 7281351"/>
                  <a:gd name="connsiteY11" fmla="*/ 702295 h 3491942"/>
                  <a:gd name="connsiteX12" fmla="*/ 5783893 w 7281351"/>
                  <a:gd name="connsiteY12" fmla="*/ 374635 h 3491942"/>
                  <a:gd name="connsiteX13" fmla="*/ 6225853 w 7281351"/>
                  <a:gd name="connsiteY13" fmla="*/ 206995 h 3491942"/>
                  <a:gd name="connsiteX14" fmla="*/ 6721153 w 7281351"/>
                  <a:gd name="connsiteY14" fmla="*/ 46975 h 3491942"/>
                  <a:gd name="connsiteX15" fmla="*/ 7170733 w 7281351"/>
                  <a:gd name="connsiteY15" fmla="*/ 8875 h 3491942"/>
                  <a:gd name="connsiteX16" fmla="*/ 7216453 w 7281351"/>
                  <a:gd name="connsiteY16" fmla="*/ 191755 h 3491942"/>
                  <a:gd name="connsiteX17" fmla="*/ 6111553 w 7281351"/>
                  <a:gd name="connsiteY17" fmla="*/ 930895 h 3491942"/>
                  <a:gd name="connsiteX18" fmla="*/ 4892353 w 7281351"/>
                  <a:gd name="connsiteY18" fmla="*/ 1593835 h 3491942"/>
                  <a:gd name="connsiteX19" fmla="*/ 2560633 w 7281351"/>
                  <a:gd name="connsiteY19" fmla="*/ 2706355 h 3491942"/>
                  <a:gd name="connsiteX20" fmla="*/ 853753 w 7281351"/>
                  <a:gd name="connsiteY20" fmla="*/ 3354055 h 3491942"/>
                  <a:gd name="connsiteX0" fmla="*/ 857089 w 7284687"/>
                  <a:gd name="connsiteY0" fmla="*/ 3354055 h 3491863"/>
                  <a:gd name="connsiteX1" fmla="*/ 201769 w 7284687"/>
                  <a:gd name="connsiteY1" fmla="*/ 3491215 h 3491863"/>
                  <a:gd name="connsiteX2" fmla="*/ 3649 w 7284687"/>
                  <a:gd name="connsiteY2" fmla="*/ 3384535 h 3491863"/>
                  <a:gd name="connsiteX3" fmla="*/ 102709 w 7284687"/>
                  <a:gd name="connsiteY3" fmla="*/ 3171175 h 3491863"/>
                  <a:gd name="connsiteX4" fmla="*/ 453228 w 7284687"/>
                  <a:gd name="connsiteY4" fmla="*/ 2904474 h 3491863"/>
                  <a:gd name="connsiteX5" fmla="*/ 666589 w 7284687"/>
                  <a:gd name="connsiteY5" fmla="*/ 2752075 h 3491863"/>
                  <a:gd name="connsiteX6" fmla="*/ 780889 w 7284687"/>
                  <a:gd name="connsiteY6" fmla="*/ 2439655 h 3491863"/>
                  <a:gd name="connsiteX7" fmla="*/ 1047589 w 7284687"/>
                  <a:gd name="connsiteY7" fmla="*/ 2264395 h 3491863"/>
                  <a:gd name="connsiteX8" fmla="*/ 1596229 w 7284687"/>
                  <a:gd name="connsiteY8" fmla="*/ 2058655 h 3491863"/>
                  <a:gd name="connsiteX9" fmla="*/ 2922109 w 7284687"/>
                  <a:gd name="connsiteY9" fmla="*/ 1609075 h 3491863"/>
                  <a:gd name="connsiteX10" fmla="*/ 3889849 w 7284687"/>
                  <a:gd name="connsiteY10" fmla="*/ 1159495 h 3491863"/>
                  <a:gd name="connsiteX11" fmla="*/ 4956649 w 7284687"/>
                  <a:gd name="connsiteY11" fmla="*/ 702295 h 3491863"/>
                  <a:gd name="connsiteX12" fmla="*/ 5787229 w 7284687"/>
                  <a:gd name="connsiteY12" fmla="*/ 374635 h 3491863"/>
                  <a:gd name="connsiteX13" fmla="*/ 6229189 w 7284687"/>
                  <a:gd name="connsiteY13" fmla="*/ 206995 h 3491863"/>
                  <a:gd name="connsiteX14" fmla="*/ 6724489 w 7284687"/>
                  <a:gd name="connsiteY14" fmla="*/ 46975 h 3491863"/>
                  <a:gd name="connsiteX15" fmla="*/ 7174069 w 7284687"/>
                  <a:gd name="connsiteY15" fmla="*/ 8875 h 3491863"/>
                  <a:gd name="connsiteX16" fmla="*/ 7219789 w 7284687"/>
                  <a:gd name="connsiteY16" fmla="*/ 191755 h 3491863"/>
                  <a:gd name="connsiteX17" fmla="*/ 6114889 w 7284687"/>
                  <a:gd name="connsiteY17" fmla="*/ 930895 h 3491863"/>
                  <a:gd name="connsiteX18" fmla="*/ 4895689 w 7284687"/>
                  <a:gd name="connsiteY18" fmla="*/ 1593835 h 3491863"/>
                  <a:gd name="connsiteX19" fmla="*/ 2563969 w 7284687"/>
                  <a:gd name="connsiteY19" fmla="*/ 2706355 h 3491863"/>
                  <a:gd name="connsiteX20" fmla="*/ 857089 w 7284687"/>
                  <a:gd name="connsiteY20" fmla="*/ 3354055 h 3491863"/>
                  <a:gd name="connsiteX0" fmla="*/ 871686 w 7299284"/>
                  <a:gd name="connsiteY0" fmla="*/ 3354055 h 3491745"/>
                  <a:gd name="connsiteX1" fmla="*/ 216366 w 7299284"/>
                  <a:gd name="connsiteY1" fmla="*/ 3491215 h 3491745"/>
                  <a:gd name="connsiteX2" fmla="*/ 3006 w 7299284"/>
                  <a:gd name="connsiteY2" fmla="*/ 3369295 h 3491745"/>
                  <a:gd name="connsiteX3" fmla="*/ 117306 w 7299284"/>
                  <a:gd name="connsiteY3" fmla="*/ 3171175 h 3491745"/>
                  <a:gd name="connsiteX4" fmla="*/ 467825 w 7299284"/>
                  <a:gd name="connsiteY4" fmla="*/ 2904474 h 3491745"/>
                  <a:gd name="connsiteX5" fmla="*/ 681186 w 7299284"/>
                  <a:gd name="connsiteY5" fmla="*/ 2752075 h 3491745"/>
                  <a:gd name="connsiteX6" fmla="*/ 795486 w 7299284"/>
                  <a:gd name="connsiteY6" fmla="*/ 2439655 h 3491745"/>
                  <a:gd name="connsiteX7" fmla="*/ 1062186 w 7299284"/>
                  <a:gd name="connsiteY7" fmla="*/ 2264395 h 3491745"/>
                  <a:gd name="connsiteX8" fmla="*/ 1610826 w 7299284"/>
                  <a:gd name="connsiteY8" fmla="*/ 2058655 h 3491745"/>
                  <a:gd name="connsiteX9" fmla="*/ 2936706 w 7299284"/>
                  <a:gd name="connsiteY9" fmla="*/ 1609075 h 3491745"/>
                  <a:gd name="connsiteX10" fmla="*/ 3904446 w 7299284"/>
                  <a:gd name="connsiteY10" fmla="*/ 1159495 h 3491745"/>
                  <a:gd name="connsiteX11" fmla="*/ 4971246 w 7299284"/>
                  <a:gd name="connsiteY11" fmla="*/ 702295 h 3491745"/>
                  <a:gd name="connsiteX12" fmla="*/ 5801826 w 7299284"/>
                  <a:gd name="connsiteY12" fmla="*/ 374635 h 3491745"/>
                  <a:gd name="connsiteX13" fmla="*/ 6243786 w 7299284"/>
                  <a:gd name="connsiteY13" fmla="*/ 206995 h 3491745"/>
                  <a:gd name="connsiteX14" fmla="*/ 6739086 w 7299284"/>
                  <a:gd name="connsiteY14" fmla="*/ 46975 h 3491745"/>
                  <a:gd name="connsiteX15" fmla="*/ 7188666 w 7299284"/>
                  <a:gd name="connsiteY15" fmla="*/ 8875 h 3491745"/>
                  <a:gd name="connsiteX16" fmla="*/ 7234386 w 7299284"/>
                  <a:gd name="connsiteY16" fmla="*/ 191755 h 3491745"/>
                  <a:gd name="connsiteX17" fmla="*/ 6129486 w 7299284"/>
                  <a:gd name="connsiteY17" fmla="*/ 930895 h 3491745"/>
                  <a:gd name="connsiteX18" fmla="*/ 4910286 w 7299284"/>
                  <a:gd name="connsiteY18" fmla="*/ 1593835 h 3491745"/>
                  <a:gd name="connsiteX19" fmla="*/ 2578566 w 7299284"/>
                  <a:gd name="connsiteY19" fmla="*/ 2706355 h 3491745"/>
                  <a:gd name="connsiteX20" fmla="*/ 871686 w 7299284"/>
                  <a:gd name="connsiteY20" fmla="*/ 3354055 h 3491745"/>
                  <a:gd name="connsiteX0" fmla="*/ 872816 w 7300414"/>
                  <a:gd name="connsiteY0" fmla="*/ 3354055 h 3440193"/>
                  <a:gd name="connsiteX1" fmla="*/ 240356 w 7300414"/>
                  <a:gd name="connsiteY1" fmla="*/ 3437875 h 3440193"/>
                  <a:gd name="connsiteX2" fmla="*/ 4136 w 7300414"/>
                  <a:gd name="connsiteY2" fmla="*/ 3369295 h 3440193"/>
                  <a:gd name="connsiteX3" fmla="*/ 118436 w 7300414"/>
                  <a:gd name="connsiteY3" fmla="*/ 3171175 h 3440193"/>
                  <a:gd name="connsiteX4" fmla="*/ 468955 w 7300414"/>
                  <a:gd name="connsiteY4" fmla="*/ 2904474 h 3440193"/>
                  <a:gd name="connsiteX5" fmla="*/ 682316 w 7300414"/>
                  <a:gd name="connsiteY5" fmla="*/ 2752075 h 3440193"/>
                  <a:gd name="connsiteX6" fmla="*/ 796616 w 7300414"/>
                  <a:gd name="connsiteY6" fmla="*/ 2439655 h 3440193"/>
                  <a:gd name="connsiteX7" fmla="*/ 1063316 w 7300414"/>
                  <a:gd name="connsiteY7" fmla="*/ 2264395 h 3440193"/>
                  <a:gd name="connsiteX8" fmla="*/ 1611956 w 7300414"/>
                  <a:gd name="connsiteY8" fmla="*/ 2058655 h 3440193"/>
                  <a:gd name="connsiteX9" fmla="*/ 2937836 w 7300414"/>
                  <a:gd name="connsiteY9" fmla="*/ 1609075 h 3440193"/>
                  <a:gd name="connsiteX10" fmla="*/ 3905576 w 7300414"/>
                  <a:gd name="connsiteY10" fmla="*/ 1159495 h 3440193"/>
                  <a:gd name="connsiteX11" fmla="*/ 4972376 w 7300414"/>
                  <a:gd name="connsiteY11" fmla="*/ 702295 h 3440193"/>
                  <a:gd name="connsiteX12" fmla="*/ 5802956 w 7300414"/>
                  <a:gd name="connsiteY12" fmla="*/ 374635 h 3440193"/>
                  <a:gd name="connsiteX13" fmla="*/ 6244916 w 7300414"/>
                  <a:gd name="connsiteY13" fmla="*/ 206995 h 3440193"/>
                  <a:gd name="connsiteX14" fmla="*/ 6740216 w 7300414"/>
                  <a:gd name="connsiteY14" fmla="*/ 46975 h 3440193"/>
                  <a:gd name="connsiteX15" fmla="*/ 7189796 w 7300414"/>
                  <a:gd name="connsiteY15" fmla="*/ 8875 h 3440193"/>
                  <a:gd name="connsiteX16" fmla="*/ 7235516 w 7300414"/>
                  <a:gd name="connsiteY16" fmla="*/ 191755 h 3440193"/>
                  <a:gd name="connsiteX17" fmla="*/ 6130616 w 7300414"/>
                  <a:gd name="connsiteY17" fmla="*/ 930895 h 3440193"/>
                  <a:gd name="connsiteX18" fmla="*/ 4911416 w 7300414"/>
                  <a:gd name="connsiteY18" fmla="*/ 1593835 h 3440193"/>
                  <a:gd name="connsiteX19" fmla="*/ 2579696 w 7300414"/>
                  <a:gd name="connsiteY19" fmla="*/ 2706355 h 3440193"/>
                  <a:gd name="connsiteX20" fmla="*/ 872816 w 7300414"/>
                  <a:gd name="connsiteY20" fmla="*/ 3354055 h 3440193"/>
                  <a:gd name="connsiteX0" fmla="*/ 933776 w 7300414"/>
                  <a:gd name="connsiteY0" fmla="*/ 328547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2579696 w 7300414"/>
                  <a:gd name="connsiteY19" fmla="*/ 2706355 h 3439006"/>
                  <a:gd name="connsiteX20" fmla="*/ 933776 w 7300414"/>
                  <a:gd name="connsiteY20" fmla="*/ 3285475 h 3439006"/>
                  <a:gd name="connsiteX0" fmla="*/ 933776 w 7300414"/>
                  <a:gd name="connsiteY0" fmla="*/ 328547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933776 w 7300414"/>
                  <a:gd name="connsiteY20" fmla="*/ 3285475 h 3439006"/>
                  <a:gd name="connsiteX0" fmla="*/ 857576 w 7300414"/>
                  <a:gd name="connsiteY0" fmla="*/ 330071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57576 w 7300414"/>
                  <a:gd name="connsiteY20" fmla="*/ 3300715 h 3439006"/>
                  <a:gd name="connsiteX0" fmla="*/ 849956 w 7300414"/>
                  <a:gd name="connsiteY0" fmla="*/ 331595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49956 w 7300414"/>
                  <a:gd name="connsiteY20" fmla="*/ 3315955 h 3439006"/>
                  <a:gd name="connsiteX0" fmla="*/ 849956 w 7300414"/>
                  <a:gd name="connsiteY0" fmla="*/ 331595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49956 w 7300414"/>
                  <a:gd name="connsiteY20" fmla="*/ 3315955 h 3439006"/>
                  <a:gd name="connsiteX0" fmla="*/ 849956 w 7308117"/>
                  <a:gd name="connsiteY0" fmla="*/ 3343507 h 3466558"/>
                  <a:gd name="connsiteX1" fmla="*/ 240356 w 7308117"/>
                  <a:gd name="connsiteY1" fmla="*/ 3465427 h 3466558"/>
                  <a:gd name="connsiteX2" fmla="*/ 4136 w 7308117"/>
                  <a:gd name="connsiteY2" fmla="*/ 3396847 h 3466558"/>
                  <a:gd name="connsiteX3" fmla="*/ 118436 w 7308117"/>
                  <a:gd name="connsiteY3" fmla="*/ 3198727 h 3466558"/>
                  <a:gd name="connsiteX4" fmla="*/ 468955 w 7308117"/>
                  <a:gd name="connsiteY4" fmla="*/ 2932026 h 3466558"/>
                  <a:gd name="connsiteX5" fmla="*/ 682316 w 7308117"/>
                  <a:gd name="connsiteY5" fmla="*/ 2779627 h 3466558"/>
                  <a:gd name="connsiteX6" fmla="*/ 796616 w 7308117"/>
                  <a:gd name="connsiteY6" fmla="*/ 2467207 h 3466558"/>
                  <a:gd name="connsiteX7" fmla="*/ 1063316 w 7308117"/>
                  <a:gd name="connsiteY7" fmla="*/ 2291947 h 3466558"/>
                  <a:gd name="connsiteX8" fmla="*/ 1611956 w 7308117"/>
                  <a:gd name="connsiteY8" fmla="*/ 2086207 h 3466558"/>
                  <a:gd name="connsiteX9" fmla="*/ 2937836 w 7308117"/>
                  <a:gd name="connsiteY9" fmla="*/ 1636627 h 3466558"/>
                  <a:gd name="connsiteX10" fmla="*/ 3905576 w 7308117"/>
                  <a:gd name="connsiteY10" fmla="*/ 1187047 h 3466558"/>
                  <a:gd name="connsiteX11" fmla="*/ 4972376 w 7308117"/>
                  <a:gd name="connsiteY11" fmla="*/ 729847 h 3466558"/>
                  <a:gd name="connsiteX12" fmla="*/ 5802956 w 7308117"/>
                  <a:gd name="connsiteY12" fmla="*/ 402187 h 3466558"/>
                  <a:gd name="connsiteX13" fmla="*/ 6244916 w 7308117"/>
                  <a:gd name="connsiteY13" fmla="*/ 234547 h 3466558"/>
                  <a:gd name="connsiteX14" fmla="*/ 6740216 w 7308117"/>
                  <a:gd name="connsiteY14" fmla="*/ 74527 h 3466558"/>
                  <a:gd name="connsiteX15" fmla="*/ 7151696 w 7308117"/>
                  <a:gd name="connsiteY15" fmla="*/ 5947 h 3466558"/>
                  <a:gd name="connsiteX16" fmla="*/ 7235516 w 7308117"/>
                  <a:gd name="connsiteY16" fmla="*/ 219307 h 3466558"/>
                  <a:gd name="connsiteX17" fmla="*/ 6130616 w 7308117"/>
                  <a:gd name="connsiteY17" fmla="*/ 958447 h 3466558"/>
                  <a:gd name="connsiteX18" fmla="*/ 4911416 w 7308117"/>
                  <a:gd name="connsiteY18" fmla="*/ 1621387 h 3466558"/>
                  <a:gd name="connsiteX19" fmla="*/ 1939616 w 7308117"/>
                  <a:gd name="connsiteY19" fmla="*/ 2992987 h 3466558"/>
                  <a:gd name="connsiteX20" fmla="*/ 849956 w 7308117"/>
                  <a:gd name="connsiteY20" fmla="*/ 3343507 h 3466558"/>
                  <a:gd name="connsiteX0" fmla="*/ 849956 w 7352318"/>
                  <a:gd name="connsiteY0" fmla="*/ 3340189 h 3463240"/>
                  <a:gd name="connsiteX1" fmla="*/ 240356 w 7352318"/>
                  <a:gd name="connsiteY1" fmla="*/ 3462109 h 3463240"/>
                  <a:gd name="connsiteX2" fmla="*/ 4136 w 7352318"/>
                  <a:gd name="connsiteY2" fmla="*/ 3393529 h 3463240"/>
                  <a:gd name="connsiteX3" fmla="*/ 118436 w 7352318"/>
                  <a:gd name="connsiteY3" fmla="*/ 3195409 h 3463240"/>
                  <a:gd name="connsiteX4" fmla="*/ 468955 w 7352318"/>
                  <a:gd name="connsiteY4" fmla="*/ 2928708 h 3463240"/>
                  <a:gd name="connsiteX5" fmla="*/ 682316 w 7352318"/>
                  <a:gd name="connsiteY5" fmla="*/ 2776309 h 3463240"/>
                  <a:gd name="connsiteX6" fmla="*/ 796616 w 7352318"/>
                  <a:gd name="connsiteY6" fmla="*/ 2463889 h 3463240"/>
                  <a:gd name="connsiteX7" fmla="*/ 1063316 w 7352318"/>
                  <a:gd name="connsiteY7" fmla="*/ 2288629 h 3463240"/>
                  <a:gd name="connsiteX8" fmla="*/ 1611956 w 7352318"/>
                  <a:gd name="connsiteY8" fmla="*/ 2082889 h 3463240"/>
                  <a:gd name="connsiteX9" fmla="*/ 2937836 w 7352318"/>
                  <a:gd name="connsiteY9" fmla="*/ 1633309 h 3463240"/>
                  <a:gd name="connsiteX10" fmla="*/ 3905576 w 7352318"/>
                  <a:gd name="connsiteY10" fmla="*/ 1183729 h 3463240"/>
                  <a:gd name="connsiteX11" fmla="*/ 4972376 w 7352318"/>
                  <a:gd name="connsiteY11" fmla="*/ 726529 h 3463240"/>
                  <a:gd name="connsiteX12" fmla="*/ 5802956 w 7352318"/>
                  <a:gd name="connsiteY12" fmla="*/ 398869 h 3463240"/>
                  <a:gd name="connsiteX13" fmla="*/ 6244916 w 7352318"/>
                  <a:gd name="connsiteY13" fmla="*/ 231229 h 3463240"/>
                  <a:gd name="connsiteX14" fmla="*/ 6740216 w 7352318"/>
                  <a:gd name="connsiteY14" fmla="*/ 71209 h 3463240"/>
                  <a:gd name="connsiteX15" fmla="*/ 7151696 w 7352318"/>
                  <a:gd name="connsiteY15" fmla="*/ 2629 h 3463240"/>
                  <a:gd name="connsiteX16" fmla="*/ 7288856 w 7352318"/>
                  <a:gd name="connsiteY16" fmla="*/ 155029 h 3463240"/>
                  <a:gd name="connsiteX17" fmla="*/ 6130616 w 7352318"/>
                  <a:gd name="connsiteY17" fmla="*/ 955129 h 3463240"/>
                  <a:gd name="connsiteX18" fmla="*/ 4911416 w 7352318"/>
                  <a:gd name="connsiteY18" fmla="*/ 1618069 h 3463240"/>
                  <a:gd name="connsiteX19" fmla="*/ 1939616 w 7352318"/>
                  <a:gd name="connsiteY19" fmla="*/ 2989669 h 3463240"/>
                  <a:gd name="connsiteX20" fmla="*/ 849956 w 7352318"/>
                  <a:gd name="connsiteY20" fmla="*/ 3340189 h 3463240"/>
                  <a:gd name="connsiteX0" fmla="*/ 849956 w 7358790"/>
                  <a:gd name="connsiteY0" fmla="*/ 3349491 h 3472542"/>
                  <a:gd name="connsiteX1" fmla="*/ 240356 w 7358790"/>
                  <a:gd name="connsiteY1" fmla="*/ 3471411 h 3472542"/>
                  <a:gd name="connsiteX2" fmla="*/ 4136 w 7358790"/>
                  <a:gd name="connsiteY2" fmla="*/ 3402831 h 3472542"/>
                  <a:gd name="connsiteX3" fmla="*/ 118436 w 7358790"/>
                  <a:gd name="connsiteY3" fmla="*/ 3204711 h 3472542"/>
                  <a:gd name="connsiteX4" fmla="*/ 468955 w 7358790"/>
                  <a:gd name="connsiteY4" fmla="*/ 2938010 h 3472542"/>
                  <a:gd name="connsiteX5" fmla="*/ 682316 w 7358790"/>
                  <a:gd name="connsiteY5" fmla="*/ 2785611 h 3472542"/>
                  <a:gd name="connsiteX6" fmla="*/ 796616 w 7358790"/>
                  <a:gd name="connsiteY6" fmla="*/ 2473191 h 3472542"/>
                  <a:gd name="connsiteX7" fmla="*/ 1063316 w 7358790"/>
                  <a:gd name="connsiteY7" fmla="*/ 2297931 h 3472542"/>
                  <a:gd name="connsiteX8" fmla="*/ 1611956 w 7358790"/>
                  <a:gd name="connsiteY8" fmla="*/ 2092191 h 3472542"/>
                  <a:gd name="connsiteX9" fmla="*/ 2937836 w 7358790"/>
                  <a:gd name="connsiteY9" fmla="*/ 1642611 h 3472542"/>
                  <a:gd name="connsiteX10" fmla="*/ 3905576 w 7358790"/>
                  <a:gd name="connsiteY10" fmla="*/ 1193031 h 3472542"/>
                  <a:gd name="connsiteX11" fmla="*/ 4972376 w 7358790"/>
                  <a:gd name="connsiteY11" fmla="*/ 735831 h 3472542"/>
                  <a:gd name="connsiteX12" fmla="*/ 5802956 w 7358790"/>
                  <a:gd name="connsiteY12" fmla="*/ 408171 h 3472542"/>
                  <a:gd name="connsiteX13" fmla="*/ 6244916 w 7358790"/>
                  <a:gd name="connsiteY13" fmla="*/ 240531 h 3472542"/>
                  <a:gd name="connsiteX14" fmla="*/ 6740216 w 7358790"/>
                  <a:gd name="connsiteY14" fmla="*/ 80511 h 3472542"/>
                  <a:gd name="connsiteX15" fmla="*/ 7151696 w 7358790"/>
                  <a:gd name="connsiteY15" fmla="*/ 11931 h 3472542"/>
                  <a:gd name="connsiteX16" fmla="*/ 7288856 w 7358790"/>
                  <a:gd name="connsiteY16" fmla="*/ 164331 h 3472542"/>
                  <a:gd name="connsiteX17" fmla="*/ 6130616 w 7358790"/>
                  <a:gd name="connsiteY17" fmla="*/ 964431 h 3472542"/>
                  <a:gd name="connsiteX18" fmla="*/ 4911416 w 7358790"/>
                  <a:gd name="connsiteY18" fmla="*/ 1627371 h 3472542"/>
                  <a:gd name="connsiteX19" fmla="*/ 1939616 w 7358790"/>
                  <a:gd name="connsiteY19" fmla="*/ 2998971 h 3472542"/>
                  <a:gd name="connsiteX20" fmla="*/ 849956 w 7358790"/>
                  <a:gd name="connsiteY20" fmla="*/ 3349491 h 3472542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5802956 w 7356305"/>
                  <a:gd name="connsiteY12" fmla="*/ 396352 h 3460723"/>
                  <a:gd name="connsiteX13" fmla="*/ 6244916 w 7356305"/>
                  <a:gd name="connsiteY13" fmla="*/ 228712 h 3460723"/>
                  <a:gd name="connsiteX14" fmla="*/ 6595436 w 7356305"/>
                  <a:gd name="connsiteY14" fmla="*/ 129652 h 3460723"/>
                  <a:gd name="connsiteX15" fmla="*/ 7151696 w 7356305"/>
                  <a:gd name="connsiteY15" fmla="*/ 112 h 3460723"/>
                  <a:gd name="connsiteX16" fmla="*/ 7288856 w 7356305"/>
                  <a:gd name="connsiteY16" fmla="*/ 152512 h 3460723"/>
                  <a:gd name="connsiteX17" fmla="*/ 6130616 w 7356305"/>
                  <a:gd name="connsiteY17" fmla="*/ 952612 h 3460723"/>
                  <a:gd name="connsiteX18" fmla="*/ 4911416 w 7356305"/>
                  <a:gd name="connsiteY18" fmla="*/ 1615552 h 3460723"/>
                  <a:gd name="connsiteX19" fmla="*/ 1939616 w 7356305"/>
                  <a:gd name="connsiteY19" fmla="*/ 2987152 h 3460723"/>
                  <a:gd name="connsiteX20" fmla="*/ 849956 w 7356305"/>
                  <a:gd name="connsiteY20" fmla="*/ 3337672 h 3460723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5597216 w 7356305"/>
                  <a:gd name="connsiteY12" fmla="*/ 495412 h 3460723"/>
                  <a:gd name="connsiteX13" fmla="*/ 6244916 w 7356305"/>
                  <a:gd name="connsiteY13" fmla="*/ 228712 h 3460723"/>
                  <a:gd name="connsiteX14" fmla="*/ 6595436 w 7356305"/>
                  <a:gd name="connsiteY14" fmla="*/ 129652 h 3460723"/>
                  <a:gd name="connsiteX15" fmla="*/ 7151696 w 7356305"/>
                  <a:gd name="connsiteY15" fmla="*/ 112 h 3460723"/>
                  <a:gd name="connsiteX16" fmla="*/ 7288856 w 7356305"/>
                  <a:gd name="connsiteY16" fmla="*/ 152512 h 3460723"/>
                  <a:gd name="connsiteX17" fmla="*/ 6130616 w 7356305"/>
                  <a:gd name="connsiteY17" fmla="*/ 952612 h 3460723"/>
                  <a:gd name="connsiteX18" fmla="*/ 4911416 w 7356305"/>
                  <a:gd name="connsiteY18" fmla="*/ 1615552 h 3460723"/>
                  <a:gd name="connsiteX19" fmla="*/ 1939616 w 7356305"/>
                  <a:gd name="connsiteY19" fmla="*/ 2987152 h 3460723"/>
                  <a:gd name="connsiteX20" fmla="*/ 849956 w 7356305"/>
                  <a:gd name="connsiteY20" fmla="*/ 3337672 h 3460723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6244916 w 7356305"/>
                  <a:gd name="connsiteY12" fmla="*/ 228712 h 3460723"/>
                  <a:gd name="connsiteX13" fmla="*/ 6595436 w 7356305"/>
                  <a:gd name="connsiteY13" fmla="*/ 129652 h 3460723"/>
                  <a:gd name="connsiteX14" fmla="*/ 7151696 w 7356305"/>
                  <a:gd name="connsiteY14" fmla="*/ 112 h 3460723"/>
                  <a:gd name="connsiteX15" fmla="*/ 7288856 w 7356305"/>
                  <a:gd name="connsiteY15" fmla="*/ 152512 h 3460723"/>
                  <a:gd name="connsiteX16" fmla="*/ 6130616 w 7356305"/>
                  <a:gd name="connsiteY16" fmla="*/ 952612 h 3460723"/>
                  <a:gd name="connsiteX17" fmla="*/ 4911416 w 7356305"/>
                  <a:gd name="connsiteY17" fmla="*/ 1615552 h 3460723"/>
                  <a:gd name="connsiteX18" fmla="*/ 1939616 w 7356305"/>
                  <a:gd name="connsiteY18" fmla="*/ 2987152 h 3460723"/>
                  <a:gd name="connsiteX19" fmla="*/ 849956 w 7356305"/>
                  <a:gd name="connsiteY19" fmla="*/ 3337672 h 3460723"/>
                  <a:gd name="connsiteX0" fmla="*/ 849956 w 7356305"/>
                  <a:gd name="connsiteY0" fmla="*/ 3337720 h 3460771"/>
                  <a:gd name="connsiteX1" fmla="*/ 240356 w 7356305"/>
                  <a:gd name="connsiteY1" fmla="*/ 3459640 h 3460771"/>
                  <a:gd name="connsiteX2" fmla="*/ 4136 w 7356305"/>
                  <a:gd name="connsiteY2" fmla="*/ 3391060 h 3460771"/>
                  <a:gd name="connsiteX3" fmla="*/ 118436 w 7356305"/>
                  <a:gd name="connsiteY3" fmla="*/ 3192940 h 3460771"/>
                  <a:gd name="connsiteX4" fmla="*/ 468955 w 7356305"/>
                  <a:gd name="connsiteY4" fmla="*/ 2926239 h 3460771"/>
                  <a:gd name="connsiteX5" fmla="*/ 682316 w 7356305"/>
                  <a:gd name="connsiteY5" fmla="*/ 2773840 h 3460771"/>
                  <a:gd name="connsiteX6" fmla="*/ 796616 w 7356305"/>
                  <a:gd name="connsiteY6" fmla="*/ 2461420 h 3460771"/>
                  <a:gd name="connsiteX7" fmla="*/ 1063316 w 7356305"/>
                  <a:gd name="connsiteY7" fmla="*/ 2286160 h 3460771"/>
                  <a:gd name="connsiteX8" fmla="*/ 1611956 w 7356305"/>
                  <a:gd name="connsiteY8" fmla="*/ 2080420 h 3460771"/>
                  <a:gd name="connsiteX9" fmla="*/ 2937836 w 7356305"/>
                  <a:gd name="connsiteY9" fmla="*/ 1630840 h 3460771"/>
                  <a:gd name="connsiteX10" fmla="*/ 3905576 w 7356305"/>
                  <a:gd name="connsiteY10" fmla="*/ 1181260 h 3460771"/>
                  <a:gd name="connsiteX11" fmla="*/ 4972376 w 7356305"/>
                  <a:gd name="connsiteY11" fmla="*/ 724060 h 3460771"/>
                  <a:gd name="connsiteX12" fmla="*/ 5741996 w 7356305"/>
                  <a:gd name="connsiteY12" fmla="*/ 411640 h 3460771"/>
                  <a:gd name="connsiteX13" fmla="*/ 6595436 w 7356305"/>
                  <a:gd name="connsiteY13" fmla="*/ 129700 h 3460771"/>
                  <a:gd name="connsiteX14" fmla="*/ 7151696 w 7356305"/>
                  <a:gd name="connsiteY14" fmla="*/ 160 h 3460771"/>
                  <a:gd name="connsiteX15" fmla="*/ 7288856 w 7356305"/>
                  <a:gd name="connsiteY15" fmla="*/ 152560 h 3460771"/>
                  <a:gd name="connsiteX16" fmla="*/ 6130616 w 7356305"/>
                  <a:gd name="connsiteY16" fmla="*/ 952660 h 3460771"/>
                  <a:gd name="connsiteX17" fmla="*/ 4911416 w 7356305"/>
                  <a:gd name="connsiteY17" fmla="*/ 1615600 h 3460771"/>
                  <a:gd name="connsiteX18" fmla="*/ 1939616 w 7356305"/>
                  <a:gd name="connsiteY18" fmla="*/ 2987200 h 3460771"/>
                  <a:gd name="connsiteX19" fmla="*/ 849956 w 7356305"/>
                  <a:gd name="connsiteY19" fmla="*/ 3337720 h 3460771"/>
                  <a:gd name="connsiteX0" fmla="*/ 849956 w 7362399"/>
                  <a:gd name="connsiteY0" fmla="*/ 3339066 h 3462117"/>
                  <a:gd name="connsiteX1" fmla="*/ 240356 w 7362399"/>
                  <a:gd name="connsiteY1" fmla="*/ 3460986 h 3462117"/>
                  <a:gd name="connsiteX2" fmla="*/ 4136 w 7362399"/>
                  <a:gd name="connsiteY2" fmla="*/ 3392406 h 3462117"/>
                  <a:gd name="connsiteX3" fmla="*/ 118436 w 7362399"/>
                  <a:gd name="connsiteY3" fmla="*/ 3194286 h 3462117"/>
                  <a:gd name="connsiteX4" fmla="*/ 468955 w 7362399"/>
                  <a:gd name="connsiteY4" fmla="*/ 2927585 h 3462117"/>
                  <a:gd name="connsiteX5" fmla="*/ 682316 w 7362399"/>
                  <a:gd name="connsiteY5" fmla="*/ 2775186 h 3462117"/>
                  <a:gd name="connsiteX6" fmla="*/ 796616 w 7362399"/>
                  <a:gd name="connsiteY6" fmla="*/ 2462766 h 3462117"/>
                  <a:gd name="connsiteX7" fmla="*/ 1063316 w 7362399"/>
                  <a:gd name="connsiteY7" fmla="*/ 2287506 h 3462117"/>
                  <a:gd name="connsiteX8" fmla="*/ 1611956 w 7362399"/>
                  <a:gd name="connsiteY8" fmla="*/ 2081766 h 3462117"/>
                  <a:gd name="connsiteX9" fmla="*/ 2937836 w 7362399"/>
                  <a:gd name="connsiteY9" fmla="*/ 1632186 h 3462117"/>
                  <a:gd name="connsiteX10" fmla="*/ 3905576 w 7362399"/>
                  <a:gd name="connsiteY10" fmla="*/ 1182606 h 3462117"/>
                  <a:gd name="connsiteX11" fmla="*/ 4972376 w 7362399"/>
                  <a:gd name="connsiteY11" fmla="*/ 725406 h 3462117"/>
                  <a:gd name="connsiteX12" fmla="*/ 5741996 w 7362399"/>
                  <a:gd name="connsiteY12" fmla="*/ 412986 h 3462117"/>
                  <a:gd name="connsiteX13" fmla="*/ 6397316 w 7362399"/>
                  <a:gd name="connsiteY13" fmla="*/ 184386 h 3462117"/>
                  <a:gd name="connsiteX14" fmla="*/ 7151696 w 7362399"/>
                  <a:gd name="connsiteY14" fmla="*/ 1506 h 3462117"/>
                  <a:gd name="connsiteX15" fmla="*/ 7288856 w 7362399"/>
                  <a:gd name="connsiteY15" fmla="*/ 153906 h 3462117"/>
                  <a:gd name="connsiteX16" fmla="*/ 6130616 w 7362399"/>
                  <a:gd name="connsiteY16" fmla="*/ 954006 h 3462117"/>
                  <a:gd name="connsiteX17" fmla="*/ 4911416 w 7362399"/>
                  <a:gd name="connsiteY17" fmla="*/ 1616946 h 3462117"/>
                  <a:gd name="connsiteX18" fmla="*/ 1939616 w 7362399"/>
                  <a:gd name="connsiteY18" fmla="*/ 2988546 h 3462117"/>
                  <a:gd name="connsiteX19" fmla="*/ 849956 w 7362399"/>
                  <a:gd name="connsiteY19" fmla="*/ 3339066 h 3462117"/>
                  <a:gd name="connsiteX0" fmla="*/ 849956 w 7362399"/>
                  <a:gd name="connsiteY0" fmla="*/ 3353700 h 3476751"/>
                  <a:gd name="connsiteX1" fmla="*/ 240356 w 7362399"/>
                  <a:gd name="connsiteY1" fmla="*/ 3475620 h 3476751"/>
                  <a:gd name="connsiteX2" fmla="*/ 4136 w 7362399"/>
                  <a:gd name="connsiteY2" fmla="*/ 3407040 h 3476751"/>
                  <a:gd name="connsiteX3" fmla="*/ 118436 w 7362399"/>
                  <a:gd name="connsiteY3" fmla="*/ 3208920 h 3476751"/>
                  <a:gd name="connsiteX4" fmla="*/ 468955 w 7362399"/>
                  <a:gd name="connsiteY4" fmla="*/ 2942219 h 3476751"/>
                  <a:gd name="connsiteX5" fmla="*/ 682316 w 7362399"/>
                  <a:gd name="connsiteY5" fmla="*/ 2789820 h 3476751"/>
                  <a:gd name="connsiteX6" fmla="*/ 796616 w 7362399"/>
                  <a:gd name="connsiteY6" fmla="*/ 2477400 h 3476751"/>
                  <a:gd name="connsiteX7" fmla="*/ 1063316 w 7362399"/>
                  <a:gd name="connsiteY7" fmla="*/ 2302140 h 3476751"/>
                  <a:gd name="connsiteX8" fmla="*/ 1611956 w 7362399"/>
                  <a:gd name="connsiteY8" fmla="*/ 2096400 h 3476751"/>
                  <a:gd name="connsiteX9" fmla="*/ 2937836 w 7362399"/>
                  <a:gd name="connsiteY9" fmla="*/ 1646820 h 3476751"/>
                  <a:gd name="connsiteX10" fmla="*/ 3905576 w 7362399"/>
                  <a:gd name="connsiteY10" fmla="*/ 1197240 h 3476751"/>
                  <a:gd name="connsiteX11" fmla="*/ 4972376 w 7362399"/>
                  <a:gd name="connsiteY11" fmla="*/ 740040 h 3476751"/>
                  <a:gd name="connsiteX12" fmla="*/ 5741996 w 7362399"/>
                  <a:gd name="connsiteY12" fmla="*/ 427620 h 3476751"/>
                  <a:gd name="connsiteX13" fmla="*/ 6397316 w 7362399"/>
                  <a:gd name="connsiteY13" fmla="*/ 199020 h 3476751"/>
                  <a:gd name="connsiteX14" fmla="*/ 7151696 w 7362399"/>
                  <a:gd name="connsiteY14" fmla="*/ 900 h 3476751"/>
                  <a:gd name="connsiteX15" fmla="*/ 7288856 w 7362399"/>
                  <a:gd name="connsiteY15" fmla="*/ 168540 h 3476751"/>
                  <a:gd name="connsiteX16" fmla="*/ 6130616 w 7362399"/>
                  <a:gd name="connsiteY16" fmla="*/ 968640 h 3476751"/>
                  <a:gd name="connsiteX17" fmla="*/ 4911416 w 7362399"/>
                  <a:gd name="connsiteY17" fmla="*/ 1631580 h 3476751"/>
                  <a:gd name="connsiteX18" fmla="*/ 1939616 w 7362399"/>
                  <a:gd name="connsiteY18" fmla="*/ 3003180 h 3476751"/>
                  <a:gd name="connsiteX19" fmla="*/ 849956 w 7362399"/>
                  <a:gd name="connsiteY19" fmla="*/ 3353700 h 3476751"/>
                  <a:gd name="connsiteX0" fmla="*/ 849956 w 7346316"/>
                  <a:gd name="connsiteY0" fmla="*/ 3353700 h 3476751"/>
                  <a:gd name="connsiteX1" fmla="*/ 240356 w 7346316"/>
                  <a:gd name="connsiteY1" fmla="*/ 3475620 h 3476751"/>
                  <a:gd name="connsiteX2" fmla="*/ 4136 w 7346316"/>
                  <a:gd name="connsiteY2" fmla="*/ 3407040 h 3476751"/>
                  <a:gd name="connsiteX3" fmla="*/ 118436 w 7346316"/>
                  <a:gd name="connsiteY3" fmla="*/ 3208920 h 3476751"/>
                  <a:gd name="connsiteX4" fmla="*/ 468955 w 7346316"/>
                  <a:gd name="connsiteY4" fmla="*/ 2942219 h 3476751"/>
                  <a:gd name="connsiteX5" fmla="*/ 682316 w 7346316"/>
                  <a:gd name="connsiteY5" fmla="*/ 2789820 h 3476751"/>
                  <a:gd name="connsiteX6" fmla="*/ 796616 w 7346316"/>
                  <a:gd name="connsiteY6" fmla="*/ 2477400 h 3476751"/>
                  <a:gd name="connsiteX7" fmla="*/ 1063316 w 7346316"/>
                  <a:gd name="connsiteY7" fmla="*/ 2302140 h 3476751"/>
                  <a:gd name="connsiteX8" fmla="*/ 1611956 w 7346316"/>
                  <a:gd name="connsiteY8" fmla="*/ 2096400 h 3476751"/>
                  <a:gd name="connsiteX9" fmla="*/ 2937836 w 7346316"/>
                  <a:gd name="connsiteY9" fmla="*/ 1646820 h 3476751"/>
                  <a:gd name="connsiteX10" fmla="*/ 3905576 w 7346316"/>
                  <a:gd name="connsiteY10" fmla="*/ 1197240 h 3476751"/>
                  <a:gd name="connsiteX11" fmla="*/ 4972376 w 7346316"/>
                  <a:gd name="connsiteY11" fmla="*/ 740040 h 3476751"/>
                  <a:gd name="connsiteX12" fmla="*/ 5741996 w 7346316"/>
                  <a:gd name="connsiteY12" fmla="*/ 427620 h 3476751"/>
                  <a:gd name="connsiteX13" fmla="*/ 6397316 w 7346316"/>
                  <a:gd name="connsiteY13" fmla="*/ 199020 h 3476751"/>
                  <a:gd name="connsiteX14" fmla="*/ 7090736 w 7346316"/>
                  <a:gd name="connsiteY14" fmla="*/ 900 h 3476751"/>
                  <a:gd name="connsiteX15" fmla="*/ 7288856 w 7346316"/>
                  <a:gd name="connsiteY15" fmla="*/ 168540 h 3476751"/>
                  <a:gd name="connsiteX16" fmla="*/ 6130616 w 7346316"/>
                  <a:gd name="connsiteY16" fmla="*/ 968640 h 3476751"/>
                  <a:gd name="connsiteX17" fmla="*/ 4911416 w 7346316"/>
                  <a:gd name="connsiteY17" fmla="*/ 1631580 h 3476751"/>
                  <a:gd name="connsiteX18" fmla="*/ 1939616 w 7346316"/>
                  <a:gd name="connsiteY18" fmla="*/ 3003180 h 3476751"/>
                  <a:gd name="connsiteX19" fmla="*/ 849956 w 7346316"/>
                  <a:gd name="connsiteY19" fmla="*/ 3353700 h 3476751"/>
                  <a:gd name="connsiteX0" fmla="*/ 849956 w 7346316"/>
                  <a:gd name="connsiteY0" fmla="*/ 336158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1939616 w 7346316"/>
                  <a:gd name="connsiteY18" fmla="*/ 3011060 h 3484631"/>
                  <a:gd name="connsiteX19" fmla="*/ 849956 w 7346316"/>
                  <a:gd name="connsiteY19" fmla="*/ 336158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1939616 w 7346316"/>
                  <a:gd name="connsiteY18" fmla="*/ 301106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099636 w 7346316"/>
                  <a:gd name="connsiteY18" fmla="*/ 295010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099636 w 7346316"/>
                  <a:gd name="connsiteY18" fmla="*/ 295010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842836 w 7346316"/>
                  <a:gd name="connsiteY17" fmla="*/ 176900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789496 w 7346316"/>
                  <a:gd name="connsiteY17" fmla="*/ 176900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9553"/>
                  <a:gd name="connsiteY0" fmla="*/ 3233899 h 3486490"/>
                  <a:gd name="connsiteX1" fmla="*/ 240356 w 7349553"/>
                  <a:gd name="connsiteY1" fmla="*/ 3485359 h 3486490"/>
                  <a:gd name="connsiteX2" fmla="*/ 4136 w 7349553"/>
                  <a:gd name="connsiteY2" fmla="*/ 3416779 h 3486490"/>
                  <a:gd name="connsiteX3" fmla="*/ 118436 w 7349553"/>
                  <a:gd name="connsiteY3" fmla="*/ 3218659 h 3486490"/>
                  <a:gd name="connsiteX4" fmla="*/ 468955 w 7349553"/>
                  <a:gd name="connsiteY4" fmla="*/ 2951958 h 3486490"/>
                  <a:gd name="connsiteX5" fmla="*/ 682316 w 7349553"/>
                  <a:gd name="connsiteY5" fmla="*/ 2799559 h 3486490"/>
                  <a:gd name="connsiteX6" fmla="*/ 796616 w 7349553"/>
                  <a:gd name="connsiteY6" fmla="*/ 2487139 h 3486490"/>
                  <a:gd name="connsiteX7" fmla="*/ 1063316 w 7349553"/>
                  <a:gd name="connsiteY7" fmla="*/ 2311879 h 3486490"/>
                  <a:gd name="connsiteX8" fmla="*/ 1611956 w 7349553"/>
                  <a:gd name="connsiteY8" fmla="*/ 2106139 h 3486490"/>
                  <a:gd name="connsiteX9" fmla="*/ 2937836 w 7349553"/>
                  <a:gd name="connsiteY9" fmla="*/ 1656559 h 3486490"/>
                  <a:gd name="connsiteX10" fmla="*/ 3905576 w 7349553"/>
                  <a:gd name="connsiteY10" fmla="*/ 1206979 h 3486490"/>
                  <a:gd name="connsiteX11" fmla="*/ 4972376 w 7349553"/>
                  <a:gd name="connsiteY11" fmla="*/ 749779 h 3486490"/>
                  <a:gd name="connsiteX12" fmla="*/ 5741996 w 7349553"/>
                  <a:gd name="connsiteY12" fmla="*/ 437359 h 3486490"/>
                  <a:gd name="connsiteX13" fmla="*/ 6397316 w 7349553"/>
                  <a:gd name="connsiteY13" fmla="*/ 208759 h 3486490"/>
                  <a:gd name="connsiteX14" fmla="*/ 7090736 w 7349553"/>
                  <a:gd name="connsiteY14" fmla="*/ 10639 h 3486490"/>
                  <a:gd name="connsiteX15" fmla="*/ 7288856 w 7349553"/>
                  <a:gd name="connsiteY15" fmla="*/ 178279 h 3486490"/>
                  <a:gd name="connsiteX16" fmla="*/ 6084896 w 7349553"/>
                  <a:gd name="connsiteY16" fmla="*/ 1077439 h 3486490"/>
                  <a:gd name="connsiteX17" fmla="*/ 4789496 w 7349553"/>
                  <a:gd name="connsiteY17" fmla="*/ 1770859 h 3486490"/>
                  <a:gd name="connsiteX18" fmla="*/ 2183456 w 7349553"/>
                  <a:gd name="connsiteY18" fmla="*/ 2929099 h 3486490"/>
                  <a:gd name="connsiteX19" fmla="*/ 1261436 w 7349553"/>
                  <a:gd name="connsiteY19" fmla="*/ 3233899 h 3486490"/>
                  <a:gd name="connsiteX0" fmla="*/ 1261436 w 7350094"/>
                  <a:gd name="connsiteY0" fmla="*/ 3233276 h 3485867"/>
                  <a:gd name="connsiteX1" fmla="*/ 240356 w 7350094"/>
                  <a:gd name="connsiteY1" fmla="*/ 3484736 h 3485867"/>
                  <a:gd name="connsiteX2" fmla="*/ 4136 w 7350094"/>
                  <a:gd name="connsiteY2" fmla="*/ 3416156 h 3485867"/>
                  <a:gd name="connsiteX3" fmla="*/ 118436 w 7350094"/>
                  <a:gd name="connsiteY3" fmla="*/ 3218036 h 3485867"/>
                  <a:gd name="connsiteX4" fmla="*/ 468955 w 7350094"/>
                  <a:gd name="connsiteY4" fmla="*/ 2951335 h 3485867"/>
                  <a:gd name="connsiteX5" fmla="*/ 682316 w 7350094"/>
                  <a:gd name="connsiteY5" fmla="*/ 2798936 h 3485867"/>
                  <a:gd name="connsiteX6" fmla="*/ 796616 w 7350094"/>
                  <a:gd name="connsiteY6" fmla="*/ 2486516 h 3485867"/>
                  <a:gd name="connsiteX7" fmla="*/ 1063316 w 7350094"/>
                  <a:gd name="connsiteY7" fmla="*/ 2311256 h 3485867"/>
                  <a:gd name="connsiteX8" fmla="*/ 1611956 w 7350094"/>
                  <a:gd name="connsiteY8" fmla="*/ 2105516 h 3485867"/>
                  <a:gd name="connsiteX9" fmla="*/ 2937836 w 7350094"/>
                  <a:gd name="connsiteY9" fmla="*/ 1655936 h 3485867"/>
                  <a:gd name="connsiteX10" fmla="*/ 3905576 w 7350094"/>
                  <a:gd name="connsiteY10" fmla="*/ 1206356 h 3485867"/>
                  <a:gd name="connsiteX11" fmla="*/ 4972376 w 7350094"/>
                  <a:gd name="connsiteY11" fmla="*/ 749156 h 3485867"/>
                  <a:gd name="connsiteX12" fmla="*/ 5741996 w 7350094"/>
                  <a:gd name="connsiteY12" fmla="*/ 436736 h 3485867"/>
                  <a:gd name="connsiteX13" fmla="*/ 6397316 w 7350094"/>
                  <a:gd name="connsiteY13" fmla="*/ 208136 h 3485867"/>
                  <a:gd name="connsiteX14" fmla="*/ 7090736 w 7350094"/>
                  <a:gd name="connsiteY14" fmla="*/ 10016 h 3485867"/>
                  <a:gd name="connsiteX15" fmla="*/ 7288856 w 7350094"/>
                  <a:gd name="connsiteY15" fmla="*/ 177656 h 3485867"/>
                  <a:gd name="connsiteX16" fmla="*/ 6077276 w 7350094"/>
                  <a:gd name="connsiteY16" fmla="*/ 1046336 h 3485867"/>
                  <a:gd name="connsiteX17" fmla="*/ 4789496 w 7350094"/>
                  <a:gd name="connsiteY17" fmla="*/ 1770236 h 3485867"/>
                  <a:gd name="connsiteX18" fmla="*/ 2183456 w 7350094"/>
                  <a:gd name="connsiteY18" fmla="*/ 2928476 h 3485867"/>
                  <a:gd name="connsiteX19" fmla="*/ 1261436 w 7350094"/>
                  <a:gd name="connsiteY19" fmla="*/ 3233276 h 3485867"/>
                  <a:gd name="connsiteX0" fmla="*/ 1261436 w 7350094"/>
                  <a:gd name="connsiteY0" fmla="*/ 3228711 h 3481302"/>
                  <a:gd name="connsiteX1" fmla="*/ 240356 w 7350094"/>
                  <a:gd name="connsiteY1" fmla="*/ 3480171 h 3481302"/>
                  <a:gd name="connsiteX2" fmla="*/ 4136 w 7350094"/>
                  <a:gd name="connsiteY2" fmla="*/ 3411591 h 3481302"/>
                  <a:gd name="connsiteX3" fmla="*/ 118436 w 7350094"/>
                  <a:gd name="connsiteY3" fmla="*/ 3213471 h 3481302"/>
                  <a:gd name="connsiteX4" fmla="*/ 468955 w 7350094"/>
                  <a:gd name="connsiteY4" fmla="*/ 2946770 h 3481302"/>
                  <a:gd name="connsiteX5" fmla="*/ 682316 w 7350094"/>
                  <a:gd name="connsiteY5" fmla="*/ 2794371 h 3481302"/>
                  <a:gd name="connsiteX6" fmla="*/ 796616 w 7350094"/>
                  <a:gd name="connsiteY6" fmla="*/ 2481951 h 3481302"/>
                  <a:gd name="connsiteX7" fmla="*/ 1063316 w 7350094"/>
                  <a:gd name="connsiteY7" fmla="*/ 2306691 h 3481302"/>
                  <a:gd name="connsiteX8" fmla="*/ 1611956 w 7350094"/>
                  <a:gd name="connsiteY8" fmla="*/ 2100951 h 3481302"/>
                  <a:gd name="connsiteX9" fmla="*/ 2937836 w 7350094"/>
                  <a:gd name="connsiteY9" fmla="*/ 1651371 h 3481302"/>
                  <a:gd name="connsiteX10" fmla="*/ 3905576 w 7350094"/>
                  <a:gd name="connsiteY10" fmla="*/ 1201791 h 3481302"/>
                  <a:gd name="connsiteX11" fmla="*/ 4972376 w 7350094"/>
                  <a:gd name="connsiteY11" fmla="*/ 744591 h 3481302"/>
                  <a:gd name="connsiteX12" fmla="*/ 5741996 w 7350094"/>
                  <a:gd name="connsiteY12" fmla="*/ 432171 h 3481302"/>
                  <a:gd name="connsiteX13" fmla="*/ 6397316 w 7350094"/>
                  <a:gd name="connsiteY13" fmla="*/ 203571 h 3481302"/>
                  <a:gd name="connsiteX14" fmla="*/ 7090736 w 7350094"/>
                  <a:gd name="connsiteY14" fmla="*/ 5451 h 3481302"/>
                  <a:gd name="connsiteX15" fmla="*/ 7288856 w 7350094"/>
                  <a:gd name="connsiteY15" fmla="*/ 150231 h 3481302"/>
                  <a:gd name="connsiteX16" fmla="*/ 6077276 w 7350094"/>
                  <a:gd name="connsiteY16" fmla="*/ 1041771 h 3481302"/>
                  <a:gd name="connsiteX17" fmla="*/ 4789496 w 7350094"/>
                  <a:gd name="connsiteY17" fmla="*/ 1765671 h 3481302"/>
                  <a:gd name="connsiteX18" fmla="*/ 2183456 w 7350094"/>
                  <a:gd name="connsiteY18" fmla="*/ 2923911 h 3481302"/>
                  <a:gd name="connsiteX19" fmla="*/ 1261436 w 7350094"/>
                  <a:gd name="connsiteY19" fmla="*/ 3228711 h 3481302"/>
                  <a:gd name="connsiteX0" fmla="*/ 1261436 w 7355722"/>
                  <a:gd name="connsiteY0" fmla="*/ 3249080 h 3501671"/>
                  <a:gd name="connsiteX1" fmla="*/ 240356 w 7355722"/>
                  <a:gd name="connsiteY1" fmla="*/ 3500540 h 3501671"/>
                  <a:gd name="connsiteX2" fmla="*/ 4136 w 7355722"/>
                  <a:gd name="connsiteY2" fmla="*/ 3431960 h 3501671"/>
                  <a:gd name="connsiteX3" fmla="*/ 118436 w 7355722"/>
                  <a:gd name="connsiteY3" fmla="*/ 3233840 h 3501671"/>
                  <a:gd name="connsiteX4" fmla="*/ 468955 w 7355722"/>
                  <a:gd name="connsiteY4" fmla="*/ 2967139 h 3501671"/>
                  <a:gd name="connsiteX5" fmla="*/ 682316 w 7355722"/>
                  <a:gd name="connsiteY5" fmla="*/ 2814740 h 3501671"/>
                  <a:gd name="connsiteX6" fmla="*/ 796616 w 7355722"/>
                  <a:gd name="connsiteY6" fmla="*/ 2502320 h 3501671"/>
                  <a:gd name="connsiteX7" fmla="*/ 1063316 w 7355722"/>
                  <a:gd name="connsiteY7" fmla="*/ 2327060 h 3501671"/>
                  <a:gd name="connsiteX8" fmla="*/ 1611956 w 7355722"/>
                  <a:gd name="connsiteY8" fmla="*/ 2121320 h 3501671"/>
                  <a:gd name="connsiteX9" fmla="*/ 2937836 w 7355722"/>
                  <a:gd name="connsiteY9" fmla="*/ 1671740 h 3501671"/>
                  <a:gd name="connsiteX10" fmla="*/ 3905576 w 7355722"/>
                  <a:gd name="connsiteY10" fmla="*/ 1222160 h 3501671"/>
                  <a:gd name="connsiteX11" fmla="*/ 4972376 w 7355722"/>
                  <a:gd name="connsiteY11" fmla="*/ 764960 h 3501671"/>
                  <a:gd name="connsiteX12" fmla="*/ 5741996 w 7355722"/>
                  <a:gd name="connsiteY12" fmla="*/ 452540 h 3501671"/>
                  <a:gd name="connsiteX13" fmla="*/ 6397316 w 7355722"/>
                  <a:gd name="connsiteY13" fmla="*/ 223940 h 3501671"/>
                  <a:gd name="connsiteX14" fmla="*/ 7113596 w 7355722"/>
                  <a:gd name="connsiteY14" fmla="*/ 2960 h 3501671"/>
                  <a:gd name="connsiteX15" fmla="*/ 7288856 w 7355722"/>
                  <a:gd name="connsiteY15" fmla="*/ 170600 h 3501671"/>
                  <a:gd name="connsiteX16" fmla="*/ 6077276 w 7355722"/>
                  <a:gd name="connsiteY16" fmla="*/ 1062140 h 3501671"/>
                  <a:gd name="connsiteX17" fmla="*/ 4789496 w 7355722"/>
                  <a:gd name="connsiteY17" fmla="*/ 1786040 h 3501671"/>
                  <a:gd name="connsiteX18" fmla="*/ 2183456 w 7355722"/>
                  <a:gd name="connsiteY18" fmla="*/ 2944280 h 3501671"/>
                  <a:gd name="connsiteX19" fmla="*/ 1261436 w 7355722"/>
                  <a:gd name="connsiteY19" fmla="*/ 3249080 h 3501671"/>
                  <a:gd name="connsiteX0" fmla="*/ 1261436 w 7355722"/>
                  <a:gd name="connsiteY0" fmla="*/ 3249080 h 3501671"/>
                  <a:gd name="connsiteX1" fmla="*/ 240356 w 7355722"/>
                  <a:gd name="connsiteY1" fmla="*/ 3500540 h 3501671"/>
                  <a:gd name="connsiteX2" fmla="*/ 4136 w 7355722"/>
                  <a:gd name="connsiteY2" fmla="*/ 3431960 h 3501671"/>
                  <a:gd name="connsiteX3" fmla="*/ 118436 w 7355722"/>
                  <a:gd name="connsiteY3" fmla="*/ 3233840 h 3501671"/>
                  <a:gd name="connsiteX4" fmla="*/ 468955 w 7355722"/>
                  <a:gd name="connsiteY4" fmla="*/ 2967139 h 3501671"/>
                  <a:gd name="connsiteX5" fmla="*/ 682316 w 7355722"/>
                  <a:gd name="connsiteY5" fmla="*/ 2814740 h 3501671"/>
                  <a:gd name="connsiteX6" fmla="*/ 796616 w 7355722"/>
                  <a:gd name="connsiteY6" fmla="*/ 2502320 h 3501671"/>
                  <a:gd name="connsiteX7" fmla="*/ 1063316 w 7355722"/>
                  <a:gd name="connsiteY7" fmla="*/ 2327060 h 3501671"/>
                  <a:gd name="connsiteX8" fmla="*/ 1611956 w 7355722"/>
                  <a:gd name="connsiteY8" fmla="*/ 2121320 h 3501671"/>
                  <a:gd name="connsiteX9" fmla="*/ 2937836 w 7355722"/>
                  <a:gd name="connsiteY9" fmla="*/ 1671740 h 3501671"/>
                  <a:gd name="connsiteX10" fmla="*/ 3905576 w 7355722"/>
                  <a:gd name="connsiteY10" fmla="*/ 1222160 h 3501671"/>
                  <a:gd name="connsiteX11" fmla="*/ 4972376 w 7355722"/>
                  <a:gd name="connsiteY11" fmla="*/ 764960 h 3501671"/>
                  <a:gd name="connsiteX12" fmla="*/ 5741996 w 7355722"/>
                  <a:gd name="connsiteY12" fmla="*/ 452540 h 3501671"/>
                  <a:gd name="connsiteX13" fmla="*/ 6397316 w 7355722"/>
                  <a:gd name="connsiteY13" fmla="*/ 223940 h 3501671"/>
                  <a:gd name="connsiteX14" fmla="*/ 7113596 w 7355722"/>
                  <a:gd name="connsiteY14" fmla="*/ 2960 h 3501671"/>
                  <a:gd name="connsiteX15" fmla="*/ 7288856 w 7355722"/>
                  <a:gd name="connsiteY15" fmla="*/ 170600 h 3501671"/>
                  <a:gd name="connsiteX16" fmla="*/ 6077276 w 7355722"/>
                  <a:gd name="connsiteY16" fmla="*/ 1062140 h 3501671"/>
                  <a:gd name="connsiteX17" fmla="*/ 4789496 w 7355722"/>
                  <a:gd name="connsiteY17" fmla="*/ 1786040 h 3501671"/>
                  <a:gd name="connsiteX18" fmla="*/ 2183456 w 7355722"/>
                  <a:gd name="connsiteY18" fmla="*/ 2944280 h 3501671"/>
                  <a:gd name="connsiteX19" fmla="*/ 1261436 w 7355722"/>
                  <a:gd name="connsiteY19" fmla="*/ 3249080 h 3501671"/>
                  <a:gd name="connsiteX0" fmla="*/ 1261436 w 7365416"/>
                  <a:gd name="connsiteY0" fmla="*/ 3261360 h 3513951"/>
                  <a:gd name="connsiteX1" fmla="*/ 240356 w 7365416"/>
                  <a:gd name="connsiteY1" fmla="*/ 3512820 h 3513951"/>
                  <a:gd name="connsiteX2" fmla="*/ 4136 w 7365416"/>
                  <a:gd name="connsiteY2" fmla="*/ 3444240 h 3513951"/>
                  <a:gd name="connsiteX3" fmla="*/ 118436 w 7365416"/>
                  <a:gd name="connsiteY3" fmla="*/ 3246120 h 3513951"/>
                  <a:gd name="connsiteX4" fmla="*/ 468955 w 7365416"/>
                  <a:gd name="connsiteY4" fmla="*/ 2979419 h 3513951"/>
                  <a:gd name="connsiteX5" fmla="*/ 682316 w 7365416"/>
                  <a:gd name="connsiteY5" fmla="*/ 2827020 h 3513951"/>
                  <a:gd name="connsiteX6" fmla="*/ 796616 w 7365416"/>
                  <a:gd name="connsiteY6" fmla="*/ 2514600 h 3513951"/>
                  <a:gd name="connsiteX7" fmla="*/ 1063316 w 7365416"/>
                  <a:gd name="connsiteY7" fmla="*/ 2339340 h 3513951"/>
                  <a:gd name="connsiteX8" fmla="*/ 1611956 w 7365416"/>
                  <a:gd name="connsiteY8" fmla="*/ 2133600 h 3513951"/>
                  <a:gd name="connsiteX9" fmla="*/ 2937836 w 7365416"/>
                  <a:gd name="connsiteY9" fmla="*/ 1684020 h 3513951"/>
                  <a:gd name="connsiteX10" fmla="*/ 3905576 w 7365416"/>
                  <a:gd name="connsiteY10" fmla="*/ 1234440 h 3513951"/>
                  <a:gd name="connsiteX11" fmla="*/ 4972376 w 7365416"/>
                  <a:gd name="connsiteY11" fmla="*/ 777240 h 3513951"/>
                  <a:gd name="connsiteX12" fmla="*/ 5741996 w 7365416"/>
                  <a:gd name="connsiteY12" fmla="*/ 464820 h 3513951"/>
                  <a:gd name="connsiteX13" fmla="*/ 6397316 w 7365416"/>
                  <a:gd name="connsiteY13" fmla="*/ 236220 h 3513951"/>
                  <a:gd name="connsiteX14" fmla="*/ 7113596 w 7365416"/>
                  <a:gd name="connsiteY14" fmla="*/ 15240 h 3513951"/>
                  <a:gd name="connsiteX15" fmla="*/ 7288856 w 7365416"/>
                  <a:gd name="connsiteY15" fmla="*/ 182880 h 3513951"/>
                  <a:gd name="connsiteX16" fmla="*/ 6077276 w 7365416"/>
                  <a:gd name="connsiteY16" fmla="*/ 1074420 h 3513951"/>
                  <a:gd name="connsiteX17" fmla="*/ 4789496 w 7365416"/>
                  <a:gd name="connsiteY17" fmla="*/ 1798320 h 3513951"/>
                  <a:gd name="connsiteX18" fmla="*/ 2183456 w 7365416"/>
                  <a:gd name="connsiteY18" fmla="*/ 2956560 h 3513951"/>
                  <a:gd name="connsiteX19" fmla="*/ 1261436 w 7365416"/>
                  <a:gd name="connsiteY19" fmla="*/ 3261360 h 3513951"/>
                  <a:gd name="connsiteX0" fmla="*/ 1261436 w 7365416"/>
                  <a:gd name="connsiteY0" fmla="*/ 32613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183456 w 7365416"/>
                  <a:gd name="connsiteY19" fmla="*/ 2956560 h 3514272"/>
                  <a:gd name="connsiteX20" fmla="*/ 1261436 w 7365416"/>
                  <a:gd name="connsiteY20" fmla="*/ 3261360 h 3514272"/>
                  <a:gd name="connsiteX0" fmla="*/ 1368116 w 7365416"/>
                  <a:gd name="connsiteY0" fmla="*/ 32232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183456 w 7365416"/>
                  <a:gd name="connsiteY19" fmla="*/ 2956560 h 3514272"/>
                  <a:gd name="connsiteX20" fmla="*/ 1368116 w 7365416"/>
                  <a:gd name="connsiteY20" fmla="*/ 3223260 h 3514272"/>
                  <a:gd name="connsiteX0" fmla="*/ 1368116 w 7365416"/>
                  <a:gd name="connsiteY0" fmla="*/ 32232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442536 w 7365416"/>
                  <a:gd name="connsiteY19" fmla="*/ 2811780 h 3514272"/>
                  <a:gd name="connsiteX20" fmla="*/ 1368116 w 7365416"/>
                  <a:gd name="connsiteY20" fmla="*/ 322326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442536 w 7365416"/>
                  <a:gd name="connsiteY19" fmla="*/ 2811780 h 3514272"/>
                  <a:gd name="connsiteX20" fmla="*/ 1406216 w 7365416"/>
                  <a:gd name="connsiteY20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5741996 w 7365416"/>
                  <a:gd name="connsiteY12" fmla="*/ 46482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51296 w 7365416"/>
                  <a:gd name="connsiteY11" fmla="*/ 128778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43676 w 7365416"/>
                  <a:gd name="connsiteY11" fmla="*/ 123444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43676 w 7365416"/>
                  <a:gd name="connsiteY11" fmla="*/ 1234440 h 3514272"/>
                  <a:gd name="connsiteX12" fmla="*/ 5048576 w 7365416"/>
                  <a:gd name="connsiteY12" fmla="*/ 78486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36056 w 7365416"/>
                  <a:gd name="connsiteY11" fmla="*/ 1264920 h 3514272"/>
                  <a:gd name="connsiteX12" fmla="*/ 5048576 w 7365416"/>
                  <a:gd name="connsiteY12" fmla="*/ 78486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3179"/>
                  <a:gd name="connsiteY0" fmla="*/ 3196688 h 3510560"/>
                  <a:gd name="connsiteX1" fmla="*/ 735654 w 7363179"/>
                  <a:gd name="connsiteY1" fmla="*/ 3387188 h 3510560"/>
                  <a:gd name="connsiteX2" fmla="*/ 240356 w 7363179"/>
                  <a:gd name="connsiteY2" fmla="*/ 3509108 h 3510560"/>
                  <a:gd name="connsiteX3" fmla="*/ 4136 w 7363179"/>
                  <a:gd name="connsiteY3" fmla="*/ 3440528 h 3510560"/>
                  <a:gd name="connsiteX4" fmla="*/ 118436 w 7363179"/>
                  <a:gd name="connsiteY4" fmla="*/ 3242408 h 3510560"/>
                  <a:gd name="connsiteX5" fmla="*/ 468955 w 7363179"/>
                  <a:gd name="connsiteY5" fmla="*/ 2975707 h 3510560"/>
                  <a:gd name="connsiteX6" fmla="*/ 682316 w 7363179"/>
                  <a:gd name="connsiteY6" fmla="*/ 2823308 h 3510560"/>
                  <a:gd name="connsiteX7" fmla="*/ 796616 w 7363179"/>
                  <a:gd name="connsiteY7" fmla="*/ 2510888 h 3510560"/>
                  <a:gd name="connsiteX8" fmla="*/ 1063316 w 7363179"/>
                  <a:gd name="connsiteY8" fmla="*/ 2335628 h 3510560"/>
                  <a:gd name="connsiteX9" fmla="*/ 1611956 w 7363179"/>
                  <a:gd name="connsiteY9" fmla="*/ 2129888 h 3510560"/>
                  <a:gd name="connsiteX10" fmla="*/ 2937836 w 7363179"/>
                  <a:gd name="connsiteY10" fmla="*/ 1680308 h 3510560"/>
                  <a:gd name="connsiteX11" fmla="*/ 3936056 w 7363179"/>
                  <a:gd name="connsiteY11" fmla="*/ 1261208 h 3510560"/>
                  <a:gd name="connsiteX12" fmla="*/ 5048576 w 7363179"/>
                  <a:gd name="connsiteY12" fmla="*/ 781148 h 3510560"/>
                  <a:gd name="connsiteX13" fmla="*/ 6145856 w 7363179"/>
                  <a:gd name="connsiteY13" fmla="*/ 362048 h 3510560"/>
                  <a:gd name="connsiteX14" fmla="*/ 7113596 w 7363179"/>
                  <a:gd name="connsiteY14" fmla="*/ 11528 h 3510560"/>
                  <a:gd name="connsiteX15" fmla="*/ 7288856 w 7363179"/>
                  <a:gd name="connsiteY15" fmla="*/ 179168 h 3510560"/>
                  <a:gd name="connsiteX16" fmla="*/ 6077276 w 7363179"/>
                  <a:gd name="connsiteY16" fmla="*/ 1070708 h 3510560"/>
                  <a:gd name="connsiteX17" fmla="*/ 4789496 w 7363179"/>
                  <a:gd name="connsiteY17" fmla="*/ 1794608 h 3510560"/>
                  <a:gd name="connsiteX18" fmla="*/ 2442536 w 7363179"/>
                  <a:gd name="connsiteY18" fmla="*/ 2808068 h 3510560"/>
                  <a:gd name="connsiteX19" fmla="*/ 1406216 w 7363179"/>
                  <a:gd name="connsiteY19" fmla="*/ 3196688 h 351056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3405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09783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75936 w 7363179"/>
                  <a:gd name="connsiteY10" fmla="*/ 170921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75936 w 7363179"/>
                  <a:gd name="connsiteY10" fmla="*/ 168635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45597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74553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705176 w 7363179"/>
                  <a:gd name="connsiteY6" fmla="*/ 276839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13177 h 3508990"/>
                  <a:gd name="connsiteX6" fmla="*/ 705176 w 7363179"/>
                  <a:gd name="connsiteY6" fmla="*/ 276839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9541"/>
                  <a:gd name="connsiteX1" fmla="*/ 735654 w 7363179"/>
                  <a:gd name="connsiteY1" fmla="*/ 3385618 h 3509541"/>
                  <a:gd name="connsiteX2" fmla="*/ 240356 w 7363179"/>
                  <a:gd name="connsiteY2" fmla="*/ 3507538 h 3509541"/>
                  <a:gd name="connsiteX3" fmla="*/ 4136 w 7363179"/>
                  <a:gd name="connsiteY3" fmla="*/ 3438958 h 3509541"/>
                  <a:gd name="connsiteX4" fmla="*/ 118436 w 7363179"/>
                  <a:gd name="connsiteY4" fmla="*/ 3164638 h 3509541"/>
                  <a:gd name="connsiteX5" fmla="*/ 468955 w 7363179"/>
                  <a:gd name="connsiteY5" fmla="*/ 2913177 h 3509541"/>
                  <a:gd name="connsiteX6" fmla="*/ 705176 w 7363179"/>
                  <a:gd name="connsiteY6" fmla="*/ 2768398 h 3509541"/>
                  <a:gd name="connsiteX7" fmla="*/ 796616 w 7363179"/>
                  <a:gd name="connsiteY7" fmla="*/ 2455978 h 3509541"/>
                  <a:gd name="connsiteX8" fmla="*/ 1040456 w 7363179"/>
                  <a:gd name="connsiteY8" fmla="*/ 2257858 h 3509541"/>
                  <a:gd name="connsiteX9" fmla="*/ 1688156 w 7363179"/>
                  <a:gd name="connsiteY9" fmla="*/ 2029258 h 3509541"/>
                  <a:gd name="connsiteX10" fmla="*/ 2945456 w 7363179"/>
                  <a:gd name="connsiteY10" fmla="*/ 1655878 h 3509541"/>
                  <a:gd name="connsiteX11" fmla="*/ 3936056 w 7363179"/>
                  <a:gd name="connsiteY11" fmla="*/ 1259638 h 3509541"/>
                  <a:gd name="connsiteX12" fmla="*/ 5048576 w 7363179"/>
                  <a:gd name="connsiteY12" fmla="*/ 779578 h 3509541"/>
                  <a:gd name="connsiteX13" fmla="*/ 6145856 w 7363179"/>
                  <a:gd name="connsiteY13" fmla="*/ 337618 h 3509541"/>
                  <a:gd name="connsiteX14" fmla="*/ 7113596 w 7363179"/>
                  <a:gd name="connsiteY14" fmla="*/ 9958 h 3509541"/>
                  <a:gd name="connsiteX15" fmla="*/ 7288856 w 7363179"/>
                  <a:gd name="connsiteY15" fmla="*/ 177598 h 3509541"/>
                  <a:gd name="connsiteX16" fmla="*/ 6077276 w 7363179"/>
                  <a:gd name="connsiteY16" fmla="*/ 1069138 h 3509541"/>
                  <a:gd name="connsiteX17" fmla="*/ 4789496 w 7363179"/>
                  <a:gd name="connsiteY17" fmla="*/ 1793038 h 3509541"/>
                  <a:gd name="connsiteX18" fmla="*/ 2442536 w 7363179"/>
                  <a:gd name="connsiteY18" fmla="*/ 2806498 h 3509541"/>
                  <a:gd name="connsiteX19" fmla="*/ 1406216 w 7363179"/>
                  <a:gd name="connsiteY19" fmla="*/ 3195118 h 3509541"/>
                  <a:gd name="connsiteX0" fmla="*/ 1406612 w 7363575"/>
                  <a:gd name="connsiteY0" fmla="*/ 3195118 h 3482708"/>
                  <a:gd name="connsiteX1" fmla="*/ 736050 w 7363575"/>
                  <a:gd name="connsiteY1" fmla="*/ 3385618 h 3482708"/>
                  <a:gd name="connsiteX2" fmla="*/ 248372 w 7363575"/>
                  <a:gd name="connsiteY2" fmla="*/ 3477058 h 3482708"/>
                  <a:gd name="connsiteX3" fmla="*/ 4532 w 7363575"/>
                  <a:gd name="connsiteY3" fmla="*/ 3438958 h 3482708"/>
                  <a:gd name="connsiteX4" fmla="*/ 118832 w 7363575"/>
                  <a:gd name="connsiteY4" fmla="*/ 3164638 h 3482708"/>
                  <a:gd name="connsiteX5" fmla="*/ 469351 w 7363575"/>
                  <a:gd name="connsiteY5" fmla="*/ 2913177 h 3482708"/>
                  <a:gd name="connsiteX6" fmla="*/ 705572 w 7363575"/>
                  <a:gd name="connsiteY6" fmla="*/ 2768398 h 3482708"/>
                  <a:gd name="connsiteX7" fmla="*/ 797012 w 7363575"/>
                  <a:gd name="connsiteY7" fmla="*/ 2455978 h 3482708"/>
                  <a:gd name="connsiteX8" fmla="*/ 1040852 w 7363575"/>
                  <a:gd name="connsiteY8" fmla="*/ 2257858 h 3482708"/>
                  <a:gd name="connsiteX9" fmla="*/ 1688552 w 7363575"/>
                  <a:gd name="connsiteY9" fmla="*/ 2029258 h 3482708"/>
                  <a:gd name="connsiteX10" fmla="*/ 2945852 w 7363575"/>
                  <a:gd name="connsiteY10" fmla="*/ 1655878 h 3482708"/>
                  <a:gd name="connsiteX11" fmla="*/ 3936452 w 7363575"/>
                  <a:gd name="connsiteY11" fmla="*/ 1259638 h 3482708"/>
                  <a:gd name="connsiteX12" fmla="*/ 5048972 w 7363575"/>
                  <a:gd name="connsiteY12" fmla="*/ 779578 h 3482708"/>
                  <a:gd name="connsiteX13" fmla="*/ 6146252 w 7363575"/>
                  <a:gd name="connsiteY13" fmla="*/ 337618 h 3482708"/>
                  <a:gd name="connsiteX14" fmla="*/ 7113992 w 7363575"/>
                  <a:gd name="connsiteY14" fmla="*/ 9958 h 3482708"/>
                  <a:gd name="connsiteX15" fmla="*/ 7289252 w 7363575"/>
                  <a:gd name="connsiteY15" fmla="*/ 177598 h 3482708"/>
                  <a:gd name="connsiteX16" fmla="*/ 6077672 w 7363575"/>
                  <a:gd name="connsiteY16" fmla="*/ 1069138 h 3482708"/>
                  <a:gd name="connsiteX17" fmla="*/ 4789892 w 7363575"/>
                  <a:gd name="connsiteY17" fmla="*/ 1793038 h 3482708"/>
                  <a:gd name="connsiteX18" fmla="*/ 2442932 w 7363575"/>
                  <a:gd name="connsiteY18" fmla="*/ 2806498 h 3482708"/>
                  <a:gd name="connsiteX19" fmla="*/ 1406612 w 7363575"/>
                  <a:gd name="connsiteY19" fmla="*/ 3195118 h 3482708"/>
                  <a:gd name="connsiteX0" fmla="*/ 1436001 w 7392964"/>
                  <a:gd name="connsiteY0" fmla="*/ 3195118 h 3477996"/>
                  <a:gd name="connsiteX1" fmla="*/ 765439 w 7392964"/>
                  <a:gd name="connsiteY1" fmla="*/ 3385618 h 3477996"/>
                  <a:gd name="connsiteX2" fmla="*/ 277761 w 7392964"/>
                  <a:gd name="connsiteY2" fmla="*/ 3477058 h 3477996"/>
                  <a:gd name="connsiteX3" fmla="*/ 3441 w 7392964"/>
                  <a:gd name="connsiteY3" fmla="*/ 3377998 h 3477996"/>
                  <a:gd name="connsiteX4" fmla="*/ 148221 w 7392964"/>
                  <a:gd name="connsiteY4" fmla="*/ 3164638 h 3477996"/>
                  <a:gd name="connsiteX5" fmla="*/ 498740 w 7392964"/>
                  <a:gd name="connsiteY5" fmla="*/ 2913177 h 3477996"/>
                  <a:gd name="connsiteX6" fmla="*/ 734961 w 7392964"/>
                  <a:gd name="connsiteY6" fmla="*/ 2768398 h 3477996"/>
                  <a:gd name="connsiteX7" fmla="*/ 826401 w 7392964"/>
                  <a:gd name="connsiteY7" fmla="*/ 2455978 h 3477996"/>
                  <a:gd name="connsiteX8" fmla="*/ 1070241 w 7392964"/>
                  <a:gd name="connsiteY8" fmla="*/ 2257858 h 3477996"/>
                  <a:gd name="connsiteX9" fmla="*/ 1717941 w 7392964"/>
                  <a:gd name="connsiteY9" fmla="*/ 2029258 h 3477996"/>
                  <a:gd name="connsiteX10" fmla="*/ 2975241 w 7392964"/>
                  <a:gd name="connsiteY10" fmla="*/ 1655878 h 3477996"/>
                  <a:gd name="connsiteX11" fmla="*/ 3965841 w 7392964"/>
                  <a:gd name="connsiteY11" fmla="*/ 1259638 h 3477996"/>
                  <a:gd name="connsiteX12" fmla="*/ 5078361 w 7392964"/>
                  <a:gd name="connsiteY12" fmla="*/ 779578 h 3477996"/>
                  <a:gd name="connsiteX13" fmla="*/ 6175641 w 7392964"/>
                  <a:gd name="connsiteY13" fmla="*/ 337618 h 3477996"/>
                  <a:gd name="connsiteX14" fmla="*/ 7143381 w 7392964"/>
                  <a:gd name="connsiteY14" fmla="*/ 9958 h 3477996"/>
                  <a:gd name="connsiteX15" fmla="*/ 7318641 w 7392964"/>
                  <a:gd name="connsiteY15" fmla="*/ 177598 h 3477996"/>
                  <a:gd name="connsiteX16" fmla="*/ 6107061 w 7392964"/>
                  <a:gd name="connsiteY16" fmla="*/ 1069138 h 3477996"/>
                  <a:gd name="connsiteX17" fmla="*/ 4819281 w 7392964"/>
                  <a:gd name="connsiteY17" fmla="*/ 1793038 h 3477996"/>
                  <a:gd name="connsiteX18" fmla="*/ 2472321 w 7392964"/>
                  <a:gd name="connsiteY18" fmla="*/ 2806498 h 3477996"/>
                  <a:gd name="connsiteX19" fmla="*/ 1436001 w 7392964"/>
                  <a:gd name="connsiteY19" fmla="*/ 3195118 h 3477996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32623 w 7390626"/>
                  <a:gd name="connsiteY6" fmla="*/ 2768398 h 3478074"/>
                  <a:gd name="connsiteX7" fmla="*/ 824063 w 7390626"/>
                  <a:gd name="connsiteY7" fmla="*/ 245597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24063 w 7390626"/>
                  <a:gd name="connsiteY7" fmla="*/ 245597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77403 w 7390626"/>
                  <a:gd name="connsiteY7" fmla="*/ 242549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39303 w 7390626"/>
                  <a:gd name="connsiteY7" fmla="*/ 244835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39303 w 7390626"/>
                  <a:gd name="connsiteY7" fmla="*/ 2448358 h 3478074"/>
                  <a:gd name="connsiteX8" fmla="*/ 1144103 w 7390626"/>
                  <a:gd name="connsiteY8" fmla="*/ 22197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44103 w 7390626"/>
                  <a:gd name="connsiteY8" fmla="*/ 22197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266023 w 7390626"/>
                  <a:gd name="connsiteY8" fmla="*/ 21816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227923 w 7390626"/>
                  <a:gd name="connsiteY8" fmla="*/ 218927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51723 w 7390626"/>
                  <a:gd name="connsiteY8" fmla="*/ 219689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51723 w 7390626"/>
                  <a:gd name="connsiteY8" fmla="*/ 2196898 h 3478074"/>
                  <a:gd name="connsiteX9" fmla="*/ 1753703 w 7390626"/>
                  <a:gd name="connsiteY9" fmla="*/ 197591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33963"/>
                  <a:gd name="connsiteX1" fmla="*/ 763101 w 7390626"/>
                  <a:gd name="connsiteY1" fmla="*/ 3385618 h 3433963"/>
                  <a:gd name="connsiteX2" fmla="*/ 275423 w 7390626"/>
                  <a:gd name="connsiteY2" fmla="*/ 3431338 h 3433963"/>
                  <a:gd name="connsiteX3" fmla="*/ 1103 w 7390626"/>
                  <a:gd name="connsiteY3" fmla="*/ 3377998 h 3433963"/>
                  <a:gd name="connsiteX4" fmla="*/ 191603 w 7390626"/>
                  <a:gd name="connsiteY4" fmla="*/ 3134158 h 3433963"/>
                  <a:gd name="connsiteX5" fmla="*/ 496402 w 7390626"/>
                  <a:gd name="connsiteY5" fmla="*/ 2913177 h 3433963"/>
                  <a:gd name="connsiteX6" fmla="*/ 747863 w 7390626"/>
                  <a:gd name="connsiteY6" fmla="*/ 2722678 h 3433963"/>
                  <a:gd name="connsiteX7" fmla="*/ 854543 w 7390626"/>
                  <a:gd name="connsiteY7" fmla="*/ 2417878 h 3433963"/>
                  <a:gd name="connsiteX8" fmla="*/ 1151723 w 7390626"/>
                  <a:gd name="connsiteY8" fmla="*/ 2196898 h 3433963"/>
                  <a:gd name="connsiteX9" fmla="*/ 1753703 w 7390626"/>
                  <a:gd name="connsiteY9" fmla="*/ 1975918 h 3433963"/>
                  <a:gd name="connsiteX10" fmla="*/ 2972903 w 7390626"/>
                  <a:gd name="connsiteY10" fmla="*/ 1655878 h 3433963"/>
                  <a:gd name="connsiteX11" fmla="*/ 3963503 w 7390626"/>
                  <a:gd name="connsiteY11" fmla="*/ 1259638 h 3433963"/>
                  <a:gd name="connsiteX12" fmla="*/ 5076023 w 7390626"/>
                  <a:gd name="connsiteY12" fmla="*/ 779578 h 3433963"/>
                  <a:gd name="connsiteX13" fmla="*/ 6173303 w 7390626"/>
                  <a:gd name="connsiteY13" fmla="*/ 337618 h 3433963"/>
                  <a:gd name="connsiteX14" fmla="*/ 7141043 w 7390626"/>
                  <a:gd name="connsiteY14" fmla="*/ 9958 h 3433963"/>
                  <a:gd name="connsiteX15" fmla="*/ 7316303 w 7390626"/>
                  <a:gd name="connsiteY15" fmla="*/ 177598 h 3433963"/>
                  <a:gd name="connsiteX16" fmla="*/ 6104723 w 7390626"/>
                  <a:gd name="connsiteY16" fmla="*/ 1069138 h 3433963"/>
                  <a:gd name="connsiteX17" fmla="*/ 4816943 w 7390626"/>
                  <a:gd name="connsiteY17" fmla="*/ 1793038 h 3433963"/>
                  <a:gd name="connsiteX18" fmla="*/ 2469983 w 7390626"/>
                  <a:gd name="connsiteY18" fmla="*/ 2806498 h 3433963"/>
                  <a:gd name="connsiteX19" fmla="*/ 1433663 w 7390626"/>
                  <a:gd name="connsiteY19" fmla="*/ 3195118 h 3433963"/>
                  <a:gd name="connsiteX0" fmla="*/ 1433663 w 7390626"/>
                  <a:gd name="connsiteY0" fmla="*/ 3195118 h 3433963"/>
                  <a:gd name="connsiteX1" fmla="*/ 763101 w 7390626"/>
                  <a:gd name="connsiteY1" fmla="*/ 3362758 h 3433963"/>
                  <a:gd name="connsiteX2" fmla="*/ 275423 w 7390626"/>
                  <a:gd name="connsiteY2" fmla="*/ 3431338 h 3433963"/>
                  <a:gd name="connsiteX3" fmla="*/ 1103 w 7390626"/>
                  <a:gd name="connsiteY3" fmla="*/ 3377998 h 3433963"/>
                  <a:gd name="connsiteX4" fmla="*/ 191603 w 7390626"/>
                  <a:gd name="connsiteY4" fmla="*/ 3134158 h 3433963"/>
                  <a:gd name="connsiteX5" fmla="*/ 496402 w 7390626"/>
                  <a:gd name="connsiteY5" fmla="*/ 2913177 h 3433963"/>
                  <a:gd name="connsiteX6" fmla="*/ 747863 w 7390626"/>
                  <a:gd name="connsiteY6" fmla="*/ 2722678 h 3433963"/>
                  <a:gd name="connsiteX7" fmla="*/ 854543 w 7390626"/>
                  <a:gd name="connsiteY7" fmla="*/ 2417878 h 3433963"/>
                  <a:gd name="connsiteX8" fmla="*/ 1151723 w 7390626"/>
                  <a:gd name="connsiteY8" fmla="*/ 2196898 h 3433963"/>
                  <a:gd name="connsiteX9" fmla="*/ 1753703 w 7390626"/>
                  <a:gd name="connsiteY9" fmla="*/ 1975918 h 3433963"/>
                  <a:gd name="connsiteX10" fmla="*/ 2972903 w 7390626"/>
                  <a:gd name="connsiteY10" fmla="*/ 1655878 h 3433963"/>
                  <a:gd name="connsiteX11" fmla="*/ 3963503 w 7390626"/>
                  <a:gd name="connsiteY11" fmla="*/ 1259638 h 3433963"/>
                  <a:gd name="connsiteX12" fmla="*/ 5076023 w 7390626"/>
                  <a:gd name="connsiteY12" fmla="*/ 779578 h 3433963"/>
                  <a:gd name="connsiteX13" fmla="*/ 6173303 w 7390626"/>
                  <a:gd name="connsiteY13" fmla="*/ 337618 h 3433963"/>
                  <a:gd name="connsiteX14" fmla="*/ 7141043 w 7390626"/>
                  <a:gd name="connsiteY14" fmla="*/ 9958 h 3433963"/>
                  <a:gd name="connsiteX15" fmla="*/ 7316303 w 7390626"/>
                  <a:gd name="connsiteY15" fmla="*/ 177598 h 3433963"/>
                  <a:gd name="connsiteX16" fmla="*/ 6104723 w 7390626"/>
                  <a:gd name="connsiteY16" fmla="*/ 1069138 h 3433963"/>
                  <a:gd name="connsiteX17" fmla="*/ 4816943 w 7390626"/>
                  <a:gd name="connsiteY17" fmla="*/ 1793038 h 3433963"/>
                  <a:gd name="connsiteX18" fmla="*/ 2469983 w 7390626"/>
                  <a:gd name="connsiteY18" fmla="*/ 2806498 h 3433963"/>
                  <a:gd name="connsiteX19" fmla="*/ 1433663 w 7390626"/>
                  <a:gd name="connsiteY19" fmla="*/ 3195118 h 3433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Rectangle 4">
                <a:extLst>
                  <a:ext uri="{FF2B5EF4-FFF2-40B4-BE49-F238E27FC236}">
                    <a16:creationId xmlns:a16="http://schemas.microsoft.com/office/drawing/2014/main" id="{2E3C55A1-46C4-413E-8ED9-F7B94DAC509A}"/>
                  </a:ext>
                </a:extLst>
              </p:cNvPr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" fmla="*/ 0 w 4067033"/>
                  <a:gd name="connsiteY0" fmla="*/ 794750 h 2800971"/>
                  <a:gd name="connsiteX1" fmla="*/ 3008217 w 4067033"/>
                  <a:gd name="connsiteY1" fmla="*/ 0 h 2800971"/>
                  <a:gd name="connsiteX2" fmla="*/ 4067033 w 4067033"/>
                  <a:gd name="connsiteY2" fmla="*/ 2800971 h 2800971"/>
                  <a:gd name="connsiteX3" fmla="*/ 0 w 4067033"/>
                  <a:gd name="connsiteY3" fmla="*/ 2800971 h 2800971"/>
                  <a:gd name="connsiteX4" fmla="*/ 0 w 4067033"/>
                  <a:gd name="connsiteY4" fmla="*/ 794750 h 2800971"/>
                  <a:gd name="connsiteX0" fmla="*/ 0 w 3270108"/>
                  <a:gd name="connsiteY0" fmla="*/ 794750 h 2800971"/>
                  <a:gd name="connsiteX1" fmla="*/ 3008217 w 3270108"/>
                  <a:gd name="connsiteY1" fmla="*/ 0 h 2800971"/>
                  <a:gd name="connsiteX2" fmla="*/ 3270108 w 3270108"/>
                  <a:gd name="connsiteY2" fmla="*/ 745167 h 2800971"/>
                  <a:gd name="connsiteX3" fmla="*/ 0 w 3270108"/>
                  <a:gd name="connsiteY3" fmla="*/ 2800971 h 2800971"/>
                  <a:gd name="connsiteX4" fmla="*/ 0 w 3270108"/>
                  <a:gd name="connsiteY4" fmla="*/ 794750 h 2800971"/>
                  <a:gd name="connsiteX0" fmla="*/ 0 w 3270108"/>
                  <a:gd name="connsiteY0" fmla="*/ 1094399 h 3100620"/>
                  <a:gd name="connsiteX1" fmla="*/ 3066016 w 3270108"/>
                  <a:gd name="connsiteY1" fmla="*/ 0 h 3100620"/>
                  <a:gd name="connsiteX2" fmla="*/ 3270108 w 3270108"/>
                  <a:gd name="connsiteY2" fmla="*/ 1044816 h 3100620"/>
                  <a:gd name="connsiteX3" fmla="*/ 0 w 3270108"/>
                  <a:gd name="connsiteY3" fmla="*/ 3100620 h 3100620"/>
                  <a:gd name="connsiteX4" fmla="*/ 0 w 3270108"/>
                  <a:gd name="connsiteY4" fmla="*/ 1094399 h 3100620"/>
                  <a:gd name="connsiteX0" fmla="*/ 0 w 3417466"/>
                  <a:gd name="connsiteY0" fmla="*/ 1094399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0 w 3417466"/>
                  <a:gd name="connsiteY4" fmla="*/ 1094399 h 3100620"/>
                  <a:gd name="connsiteX0" fmla="*/ 229562 w 3417466"/>
                  <a:gd name="connsiteY0" fmla="*/ 1580014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29562 w 3417466"/>
                  <a:gd name="connsiteY4" fmla="*/ 1580014 h 3100620"/>
                  <a:gd name="connsiteX0" fmla="*/ 266766 w 3417466"/>
                  <a:gd name="connsiteY0" fmla="*/ 1419360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66766 w 3417466"/>
                  <a:gd name="connsiteY4" fmla="*/ 1419360 h 3100620"/>
                  <a:gd name="connsiteX0" fmla="*/ 266766 w 3417466"/>
                  <a:gd name="connsiteY0" fmla="*/ 1616825 h 3298085"/>
                  <a:gd name="connsiteX1" fmla="*/ 3234640 w 3417466"/>
                  <a:gd name="connsiteY1" fmla="*/ 0 h 3298085"/>
                  <a:gd name="connsiteX2" fmla="*/ 3417466 w 3417466"/>
                  <a:gd name="connsiteY2" fmla="*/ 736131 h 3298085"/>
                  <a:gd name="connsiteX3" fmla="*/ 0 w 3417466"/>
                  <a:gd name="connsiteY3" fmla="*/ 3298085 h 3298085"/>
                  <a:gd name="connsiteX4" fmla="*/ 266766 w 3417466"/>
                  <a:gd name="connsiteY4" fmla="*/ 1616825 h 3298085"/>
                  <a:gd name="connsiteX0" fmla="*/ 266766 w 3417466"/>
                  <a:gd name="connsiteY0" fmla="*/ 1780735 h 3461995"/>
                  <a:gd name="connsiteX1" fmla="*/ 3222744 w 3417466"/>
                  <a:gd name="connsiteY1" fmla="*/ 0 h 3461995"/>
                  <a:gd name="connsiteX2" fmla="*/ 3417466 w 3417466"/>
                  <a:gd name="connsiteY2" fmla="*/ 900041 h 3461995"/>
                  <a:gd name="connsiteX3" fmla="*/ 0 w 3417466"/>
                  <a:gd name="connsiteY3" fmla="*/ 3461995 h 3461995"/>
                  <a:gd name="connsiteX4" fmla="*/ 266766 w 3417466"/>
                  <a:gd name="connsiteY4" fmla="*/ 1780735 h 3461995"/>
                  <a:gd name="connsiteX0" fmla="*/ 266766 w 3445299"/>
                  <a:gd name="connsiteY0" fmla="*/ 1780735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266766 w 3445299"/>
                  <a:gd name="connsiteY4" fmla="*/ 1780735 h 3461995"/>
                  <a:gd name="connsiteX0" fmla="*/ 345831 w 3445299"/>
                  <a:gd name="connsiteY0" fmla="*/ 1789770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345831 w 3445299"/>
                  <a:gd name="connsiteY4" fmla="*/ 1789770 h 3461995"/>
                  <a:gd name="connsiteX0" fmla="*/ 345831 w 3445299"/>
                  <a:gd name="connsiteY0" fmla="*/ 1760140 h 3432365"/>
                  <a:gd name="connsiteX1" fmla="*/ 3440804 w 3445299"/>
                  <a:gd name="connsiteY1" fmla="*/ 0 h 3432365"/>
                  <a:gd name="connsiteX2" fmla="*/ 3445299 w 3445299"/>
                  <a:gd name="connsiteY2" fmla="*/ 564981 h 3432365"/>
                  <a:gd name="connsiteX3" fmla="*/ 0 w 3445299"/>
                  <a:gd name="connsiteY3" fmla="*/ 3432365 h 3432365"/>
                  <a:gd name="connsiteX4" fmla="*/ 345831 w 3445299"/>
                  <a:gd name="connsiteY4" fmla="*/ 1760140 h 3432365"/>
                  <a:gd name="connsiteX0" fmla="*/ 345831 w 3440824"/>
                  <a:gd name="connsiteY0" fmla="*/ 1760140 h 3432365"/>
                  <a:gd name="connsiteX1" fmla="*/ 3440804 w 3440824"/>
                  <a:gd name="connsiteY1" fmla="*/ 0 h 3432365"/>
                  <a:gd name="connsiteX2" fmla="*/ 3361914 w 3440824"/>
                  <a:gd name="connsiteY2" fmla="*/ 449442 h 3432365"/>
                  <a:gd name="connsiteX3" fmla="*/ 0 w 3440824"/>
                  <a:gd name="connsiteY3" fmla="*/ 3432365 h 3432365"/>
                  <a:gd name="connsiteX4" fmla="*/ 345831 w 3440824"/>
                  <a:gd name="connsiteY4" fmla="*/ 1760140 h 3432365"/>
                  <a:gd name="connsiteX0" fmla="*/ 345831 w 3361914"/>
                  <a:gd name="connsiteY0" fmla="*/ 2001319 h 3673544"/>
                  <a:gd name="connsiteX1" fmla="*/ 3350573 w 3361914"/>
                  <a:gd name="connsiteY1" fmla="*/ 0 h 3673544"/>
                  <a:gd name="connsiteX2" fmla="*/ 3361914 w 3361914"/>
                  <a:gd name="connsiteY2" fmla="*/ 690621 h 3673544"/>
                  <a:gd name="connsiteX3" fmla="*/ 0 w 3361914"/>
                  <a:gd name="connsiteY3" fmla="*/ 3673544 h 3673544"/>
                  <a:gd name="connsiteX4" fmla="*/ 345831 w 3361914"/>
                  <a:gd name="connsiteY4" fmla="*/ 2001319 h 3673544"/>
                  <a:gd name="connsiteX0" fmla="*/ 345831 w 3391543"/>
                  <a:gd name="connsiteY0" fmla="*/ 2001319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5831 w 3391543"/>
                  <a:gd name="connsiteY4" fmla="*/ 2001319 h 3673544"/>
                  <a:gd name="connsiteX0" fmla="*/ 345831 w 3350575"/>
                  <a:gd name="connsiteY0" fmla="*/ 2001319 h 3673544"/>
                  <a:gd name="connsiteX1" fmla="*/ 3350573 w 3350575"/>
                  <a:gd name="connsiteY1" fmla="*/ 0 h 3673544"/>
                  <a:gd name="connsiteX2" fmla="*/ 1994537 w 3350575"/>
                  <a:gd name="connsiteY2" fmla="*/ 1745509 h 3673544"/>
                  <a:gd name="connsiteX3" fmla="*/ 0 w 3350575"/>
                  <a:gd name="connsiteY3" fmla="*/ 3673544 h 3673544"/>
                  <a:gd name="connsiteX4" fmla="*/ 345831 w 3350575"/>
                  <a:gd name="connsiteY4" fmla="*/ 2001319 h 3673544"/>
                  <a:gd name="connsiteX0" fmla="*/ 345831 w 2419560"/>
                  <a:gd name="connsiteY0" fmla="*/ 1921118 h 3593343"/>
                  <a:gd name="connsiteX1" fmla="*/ 2419558 w 2419560"/>
                  <a:gd name="connsiteY1" fmla="*/ 0 h 3593343"/>
                  <a:gd name="connsiteX2" fmla="*/ 1994537 w 2419560"/>
                  <a:gd name="connsiteY2" fmla="*/ 1665308 h 3593343"/>
                  <a:gd name="connsiteX3" fmla="*/ 0 w 2419560"/>
                  <a:gd name="connsiteY3" fmla="*/ 3593343 h 3593343"/>
                  <a:gd name="connsiteX4" fmla="*/ 345831 w 2419560"/>
                  <a:gd name="connsiteY4" fmla="*/ 1921118 h 3593343"/>
                  <a:gd name="connsiteX0" fmla="*/ 345831 w 2276422"/>
                  <a:gd name="connsiteY0" fmla="*/ 2312566 h 3984791"/>
                  <a:gd name="connsiteX1" fmla="*/ 2276417 w 2276422"/>
                  <a:gd name="connsiteY1" fmla="*/ 1 h 3984791"/>
                  <a:gd name="connsiteX2" fmla="*/ 1994537 w 2276422"/>
                  <a:gd name="connsiteY2" fmla="*/ 2056756 h 3984791"/>
                  <a:gd name="connsiteX3" fmla="*/ 0 w 2276422"/>
                  <a:gd name="connsiteY3" fmla="*/ 3984791 h 3984791"/>
                  <a:gd name="connsiteX4" fmla="*/ 345831 w 2276422"/>
                  <a:gd name="connsiteY4" fmla="*/ 2312566 h 3984791"/>
                  <a:gd name="connsiteX0" fmla="*/ 366762 w 2276422"/>
                  <a:gd name="connsiteY0" fmla="*/ 1892302 h 3984791"/>
                  <a:gd name="connsiteX1" fmla="*/ 2276417 w 2276422"/>
                  <a:gd name="connsiteY1" fmla="*/ 1 h 3984791"/>
                  <a:gd name="connsiteX2" fmla="*/ 1994537 w 2276422"/>
                  <a:gd name="connsiteY2" fmla="*/ 2056756 h 3984791"/>
                  <a:gd name="connsiteX3" fmla="*/ 0 w 2276422"/>
                  <a:gd name="connsiteY3" fmla="*/ 3984791 h 3984791"/>
                  <a:gd name="connsiteX4" fmla="*/ 366762 w 2276422"/>
                  <a:gd name="connsiteY4" fmla="*/ 1892302 h 3984791"/>
                  <a:gd name="connsiteX0" fmla="*/ 366762 w 2276422"/>
                  <a:gd name="connsiteY0" fmla="*/ 1892302 h 3984791"/>
                  <a:gd name="connsiteX1" fmla="*/ 2276417 w 2276422"/>
                  <a:gd name="connsiteY1" fmla="*/ 1 h 3984791"/>
                  <a:gd name="connsiteX2" fmla="*/ 1913347 w 2276422"/>
                  <a:gd name="connsiteY2" fmla="*/ 1237841 h 3984791"/>
                  <a:gd name="connsiteX3" fmla="*/ 0 w 2276422"/>
                  <a:gd name="connsiteY3" fmla="*/ 3984791 h 3984791"/>
                  <a:gd name="connsiteX4" fmla="*/ 366762 w 2276422"/>
                  <a:gd name="connsiteY4" fmla="*/ 1892302 h 3984791"/>
                  <a:gd name="connsiteX0" fmla="*/ 366762 w 2276463"/>
                  <a:gd name="connsiteY0" fmla="*/ 1892302 h 3984791"/>
                  <a:gd name="connsiteX1" fmla="*/ 2276417 w 2276463"/>
                  <a:gd name="connsiteY1" fmla="*/ 1 h 3984791"/>
                  <a:gd name="connsiteX2" fmla="*/ 2243053 w 2276463"/>
                  <a:gd name="connsiteY2" fmla="*/ 985523 h 3984791"/>
                  <a:gd name="connsiteX3" fmla="*/ 0 w 2276463"/>
                  <a:gd name="connsiteY3" fmla="*/ 3984791 h 3984791"/>
                  <a:gd name="connsiteX4" fmla="*/ 366762 w 2276463"/>
                  <a:gd name="connsiteY4" fmla="*/ 1892302 h 398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9" name="Rectangle 2">
                <a:extLst>
                  <a:ext uri="{FF2B5EF4-FFF2-40B4-BE49-F238E27FC236}">
                    <a16:creationId xmlns:a16="http://schemas.microsoft.com/office/drawing/2014/main" id="{83D3F72A-9215-4925-9E1F-4C12D530BD6C}"/>
                  </a:ext>
                </a:extLst>
              </p:cNvPr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" fmla="*/ 0 w 1520456"/>
                  <a:gd name="connsiteY0" fmla="*/ 233917 h 1477925"/>
                  <a:gd name="connsiteX1" fmla="*/ 1520456 w 1520456"/>
                  <a:gd name="connsiteY1" fmla="*/ 0 h 1477925"/>
                  <a:gd name="connsiteX2" fmla="*/ 1052624 w 1520456"/>
                  <a:gd name="connsiteY2" fmla="*/ 1477925 h 1477925"/>
                  <a:gd name="connsiteX3" fmla="*/ 0 w 1520456"/>
                  <a:gd name="connsiteY3" fmla="*/ 1477925 h 1477925"/>
                  <a:gd name="connsiteX4" fmla="*/ 0 w 1520456"/>
                  <a:gd name="connsiteY4" fmla="*/ 233917 h 1477925"/>
                  <a:gd name="connsiteX0" fmla="*/ 808074 w 1520456"/>
                  <a:gd name="connsiteY0" fmla="*/ 0 h 1488556"/>
                  <a:gd name="connsiteX1" fmla="*/ 1520456 w 1520456"/>
                  <a:gd name="connsiteY1" fmla="*/ 10631 h 1488556"/>
                  <a:gd name="connsiteX2" fmla="*/ 1052624 w 1520456"/>
                  <a:gd name="connsiteY2" fmla="*/ 1488556 h 1488556"/>
                  <a:gd name="connsiteX3" fmla="*/ 0 w 1520456"/>
                  <a:gd name="connsiteY3" fmla="*/ 1488556 h 1488556"/>
                  <a:gd name="connsiteX4" fmla="*/ 808074 w 1520456"/>
                  <a:gd name="connsiteY4" fmla="*/ 0 h 1488556"/>
                  <a:gd name="connsiteX0" fmla="*/ 808074 w 1520456"/>
                  <a:gd name="connsiteY0" fmla="*/ 0 h 1509821"/>
                  <a:gd name="connsiteX1" fmla="*/ 1520456 w 1520456"/>
                  <a:gd name="connsiteY1" fmla="*/ 10631 h 1509821"/>
                  <a:gd name="connsiteX2" fmla="*/ 1158950 w 1520456"/>
                  <a:gd name="connsiteY2" fmla="*/ 1509821 h 1509821"/>
                  <a:gd name="connsiteX3" fmla="*/ 0 w 1520456"/>
                  <a:gd name="connsiteY3" fmla="*/ 1488556 h 1509821"/>
                  <a:gd name="connsiteX4" fmla="*/ 808074 w 1520456"/>
                  <a:gd name="connsiteY4" fmla="*/ 0 h 1509821"/>
                  <a:gd name="connsiteX0" fmla="*/ 1254641 w 1967023"/>
                  <a:gd name="connsiteY0" fmla="*/ 0 h 1509821"/>
                  <a:gd name="connsiteX1" fmla="*/ 1967023 w 1967023"/>
                  <a:gd name="connsiteY1" fmla="*/ 10631 h 1509821"/>
                  <a:gd name="connsiteX2" fmla="*/ 1605517 w 1967023"/>
                  <a:gd name="connsiteY2" fmla="*/ 1509821 h 1509821"/>
                  <a:gd name="connsiteX3" fmla="*/ 0 w 1967023"/>
                  <a:gd name="connsiteY3" fmla="*/ 1392863 h 1509821"/>
                  <a:gd name="connsiteX4" fmla="*/ 1254641 w 1967023"/>
                  <a:gd name="connsiteY4" fmla="*/ 0 h 1509821"/>
                  <a:gd name="connsiteX0" fmla="*/ 829339 w 1541721"/>
                  <a:gd name="connsiteY0" fmla="*/ 0 h 1879077"/>
                  <a:gd name="connsiteX1" fmla="*/ 1541721 w 1541721"/>
                  <a:gd name="connsiteY1" fmla="*/ 10631 h 1879077"/>
                  <a:gd name="connsiteX2" fmla="*/ 1180215 w 1541721"/>
                  <a:gd name="connsiteY2" fmla="*/ 1509821 h 1879077"/>
                  <a:gd name="connsiteX3" fmla="*/ 0 w 1541721"/>
                  <a:gd name="connsiteY3" fmla="*/ 1879077 h 1879077"/>
                  <a:gd name="connsiteX4" fmla="*/ 829339 w 1541721"/>
                  <a:gd name="connsiteY4" fmla="*/ 0 h 1879077"/>
                  <a:gd name="connsiteX0" fmla="*/ 935664 w 1541721"/>
                  <a:gd name="connsiteY0" fmla="*/ 386017 h 1868446"/>
                  <a:gd name="connsiteX1" fmla="*/ 1541721 w 1541721"/>
                  <a:gd name="connsiteY1" fmla="*/ 0 h 1868446"/>
                  <a:gd name="connsiteX2" fmla="*/ 1180215 w 1541721"/>
                  <a:gd name="connsiteY2" fmla="*/ 1499190 h 1868446"/>
                  <a:gd name="connsiteX3" fmla="*/ 0 w 1541721"/>
                  <a:gd name="connsiteY3" fmla="*/ 1868446 h 1868446"/>
                  <a:gd name="connsiteX4" fmla="*/ 935664 w 1541721"/>
                  <a:gd name="connsiteY4" fmla="*/ 386017 h 1868446"/>
                  <a:gd name="connsiteX0" fmla="*/ 935664 w 1424763"/>
                  <a:gd name="connsiteY0" fmla="*/ 232477 h 1714906"/>
                  <a:gd name="connsiteX1" fmla="*/ 1424763 w 1424763"/>
                  <a:gd name="connsiteY1" fmla="*/ 0 h 1714906"/>
                  <a:gd name="connsiteX2" fmla="*/ 1180215 w 1424763"/>
                  <a:gd name="connsiteY2" fmla="*/ 1345650 h 1714906"/>
                  <a:gd name="connsiteX3" fmla="*/ 0 w 1424763"/>
                  <a:gd name="connsiteY3" fmla="*/ 1714906 h 1714906"/>
                  <a:gd name="connsiteX4" fmla="*/ 935664 w 1424763"/>
                  <a:gd name="connsiteY4" fmla="*/ 232477 h 1714906"/>
                  <a:gd name="connsiteX0" fmla="*/ 935664 w 1424763"/>
                  <a:gd name="connsiteY0" fmla="*/ 322043 h 1804472"/>
                  <a:gd name="connsiteX1" fmla="*/ 1424763 w 1424763"/>
                  <a:gd name="connsiteY1" fmla="*/ 0 h 1804472"/>
                  <a:gd name="connsiteX2" fmla="*/ 1180215 w 1424763"/>
                  <a:gd name="connsiteY2" fmla="*/ 1435216 h 1804472"/>
                  <a:gd name="connsiteX3" fmla="*/ 0 w 1424763"/>
                  <a:gd name="connsiteY3" fmla="*/ 1804472 h 1804472"/>
                  <a:gd name="connsiteX4" fmla="*/ 935664 w 1424763"/>
                  <a:gd name="connsiteY4" fmla="*/ 322043 h 1804472"/>
                  <a:gd name="connsiteX0" fmla="*/ 935664 w 1424763"/>
                  <a:gd name="connsiteY0" fmla="*/ 322043 h 1804472"/>
                  <a:gd name="connsiteX1" fmla="*/ 1424763 w 1424763"/>
                  <a:gd name="connsiteY1" fmla="*/ 0 h 1804472"/>
                  <a:gd name="connsiteX2" fmla="*/ 1180215 w 1424763"/>
                  <a:gd name="connsiteY2" fmla="*/ 1153724 h 1804472"/>
                  <a:gd name="connsiteX3" fmla="*/ 0 w 1424763"/>
                  <a:gd name="connsiteY3" fmla="*/ 1804472 h 1804472"/>
                  <a:gd name="connsiteX4" fmla="*/ 935664 w 1424763"/>
                  <a:gd name="connsiteY4" fmla="*/ 322043 h 1804472"/>
                  <a:gd name="connsiteX0" fmla="*/ 797441 w 1424763"/>
                  <a:gd name="connsiteY0" fmla="*/ 347634 h 1804472"/>
                  <a:gd name="connsiteX1" fmla="*/ 1424763 w 1424763"/>
                  <a:gd name="connsiteY1" fmla="*/ 0 h 1804472"/>
                  <a:gd name="connsiteX2" fmla="*/ 1180215 w 1424763"/>
                  <a:gd name="connsiteY2" fmla="*/ 1153724 h 1804472"/>
                  <a:gd name="connsiteX3" fmla="*/ 0 w 1424763"/>
                  <a:gd name="connsiteY3" fmla="*/ 1804472 h 1804472"/>
                  <a:gd name="connsiteX4" fmla="*/ 797441 w 1424763"/>
                  <a:gd name="connsiteY4" fmla="*/ 347634 h 1804472"/>
                  <a:gd name="connsiteX0" fmla="*/ 797441 w 1286540"/>
                  <a:gd name="connsiteY0" fmla="*/ 245273 h 1702111"/>
                  <a:gd name="connsiteX1" fmla="*/ 1286540 w 1286540"/>
                  <a:gd name="connsiteY1" fmla="*/ 0 h 1702111"/>
                  <a:gd name="connsiteX2" fmla="*/ 1180215 w 1286540"/>
                  <a:gd name="connsiteY2" fmla="*/ 1051363 h 1702111"/>
                  <a:gd name="connsiteX3" fmla="*/ 0 w 1286540"/>
                  <a:gd name="connsiteY3" fmla="*/ 1702111 h 1702111"/>
                  <a:gd name="connsiteX4" fmla="*/ 797441 w 1286540"/>
                  <a:gd name="connsiteY4" fmla="*/ 245273 h 1702111"/>
                  <a:gd name="connsiteX0" fmla="*/ 637953 w 1286540"/>
                  <a:gd name="connsiteY0" fmla="*/ 283659 h 1702111"/>
                  <a:gd name="connsiteX1" fmla="*/ 1286540 w 1286540"/>
                  <a:gd name="connsiteY1" fmla="*/ 0 h 1702111"/>
                  <a:gd name="connsiteX2" fmla="*/ 1180215 w 1286540"/>
                  <a:gd name="connsiteY2" fmla="*/ 1051363 h 1702111"/>
                  <a:gd name="connsiteX3" fmla="*/ 0 w 1286540"/>
                  <a:gd name="connsiteY3" fmla="*/ 1702111 h 1702111"/>
                  <a:gd name="connsiteX4" fmla="*/ 637953 w 1286540"/>
                  <a:gd name="connsiteY4" fmla="*/ 283659 h 1702111"/>
                  <a:gd name="connsiteX0" fmla="*/ 637953 w 1180215"/>
                  <a:gd name="connsiteY0" fmla="*/ 258069 h 1676521"/>
                  <a:gd name="connsiteX1" fmla="*/ 1127052 w 1180215"/>
                  <a:gd name="connsiteY1" fmla="*/ 0 h 1676521"/>
                  <a:gd name="connsiteX2" fmla="*/ 1180215 w 1180215"/>
                  <a:gd name="connsiteY2" fmla="*/ 1025773 h 1676521"/>
                  <a:gd name="connsiteX3" fmla="*/ 0 w 1180215"/>
                  <a:gd name="connsiteY3" fmla="*/ 1676521 h 1676521"/>
                  <a:gd name="connsiteX4" fmla="*/ 637953 w 1180215"/>
                  <a:gd name="connsiteY4" fmla="*/ 258069 h 1676521"/>
                  <a:gd name="connsiteX0" fmla="*/ 637953 w 1127052"/>
                  <a:gd name="connsiteY0" fmla="*/ 258069 h 1676521"/>
                  <a:gd name="connsiteX1" fmla="*/ 1127052 w 1127052"/>
                  <a:gd name="connsiteY1" fmla="*/ 0 h 1676521"/>
                  <a:gd name="connsiteX2" fmla="*/ 988829 w 1127052"/>
                  <a:gd name="connsiteY2" fmla="*/ 1128134 h 1676521"/>
                  <a:gd name="connsiteX3" fmla="*/ 0 w 1127052"/>
                  <a:gd name="connsiteY3" fmla="*/ 1676521 h 1676521"/>
                  <a:gd name="connsiteX4" fmla="*/ 637953 w 1127052"/>
                  <a:gd name="connsiteY4" fmla="*/ 258069 h 1676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</p:grp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F3A6FEEB-F7A8-4246-BDFB-E6AC3C53F66C}"/>
                </a:ext>
              </a:extLst>
            </p:cNvPr>
            <p:cNvSpPr/>
            <p:nvPr/>
          </p:nvSpPr>
          <p:spPr>
            <a:xfrm rot="3151040">
              <a:off x="5740507" y="2776025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" fmla="*/ 0 w 4067033"/>
                <a:gd name="connsiteY0" fmla="*/ 794750 h 2800971"/>
                <a:gd name="connsiteX1" fmla="*/ 3008217 w 4067033"/>
                <a:gd name="connsiteY1" fmla="*/ 0 h 2800971"/>
                <a:gd name="connsiteX2" fmla="*/ 4067033 w 4067033"/>
                <a:gd name="connsiteY2" fmla="*/ 2800971 h 2800971"/>
                <a:gd name="connsiteX3" fmla="*/ 0 w 4067033"/>
                <a:gd name="connsiteY3" fmla="*/ 2800971 h 2800971"/>
                <a:gd name="connsiteX4" fmla="*/ 0 w 4067033"/>
                <a:gd name="connsiteY4" fmla="*/ 794750 h 2800971"/>
                <a:gd name="connsiteX0" fmla="*/ 0 w 3270108"/>
                <a:gd name="connsiteY0" fmla="*/ 794750 h 2800971"/>
                <a:gd name="connsiteX1" fmla="*/ 3008217 w 3270108"/>
                <a:gd name="connsiteY1" fmla="*/ 0 h 2800971"/>
                <a:gd name="connsiteX2" fmla="*/ 3270108 w 3270108"/>
                <a:gd name="connsiteY2" fmla="*/ 745167 h 2800971"/>
                <a:gd name="connsiteX3" fmla="*/ 0 w 3270108"/>
                <a:gd name="connsiteY3" fmla="*/ 2800971 h 2800971"/>
                <a:gd name="connsiteX4" fmla="*/ 0 w 3270108"/>
                <a:gd name="connsiteY4" fmla="*/ 794750 h 2800971"/>
                <a:gd name="connsiteX0" fmla="*/ 0 w 3270108"/>
                <a:gd name="connsiteY0" fmla="*/ 1094399 h 3100620"/>
                <a:gd name="connsiteX1" fmla="*/ 3066016 w 3270108"/>
                <a:gd name="connsiteY1" fmla="*/ 0 h 3100620"/>
                <a:gd name="connsiteX2" fmla="*/ 3270108 w 3270108"/>
                <a:gd name="connsiteY2" fmla="*/ 1044816 h 3100620"/>
                <a:gd name="connsiteX3" fmla="*/ 0 w 3270108"/>
                <a:gd name="connsiteY3" fmla="*/ 3100620 h 3100620"/>
                <a:gd name="connsiteX4" fmla="*/ 0 w 3270108"/>
                <a:gd name="connsiteY4" fmla="*/ 1094399 h 3100620"/>
                <a:gd name="connsiteX0" fmla="*/ 0 w 3417466"/>
                <a:gd name="connsiteY0" fmla="*/ 1094399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0 w 3417466"/>
                <a:gd name="connsiteY4" fmla="*/ 1094399 h 3100620"/>
                <a:gd name="connsiteX0" fmla="*/ 229562 w 3417466"/>
                <a:gd name="connsiteY0" fmla="*/ 1580014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29562 w 3417466"/>
                <a:gd name="connsiteY4" fmla="*/ 1580014 h 3100620"/>
                <a:gd name="connsiteX0" fmla="*/ 266766 w 3417466"/>
                <a:gd name="connsiteY0" fmla="*/ 1419360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66766 w 3417466"/>
                <a:gd name="connsiteY4" fmla="*/ 1419360 h 3100620"/>
                <a:gd name="connsiteX0" fmla="*/ 266766 w 3417466"/>
                <a:gd name="connsiteY0" fmla="*/ 1616825 h 3298085"/>
                <a:gd name="connsiteX1" fmla="*/ 3234640 w 3417466"/>
                <a:gd name="connsiteY1" fmla="*/ 0 h 3298085"/>
                <a:gd name="connsiteX2" fmla="*/ 3417466 w 3417466"/>
                <a:gd name="connsiteY2" fmla="*/ 736131 h 3298085"/>
                <a:gd name="connsiteX3" fmla="*/ 0 w 3417466"/>
                <a:gd name="connsiteY3" fmla="*/ 3298085 h 3298085"/>
                <a:gd name="connsiteX4" fmla="*/ 266766 w 3417466"/>
                <a:gd name="connsiteY4" fmla="*/ 1616825 h 3298085"/>
                <a:gd name="connsiteX0" fmla="*/ 266766 w 3417466"/>
                <a:gd name="connsiteY0" fmla="*/ 1780735 h 3461995"/>
                <a:gd name="connsiteX1" fmla="*/ 3222744 w 3417466"/>
                <a:gd name="connsiteY1" fmla="*/ 0 h 3461995"/>
                <a:gd name="connsiteX2" fmla="*/ 3417466 w 3417466"/>
                <a:gd name="connsiteY2" fmla="*/ 900041 h 3461995"/>
                <a:gd name="connsiteX3" fmla="*/ 0 w 3417466"/>
                <a:gd name="connsiteY3" fmla="*/ 3461995 h 3461995"/>
                <a:gd name="connsiteX4" fmla="*/ 266766 w 3417466"/>
                <a:gd name="connsiteY4" fmla="*/ 1780735 h 3461995"/>
                <a:gd name="connsiteX0" fmla="*/ 266766 w 3445299"/>
                <a:gd name="connsiteY0" fmla="*/ 1780735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266766 w 3445299"/>
                <a:gd name="connsiteY4" fmla="*/ 1780735 h 3461995"/>
                <a:gd name="connsiteX0" fmla="*/ 345831 w 3445299"/>
                <a:gd name="connsiteY0" fmla="*/ 1789770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345831 w 3445299"/>
                <a:gd name="connsiteY4" fmla="*/ 1789770 h 3461995"/>
                <a:gd name="connsiteX0" fmla="*/ 345831 w 3445299"/>
                <a:gd name="connsiteY0" fmla="*/ 1760140 h 3432365"/>
                <a:gd name="connsiteX1" fmla="*/ 3440804 w 3445299"/>
                <a:gd name="connsiteY1" fmla="*/ 0 h 3432365"/>
                <a:gd name="connsiteX2" fmla="*/ 3445299 w 3445299"/>
                <a:gd name="connsiteY2" fmla="*/ 564981 h 3432365"/>
                <a:gd name="connsiteX3" fmla="*/ 0 w 3445299"/>
                <a:gd name="connsiteY3" fmla="*/ 3432365 h 3432365"/>
                <a:gd name="connsiteX4" fmla="*/ 345831 w 3445299"/>
                <a:gd name="connsiteY4" fmla="*/ 1760140 h 3432365"/>
                <a:gd name="connsiteX0" fmla="*/ 345831 w 3440824"/>
                <a:gd name="connsiteY0" fmla="*/ 1760140 h 3432365"/>
                <a:gd name="connsiteX1" fmla="*/ 3440804 w 3440824"/>
                <a:gd name="connsiteY1" fmla="*/ 0 h 3432365"/>
                <a:gd name="connsiteX2" fmla="*/ 3361914 w 3440824"/>
                <a:gd name="connsiteY2" fmla="*/ 449442 h 3432365"/>
                <a:gd name="connsiteX3" fmla="*/ 0 w 3440824"/>
                <a:gd name="connsiteY3" fmla="*/ 3432365 h 3432365"/>
                <a:gd name="connsiteX4" fmla="*/ 345831 w 3440824"/>
                <a:gd name="connsiteY4" fmla="*/ 1760140 h 3432365"/>
                <a:gd name="connsiteX0" fmla="*/ 345831 w 3361914"/>
                <a:gd name="connsiteY0" fmla="*/ 2001319 h 3673544"/>
                <a:gd name="connsiteX1" fmla="*/ 3350573 w 3361914"/>
                <a:gd name="connsiteY1" fmla="*/ 0 h 3673544"/>
                <a:gd name="connsiteX2" fmla="*/ 3361914 w 3361914"/>
                <a:gd name="connsiteY2" fmla="*/ 690621 h 3673544"/>
                <a:gd name="connsiteX3" fmla="*/ 0 w 3361914"/>
                <a:gd name="connsiteY3" fmla="*/ 3673544 h 3673544"/>
                <a:gd name="connsiteX4" fmla="*/ 345831 w 3361914"/>
                <a:gd name="connsiteY4" fmla="*/ 2001319 h 3673544"/>
                <a:gd name="connsiteX0" fmla="*/ 345831 w 3391543"/>
                <a:gd name="connsiteY0" fmla="*/ 2001319 h 3673544"/>
                <a:gd name="connsiteX1" fmla="*/ 3350573 w 3391543"/>
                <a:gd name="connsiteY1" fmla="*/ 0 h 3673544"/>
                <a:gd name="connsiteX2" fmla="*/ 3391543 w 3391543"/>
                <a:gd name="connsiteY2" fmla="*/ 472562 h 3673544"/>
                <a:gd name="connsiteX3" fmla="*/ 0 w 3391543"/>
                <a:gd name="connsiteY3" fmla="*/ 3673544 h 3673544"/>
                <a:gd name="connsiteX4" fmla="*/ 345831 w 3391543"/>
                <a:gd name="connsiteY4" fmla="*/ 2001319 h 367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FCF98031-7D6A-4625-AA53-D43C5D41CB7B}"/>
                </a:ext>
              </a:extLst>
            </p:cNvPr>
            <p:cNvSpPr txBox="1"/>
            <p:nvPr/>
          </p:nvSpPr>
          <p:spPr>
            <a:xfrm>
              <a:off x="4887520" y="203893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Fy</a:t>
              </a:r>
              <a:endParaRPr kumimoji="1" lang="ja-JP" altLang="en-US" b="1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25F8E73-398E-4CBB-B3CE-CE753DBE5DA0}"/>
                </a:ext>
              </a:extLst>
            </p:cNvPr>
            <p:cNvSpPr txBox="1"/>
            <p:nvPr/>
          </p:nvSpPr>
          <p:spPr>
            <a:xfrm>
              <a:off x="4038078" y="431248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</a:t>
              </a:r>
              <a:r>
                <a:rPr lang="en-US" altLang="ja-JP" b="1" dirty="0" err="1"/>
                <a:t>x</a:t>
              </a:r>
              <a:endParaRPr kumimoji="1" lang="ja-JP" altLang="en-US" b="1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E75CFCB-090C-4044-B781-11C7E441B701}"/>
                </a:ext>
              </a:extLst>
            </p:cNvPr>
            <p:cNvSpPr txBox="1"/>
            <p:nvPr/>
          </p:nvSpPr>
          <p:spPr>
            <a:xfrm>
              <a:off x="5104290" y="4683959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Fz</a:t>
              </a:r>
              <a:endParaRPr kumimoji="1" lang="ja-JP" altLang="en-US" b="1" dirty="0"/>
            </a:p>
          </p:txBody>
        </p:sp>
        <p:cxnSp>
          <p:nvCxnSpPr>
            <p:cNvPr id="48" name="Straight Connector 10">
              <a:extLst>
                <a:ext uri="{FF2B5EF4-FFF2-40B4-BE49-F238E27FC236}">
                  <a16:creationId xmlns:a16="http://schemas.microsoft.com/office/drawing/2014/main" id="{40395CE4-2E34-4638-8940-3C1809F08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465" y="3504203"/>
              <a:ext cx="4706502" cy="216805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0" name="矢印: 右 29">
              <a:extLst>
                <a:ext uri="{FF2B5EF4-FFF2-40B4-BE49-F238E27FC236}">
                  <a16:creationId xmlns:a16="http://schemas.microsoft.com/office/drawing/2014/main" id="{4405680C-BAD2-41EC-949A-07A65D46ECBC}"/>
                </a:ext>
              </a:extLst>
            </p:cNvPr>
            <p:cNvSpPr/>
            <p:nvPr/>
          </p:nvSpPr>
          <p:spPr>
            <a:xfrm rot="9268553">
              <a:off x="4274358" y="366219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85BDBF87-2DF9-43D3-8967-8560CB4031F4}"/>
                </a:ext>
              </a:extLst>
            </p:cNvPr>
            <p:cNvSpPr txBox="1"/>
            <p:nvPr/>
          </p:nvSpPr>
          <p:spPr>
            <a:xfrm>
              <a:off x="3259044" y="1437705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M</a:t>
              </a:r>
              <a:endParaRPr kumimoji="1" lang="ja-JP" altLang="en-US" b="1" dirty="0"/>
            </a:p>
          </p:txBody>
        </p:sp>
        <p:cxnSp>
          <p:nvCxnSpPr>
            <p:cNvPr id="55" name="Straight Connector 10">
              <a:extLst>
                <a:ext uri="{FF2B5EF4-FFF2-40B4-BE49-F238E27FC236}">
                  <a16:creationId xmlns:a16="http://schemas.microsoft.com/office/drawing/2014/main" id="{C382F2E3-C00E-44BB-8F2B-CA6334636CB3}"/>
                </a:ext>
              </a:extLst>
            </p:cNvPr>
            <p:cNvCxnSpPr>
              <a:cxnSpLocks/>
            </p:cNvCxnSpPr>
            <p:nvPr/>
          </p:nvCxnSpPr>
          <p:spPr>
            <a:xfrm>
              <a:off x="3673494" y="1097280"/>
              <a:ext cx="2129990" cy="245523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1" name="矢印: 右 30">
              <a:extLst>
                <a:ext uri="{FF2B5EF4-FFF2-40B4-BE49-F238E27FC236}">
                  <a16:creationId xmlns:a16="http://schemas.microsoft.com/office/drawing/2014/main" id="{A1F62114-8F24-4725-A80B-79BDB82B39C7}"/>
                </a:ext>
              </a:extLst>
            </p:cNvPr>
            <p:cNvSpPr/>
            <p:nvPr/>
          </p:nvSpPr>
          <p:spPr>
            <a:xfrm rot="13628945">
              <a:off x="4410558" y="271602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Straight Connector 10">
              <a:extLst>
                <a:ext uri="{FF2B5EF4-FFF2-40B4-BE49-F238E27FC236}">
                  <a16:creationId xmlns:a16="http://schemas.microsoft.com/office/drawing/2014/main" id="{BFB6AE02-89FA-417B-AFC4-88786E002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5070" y="3465639"/>
              <a:ext cx="41023" cy="280562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323A64F6-41C2-444D-B46F-FEF465E93E0F}"/>
                </a:ext>
              </a:extLst>
            </p:cNvPr>
            <p:cNvSpPr/>
            <p:nvPr/>
          </p:nvSpPr>
          <p:spPr>
            <a:xfrm rot="5400000">
              <a:off x="4949042" y="4137249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弧 65">
              <a:extLst>
                <a:ext uri="{FF2B5EF4-FFF2-40B4-BE49-F238E27FC236}">
                  <a16:creationId xmlns:a16="http://schemas.microsoft.com/office/drawing/2014/main" id="{7312F2A2-AE71-4C90-9E8C-FC51DA69653C}"/>
                </a:ext>
              </a:extLst>
            </p:cNvPr>
            <p:cNvSpPr/>
            <p:nvPr/>
          </p:nvSpPr>
          <p:spPr>
            <a:xfrm rot="19761330">
              <a:off x="3612779" y="1207329"/>
              <a:ext cx="737688" cy="573841"/>
            </a:xfrm>
            <a:prstGeom prst="arc">
              <a:avLst>
                <a:gd name="adj1" fmla="val 6647650"/>
                <a:gd name="adj2" fmla="val 19325166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弧 66">
              <a:extLst>
                <a:ext uri="{FF2B5EF4-FFF2-40B4-BE49-F238E27FC236}">
                  <a16:creationId xmlns:a16="http://schemas.microsoft.com/office/drawing/2014/main" id="{B453FA26-562B-4AB1-9515-B2D3ACE2FACA}"/>
                </a:ext>
              </a:extLst>
            </p:cNvPr>
            <p:cNvSpPr/>
            <p:nvPr/>
          </p:nvSpPr>
          <p:spPr>
            <a:xfrm rot="884871">
              <a:off x="1326923" y="5172799"/>
              <a:ext cx="534324" cy="567094"/>
            </a:xfrm>
            <a:prstGeom prst="arc">
              <a:avLst>
                <a:gd name="adj1" fmla="val 13629473"/>
                <a:gd name="adj2" fmla="val 5719649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EE91800B-B63B-4C94-92ED-C4BE0B49E3EC}"/>
                </a:ext>
              </a:extLst>
            </p:cNvPr>
            <p:cNvSpPr txBox="1"/>
            <p:nvPr/>
          </p:nvSpPr>
          <p:spPr>
            <a:xfrm>
              <a:off x="1497736" y="475194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L</a:t>
              </a:r>
              <a:endParaRPr kumimoji="1" lang="ja-JP" altLang="en-US" b="1" dirty="0"/>
            </a:p>
          </p:txBody>
        </p: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841777C5-B2A1-46E0-A02D-EFC191EB8946}"/>
                </a:ext>
              </a:extLst>
            </p:cNvPr>
            <p:cNvSpPr/>
            <p:nvPr/>
          </p:nvSpPr>
          <p:spPr>
            <a:xfrm>
              <a:off x="5390922" y="5488684"/>
              <a:ext cx="814936" cy="442795"/>
            </a:xfrm>
            <a:prstGeom prst="arc">
              <a:avLst>
                <a:gd name="adj1" fmla="val 18490397"/>
                <a:gd name="adj2" fmla="val 10654102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78B45674-1210-4D3A-9B7E-8A580B7E1002}"/>
                </a:ext>
              </a:extLst>
            </p:cNvPr>
            <p:cNvSpPr txBox="1"/>
            <p:nvPr/>
          </p:nvSpPr>
          <p:spPr>
            <a:xfrm>
              <a:off x="6259215" y="556171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N</a:t>
              </a:r>
              <a:endParaRPr kumimoji="1" lang="ja-JP" altLang="en-US" b="1" dirty="0"/>
            </a:p>
          </p:txBody>
        </p: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FDB3563A-E23C-490C-95C7-D6992845C73D}"/>
                </a:ext>
              </a:extLst>
            </p:cNvPr>
            <p:cNvGrpSpPr/>
            <p:nvPr/>
          </p:nvGrpSpPr>
          <p:grpSpPr>
            <a:xfrm>
              <a:off x="5466488" y="3212543"/>
              <a:ext cx="596650" cy="597261"/>
              <a:chOff x="921989" y="2653352"/>
              <a:chExt cx="493099" cy="493604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2B2DA2BA-2AD2-47A5-81BB-A57F5F1DA2A3}"/>
                  </a:ext>
                </a:extLst>
              </p:cNvPr>
              <p:cNvSpPr/>
              <p:nvPr/>
            </p:nvSpPr>
            <p:spPr>
              <a:xfrm>
                <a:off x="923317" y="2655186"/>
                <a:ext cx="491771" cy="491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部分円 73">
                <a:extLst>
                  <a:ext uri="{FF2B5EF4-FFF2-40B4-BE49-F238E27FC236}">
                    <a16:creationId xmlns:a16="http://schemas.microsoft.com/office/drawing/2014/main" id="{3B800371-CF8C-4550-AAA0-52199337D8B6}"/>
                  </a:ext>
                </a:extLst>
              </p:cNvPr>
              <p:cNvSpPr/>
              <p:nvPr/>
            </p:nvSpPr>
            <p:spPr>
              <a:xfrm>
                <a:off x="925983" y="2653352"/>
                <a:ext cx="486901" cy="486899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部分円 74">
                <a:extLst>
                  <a:ext uri="{FF2B5EF4-FFF2-40B4-BE49-F238E27FC236}">
                    <a16:creationId xmlns:a16="http://schemas.microsoft.com/office/drawing/2014/main" id="{2788B6F8-7B93-4B08-B5AB-4D3EEF475472}"/>
                  </a:ext>
                </a:extLst>
              </p:cNvPr>
              <p:cNvSpPr/>
              <p:nvPr/>
            </p:nvSpPr>
            <p:spPr>
              <a:xfrm rot="10800000">
                <a:off x="921989" y="2653807"/>
                <a:ext cx="491770" cy="491770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278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8D11861-A773-4B91-A624-290558E622B9}"/>
              </a:ext>
            </a:extLst>
          </p:cNvPr>
          <p:cNvGrpSpPr/>
          <p:nvPr/>
        </p:nvGrpSpPr>
        <p:grpSpPr>
          <a:xfrm>
            <a:off x="1183694" y="1940762"/>
            <a:ext cx="8187030" cy="3862287"/>
            <a:chOff x="1183694" y="1940762"/>
            <a:chExt cx="8187030" cy="3862287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4647D05C-6A1D-442B-8B95-AAC514BA7907}"/>
                </a:ext>
              </a:extLst>
            </p:cNvPr>
            <p:cNvSpPr/>
            <p:nvPr/>
          </p:nvSpPr>
          <p:spPr>
            <a:xfrm>
              <a:off x="1980098" y="1940762"/>
              <a:ext cx="7390626" cy="3433963"/>
            </a:xfrm>
            <a:custGeom>
              <a:avLst/>
              <a:gdLst>
                <a:gd name="connsiteX0" fmla="*/ 138585 w 7610434"/>
                <a:gd name="connsiteY0" fmla="*/ 3505223 h 3510959"/>
                <a:gd name="connsiteX1" fmla="*/ 85245 w 7610434"/>
                <a:gd name="connsiteY1" fmla="*/ 3390923 h 3510959"/>
                <a:gd name="connsiteX2" fmla="*/ 290985 w 7610434"/>
                <a:gd name="connsiteY2" fmla="*/ 3086123 h 3510959"/>
                <a:gd name="connsiteX3" fmla="*/ 595785 w 7610434"/>
                <a:gd name="connsiteY3" fmla="*/ 2827043 h 3510959"/>
                <a:gd name="connsiteX4" fmla="*/ 694845 w 7610434"/>
                <a:gd name="connsiteY4" fmla="*/ 2727983 h 3510959"/>
                <a:gd name="connsiteX5" fmla="*/ 732945 w 7610434"/>
                <a:gd name="connsiteY5" fmla="*/ 2476523 h 3510959"/>
                <a:gd name="connsiteX6" fmla="*/ 839625 w 7610434"/>
                <a:gd name="connsiteY6" fmla="*/ 2346983 h 3510959"/>
                <a:gd name="connsiteX7" fmla="*/ 1129185 w 7610434"/>
                <a:gd name="connsiteY7" fmla="*/ 2179343 h 3510959"/>
                <a:gd name="connsiteX8" fmla="*/ 1693065 w 7610434"/>
                <a:gd name="connsiteY8" fmla="*/ 1927883 h 3510959"/>
                <a:gd name="connsiteX9" fmla="*/ 2523645 w 7610434"/>
                <a:gd name="connsiteY9" fmla="*/ 1645943 h 3510959"/>
                <a:gd name="connsiteX10" fmla="*/ 3224685 w 7610434"/>
                <a:gd name="connsiteY10" fmla="*/ 1447823 h 3510959"/>
                <a:gd name="connsiteX11" fmla="*/ 4100985 w 7610434"/>
                <a:gd name="connsiteY11" fmla="*/ 1150643 h 3510959"/>
                <a:gd name="connsiteX12" fmla="*/ 5358285 w 7610434"/>
                <a:gd name="connsiteY12" fmla="*/ 647723 h 3510959"/>
                <a:gd name="connsiteX13" fmla="*/ 6051705 w 7610434"/>
                <a:gd name="connsiteY13" fmla="*/ 403883 h 3510959"/>
                <a:gd name="connsiteX14" fmla="*/ 6996585 w 7610434"/>
                <a:gd name="connsiteY14" fmla="*/ 91463 h 3510959"/>
                <a:gd name="connsiteX15" fmla="*/ 7438545 w 7610434"/>
                <a:gd name="connsiteY15" fmla="*/ 23 h 3510959"/>
                <a:gd name="connsiteX16" fmla="*/ 7606185 w 7610434"/>
                <a:gd name="connsiteY16" fmla="*/ 83843 h 3510959"/>
                <a:gd name="connsiteX17" fmla="*/ 7476645 w 7610434"/>
                <a:gd name="connsiteY17" fmla="*/ 205763 h 3510959"/>
                <a:gd name="connsiteX18" fmla="*/ 6676545 w 7610434"/>
                <a:gd name="connsiteY18" fmla="*/ 777263 h 3510959"/>
                <a:gd name="connsiteX19" fmla="*/ 4977285 w 7610434"/>
                <a:gd name="connsiteY19" fmla="*/ 1752623 h 3510959"/>
                <a:gd name="connsiteX20" fmla="*/ 1647345 w 7610434"/>
                <a:gd name="connsiteY20" fmla="*/ 3230903 h 3510959"/>
                <a:gd name="connsiteX21" fmla="*/ 138585 w 7610434"/>
                <a:gd name="connsiteY21" fmla="*/ 3505223 h 3510959"/>
                <a:gd name="connsiteX0" fmla="*/ 146100 w 7595089"/>
                <a:gd name="connsiteY0" fmla="*/ 3512843 h 3518225"/>
                <a:gd name="connsiteX1" fmla="*/ 69900 w 7595089"/>
                <a:gd name="connsiteY1" fmla="*/ 3390923 h 3518225"/>
                <a:gd name="connsiteX2" fmla="*/ 275640 w 7595089"/>
                <a:gd name="connsiteY2" fmla="*/ 3086123 h 3518225"/>
                <a:gd name="connsiteX3" fmla="*/ 580440 w 7595089"/>
                <a:gd name="connsiteY3" fmla="*/ 2827043 h 3518225"/>
                <a:gd name="connsiteX4" fmla="*/ 679500 w 7595089"/>
                <a:gd name="connsiteY4" fmla="*/ 2727983 h 3518225"/>
                <a:gd name="connsiteX5" fmla="*/ 717600 w 7595089"/>
                <a:gd name="connsiteY5" fmla="*/ 2476523 h 3518225"/>
                <a:gd name="connsiteX6" fmla="*/ 824280 w 7595089"/>
                <a:gd name="connsiteY6" fmla="*/ 2346983 h 3518225"/>
                <a:gd name="connsiteX7" fmla="*/ 1113840 w 7595089"/>
                <a:gd name="connsiteY7" fmla="*/ 2179343 h 3518225"/>
                <a:gd name="connsiteX8" fmla="*/ 1677720 w 7595089"/>
                <a:gd name="connsiteY8" fmla="*/ 1927883 h 3518225"/>
                <a:gd name="connsiteX9" fmla="*/ 2508300 w 7595089"/>
                <a:gd name="connsiteY9" fmla="*/ 1645943 h 3518225"/>
                <a:gd name="connsiteX10" fmla="*/ 3209340 w 7595089"/>
                <a:gd name="connsiteY10" fmla="*/ 1447823 h 3518225"/>
                <a:gd name="connsiteX11" fmla="*/ 4085640 w 7595089"/>
                <a:gd name="connsiteY11" fmla="*/ 1150643 h 3518225"/>
                <a:gd name="connsiteX12" fmla="*/ 5342940 w 7595089"/>
                <a:gd name="connsiteY12" fmla="*/ 647723 h 3518225"/>
                <a:gd name="connsiteX13" fmla="*/ 6036360 w 7595089"/>
                <a:gd name="connsiteY13" fmla="*/ 403883 h 3518225"/>
                <a:gd name="connsiteX14" fmla="*/ 6981240 w 7595089"/>
                <a:gd name="connsiteY14" fmla="*/ 91463 h 3518225"/>
                <a:gd name="connsiteX15" fmla="*/ 7423200 w 7595089"/>
                <a:gd name="connsiteY15" fmla="*/ 23 h 3518225"/>
                <a:gd name="connsiteX16" fmla="*/ 7590840 w 7595089"/>
                <a:gd name="connsiteY16" fmla="*/ 83843 h 3518225"/>
                <a:gd name="connsiteX17" fmla="*/ 7461300 w 7595089"/>
                <a:gd name="connsiteY17" fmla="*/ 205763 h 3518225"/>
                <a:gd name="connsiteX18" fmla="*/ 6661200 w 7595089"/>
                <a:gd name="connsiteY18" fmla="*/ 777263 h 3518225"/>
                <a:gd name="connsiteX19" fmla="*/ 4961940 w 7595089"/>
                <a:gd name="connsiteY19" fmla="*/ 1752623 h 3518225"/>
                <a:gd name="connsiteX20" fmla="*/ 1632000 w 7595089"/>
                <a:gd name="connsiteY20" fmla="*/ 3230903 h 3518225"/>
                <a:gd name="connsiteX21" fmla="*/ 146100 w 7595089"/>
                <a:gd name="connsiteY21" fmla="*/ 3512843 h 3518225"/>
                <a:gd name="connsiteX0" fmla="*/ 202602 w 7651591"/>
                <a:gd name="connsiteY0" fmla="*/ 3512843 h 3538431"/>
                <a:gd name="connsiteX1" fmla="*/ 126402 w 7651591"/>
                <a:gd name="connsiteY1" fmla="*/ 3390923 h 3538431"/>
                <a:gd name="connsiteX2" fmla="*/ 332142 w 7651591"/>
                <a:gd name="connsiteY2" fmla="*/ 3086123 h 3538431"/>
                <a:gd name="connsiteX3" fmla="*/ 636942 w 7651591"/>
                <a:gd name="connsiteY3" fmla="*/ 2827043 h 3538431"/>
                <a:gd name="connsiteX4" fmla="*/ 736002 w 7651591"/>
                <a:gd name="connsiteY4" fmla="*/ 2727983 h 3538431"/>
                <a:gd name="connsiteX5" fmla="*/ 774102 w 7651591"/>
                <a:gd name="connsiteY5" fmla="*/ 2476523 h 3538431"/>
                <a:gd name="connsiteX6" fmla="*/ 880782 w 7651591"/>
                <a:gd name="connsiteY6" fmla="*/ 2346983 h 3538431"/>
                <a:gd name="connsiteX7" fmla="*/ 1170342 w 7651591"/>
                <a:gd name="connsiteY7" fmla="*/ 2179343 h 3538431"/>
                <a:gd name="connsiteX8" fmla="*/ 1734222 w 7651591"/>
                <a:gd name="connsiteY8" fmla="*/ 1927883 h 3538431"/>
                <a:gd name="connsiteX9" fmla="*/ 2564802 w 7651591"/>
                <a:gd name="connsiteY9" fmla="*/ 1645943 h 3538431"/>
                <a:gd name="connsiteX10" fmla="*/ 3265842 w 7651591"/>
                <a:gd name="connsiteY10" fmla="*/ 1447823 h 3538431"/>
                <a:gd name="connsiteX11" fmla="*/ 4142142 w 7651591"/>
                <a:gd name="connsiteY11" fmla="*/ 1150643 h 3538431"/>
                <a:gd name="connsiteX12" fmla="*/ 5399442 w 7651591"/>
                <a:gd name="connsiteY12" fmla="*/ 647723 h 3538431"/>
                <a:gd name="connsiteX13" fmla="*/ 6092862 w 7651591"/>
                <a:gd name="connsiteY13" fmla="*/ 403883 h 3538431"/>
                <a:gd name="connsiteX14" fmla="*/ 7037742 w 7651591"/>
                <a:gd name="connsiteY14" fmla="*/ 91463 h 3538431"/>
                <a:gd name="connsiteX15" fmla="*/ 7479702 w 7651591"/>
                <a:gd name="connsiteY15" fmla="*/ 23 h 3538431"/>
                <a:gd name="connsiteX16" fmla="*/ 7647342 w 7651591"/>
                <a:gd name="connsiteY16" fmla="*/ 83843 h 3538431"/>
                <a:gd name="connsiteX17" fmla="*/ 7517802 w 7651591"/>
                <a:gd name="connsiteY17" fmla="*/ 205763 h 3538431"/>
                <a:gd name="connsiteX18" fmla="*/ 6717702 w 7651591"/>
                <a:gd name="connsiteY18" fmla="*/ 777263 h 3538431"/>
                <a:gd name="connsiteX19" fmla="*/ 5018442 w 7651591"/>
                <a:gd name="connsiteY19" fmla="*/ 1752623 h 3538431"/>
                <a:gd name="connsiteX20" fmla="*/ 2480982 w 7651591"/>
                <a:gd name="connsiteY20" fmla="*/ 2903243 h 3538431"/>
                <a:gd name="connsiteX21" fmla="*/ 202602 w 7651591"/>
                <a:gd name="connsiteY21" fmla="*/ 3512843 h 3538431"/>
                <a:gd name="connsiteX0" fmla="*/ 213091 w 7662080"/>
                <a:gd name="connsiteY0" fmla="*/ 3512843 h 3552563"/>
                <a:gd name="connsiteX1" fmla="*/ 136891 w 7662080"/>
                <a:gd name="connsiteY1" fmla="*/ 3390923 h 3552563"/>
                <a:gd name="connsiteX2" fmla="*/ 342631 w 7662080"/>
                <a:gd name="connsiteY2" fmla="*/ 3086123 h 3552563"/>
                <a:gd name="connsiteX3" fmla="*/ 647431 w 7662080"/>
                <a:gd name="connsiteY3" fmla="*/ 2827043 h 3552563"/>
                <a:gd name="connsiteX4" fmla="*/ 746491 w 7662080"/>
                <a:gd name="connsiteY4" fmla="*/ 2727983 h 3552563"/>
                <a:gd name="connsiteX5" fmla="*/ 784591 w 7662080"/>
                <a:gd name="connsiteY5" fmla="*/ 2476523 h 3552563"/>
                <a:gd name="connsiteX6" fmla="*/ 891271 w 7662080"/>
                <a:gd name="connsiteY6" fmla="*/ 2346983 h 3552563"/>
                <a:gd name="connsiteX7" fmla="*/ 1180831 w 7662080"/>
                <a:gd name="connsiteY7" fmla="*/ 2179343 h 3552563"/>
                <a:gd name="connsiteX8" fmla="*/ 1744711 w 7662080"/>
                <a:gd name="connsiteY8" fmla="*/ 1927883 h 3552563"/>
                <a:gd name="connsiteX9" fmla="*/ 2575291 w 7662080"/>
                <a:gd name="connsiteY9" fmla="*/ 1645943 h 3552563"/>
                <a:gd name="connsiteX10" fmla="*/ 3276331 w 7662080"/>
                <a:gd name="connsiteY10" fmla="*/ 1447823 h 3552563"/>
                <a:gd name="connsiteX11" fmla="*/ 4152631 w 7662080"/>
                <a:gd name="connsiteY11" fmla="*/ 1150643 h 3552563"/>
                <a:gd name="connsiteX12" fmla="*/ 5409931 w 7662080"/>
                <a:gd name="connsiteY12" fmla="*/ 647723 h 3552563"/>
                <a:gd name="connsiteX13" fmla="*/ 6103351 w 7662080"/>
                <a:gd name="connsiteY13" fmla="*/ 403883 h 3552563"/>
                <a:gd name="connsiteX14" fmla="*/ 7048231 w 7662080"/>
                <a:gd name="connsiteY14" fmla="*/ 91463 h 3552563"/>
                <a:gd name="connsiteX15" fmla="*/ 7490191 w 7662080"/>
                <a:gd name="connsiteY15" fmla="*/ 23 h 3552563"/>
                <a:gd name="connsiteX16" fmla="*/ 7657831 w 7662080"/>
                <a:gd name="connsiteY16" fmla="*/ 83843 h 3552563"/>
                <a:gd name="connsiteX17" fmla="*/ 7528291 w 7662080"/>
                <a:gd name="connsiteY17" fmla="*/ 205763 h 3552563"/>
                <a:gd name="connsiteX18" fmla="*/ 6728191 w 7662080"/>
                <a:gd name="connsiteY18" fmla="*/ 777263 h 3552563"/>
                <a:gd name="connsiteX19" fmla="*/ 5028931 w 7662080"/>
                <a:gd name="connsiteY19" fmla="*/ 1752623 h 3552563"/>
                <a:gd name="connsiteX20" fmla="*/ 2636251 w 7662080"/>
                <a:gd name="connsiteY20" fmla="*/ 2697503 h 3552563"/>
                <a:gd name="connsiteX21" fmla="*/ 213091 w 7662080"/>
                <a:gd name="connsiteY21" fmla="*/ 3512843 h 3552563"/>
                <a:gd name="connsiteX0" fmla="*/ 217517 w 7666506"/>
                <a:gd name="connsiteY0" fmla="*/ 3512843 h 3552563"/>
                <a:gd name="connsiteX1" fmla="*/ 141317 w 7666506"/>
                <a:gd name="connsiteY1" fmla="*/ 3390923 h 3552563"/>
                <a:gd name="connsiteX2" fmla="*/ 347057 w 7666506"/>
                <a:gd name="connsiteY2" fmla="*/ 3086123 h 3552563"/>
                <a:gd name="connsiteX3" fmla="*/ 651857 w 7666506"/>
                <a:gd name="connsiteY3" fmla="*/ 2827043 h 3552563"/>
                <a:gd name="connsiteX4" fmla="*/ 750917 w 7666506"/>
                <a:gd name="connsiteY4" fmla="*/ 2727983 h 3552563"/>
                <a:gd name="connsiteX5" fmla="*/ 789017 w 7666506"/>
                <a:gd name="connsiteY5" fmla="*/ 2476523 h 3552563"/>
                <a:gd name="connsiteX6" fmla="*/ 895697 w 7666506"/>
                <a:gd name="connsiteY6" fmla="*/ 2346983 h 3552563"/>
                <a:gd name="connsiteX7" fmla="*/ 1185257 w 7666506"/>
                <a:gd name="connsiteY7" fmla="*/ 2179343 h 3552563"/>
                <a:gd name="connsiteX8" fmla="*/ 1749137 w 7666506"/>
                <a:gd name="connsiteY8" fmla="*/ 1927883 h 3552563"/>
                <a:gd name="connsiteX9" fmla="*/ 2579717 w 7666506"/>
                <a:gd name="connsiteY9" fmla="*/ 1645943 h 3552563"/>
                <a:gd name="connsiteX10" fmla="*/ 3280757 w 7666506"/>
                <a:gd name="connsiteY10" fmla="*/ 1447823 h 3552563"/>
                <a:gd name="connsiteX11" fmla="*/ 4157057 w 7666506"/>
                <a:gd name="connsiteY11" fmla="*/ 1150643 h 3552563"/>
                <a:gd name="connsiteX12" fmla="*/ 5414357 w 7666506"/>
                <a:gd name="connsiteY12" fmla="*/ 647723 h 3552563"/>
                <a:gd name="connsiteX13" fmla="*/ 6107777 w 7666506"/>
                <a:gd name="connsiteY13" fmla="*/ 403883 h 3552563"/>
                <a:gd name="connsiteX14" fmla="*/ 7052657 w 7666506"/>
                <a:gd name="connsiteY14" fmla="*/ 91463 h 3552563"/>
                <a:gd name="connsiteX15" fmla="*/ 7494617 w 7666506"/>
                <a:gd name="connsiteY15" fmla="*/ 23 h 3552563"/>
                <a:gd name="connsiteX16" fmla="*/ 7662257 w 7666506"/>
                <a:gd name="connsiteY16" fmla="*/ 83843 h 3552563"/>
                <a:gd name="connsiteX17" fmla="*/ 7532717 w 7666506"/>
                <a:gd name="connsiteY17" fmla="*/ 205763 h 3552563"/>
                <a:gd name="connsiteX18" fmla="*/ 6732617 w 7666506"/>
                <a:gd name="connsiteY18" fmla="*/ 777263 h 3552563"/>
                <a:gd name="connsiteX19" fmla="*/ 5033357 w 7666506"/>
                <a:gd name="connsiteY19" fmla="*/ 1752623 h 3552563"/>
                <a:gd name="connsiteX20" fmla="*/ 2701637 w 7666506"/>
                <a:gd name="connsiteY20" fmla="*/ 2697503 h 3552563"/>
                <a:gd name="connsiteX21" fmla="*/ 217517 w 7666506"/>
                <a:gd name="connsiteY21" fmla="*/ 3512843 h 3552563"/>
                <a:gd name="connsiteX0" fmla="*/ 881837 w 7553586"/>
                <a:gd name="connsiteY0" fmla="*/ 3345203 h 3427812"/>
                <a:gd name="connsiteX1" fmla="*/ 28397 w 7553586"/>
                <a:gd name="connsiteY1" fmla="*/ 3390923 h 3427812"/>
                <a:gd name="connsiteX2" fmla="*/ 234137 w 7553586"/>
                <a:gd name="connsiteY2" fmla="*/ 3086123 h 3427812"/>
                <a:gd name="connsiteX3" fmla="*/ 538937 w 7553586"/>
                <a:gd name="connsiteY3" fmla="*/ 2827043 h 3427812"/>
                <a:gd name="connsiteX4" fmla="*/ 637997 w 7553586"/>
                <a:gd name="connsiteY4" fmla="*/ 2727983 h 3427812"/>
                <a:gd name="connsiteX5" fmla="*/ 676097 w 7553586"/>
                <a:gd name="connsiteY5" fmla="*/ 2476523 h 3427812"/>
                <a:gd name="connsiteX6" fmla="*/ 782777 w 7553586"/>
                <a:gd name="connsiteY6" fmla="*/ 2346983 h 3427812"/>
                <a:gd name="connsiteX7" fmla="*/ 1072337 w 7553586"/>
                <a:gd name="connsiteY7" fmla="*/ 2179343 h 3427812"/>
                <a:gd name="connsiteX8" fmla="*/ 1636217 w 7553586"/>
                <a:gd name="connsiteY8" fmla="*/ 1927883 h 3427812"/>
                <a:gd name="connsiteX9" fmla="*/ 2466797 w 7553586"/>
                <a:gd name="connsiteY9" fmla="*/ 1645943 h 3427812"/>
                <a:gd name="connsiteX10" fmla="*/ 3167837 w 7553586"/>
                <a:gd name="connsiteY10" fmla="*/ 1447823 h 3427812"/>
                <a:gd name="connsiteX11" fmla="*/ 4044137 w 7553586"/>
                <a:gd name="connsiteY11" fmla="*/ 1150643 h 3427812"/>
                <a:gd name="connsiteX12" fmla="*/ 5301437 w 7553586"/>
                <a:gd name="connsiteY12" fmla="*/ 647723 h 3427812"/>
                <a:gd name="connsiteX13" fmla="*/ 5994857 w 7553586"/>
                <a:gd name="connsiteY13" fmla="*/ 403883 h 3427812"/>
                <a:gd name="connsiteX14" fmla="*/ 6939737 w 7553586"/>
                <a:gd name="connsiteY14" fmla="*/ 91463 h 3427812"/>
                <a:gd name="connsiteX15" fmla="*/ 7381697 w 7553586"/>
                <a:gd name="connsiteY15" fmla="*/ 23 h 3427812"/>
                <a:gd name="connsiteX16" fmla="*/ 7549337 w 7553586"/>
                <a:gd name="connsiteY16" fmla="*/ 83843 h 3427812"/>
                <a:gd name="connsiteX17" fmla="*/ 7419797 w 7553586"/>
                <a:gd name="connsiteY17" fmla="*/ 205763 h 3427812"/>
                <a:gd name="connsiteX18" fmla="*/ 6619697 w 7553586"/>
                <a:gd name="connsiteY18" fmla="*/ 777263 h 3427812"/>
                <a:gd name="connsiteX19" fmla="*/ 4920437 w 7553586"/>
                <a:gd name="connsiteY19" fmla="*/ 1752623 h 3427812"/>
                <a:gd name="connsiteX20" fmla="*/ 2588717 w 7553586"/>
                <a:gd name="connsiteY20" fmla="*/ 2697503 h 3427812"/>
                <a:gd name="connsiteX21" fmla="*/ 881837 w 7553586"/>
                <a:gd name="connsiteY21" fmla="*/ 3345203 h 3427812"/>
                <a:gd name="connsiteX0" fmla="*/ 855419 w 7527168"/>
                <a:gd name="connsiteY0" fmla="*/ 3345203 h 3441182"/>
                <a:gd name="connsiteX1" fmla="*/ 329639 w 7527168"/>
                <a:gd name="connsiteY1" fmla="*/ 3436643 h 3441182"/>
                <a:gd name="connsiteX2" fmla="*/ 1979 w 7527168"/>
                <a:gd name="connsiteY2" fmla="*/ 3390923 h 3441182"/>
                <a:gd name="connsiteX3" fmla="*/ 207719 w 7527168"/>
                <a:gd name="connsiteY3" fmla="*/ 3086123 h 3441182"/>
                <a:gd name="connsiteX4" fmla="*/ 512519 w 7527168"/>
                <a:gd name="connsiteY4" fmla="*/ 2827043 h 3441182"/>
                <a:gd name="connsiteX5" fmla="*/ 611579 w 7527168"/>
                <a:gd name="connsiteY5" fmla="*/ 2727983 h 3441182"/>
                <a:gd name="connsiteX6" fmla="*/ 649679 w 7527168"/>
                <a:gd name="connsiteY6" fmla="*/ 2476523 h 3441182"/>
                <a:gd name="connsiteX7" fmla="*/ 756359 w 7527168"/>
                <a:gd name="connsiteY7" fmla="*/ 2346983 h 3441182"/>
                <a:gd name="connsiteX8" fmla="*/ 1045919 w 7527168"/>
                <a:gd name="connsiteY8" fmla="*/ 2179343 h 3441182"/>
                <a:gd name="connsiteX9" fmla="*/ 1609799 w 7527168"/>
                <a:gd name="connsiteY9" fmla="*/ 1927883 h 3441182"/>
                <a:gd name="connsiteX10" fmla="*/ 2440379 w 7527168"/>
                <a:gd name="connsiteY10" fmla="*/ 1645943 h 3441182"/>
                <a:gd name="connsiteX11" fmla="*/ 3141419 w 7527168"/>
                <a:gd name="connsiteY11" fmla="*/ 1447823 h 3441182"/>
                <a:gd name="connsiteX12" fmla="*/ 4017719 w 7527168"/>
                <a:gd name="connsiteY12" fmla="*/ 1150643 h 3441182"/>
                <a:gd name="connsiteX13" fmla="*/ 5275019 w 7527168"/>
                <a:gd name="connsiteY13" fmla="*/ 647723 h 3441182"/>
                <a:gd name="connsiteX14" fmla="*/ 5968439 w 7527168"/>
                <a:gd name="connsiteY14" fmla="*/ 403883 h 3441182"/>
                <a:gd name="connsiteX15" fmla="*/ 6913319 w 7527168"/>
                <a:gd name="connsiteY15" fmla="*/ 91463 h 3441182"/>
                <a:gd name="connsiteX16" fmla="*/ 7355279 w 7527168"/>
                <a:gd name="connsiteY16" fmla="*/ 23 h 3441182"/>
                <a:gd name="connsiteX17" fmla="*/ 7522919 w 7527168"/>
                <a:gd name="connsiteY17" fmla="*/ 83843 h 3441182"/>
                <a:gd name="connsiteX18" fmla="*/ 7393379 w 7527168"/>
                <a:gd name="connsiteY18" fmla="*/ 205763 h 3441182"/>
                <a:gd name="connsiteX19" fmla="*/ 6593279 w 7527168"/>
                <a:gd name="connsiteY19" fmla="*/ 777263 h 3441182"/>
                <a:gd name="connsiteX20" fmla="*/ 4894019 w 7527168"/>
                <a:gd name="connsiteY20" fmla="*/ 1752623 h 3441182"/>
                <a:gd name="connsiteX21" fmla="*/ 2562299 w 7527168"/>
                <a:gd name="connsiteY21" fmla="*/ 2697503 h 3441182"/>
                <a:gd name="connsiteX22" fmla="*/ 855419 w 7527168"/>
                <a:gd name="connsiteY22" fmla="*/ 3345203 h 3441182"/>
                <a:gd name="connsiteX0" fmla="*/ 853461 w 7525210"/>
                <a:gd name="connsiteY0" fmla="*/ 3345203 h 3483440"/>
                <a:gd name="connsiteX1" fmla="*/ 198141 w 7525210"/>
                <a:gd name="connsiteY1" fmla="*/ 3482363 h 3483440"/>
                <a:gd name="connsiteX2" fmla="*/ 21 w 7525210"/>
                <a:gd name="connsiteY2" fmla="*/ 3390923 h 3483440"/>
                <a:gd name="connsiteX3" fmla="*/ 205761 w 7525210"/>
                <a:gd name="connsiteY3" fmla="*/ 3086123 h 3483440"/>
                <a:gd name="connsiteX4" fmla="*/ 510561 w 7525210"/>
                <a:gd name="connsiteY4" fmla="*/ 2827043 h 3483440"/>
                <a:gd name="connsiteX5" fmla="*/ 609621 w 7525210"/>
                <a:gd name="connsiteY5" fmla="*/ 2727983 h 3483440"/>
                <a:gd name="connsiteX6" fmla="*/ 647721 w 7525210"/>
                <a:gd name="connsiteY6" fmla="*/ 2476523 h 3483440"/>
                <a:gd name="connsiteX7" fmla="*/ 754401 w 7525210"/>
                <a:gd name="connsiteY7" fmla="*/ 2346983 h 3483440"/>
                <a:gd name="connsiteX8" fmla="*/ 1043961 w 7525210"/>
                <a:gd name="connsiteY8" fmla="*/ 2179343 h 3483440"/>
                <a:gd name="connsiteX9" fmla="*/ 1607841 w 7525210"/>
                <a:gd name="connsiteY9" fmla="*/ 1927883 h 3483440"/>
                <a:gd name="connsiteX10" fmla="*/ 2438421 w 7525210"/>
                <a:gd name="connsiteY10" fmla="*/ 1645943 h 3483440"/>
                <a:gd name="connsiteX11" fmla="*/ 3139461 w 7525210"/>
                <a:gd name="connsiteY11" fmla="*/ 1447823 h 3483440"/>
                <a:gd name="connsiteX12" fmla="*/ 4015761 w 7525210"/>
                <a:gd name="connsiteY12" fmla="*/ 1150643 h 3483440"/>
                <a:gd name="connsiteX13" fmla="*/ 5273061 w 7525210"/>
                <a:gd name="connsiteY13" fmla="*/ 647723 h 3483440"/>
                <a:gd name="connsiteX14" fmla="*/ 5966481 w 7525210"/>
                <a:gd name="connsiteY14" fmla="*/ 403883 h 3483440"/>
                <a:gd name="connsiteX15" fmla="*/ 6911361 w 7525210"/>
                <a:gd name="connsiteY15" fmla="*/ 91463 h 3483440"/>
                <a:gd name="connsiteX16" fmla="*/ 7353321 w 7525210"/>
                <a:gd name="connsiteY16" fmla="*/ 23 h 3483440"/>
                <a:gd name="connsiteX17" fmla="*/ 7520961 w 7525210"/>
                <a:gd name="connsiteY17" fmla="*/ 83843 h 3483440"/>
                <a:gd name="connsiteX18" fmla="*/ 7391421 w 7525210"/>
                <a:gd name="connsiteY18" fmla="*/ 205763 h 3483440"/>
                <a:gd name="connsiteX19" fmla="*/ 6591321 w 7525210"/>
                <a:gd name="connsiteY19" fmla="*/ 777263 h 3483440"/>
                <a:gd name="connsiteX20" fmla="*/ 4892061 w 7525210"/>
                <a:gd name="connsiteY20" fmla="*/ 1752623 h 3483440"/>
                <a:gd name="connsiteX21" fmla="*/ 2560341 w 7525210"/>
                <a:gd name="connsiteY21" fmla="*/ 2697503 h 3483440"/>
                <a:gd name="connsiteX22" fmla="*/ 853461 w 7525210"/>
                <a:gd name="connsiteY22" fmla="*/ 3345203 h 3483440"/>
                <a:gd name="connsiteX0" fmla="*/ 845844 w 7517593"/>
                <a:gd name="connsiteY0" fmla="*/ 3345203 h 3482718"/>
                <a:gd name="connsiteX1" fmla="*/ 190524 w 7517593"/>
                <a:gd name="connsiteY1" fmla="*/ 3482363 h 3482718"/>
                <a:gd name="connsiteX2" fmla="*/ 24 w 7517593"/>
                <a:gd name="connsiteY2" fmla="*/ 3307103 h 3482718"/>
                <a:gd name="connsiteX3" fmla="*/ 198144 w 7517593"/>
                <a:gd name="connsiteY3" fmla="*/ 3086123 h 3482718"/>
                <a:gd name="connsiteX4" fmla="*/ 502944 w 7517593"/>
                <a:gd name="connsiteY4" fmla="*/ 2827043 h 3482718"/>
                <a:gd name="connsiteX5" fmla="*/ 602004 w 7517593"/>
                <a:gd name="connsiteY5" fmla="*/ 2727983 h 3482718"/>
                <a:gd name="connsiteX6" fmla="*/ 640104 w 7517593"/>
                <a:gd name="connsiteY6" fmla="*/ 2476523 h 3482718"/>
                <a:gd name="connsiteX7" fmla="*/ 746784 w 7517593"/>
                <a:gd name="connsiteY7" fmla="*/ 2346983 h 3482718"/>
                <a:gd name="connsiteX8" fmla="*/ 1036344 w 7517593"/>
                <a:gd name="connsiteY8" fmla="*/ 2179343 h 3482718"/>
                <a:gd name="connsiteX9" fmla="*/ 1600224 w 7517593"/>
                <a:gd name="connsiteY9" fmla="*/ 1927883 h 3482718"/>
                <a:gd name="connsiteX10" fmla="*/ 2430804 w 7517593"/>
                <a:gd name="connsiteY10" fmla="*/ 1645943 h 3482718"/>
                <a:gd name="connsiteX11" fmla="*/ 3131844 w 7517593"/>
                <a:gd name="connsiteY11" fmla="*/ 1447823 h 3482718"/>
                <a:gd name="connsiteX12" fmla="*/ 4008144 w 7517593"/>
                <a:gd name="connsiteY12" fmla="*/ 1150643 h 3482718"/>
                <a:gd name="connsiteX13" fmla="*/ 5265444 w 7517593"/>
                <a:gd name="connsiteY13" fmla="*/ 647723 h 3482718"/>
                <a:gd name="connsiteX14" fmla="*/ 5958864 w 7517593"/>
                <a:gd name="connsiteY14" fmla="*/ 403883 h 3482718"/>
                <a:gd name="connsiteX15" fmla="*/ 6903744 w 7517593"/>
                <a:gd name="connsiteY15" fmla="*/ 91463 h 3482718"/>
                <a:gd name="connsiteX16" fmla="*/ 7345704 w 7517593"/>
                <a:gd name="connsiteY16" fmla="*/ 23 h 3482718"/>
                <a:gd name="connsiteX17" fmla="*/ 7513344 w 7517593"/>
                <a:gd name="connsiteY17" fmla="*/ 83843 h 3482718"/>
                <a:gd name="connsiteX18" fmla="*/ 7383804 w 7517593"/>
                <a:gd name="connsiteY18" fmla="*/ 205763 h 3482718"/>
                <a:gd name="connsiteX19" fmla="*/ 6583704 w 7517593"/>
                <a:gd name="connsiteY19" fmla="*/ 777263 h 3482718"/>
                <a:gd name="connsiteX20" fmla="*/ 4884444 w 7517593"/>
                <a:gd name="connsiteY20" fmla="*/ 1752623 h 3482718"/>
                <a:gd name="connsiteX21" fmla="*/ 2552724 w 7517593"/>
                <a:gd name="connsiteY21" fmla="*/ 2697503 h 3482718"/>
                <a:gd name="connsiteX22" fmla="*/ 845844 w 7517593"/>
                <a:gd name="connsiteY22" fmla="*/ 3345203 h 3482718"/>
                <a:gd name="connsiteX0" fmla="*/ 800247 w 7471996"/>
                <a:gd name="connsiteY0" fmla="*/ 3345203 h 3482662"/>
                <a:gd name="connsiteX1" fmla="*/ 144927 w 7471996"/>
                <a:gd name="connsiteY1" fmla="*/ 3482363 h 3482662"/>
                <a:gd name="connsiteX2" fmla="*/ 147 w 7471996"/>
                <a:gd name="connsiteY2" fmla="*/ 3284243 h 3482662"/>
                <a:gd name="connsiteX3" fmla="*/ 152547 w 7471996"/>
                <a:gd name="connsiteY3" fmla="*/ 3086123 h 3482662"/>
                <a:gd name="connsiteX4" fmla="*/ 457347 w 7471996"/>
                <a:gd name="connsiteY4" fmla="*/ 2827043 h 3482662"/>
                <a:gd name="connsiteX5" fmla="*/ 556407 w 7471996"/>
                <a:gd name="connsiteY5" fmla="*/ 2727983 h 3482662"/>
                <a:gd name="connsiteX6" fmla="*/ 594507 w 7471996"/>
                <a:gd name="connsiteY6" fmla="*/ 2476523 h 3482662"/>
                <a:gd name="connsiteX7" fmla="*/ 701187 w 7471996"/>
                <a:gd name="connsiteY7" fmla="*/ 2346983 h 3482662"/>
                <a:gd name="connsiteX8" fmla="*/ 990747 w 7471996"/>
                <a:gd name="connsiteY8" fmla="*/ 2179343 h 3482662"/>
                <a:gd name="connsiteX9" fmla="*/ 1554627 w 7471996"/>
                <a:gd name="connsiteY9" fmla="*/ 1927883 h 3482662"/>
                <a:gd name="connsiteX10" fmla="*/ 2385207 w 7471996"/>
                <a:gd name="connsiteY10" fmla="*/ 1645943 h 3482662"/>
                <a:gd name="connsiteX11" fmla="*/ 3086247 w 7471996"/>
                <a:gd name="connsiteY11" fmla="*/ 1447823 h 3482662"/>
                <a:gd name="connsiteX12" fmla="*/ 3962547 w 7471996"/>
                <a:gd name="connsiteY12" fmla="*/ 1150643 h 3482662"/>
                <a:gd name="connsiteX13" fmla="*/ 5219847 w 7471996"/>
                <a:gd name="connsiteY13" fmla="*/ 647723 h 3482662"/>
                <a:gd name="connsiteX14" fmla="*/ 5913267 w 7471996"/>
                <a:gd name="connsiteY14" fmla="*/ 403883 h 3482662"/>
                <a:gd name="connsiteX15" fmla="*/ 6858147 w 7471996"/>
                <a:gd name="connsiteY15" fmla="*/ 91463 h 3482662"/>
                <a:gd name="connsiteX16" fmla="*/ 7300107 w 7471996"/>
                <a:gd name="connsiteY16" fmla="*/ 23 h 3482662"/>
                <a:gd name="connsiteX17" fmla="*/ 7467747 w 7471996"/>
                <a:gd name="connsiteY17" fmla="*/ 83843 h 3482662"/>
                <a:gd name="connsiteX18" fmla="*/ 7338207 w 7471996"/>
                <a:gd name="connsiteY18" fmla="*/ 205763 h 3482662"/>
                <a:gd name="connsiteX19" fmla="*/ 6538107 w 7471996"/>
                <a:gd name="connsiteY19" fmla="*/ 777263 h 3482662"/>
                <a:gd name="connsiteX20" fmla="*/ 4838847 w 7471996"/>
                <a:gd name="connsiteY20" fmla="*/ 1752623 h 3482662"/>
                <a:gd name="connsiteX21" fmla="*/ 2507127 w 7471996"/>
                <a:gd name="connsiteY21" fmla="*/ 2697503 h 3482662"/>
                <a:gd name="connsiteX22" fmla="*/ 800247 w 7471996"/>
                <a:gd name="connsiteY22" fmla="*/ 3345203 h 3482662"/>
                <a:gd name="connsiteX0" fmla="*/ 805534 w 7477283"/>
                <a:gd name="connsiteY0" fmla="*/ 3345203 h 3482670"/>
                <a:gd name="connsiteX1" fmla="*/ 150214 w 7477283"/>
                <a:gd name="connsiteY1" fmla="*/ 3482363 h 3482670"/>
                <a:gd name="connsiteX2" fmla="*/ 5434 w 7477283"/>
                <a:gd name="connsiteY2" fmla="*/ 3284243 h 3482670"/>
                <a:gd name="connsiteX3" fmla="*/ 256894 w 7477283"/>
                <a:gd name="connsiteY3" fmla="*/ 3063263 h 3482670"/>
                <a:gd name="connsiteX4" fmla="*/ 462634 w 7477283"/>
                <a:gd name="connsiteY4" fmla="*/ 2827043 h 3482670"/>
                <a:gd name="connsiteX5" fmla="*/ 561694 w 7477283"/>
                <a:gd name="connsiteY5" fmla="*/ 2727983 h 3482670"/>
                <a:gd name="connsiteX6" fmla="*/ 599794 w 7477283"/>
                <a:gd name="connsiteY6" fmla="*/ 2476523 h 3482670"/>
                <a:gd name="connsiteX7" fmla="*/ 706474 w 7477283"/>
                <a:gd name="connsiteY7" fmla="*/ 2346983 h 3482670"/>
                <a:gd name="connsiteX8" fmla="*/ 996034 w 7477283"/>
                <a:gd name="connsiteY8" fmla="*/ 2179343 h 3482670"/>
                <a:gd name="connsiteX9" fmla="*/ 1559914 w 7477283"/>
                <a:gd name="connsiteY9" fmla="*/ 1927883 h 3482670"/>
                <a:gd name="connsiteX10" fmla="*/ 2390494 w 7477283"/>
                <a:gd name="connsiteY10" fmla="*/ 1645943 h 3482670"/>
                <a:gd name="connsiteX11" fmla="*/ 3091534 w 7477283"/>
                <a:gd name="connsiteY11" fmla="*/ 1447823 h 3482670"/>
                <a:gd name="connsiteX12" fmla="*/ 3967834 w 7477283"/>
                <a:gd name="connsiteY12" fmla="*/ 1150643 h 3482670"/>
                <a:gd name="connsiteX13" fmla="*/ 5225134 w 7477283"/>
                <a:gd name="connsiteY13" fmla="*/ 647723 h 3482670"/>
                <a:gd name="connsiteX14" fmla="*/ 5918554 w 7477283"/>
                <a:gd name="connsiteY14" fmla="*/ 403883 h 3482670"/>
                <a:gd name="connsiteX15" fmla="*/ 6863434 w 7477283"/>
                <a:gd name="connsiteY15" fmla="*/ 91463 h 3482670"/>
                <a:gd name="connsiteX16" fmla="*/ 7305394 w 7477283"/>
                <a:gd name="connsiteY16" fmla="*/ 23 h 3482670"/>
                <a:gd name="connsiteX17" fmla="*/ 7473034 w 7477283"/>
                <a:gd name="connsiteY17" fmla="*/ 83843 h 3482670"/>
                <a:gd name="connsiteX18" fmla="*/ 7343494 w 7477283"/>
                <a:gd name="connsiteY18" fmla="*/ 205763 h 3482670"/>
                <a:gd name="connsiteX19" fmla="*/ 6543394 w 7477283"/>
                <a:gd name="connsiteY19" fmla="*/ 777263 h 3482670"/>
                <a:gd name="connsiteX20" fmla="*/ 4844134 w 7477283"/>
                <a:gd name="connsiteY20" fmla="*/ 1752623 h 3482670"/>
                <a:gd name="connsiteX21" fmla="*/ 2512414 w 7477283"/>
                <a:gd name="connsiteY21" fmla="*/ 2697503 h 3482670"/>
                <a:gd name="connsiteX22" fmla="*/ 805534 w 7477283"/>
                <a:gd name="connsiteY22" fmla="*/ 3345203 h 3482670"/>
                <a:gd name="connsiteX0" fmla="*/ 819564 w 7491313"/>
                <a:gd name="connsiteY0" fmla="*/ 3345203 h 3482899"/>
                <a:gd name="connsiteX1" fmla="*/ 164244 w 7491313"/>
                <a:gd name="connsiteY1" fmla="*/ 3482363 h 3482899"/>
                <a:gd name="connsiteX2" fmla="*/ 4224 w 7491313"/>
                <a:gd name="connsiteY2" fmla="*/ 3345203 h 3482899"/>
                <a:gd name="connsiteX3" fmla="*/ 270924 w 7491313"/>
                <a:gd name="connsiteY3" fmla="*/ 3063263 h 3482899"/>
                <a:gd name="connsiteX4" fmla="*/ 476664 w 7491313"/>
                <a:gd name="connsiteY4" fmla="*/ 2827043 h 3482899"/>
                <a:gd name="connsiteX5" fmla="*/ 575724 w 7491313"/>
                <a:gd name="connsiteY5" fmla="*/ 2727983 h 3482899"/>
                <a:gd name="connsiteX6" fmla="*/ 613824 w 7491313"/>
                <a:gd name="connsiteY6" fmla="*/ 2476523 h 3482899"/>
                <a:gd name="connsiteX7" fmla="*/ 720504 w 7491313"/>
                <a:gd name="connsiteY7" fmla="*/ 2346983 h 3482899"/>
                <a:gd name="connsiteX8" fmla="*/ 1010064 w 7491313"/>
                <a:gd name="connsiteY8" fmla="*/ 2179343 h 3482899"/>
                <a:gd name="connsiteX9" fmla="*/ 1573944 w 7491313"/>
                <a:gd name="connsiteY9" fmla="*/ 1927883 h 3482899"/>
                <a:gd name="connsiteX10" fmla="*/ 2404524 w 7491313"/>
                <a:gd name="connsiteY10" fmla="*/ 1645943 h 3482899"/>
                <a:gd name="connsiteX11" fmla="*/ 3105564 w 7491313"/>
                <a:gd name="connsiteY11" fmla="*/ 1447823 h 3482899"/>
                <a:gd name="connsiteX12" fmla="*/ 3981864 w 7491313"/>
                <a:gd name="connsiteY12" fmla="*/ 1150643 h 3482899"/>
                <a:gd name="connsiteX13" fmla="*/ 5239164 w 7491313"/>
                <a:gd name="connsiteY13" fmla="*/ 647723 h 3482899"/>
                <a:gd name="connsiteX14" fmla="*/ 5932584 w 7491313"/>
                <a:gd name="connsiteY14" fmla="*/ 403883 h 3482899"/>
                <a:gd name="connsiteX15" fmla="*/ 6877464 w 7491313"/>
                <a:gd name="connsiteY15" fmla="*/ 91463 h 3482899"/>
                <a:gd name="connsiteX16" fmla="*/ 7319424 w 7491313"/>
                <a:gd name="connsiteY16" fmla="*/ 23 h 3482899"/>
                <a:gd name="connsiteX17" fmla="*/ 7487064 w 7491313"/>
                <a:gd name="connsiteY17" fmla="*/ 83843 h 3482899"/>
                <a:gd name="connsiteX18" fmla="*/ 7357524 w 7491313"/>
                <a:gd name="connsiteY18" fmla="*/ 205763 h 3482899"/>
                <a:gd name="connsiteX19" fmla="*/ 6557424 w 7491313"/>
                <a:gd name="connsiteY19" fmla="*/ 777263 h 3482899"/>
                <a:gd name="connsiteX20" fmla="*/ 4858164 w 7491313"/>
                <a:gd name="connsiteY20" fmla="*/ 1752623 h 3482899"/>
                <a:gd name="connsiteX21" fmla="*/ 2526444 w 7491313"/>
                <a:gd name="connsiteY21" fmla="*/ 2697503 h 3482899"/>
                <a:gd name="connsiteX22" fmla="*/ 819564 w 7491313"/>
                <a:gd name="connsiteY22" fmla="*/ 3345203 h 3482899"/>
                <a:gd name="connsiteX0" fmla="*/ 856054 w 7527803"/>
                <a:gd name="connsiteY0" fmla="*/ 3345203 h 3483210"/>
                <a:gd name="connsiteX1" fmla="*/ 200734 w 7527803"/>
                <a:gd name="connsiteY1" fmla="*/ 3482363 h 3483210"/>
                <a:gd name="connsiteX2" fmla="*/ 2614 w 7527803"/>
                <a:gd name="connsiteY2" fmla="*/ 3375683 h 3483210"/>
                <a:gd name="connsiteX3" fmla="*/ 307414 w 7527803"/>
                <a:gd name="connsiteY3" fmla="*/ 3063263 h 3483210"/>
                <a:gd name="connsiteX4" fmla="*/ 513154 w 7527803"/>
                <a:gd name="connsiteY4" fmla="*/ 2827043 h 3483210"/>
                <a:gd name="connsiteX5" fmla="*/ 612214 w 7527803"/>
                <a:gd name="connsiteY5" fmla="*/ 2727983 h 3483210"/>
                <a:gd name="connsiteX6" fmla="*/ 650314 w 7527803"/>
                <a:gd name="connsiteY6" fmla="*/ 2476523 h 3483210"/>
                <a:gd name="connsiteX7" fmla="*/ 756994 w 7527803"/>
                <a:gd name="connsiteY7" fmla="*/ 2346983 h 3483210"/>
                <a:gd name="connsiteX8" fmla="*/ 1046554 w 7527803"/>
                <a:gd name="connsiteY8" fmla="*/ 2179343 h 3483210"/>
                <a:gd name="connsiteX9" fmla="*/ 1610434 w 7527803"/>
                <a:gd name="connsiteY9" fmla="*/ 1927883 h 3483210"/>
                <a:gd name="connsiteX10" fmla="*/ 2441014 w 7527803"/>
                <a:gd name="connsiteY10" fmla="*/ 1645943 h 3483210"/>
                <a:gd name="connsiteX11" fmla="*/ 3142054 w 7527803"/>
                <a:gd name="connsiteY11" fmla="*/ 1447823 h 3483210"/>
                <a:gd name="connsiteX12" fmla="*/ 4018354 w 7527803"/>
                <a:gd name="connsiteY12" fmla="*/ 1150643 h 3483210"/>
                <a:gd name="connsiteX13" fmla="*/ 5275654 w 7527803"/>
                <a:gd name="connsiteY13" fmla="*/ 647723 h 3483210"/>
                <a:gd name="connsiteX14" fmla="*/ 5969074 w 7527803"/>
                <a:gd name="connsiteY14" fmla="*/ 403883 h 3483210"/>
                <a:gd name="connsiteX15" fmla="*/ 6913954 w 7527803"/>
                <a:gd name="connsiteY15" fmla="*/ 91463 h 3483210"/>
                <a:gd name="connsiteX16" fmla="*/ 7355914 w 7527803"/>
                <a:gd name="connsiteY16" fmla="*/ 23 h 3483210"/>
                <a:gd name="connsiteX17" fmla="*/ 7523554 w 7527803"/>
                <a:gd name="connsiteY17" fmla="*/ 83843 h 3483210"/>
                <a:gd name="connsiteX18" fmla="*/ 7394014 w 7527803"/>
                <a:gd name="connsiteY18" fmla="*/ 205763 h 3483210"/>
                <a:gd name="connsiteX19" fmla="*/ 6593914 w 7527803"/>
                <a:gd name="connsiteY19" fmla="*/ 777263 h 3483210"/>
                <a:gd name="connsiteX20" fmla="*/ 4894654 w 7527803"/>
                <a:gd name="connsiteY20" fmla="*/ 1752623 h 3483210"/>
                <a:gd name="connsiteX21" fmla="*/ 2562934 w 7527803"/>
                <a:gd name="connsiteY21" fmla="*/ 2697503 h 3483210"/>
                <a:gd name="connsiteX22" fmla="*/ 856054 w 7527803"/>
                <a:gd name="connsiteY22" fmla="*/ 3345203 h 3483210"/>
                <a:gd name="connsiteX0" fmla="*/ 854052 w 7525801"/>
                <a:gd name="connsiteY0" fmla="*/ 3345203 h 3483210"/>
                <a:gd name="connsiteX1" fmla="*/ 198732 w 7525801"/>
                <a:gd name="connsiteY1" fmla="*/ 3482363 h 3483210"/>
                <a:gd name="connsiteX2" fmla="*/ 612 w 7525801"/>
                <a:gd name="connsiteY2" fmla="*/ 3375683 h 3483210"/>
                <a:gd name="connsiteX3" fmla="*/ 244452 w 7525801"/>
                <a:gd name="connsiteY3" fmla="*/ 3063263 h 3483210"/>
                <a:gd name="connsiteX4" fmla="*/ 511152 w 7525801"/>
                <a:gd name="connsiteY4" fmla="*/ 2827043 h 3483210"/>
                <a:gd name="connsiteX5" fmla="*/ 610212 w 7525801"/>
                <a:gd name="connsiteY5" fmla="*/ 2727983 h 3483210"/>
                <a:gd name="connsiteX6" fmla="*/ 648312 w 7525801"/>
                <a:gd name="connsiteY6" fmla="*/ 2476523 h 3483210"/>
                <a:gd name="connsiteX7" fmla="*/ 754992 w 7525801"/>
                <a:gd name="connsiteY7" fmla="*/ 2346983 h 3483210"/>
                <a:gd name="connsiteX8" fmla="*/ 1044552 w 7525801"/>
                <a:gd name="connsiteY8" fmla="*/ 2179343 h 3483210"/>
                <a:gd name="connsiteX9" fmla="*/ 1608432 w 7525801"/>
                <a:gd name="connsiteY9" fmla="*/ 1927883 h 3483210"/>
                <a:gd name="connsiteX10" fmla="*/ 2439012 w 7525801"/>
                <a:gd name="connsiteY10" fmla="*/ 1645943 h 3483210"/>
                <a:gd name="connsiteX11" fmla="*/ 3140052 w 7525801"/>
                <a:gd name="connsiteY11" fmla="*/ 1447823 h 3483210"/>
                <a:gd name="connsiteX12" fmla="*/ 4016352 w 7525801"/>
                <a:gd name="connsiteY12" fmla="*/ 1150643 h 3483210"/>
                <a:gd name="connsiteX13" fmla="*/ 5273652 w 7525801"/>
                <a:gd name="connsiteY13" fmla="*/ 647723 h 3483210"/>
                <a:gd name="connsiteX14" fmla="*/ 5967072 w 7525801"/>
                <a:gd name="connsiteY14" fmla="*/ 403883 h 3483210"/>
                <a:gd name="connsiteX15" fmla="*/ 6911952 w 7525801"/>
                <a:gd name="connsiteY15" fmla="*/ 91463 h 3483210"/>
                <a:gd name="connsiteX16" fmla="*/ 7353912 w 7525801"/>
                <a:gd name="connsiteY16" fmla="*/ 23 h 3483210"/>
                <a:gd name="connsiteX17" fmla="*/ 7521552 w 7525801"/>
                <a:gd name="connsiteY17" fmla="*/ 83843 h 3483210"/>
                <a:gd name="connsiteX18" fmla="*/ 7392012 w 7525801"/>
                <a:gd name="connsiteY18" fmla="*/ 205763 h 3483210"/>
                <a:gd name="connsiteX19" fmla="*/ 6591912 w 7525801"/>
                <a:gd name="connsiteY19" fmla="*/ 777263 h 3483210"/>
                <a:gd name="connsiteX20" fmla="*/ 4892652 w 7525801"/>
                <a:gd name="connsiteY20" fmla="*/ 1752623 h 3483210"/>
                <a:gd name="connsiteX21" fmla="*/ 2560932 w 7525801"/>
                <a:gd name="connsiteY21" fmla="*/ 2697503 h 3483210"/>
                <a:gd name="connsiteX22" fmla="*/ 854052 w 7525801"/>
                <a:gd name="connsiteY22" fmla="*/ 3345203 h 3483210"/>
                <a:gd name="connsiteX0" fmla="*/ 854052 w 7525801"/>
                <a:gd name="connsiteY0" fmla="*/ 3345203 h 3483210"/>
                <a:gd name="connsiteX1" fmla="*/ 198732 w 7525801"/>
                <a:gd name="connsiteY1" fmla="*/ 3482363 h 3483210"/>
                <a:gd name="connsiteX2" fmla="*/ 612 w 7525801"/>
                <a:gd name="connsiteY2" fmla="*/ 3375683 h 3483210"/>
                <a:gd name="connsiteX3" fmla="*/ 244452 w 7525801"/>
                <a:gd name="connsiteY3" fmla="*/ 3063263 h 3483210"/>
                <a:gd name="connsiteX4" fmla="*/ 511152 w 7525801"/>
                <a:gd name="connsiteY4" fmla="*/ 2827043 h 3483210"/>
                <a:gd name="connsiteX5" fmla="*/ 610212 w 7525801"/>
                <a:gd name="connsiteY5" fmla="*/ 2727983 h 3483210"/>
                <a:gd name="connsiteX6" fmla="*/ 648312 w 7525801"/>
                <a:gd name="connsiteY6" fmla="*/ 2476523 h 3483210"/>
                <a:gd name="connsiteX7" fmla="*/ 754992 w 7525801"/>
                <a:gd name="connsiteY7" fmla="*/ 2346983 h 3483210"/>
                <a:gd name="connsiteX8" fmla="*/ 1044552 w 7525801"/>
                <a:gd name="connsiteY8" fmla="*/ 2179343 h 3483210"/>
                <a:gd name="connsiteX9" fmla="*/ 1608432 w 7525801"/>
                <a:gd name="connsiteY9" fmla="*/ 1927883 h 3483210"/>
                <a:gd name="connsiteX10" fmla="*/ 2439012 w 7525801"/>
                <a:gd name="connsiteY10" fmla="*/ 1645943 h 3483210"/>
                <a:gd name="connsiteX11" fmla="*/ 3140052 w 7525801"/>
                <a:gd name="connsiteY11" fmla="*/ 1447823 h 3483210"/>
                <a:gd name="connsiteX12" fmla="*/ 4016352 w 7525801"/>
                <a:gd name="connsiteY12" fmla="*/ 1150643 h 3483210"/>
                <a:gd name="connsiteX13" fmla="*/ 5273652 w 7525801"/>
                <a:gd name="connsiteY13" fmla="*/ 647723 h 3483210"/>
                <a:gd name="connsiteX14" fmla="*/ 5967072 w 7525801"/>
                <a:gd name="connsiteY14" fmla="*/ 403883 h 3483210"/>
                <a:gd name="connsiteX15" fmla="*/ 6911952 w 7525801"/>
                <a:gd name="connsiteY15" fmla="*/ 91463 h 3483210"/>
                <a:gd name="connsiteX16" fmla="*/ 7353912 w 7525801"/>
                <a:gd name="connsiteY16" fmla="*/ 23 h 3483210"/>
                <a:gd name="connsiteX17" fmla="*/ 7521552 w 7525801"/>
                <a:gd name="connsiteY17" fmla="*/ 83843 h 3483210"/>
                <a:gd name="connsiteX18" fmla="*/ 7392012 w 7525801"/>
                <a:gd name="connsiteY18" fmla="*/ 205763 h 3483210"/>
                <a:gd name="connsiteX19" fmla="*/ 6591912 w 7525801"/>
                <a:gd name="connsiteY19" fmla="*/ 777263 h 3483210"/>
                <a:gd name="connsiteX20" fmla="*/ 4892652 w 7525801"/>
                <a:gd name="connsiteY20" fmla="*/ 1752623 h 3483210"/>
                <a:gd name="connsiteX21" fmla="*/ 2560932 w 7525801"/>
                <a:gd name="connsiteY21" fmla="*/ 2697503 h 3483210"/>
                <a:gd name="connsiteX22" fmla="*/ 854052 w 7525801"/>
                <a:gd name="connsiteY22" fmla="*/ 3345203 h 3483210"/>
                <a:gd name="connsiteX0" fmla="*/ 854052 w 7525801"/>
                <a:gd name="connsiteY0" fmla="*/ 3345203 h 3483210"/>
                <a:gd name="connsiteX1" fmla="*/ 198732 w 7525801"/>
                <a:gd name="connsiteY1" fmla="*/ 3482363 h 3483210"/>
                <a:gd name="connsiteX2" fmla="*/ 612 w 7525801"/>
                <a:gd name="connsiteY2" fmla="*/ 3375683 h 3483210"/>
                <a:gd name="connsiteX3" fmla="*/ 244452 w 7525801"/>
                <a:gd name="connsiteY3" fmla="*/ 3063263 h 3483210"/>
                <a:gd name="connsiteX4" fmla="*/ 541632 w 7525801"/>
                <a:gd name="connsiteY4" fmla="*/ 2857523 h 3483210"/>
                <a:gd name="connsiteX5" fmla="*/ 610212 w 7525801"/>
                <a:gd name="connsiteY5" fmla="*/ 2727983 h 3483210"/>
                <a:gd name="connsiteX6" fmla="*/ 648312 w 7525801"/>
                <a:gd name="connsiteY6" fmla="*/ 2476523 h 3483210"/>
                <a:gd name="connsiteX7" fmla="*/ 754992 w 7525801"/>
                <a:gd name="connsiteY7" fmla="*/ 2346983 h 3483210"/>
                <a:gd name="connsiteX8" fmla="*/ 1044552 w 7525801"/>
                <a:gd name="connsiteY8" fmla="*/ 2179343 h 3483210"/>
                <a:gd name="connsiteX9" fmla="*/ 1608432 w 7525801"/>
                <a:gd name="connsiteY9" fmla="*/ 1927883 h 3483210"/>
                <a:gd name="connsiteX10" fmla="*/ 2439012 w 7525801"/>
                <a:gd name="connsiteY10" fmla="*/ 1645943 h 3483210"/>
                <a:gd name="connsiteX11" fmla="*/ 3140052 w 7525801"/>
                <a:gd name="connsiteY11" fmla="*/ 1447823 h 3483210"/>
                <a:gd name="connsiteX12" fmla="*/ 4016352 w 7525801"/>
                <a:gd name="connsiteY12" fmla="*/ 1150643 h 3483210"/>
                <a:gd name="connsiteX13" fmla="*/ 5273652 w 7525801"/>
                <a:gd name="connsiteY13" fmla="*/ 647723 h 3483210"/>
                <a:gd name="connsiteX14" fmla="*/ 5967072 w 7525801"/>
                <a:gd name="connsiteY14" fmla="*/ 403883 h 3483210"/>
                <a:gd name="connsiteX15" fmla="*/ 6911952 w 7525801"/>
                <a:gd name="connsiteY15" fmla="*/ 91463 h 3483210"/>
                <a:gd name="connsiteX16" fmla="*/ 7353912 w 7525801"/>
                <a:gd name="connsiteY16" fmla="*/ 23 h 3483210"/>
                <a:gd name="connsiteX17" fmla="*/ 7521552 w 7525801"/>
                <a:gd name="connsiteY17" fmla="*/ 83843 h 3483210"/>
                <a:gd name="connsiteX18" fmla="*/ 7392012 w 7525801"/>
                <a:gd name="connsiteY18" fmla="*/ 205763 h 3483210"/>
                <a:gd name="connsiteX19" fmla="*/ 6591912 w 7525801"/>
                <a:gd name="connsiteY19" fmla="*/ 777263 h 3483210"/>
                <a:gd name="connsiteX20" fmla="*/ 4892652 w 7525801"/>
                <a:gd name="connsiteY20" fmla="*/ 1752623 h 3483210"/>
                <a:gd name="connsiteX21" fmla="*/ 2560932 w 7525801"/>
                <a:gd name="connsiteY21" fmla="*/ 2697503 h 3483210"/>
                <a:gd name="connsiteX22" fmla="*/ 854052 w 7525801"/>
                <a:gd name="connsiteY22" fmla="*/ 3345203 h 3483210"/>
                <a:gd name="connsiteX0" fmla="*/ 854052 w 7525801"/>
                <a:gd name="connsiteY0" fmla="*/ 3345203 h 3483076"/>
                <a:gd name="connsiteX1" fmla="*/ 198732 w 7525801"/>
                <a:gd name="connsiteY1" fmla="*/ 3482363 h 3483076"/>
                <a:gd name="connsiteX2" fmla="*/ 612 w 7525801"/>
                <a:gd name="connsiteY2" fmla="*/ 3375683 h 3483076"/>
                <a:gd name="connsiteX3" fmla="*/ 244452 w 7525801"/>
                <a:gd name="connsiteY3" fmla="*/ 3124223 h 3483076"/>
                <a:gd name="connsiteX4" fmla="*/ 541632 w 7525801"/>
                <a:gd name="connsiteY4" fmla="*/ 2857523 h 3483076"/>
                <a:gd name="connsiteX5" fmla="*/ 610212 w 7525801"/>
                <a:gd name="connsiteY5" fmla="*/ 2727983 h 3483076"/>
                <a:gd name="connsiteX6" fmla="*/ 648312 w 7525801"/>
                <a:gd name="connsiteY6" fmla="*/ 2476523 h 3483076"/>
                <a:gd name="connsiteX7" fmla="*/ 754992 w 7525801"/>
                <a:gd name="connsiteY7" fmla="*/ 2346983 h 3483076"/>
                <a:gd name="connsiteX8" fmla="*/ 1044552 w 7525801"/>
                <a:gd name="connsiteY8" fmla="*/ 2179343 h 3483076"/>
                <a:gd name="connsiteX9" fmla="*/ 1608432 w 7525801"/>
                <a:gd name="connsiteY9" fmla="*/ 1927883 h 3483076"/>
                <a:gd name="connsiteX10" fmla="*/ 2439012 w 7525801"/>
                <a:gd name="connsiteY10" fmla="*/ 1645943 h 3483076"/>
                <a:gd name="connsiteX11" fmla="*/ 3140052 w 7525801"/>
                <a:gd name="connsiteY11" fmla="*/ 1447823 h 3483076"/>
                <a:gd name="connsiteX12" fmla="*/ 4016352 w 7525801"/>
                <a:gd name="connsiteY12" fmla="*/ 1150643 h 3483076"/>
                <a:gd name="connsiteX13" fmla="*/ 5273652 w 7525801"/>
                <a:gd name="connsiteY13" fmla="*/ 647723 h 3483076"/>
                <a:gd name="connsiteX14" fmla="*/ 5967072 w 7525801"/>
                <a:gd name="connsiteY14" fmla="*/ 403883 h 3483076"/>
                <a:gd name="connsiteX15" fmla="*/ 6911952 w 7525801"/>
                <a:gd name="connsiteY15" fmla="*/ 91463 h 3483076"/>
                <a:gd name="connsiteX16" fmla="*/ 7353912 w 7525801"/>
                <a:gd name="connsiteY16" fmla="*/ 23 h 3483076"/>
                <a:gd name="connsiteX17" fmla="*/ 7521552 w 7525801"/>
                <a:gd name="connsiteY17" fmla="*/ 83843 h 3483076"/>
                <a:gd name="connsiteX18" fmla="*/ 7392012 w 7525801"/>
                <a:gd name="connsiteY18" fmla="*/ 205763 h 3483076"/>
                <a:gd name="connsiteX19" fmla="*/ 6591912 w 7525801"/>
                <a:gd name="connsiteY19" fmla="*/ 777263 h 3483076"/>
                <a:gd name="connsiteX20" fmla="*/ 4892652 w 7525801"/>
                <a:gd name="connsiteY20" fmla="*/ 1752623 h 3483076"/>
                <a:gd name="connsiteX21" fmla="*/ 2560932 w 7525801"/>
                <a:gd name="connsiteY21" fmla="*/ 2697503 h 3483076"/>
                <a:gd name="connsiteX22" fmla="*/ 854052 w 7525801"/>
                <a:gd name="connsiteY22" fmla="*/ 3345203 h 3483076"/>
                <a:gd name="connsiteX0" fmla="*/ 854052 w 7525801"/>
                <a:gd name="connsiteY0" fmla="*/ 3345203 h 3483076"/>
                <a:gd name="connsiteX1" fmla="*/ 198732 w 7525801"/>
                <a:gd name="connsiteY1" fmla="*/ 3482363 h 3483076"/>
                <a:gd name="connsiteX2" fmla="*/ 612 w 7525801"/>
                <a:gd name="connsiteY2" fmla="*/ 3375683 h 3483076"/>
                <a:gd name="connsiteX3" fmla="*/ 244452 w 7525801"/>
                <a:gd name="connsiteY3" fmla="*/ 3124223 h 3483076"/>
                <a:gd name="connsiteX4" fmla="*/ 572112 w 7525801"/>
                <a:gd name="connsiteY4" fmla="*/ 2918483 h 3483076"/>
                <a:gd name="connsiteX5" fmla="*/ 610212 w 7525801"/>
                <a:gd name="connsiteY5" fmla="*/ 2727983 h 3483076"/>
                <a:gd name="connsiteX6" fmla="*/ 648312 w 7525801"/>
                <a:gd name="connsiteY6" fmla="*/ 2476523 h 3483076"/>
                <a:gd name="connsiteX7" fmla="*/ 754992 w 7525801"/>
                <a:gd name="connsiteY7" fmla="*/ 2346983 h 3483076"/>
                <a:gd name="connsiteX8" fmla="*/ 1044552 w 7525801"/>
                <a:gd name="connsiteY8" fmla="*/ 2179343 h 3483076"/>
                <a:gd name="connsiteX9" fmla="*/ 1608432 w 7525801"/>
                <a:gd name="connsiteY9" fmla="*/ 1927883 h 3483076"/>
                <a:gd name="connsiteX10" fmla="*/ 2439012 w 7525801"/>
                <a:gd name="connsiteY10" fmla="*/ 1645943 h 3483076"/>
                <a:gd name="connsiteX11" fmla="*/ 3140052 w 7525801"/>
                <a:gd name="connsiteY11" fmla="*/ 1447823 h 3483076"/>
                <a:gd name="connsiteX12" fmla="*/ 4016352 w 7525801"/>
                <a:gd name="connsiteY12" fmla="*/ 1150643 h 3483076"/>
                <a:gd name="connsiteX13" fmla="*/ 5273652 w 7525801"/>
                <a:gd name="connsiteY13" fmla="*/ 647723 h 3483076"/>
                <a:gd name="connsiteX14" fmla="*/ 5967072 w 7525801"/>
                <a:gd name="connsiteY14" fmla="*/ 403883 h 3483076"/>
                <a:gd name="connsiteX15" fmla="*/ 6911952 w 7525801"/>
                <a:gd name="connsiteY15" fmla="*/ 91463 h 3483076"/>
                <a:gd name="connsiteX16" fmla="*/ 7353912 w 7525801"/>
                <a:gd name="connsiteY16" fmla="*/ 23 h 3483076"/>
                <a:gd name="connsiteX17" fmla="*/ 7521552 w 7525801"/>
                <a:gd name="connsiteY17" fmla="*/ 83843 h 3483076"/>
                <a:gd name="connsiteX18" fmla="*/ 7392012 w 7525801"/>
                <a:gd name="connsiteY18" fmla="*/ 205763 h 3483076"/>
                <a:gd name="connsiteX19" fmla="*/ 6591912 w 7525801"/>
                <a:gd name="connsiteY19" fmla="*/ 777263 h 3483076"/>
                <a:gd name="connsiteX20" fmla="*/ 4892652 w 7525801"/>
                <a:gd name="connsiteY20" fmla="*/ 1752623 h 3483076"/>
                <a:gd name="connsiteX21" fmla="*/ 2560932 w 7525801"/>
                <a:gd name="connsiteY21" fmla="*/ 2697503 h 3483076"/>
                <a:gd name="connsiteX22" fmla="*/ 854052 w 7525801"/>
                <a:gd name="connsiteY22" fmla="*/ 3345203 h 3483076"/>
                <a:gd name="connsiteX0" fmla="*/ 855162 w 7526911"/>
                <a:gd name="connsiteY0" fmla="*/ 3345203 h 3483011"/>
                <a:gd name="connsiteX1" fmla="*/ 199842 w 7526911"/>
                <a:gd name="connsiteY1" fmla="*/ 3482363 h 3483011"/>
                <a:gd name="connsiteX2" fmla="*/ 1722 w 7526911"/>
                <a:gd name="connsiteY2" fmla="*/ 3375683 h 3483011"/>
                <a:gd name="connsiteX3" fmla="*/ 131262 w 7526911"/>
                <a:gd name="connsiteY3" fmla="*/ 3162323 h 3483011"/>
                <a:gd name="connsiteX4" fmla="*/ 573222 w 7526911"/>
                <a:gd name="connsiteY4" fmla="*/ 2918483 h 3483011"/>
                <a:gd name="connsiteX5" fmla="*/ 611322 w 7526911"/>
                <a:gd name="connsiteY5" fmla="*/ 2727983 h 3483011"/>
                <a:gd name="connsiteX6" fmla="*/ 649422 w 7526911"/>
                <a:gd name="connsiteY6" fmla="*/ 2476523 h 3483011"/>
                <a:gd name="connsiteX7" fmla="*/ 756102 w 7526911"/>
                <a:gd name="connsiteY7" fmla="*/ 2346983 h 3483011"/>
                <a:gd name="connsiteX8" fmla="*/ 1045662 w 7526911"/>
                <a:gd name="connsiteY8" fmla="*/ 2179343 h 3483011"/>
                <a:gd name="connsiteX9" fmla="*/ 1609542 w 7526911"/>
                <a:gd name="connsiteY9" fmla="*/ 1927883 h 3483011"/>
                <a:gd name="connsiteX10" fmla="*/ 2440122 w 7526911"/>
                <a:gd name="connsiteY10" fmla="*/ 1645943 h 3483011"/>
                <a:gd name="connsiteX11" fmla="*/ 3141162 w 7526911"/>
                <a:gd name="connsiteY11" fmla="*/ 1447823 h 3483011"/>
                <a:gd name="connsiteX12" fmla="*/ 4017462 w 7526911"/>
                <a:gd name="connsiteY12" fmla="*/ 1150643 h 3483011"/>
                <a:gd name="connsiteX13" fmla="*/ 5274762 w 7526911"/>
                <a:gd name="connsiteY13" fmla="*/ 647723 h 3483011"/>
                <a:gd name="connsiteX14" fmla="*/ 5968182 w 7526911"/>
                <a:gd name="connsiteY14" fmla="*/ 403883 h 3483011"/>
                <a:gd name="connsiteX15" fmla="*/ 6913062 w 7526911"/>
                <a:gd name="connsiteY15" fmla="*/ 91463 h 3483011"/>
                <a:gd name="connsiteX16" fmla="*/ 7355022 w 7526911"/>
                <a:gd name="connsiteY16" fmla="*/ 23 h 3483011"/>
                <a:gd name="connsiteX17" fmla="*/ 7522662 w 7526911"/>
                <a:gd name="connsiteY17" fmla="*/ 83843 h 3483011"/>
                <a:gd name="connsiteX18" fmla="*/ 7393122 w 7526911"/>
                <a:gd name="connsiteY18" fmla="*/ 205763 h 3483011"/>
                <a:gd name="connsiteX19" fmla="*/ 6593022 w 7526911"/>
                <a:gd name="connsiteY19" fmla="*/ 777263 h 3483011"/>
                <a:gd name="connsiteX20" fmla="*/ 4893762 w 7526911"/>
                <a:gd name="connsiteY20" fmla="*/ 1752623 h 3483011"/>
                <a:gd name="connsiteX21" fmla="*/ 2562042 w 7526911"/>
                <a:gd name="connsiteY21" fmla="*/ 2697503 h 3483011"/>
                <a:gd name="connsiteX22" fmla="*/ 855162 w 7526911"/>
                <a:gd name="connsiteY22" fmla="*/ 3345203 h 3483011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647780 w 7525269"/>
                <a:gd name="connsiteY6" fmla="*/ 2476523 h 3483062"/>
                <a:gd name="connsiteX7" fmla="*/ 754460 w 7525269"/>
                <a:gd name="connsiteY7" fmla="*/ 2346983 h 3483062"/>
                <a:gd name="connsiteX8" fmla="*/ 1044020 w 7525269"/>
                <a:gd name="connsiteY8" fmla="*/ 2179343 h 3483062"/>
                <a:gd name="connsiteX9" fmla="*/ 1607900 w 7525269"/>
                <a:gd name="connsiteY9" fmla="*/ 1927883 h 3483062"/>
                <a:gd name="connsiteX10" fmla="*/ 2438480 w 7525269"/>
                <a:gd name="connsiteY10" fmla="*/ 1645943 h 3483062"/>
                <a:gd name="connsiteX11" fmla="*/ 3139520 w 7525269"/>
                <a:gd name="connsiteY11" fmla="*/ 1447823 h 3483062"/>
                <a:gd name="connsiteX12" fmla="*/ 4015820 w 7525269"/>
                <a:gd name="connsiteY12" fmla="*/ 1150643 h 3483062"/>
                <a:gd name="connsiteX13" fmla="*/ 5273120 w 7525269"/>
                <a:gd name="connsiteY13" fmla="*/ 647723 h 3483062"/>
                <a:gd name="connsiteX14" fmla="*/ 5966540 w 7525269"/>
                <a:gd name="connsiteY14" fmla="*/ 403883 h 3483062"/>
                <a:gd name="connsiteX15" fmla="*/ 6911420 w 7525269"/>
                <a:gd name="connsiteY15" fmla="*/ 91463 h 3483062"/>
                <a:gd name="connsiteX16" fmla="*/ 7353380 w 7525269"/>
                <a:gd name="connsiteY16" fmla="*/ 23 h 3483062"/>
                <a:gd name="connsiteX17" fmla="*/ 7521020 w 7525269"/>
                <a:gd name="connsiteY17" fmla="*/ 83843 h 3483062"/>
                <a:gd name="connsiteX18" fmla="*/ 7391480 w 7525269"/>
                <a:gd name="connsiteY18" fmla="*/ 205763 h 3483062"/>
                <a:gd name="connsiteX19" fmla="*/ 6591380 w 7525269"/>
                <a:gd name="connsiteY19" fmla="*/ 777263 h 3483062"/>
                <a:gd name="connsiteX20" fmla="*/ 4892120 w 7525269"/>
                <a:gd name="connsiteY20" fmla="*/ 1752623 h 3483062"/>
                <a:gd name="connsiteX21" fmla="*/ 2560400 w 7525269"/>
                <a:gd name="connsiteY21" fmla="*/ 2697503 h 3483062"/>
                <a:gd name="connsiteX22" fmla="*/ 853520 w 7525269"/>
                <a:gd name="connsiteY22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647780 w 7525269"/>
                <a:gd name="connsiteY6" fmla="*/ 2476523 h 3483062"/>
                <a:gd name="connsiteX7" fmla="*/ 754460 w 7525269"/>
                <a:gd name="connsiteY7" fmla="*/ 2346983 h 3483062"/>
                <a:gd name="connsiteX8" fmla="*/ 1303100 w 7525269"/>
                <a:gd name="connsiteY8" fmla="*/ 2126003 h 3483062"/>
                <a:gd name="connsiteX9" fmla="*/ 1607900 w 7525269"/>
                <a:gd name="connsiteY9" fmla="*/ 1927883 h 3483062"/>
                <a:gd name="connsiteX10" fmla="*/ 2438480 w 7525269"/>
                <a:gd name="connsiteY10" fmla="*/ 1645943 h 3483062"/>
                <a:gd name="connsiteX11" fmla="*/ 3139520 w 7525269"/>
                <a:gd name="connsiteY11" fmla="*/ 1447823 h 3483062"/>
                <a:gd name="connsiteX12" fmla="*/ 4015820 w 7525269"/>
                <a:gd name="connsiteY12" fmla="*/ 1150643 h 3483062"/>
                <a:gd name="connsiteX13" fmla="*/ 5273120 w 7525269"/>
                <a:gd name="connsiteY13" fmla="*/ 647723 h 3483062"/>
                <a:gd name="connsiteX14" fmla="*/ 5966540 w 7525269"/>
                <a:gd name="connsiteY14" fmla="*/ 403883 h 3483062"/>
                <a:gd name="connsiteX15" fmla="*/ 6911420 w 7525269"/>
                <a:gd name="connsiteY15" fmla="*/ 91463 h 3483062"/>
                <a:gd name="connsiteX16" fmla="*/ 7353380 w 7525269"/>
                <a:gd name="connsiteY16" fmla="*/ 23 h 3483062"/>
                <a:gd name="connsiteX17" fmla="*/ 7521020 w 7525269"/>
                <a:gd name="connsiteY17" fmla="*/ 83843 h 3483062"/>
                <a:gd name="connsiteX18" fmla="*/ 7391480 w 7525269"/>
                <a:gd name="connsiteY18" fmla="*/ 205763 h 3483062"/>
                <a:gd name="connsiteX19" fmla="*/ 6591380 w 7525269"/>
                <a:gd name="connsiteY19" fmla="*/ 777263 h 3483062"/>
                <a:gd name="connsiteX20" fmla="*/ 4892120 w 7525269"/>
                <a:gd name="connsiteY20" fmla="*/ 1752623 h 3483062"/>
                <a:gd name="connsiteX21" fmla="*/ 2560400 w 7525269"/>
                <a:gd name="connsiteY21" fmla="*/ 2697503 h 3483062"/>
                <a:gd name="connsiteX22" fmla="*/ 853520 w 7525269"/>
                <a:gd name="connsiteY22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647780 w 7525269"/>
                <a:gd name="connsiteY6" fmla="*/ 2476523 h 3483062"/>
                <a:gd name="connsiteX7" fmla="*/ 1044020 w 7525269"/>
                <a:gd name="connsiteY7" fmla="*/ 2324123 h 3483062"/>
                <a:gd name="connsiteX8" fmla="*/ 1303100 w 7525269"/>
                <a:gd name="connsiteY8" fmla="*/ 2126003 h 3483062"/>
                <a:gd name="connsiteX9" fmla="*/ 1607900 w 7525269"/>
                <a:gd name="connsiteY9" fmla="*/ 1927883 h 3483062"/>
                <a:gd name="connsiteX10" fmla="*/ 2438480 w 7525269"/>
                <a:gd name="connsiteY10" fmla="*/ 1645943 h 3483062"/>
                <a:gd name="connsiteX11" fmla="*/ 3139520 w 7525269"/>
                <a:gd name="connsiteY11" fmla="*/ 1447823 h 3483062"/>
                <a:gd name="connsiteX12" fmla="*/ 4015820 w 7525269"/>
                <a:gd name="connsiteY12" fmla="*/ 1150643 h 3483062"/>
                <a:gd name="connsiteX13" fmla="*/ 5273120 w 7525269"/>
                <a:gd name="connsiteY13" fmla="*/ 647723 h 3483062"/>
                <a:gd name="connsiteX14" fmla="*/ 5966540 w 7525269"/>
                <a:gd name="connsiteY14" fmla="*/ 403883 h 3483062"/>
                <a:gd name="connsiteX15" fmla="*/ 6911420 w 7525269"/>
                <a:gd name="connsiteY15" fmla="*/ 91463 h 3483062"/>
                <a:gd name="connsiteX16" fmla="*/ 7353380 w 7525269"/>
                <a:gd name="connsiteY16" fmla="*/ 23 h 3483062"/>
                <a:gd name="connsiteX17" fmla="*/ 7521020 w 7525269"/>
                <a:gd name="connsiteY17" fmla="*/ 83843 h 3483062"/>
                <a:gd name="connsiteX18" fmla="*/ 7391480 w 7525269"/>
                <a:gd name="connsiteY18" fmla="*/ 205763 h 3483062"/>
                <a:gd name="connsiteX19" fmla="*/ 6591380 w 7525269"/>
                <a:gd name="connsiteY19" fmla="*/ 777263 h 3483062"/>
                <a:gd name="connsiteX20" fmla="*/ 4892120 w 7525269"/>
                <a:gd name="connsiteY20" fmla="*/ 1752623 h 3483062"/>
                <a:gd name="connsiteX21" fmla="*/ 2560400 w 7525269"/>
                <a:gd name="connsiteY21" fmla="*/ 2697503 h 3483062"/>
                <a:gd name="connsiteX22" fmla="*/ 853520 w 7525269"/>
                <a:gd name="connsiteY22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647780 w 7525269"/>
                <a:gd name="connsiteY6" fmla="*/ 247652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93500 w 7525269"/>
                <a:gd name="connsiteY5" fmla="*/ 259844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10620 w 7525269"/>
                <a:gd name="connsiteY4" fmla="*/ 2926103 h 3483062"/>
                <a:gd name="connsiteX5" fmla="*/ 693500 w 7525269"/>
                <a:gd name="connsiteY5" fmla="*/ 259844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10620 w 7525269"/>
                <a:gd name="connsiteY4" fmla="*/ 2926103 h 3483062"/>
                <a:gd name="connsiteX5" fmla="*/ 739220 w 7525269"/>
                <a:gd name="connsiteY5" fmla="*/ 255272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602060 w 7525269"/>
                <a:gd name="connsiteY4" fmla="*/ 2849903 h 3483062"/>
                <a:gd name="connsiteX5" fmla="*/ 739220 w 7525269"/>
                <a:gd name="connsiteY5" fmla="*/ 255272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602060 w 7525269"/>
                <a:gd name="connsiteY4" fmla="*/ 2849903 h 3483062"/>
                <a:gd name="connsiteX5" fmla="*/ 739220 w 7525269"/>
                <a:gd name="connsiteY5" fmla="*/ 2552723 h 3483062"/>
                <a:gd name="connsiteX6" fmla="*/ 983060 w 7525269"/>
                <a:gd name="connsiteY6" fmla="*/ 238508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602060 w 7525269"/>
                <a:gd name="connsiteY4" fmla="*/ 2849903 h 3483062"/>
                <a:gd name="connsiteX5" fmla="*/ 739220 w 7525269"/>
                <a:gd name="connsiteY5" fmla="*/ 2552723 h 3483062"/>
                <a:gd name="connsiteX6" fmla="*/ 983060 w 7525269"/>
                <a:gd name="connsiteY6" fmla="*/ 238508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58498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45358"/>
                <a:gd name="connsiteY0" fmla="*/ 3345203 h 3483062"/>
                <a:gd name="connsiteX1" fmla="*/ 198200 w 7545358"/>
                <a:gd name="connsiteY1" fmla="*/ 3482363 h 3483062"/>
                <a:gd name="connsiteX2" fmla="*/ 80 w 7545358"/>
                <a:gd name="connsiteY2" fmla="*/ 3375683 h 3483062"/>
                <a:gd name="connsiteX3" fmla="*/ 213440 w 7545358"/>
                <a:gd name="connsiteY3" fmla="*/ 3131843 h 3483062"/>
                <a:gd name="connsiteX4" fmla="*/ 602060 w 7545358"/>
                <a:gd name="connsiteY4" fmla="*/ 2849903 h 3483062"/>
                <a:gd name="connsiteX5" fmla="*/ 739220 w 7545358"/>
                <a:gd name="connsiteY5" fmla="*/ 2552723 h 3483062"/>
                <a:gd name="connsiteX6" fmla="*/ 983060 w 7545358"/>
                <a:gd name="connsiteY6" fmla="*/ 2385083 h 3483062"/>
                <a:gd name="connsiteX7" fmla="*/ 1303100 w 7545358"/>
                <a:gd name="connsiteY7" fmla="*/ 2126003 h 3483062"/>
                <a:gd name="connsiteX8" fmla="*/ 1607900 w 7545358"/>
                <a:gd name="connsiteY8" fmla="*/ 1927883 h 3483062"/>
                <a:gd name="connsiteX9" fmla="*/ 2438480 w 7545358"/>
                <a:gd name="connsiteY9" fmla="*/ 1645943 h 3483062"/>
                <a:gd name="connsiteX10" fmla="*/ 3139520 w 7545358"/>
                <a:gd name="connsiteY10" fmla="*/ 1447823 h 3483062"/>
                <a:gd name="connsiteX11" fmla="*/ 4015820 w 7545358"/>
                <a:gd name="connsiteY11" fmla="*/ 1150643 h 3483062"/>
                <a:gd name="connsiteX12" fmla="*/ 5273120 w 7545358"/>
                <a:gd name="connsiteY12" fmla="*/ 647723 h 3483062"/>
                <a:gd name="connsiteX13" fmla="*/ 5966540 w 7545358"/>
                <a:gd name="connsiteY13" fmla="*/ 403883 h 3483062"/>
                <a:gd name="connsiteX14" fmla="*/ 6911420 w 7545358"/>
                <a:gd name="connsiteY14" fmla="*/ 91463 h 3483062"/>
                <a:gd name="connsiteX15" fmla="*/ 7353380 w 7545358"/>
                <a:gd name="connsiteY15" fmla="*/ 23 h 3483062"/>
                <a:gd name="connsiteX16" fmla="*/ 7521020 w 7545358"/>
                <a:gd name="connsiteY16" fmla="*/ 83843 h 3483062"/>
                <a:gd name="connsiteX17" fmla="*/ 7391480 w 7545358"/>
                <a:gd name="connsiteY17" fmla="*/ 205763 h 3483062"/>
                <a:gd name="connsiteX18" fmla="*/ 6141800 w 7545358"/>
                <a:gd name="connsiteY18" fmla="*/ 952523 h 3483062"/>
                <a:gd name="connsiteX19" fmla="*/ 4892120 w 7545358"/>
                <a:gd name="connsiteY19" fmla="*/ 1584983 h 3483062"/>
                <a:gd name="connsiteX20" fmla="*/ 2560400 w 7545358"/>
                <a:gd name="connsiteY20" fmla="*/ 2697503 h 3483062"/>
                <a:gd name="connsiteX21" fmla="*/ 853520 w 7545358"/>
                <a:gd name="connsiteY21" fmla="*/ 3345203 h 3483062"/>
                <a:gd name="connsiteX0" fmla="*/ 853520 w 7547113"/>
                <a:gd name="connsiteY0" fmla="*/ 3345203 h 3483062"/>
                <a:gd name="connsiteX1" fmla="*/ 198200 w 7547113"/>
                <a:gd name="connsiteY1" fmla="*/ 3482363 h 3483062"/>
                <a:gd name="connsiteX2" fmla="*/ 80 w 7547113"/>
                <a:gd name="connsiteY2" fmla="*/ 3375683 h 3483062"/>
                <a:gd name="connsiteX3" fmla="*/ 213440 w 7547113"/>
                <a:gd name="connsiteY3" fmla="*/ 3131843 h 3483062"/>
                <a:gd name="connsiteX4" fmla="*/ 602060 w 7547113"/>
                <a:gd name="connsiteY4" fmla="*/ 2849903 h 3483062"/>
                <a:gd name="connsiteX5" fmla="*/ 739220 w 7547113"/>
                <a:gd name="connsiteY5" fmla="*/ 2552723 h 3483062"/>
                <a:gd name="connsiteX6" fmla="*/ 983060 w 7547113"/>
                <a:gd name="connsiteY6" fmla="*/ 2385083 h 3483062"/>
                <a:gd name="connsiteX7" fmla="*/ 1303100 w 7547113"/>
                <a:gd name="connsiteY7" fmla="*/ 2126003 h 3483062"/>
                <a:gd name="connsiteX8" fmla="*/ 1607900 w 7547113"/>
                <a:gd name="connsiteY8" fmla="*/ 1927883 h 3483062"/>
                <a:gd name="connsiteX9" fmla="*/ 2438480 w 7547113"/>
                <a:gd name="connsiteY9" fmla="*/ 1645943 h 3483062"/>
                <a:gd name="connsiteX10" fmla="*/ 3139520 w 7547113"/>
                <a:gd name="connsiteY10" fmla="*/ 1447823 h 3483062"/>
                <a:gd name="connsiteX11" fmla="*/ 4015820 w 7547113"/>
                <a:gd name="connsiteY11" fmla="*/ 1150643 h 3483062"/>
                <a:gd name="connsiteX12" fmla="*/ 5273120 w 7547113"/>
                <a:gd name="connsiteY12" fmla="*/ 647723 h 3483062"/>
                <a:gd name="connsiteX13" fmla="*/ 5966540 w 7547113"/>
                <a:gd name="connsiteY13" fmla="*/ 403883 h 3483062"/>
                <a:gd name="connsiteX14" fmla="*/ 6911420 w 7547113"/>
                <a:gd name="connsiteY14" fmla="*/ 91463 h 3483062"/>
                <a:gd name="connsiteX15" fmla="*/ 7353380 w 7547113"/>
                <a:gd name="connsiteY15" fmla="*/ 23 h 3483062"/>
                <a:gd name="connsiteX16" fmla="*/ 7521020 w 7547113"/>
                <a:gd name="connsiteY16" fmla="*/ 83843 h 3483062"/>
                <a:gd name="connsiteX17" fmla="*/ 7391480 w 7547113"/>
                <a:gd name="connsiteY17" fmla="*/ 205763 h 3483062"/>
                <a:gd name="connsiteX18" fmla="*/ 6111320 w 7547113"/>
                <a:gd name="connsiteY18" fmla="*/ 922043 h 3483062"/>
                <a:gd name="connsiteX19" fmla="*/ 4892120 w 7547113"/>
                <a:gd name="connsiteY19" fmla="*/ 1584983 h 3483062"/>
                <a:gd name="connsiteX20" fmla="*/ 2560400 w 7547113"/>
                <a:gd name="connsiteY20" fmla="*/ 2697503 h 3483062"/>
                <a:gd name="connsiteX21" fmla="*/ 853520 w 7547113"/>
                <a:gd name="connsiteY21" fmla="*/ 3345203 h 3483062"/>
                <a:gd name="connsiteX0" fmla="*/ 853520 w 7525655"/>
                <a:gd name="connsiteY0" fmla="*/ 3345207 h 3483066"/>
                <a:gd name="connsiteX1" fmla="*/ 198200 w 7525655"/>
                <a:gd name="connsiteY1" fmla="*/ 3482367 h 3483066"/>
                <a:gd name="connsiteX2" fmla="*/ 80 w 7525655"/>
                <a:gd name="connsiteY2" fmla="*/ 3375687 h 3483066"/>
                <a:gd name="connsiteX3" fmla="*/ 213440 w 7525655"/>
                <a:gd name="connsiteY3" fmla="*/ 3131847 h 3483066"/>
                <a:gd name="connsiteX4" fmla="*/ 602060 w 7525655"/>
                <a:gd name="connsiteY4" fmla="*/ 2849907 h 3483066"/>
                <a:gd name="connsiteX5" fmla="*/ 739220 w 7525655"/>
                <a:gd name="connsiteY5" fmla="*/ 2552727 h 3483066"/>
                <a:gd name="connsiteX6" fmla="*/ 983060 w 7525655"/>
                <a:gd name="connsiteY6" fmla="*/ 2385087 h 3483066"/>
                <a:gd name="connsiteX7" fmla="*/ 1303100 w 7525655"/>
                <a:gd name="connsiteY7" fmla="*/ 2126007 h 3483066"/>
                <a:gd name="connsiteX8" fmla="*/ 1607900 w 7525655"/>
                <a:gd name="connsiteY8" fmla="*/ 1927887 h 3483066"/>
                <a:gd name="connsiteX9" fmla="*/ 2438480 w 7525655"/>
                <a:gd name="connsiteY9" fmla="*/ 1645947 h 3483066"/>
                <a:gd name="connsiteX10" fmla="*/ 3139520 w 7525655"/>
                <a:gd name="connsiteY10" fmla="*/ 1447827 h 3483066"/>
                <a:gd name="connsiteX11" fmla="*/ 4015820 w 7525655"/>
                <a:gd name="connsiteY11" fmla="*/ 1150647 h 3483066"/>
                <a:gd name="connsiteX12" fmla="*/ 5273120 w 7525655"/>
                <a:gd name="connsiteY12" fmla="*/ 647727 h 3483066"/>
                <a:gd name="connsiteX13" fmla="*/ 5966540 w 7525655"/>
                <a:gd name="connsiteY13" fmla="*/ 403887 h 3483066"/>
                <a:gd name="connsiteX14" fmla="*/ 6911420 w 7525655"/>
                <a:gd name="connsiteY14" fmla="*/ 91467 h 3483066"/>
                <a:gd name="connsiteX15" fmla="*/ 7353380 w 7525655"/>
                <a:gd name="connsiteY15" fmla="*/ 27 h 3483066"/>
                <a:gd name="connsiteX16" fmla="*/ 7521020 w 7525655"/>
                <a:gd name="connsiteY16" fmla="*/ 83847 h 3483066"/>
                <a:gd name="connsiteX17" fmla="*/ 7193360 w 7525655"/>
                <a:gd name="connsiteY17" fmla="*/ 251487 h 3483066"/>
                <a:gd name="connsiteX18" fmla="*/ 6111320 w 7525655"/>
                <a:gd name="connsiteY18" fmla="*/ 922047 h 3483066"/>
                <a:gd name="connsiteX19" fmla="*/ 4892120 w 7525655"/>
                <a:gd name="connsiteY19" fmla="*/ 1584987 h 3483066"/>
                <a:gd name="connsiteX20" fmla="*/ 2560400 w 7525655"/>
                <a:gd name="connsiteY20" fmla="*/ 2697507 h 3483066"/>
                <a:gd name="connsiteX21" fmla="*/ 853520 w 7525655"/>
                <a:gd name="connsiteY21" fmla="*/ 3345207 h 3483066"/>
                <a:gd name="connsiteX0" fmla="*/ 853520 w 7522326"/>
                <a:gd name="connsiteY0" fmla="*/ 3497587 h 3635446"/>
                <a:gd name="connsiteX1" fmla="*/ 198200 w 7522326"/>
                <a:gd name="connsiteY1" fmla="*/ 3634747 h 3635446"/>
                <a:gd name="connsiteX2" fmla="*/ 80 w 7522326"/>
                <a:gd name="connsiteY2" fmla="*/ 3528067 h 3635446"/>
                <a:gd name="connsiteX3" fmla="*/ 213440 w 7522326"/>
                <a:gd name="connsiteY3" fmla="*/ 3284227 h 3635446"/>
                <a:gd name="connsiteX4" fmla="*/ 602060 w 7522326"/>
                <a:gd name="connsiteY4" fmla="*/ 3002287 h 3635446"/>
                <a:gd name="connsiteX5" fmla="*/ 739220 w 7522326"/>
                <a:gd name="connsiteY5" fmla="*/ 2705107 h 3635446"/>
                <a:gd name="connsiteX6" fmla="*/ 983060 w 7522326"/>
                <a:gd name="connsiteY6" fmla="*/ 2537467 h 3635446"/>
                <a:gd name="connsiteX7" fmla="*/ 1303100 w 7522326"/>
                <a:gd name="connsiteY7" fmla="*/ 2278387 h 3635446"/>
                <a:gd name="connsiteX8" fmla="*/ 1607900 w 7522326"/>
                <a:gd name="connsiteY8" fmla="*/ 2080267 h 3635446"/>
                <a:gd name="connsiteX9" fmla="*/ 2438480 w 7522326"/>
                <a:gd name="connsiteY9" fmla="*/ 1798327 h 3635446"/>
                <a:gd name="connsiteX10" fmla="*/ 3139520 w 7522326"/>
                <a:gd name="connsiteY10" fmla="*/ 1600207 h 3635446"/>
                <a:gd name="connsiteX11" fmla="*/ 4015820 w 7522326"/>
                <a:gd name="connsiteY11" fmla="*/ 1303027 h 3635446"/>
                <a:gd name="connsiteX12" fmla="*/ 5273120 w 7522326"/>
                <a:gd name="connsiteY12" fmla="*/ 800107 h 3635446"/>
                <a:gd name="connsiteX13" fmla="*/ 5966540 w 7522326"/>
                <a:gd name="connsiteY13" fmla="*/ 556267 h 3635446"/>
                <a:gd name="connsiteX14" fmla="*/ 6911420 w 7522326"/>
                <a:gd name="connsiteY14" fmla="*/ 243847 h 3635446"/>
                <a:gd name="connsiteX15" fmla="*/ 7292420 w 7522326"/>
                <a:gd name="connsiteY15" fmla="*/ 7 h 3635446"/>
                <a:gd name="connsiteX16" fmla="*/ 7521020 w 7522326"/>
                <a:gd name="connsiteY16" fmla="*/ 236227 h 3635446"/>
                <a:gd name="connsiteX17" fmla="*/ 7193360 w 7522326"/>
                <a:gd name="connsiteY17" fmla="*/ 403867 h 3635446"/>
                <a:gd name="connsiteX18" fmla="*/ 6111320 w 7522326"/>
                <a:gd name="connsiteY18" fmla="*/ 1074427 h 3635446"/>
                <a:gd name="connsiteX19" fmla="*/ 4892120 w 7522326"/>
                <a:gd name="connsiteY19" fmla="*/ 1737367 h 3635446"/>
                <a:gd name="connsiteX20" fmla="*/ 2560400 w 7522326"/>
                <a:gd name="connsiteY20" fmla="*/ 2849887 h 3635446"/>
                <a:gd name="connsiteX21" fmla="*/ 853520 w 7522326"/>
                <a:gd name="connsiteY21" fmla="*/ 3497587 h 3635446"/>
                <a:gd name="connsiteX0" fmla="*/ 853520 w 7327857"/>
                <a:gd name="connsiteY0" fmla="*/ 3497609 h 3635468"/>
                <a:gd name="connsiteX1" fmla="*/ 198200 w 7327857"/>
                <a:gd name="connsiteY1" fmla="*/ 3634769 h 3635468"/>
                <a:gd name="connsiteX2" fmla="*/ 80 w 7327857"/>
                <a:gd name="connsiteY2" fmla="*/ 3528089 h 3635468"/>
                <a:gd name="connsiteX3" fmla="*/ 213440 w 7327857"/>
                <a:gd name="connsiteY3" fmla="*/ 3284249 h 3635468"/>
                <a:gd name="connsiteX4" fmla="*/ 602060 w 7327857"/>
                <a:gd name="connsiteY4" fmla="*/ 3002309 h 3635468"/>
                <a:gd name="connsiteX5" fmla="*/ 739220 w 7327857"/>
                <a:gd name="connsiteY5" fmla="*/ 2705129 h 3635468"/>
                <a:gd name="connsiteX6" fmla="*/ 983060 w 7327857"/>
                <a:gd name="connsiteY6" fmla="*/ 2537489 h 3635468"/>
                <a:gd name="connsiteX7" fmla="*/ 1303100 w 7327857"/>
                <a:gd name="connsiteY7" fmla="*/ 2278409 h 3635468"/>
                <a:gd name="connsiteX8" fmla="*/ 1607900 w 7327857"/>
                <a:gd name="connsiteY8" fmla="*/ 2080289 h 3635468"/>
                <a:gd name="connsiteX9" fmla="*/ 2438480 w 7327857"/>
                <a:gd name="connsiteY9" fmla="*/ 1798349 h 3635468"/>
                <a:gd name="connsiteX10" fmla="*/ 3139520 w 7327857"/>
                <a:gd name="connsiteY10" fmla="*/ 1600229 h 3635468"/>
                <a:gd name="connsiteX11" fmla="*/ 4015820 w 7327857"/>
                <a:gd name="connsiteY11" fmla="*/ 1303049 h 3635468"/>
                <a:gd name="connsiteX12" fmla="*/ 5273120 w 7327857"/>
                <a:gd name="connsiteY12" fmla="*/ 800129 h 3635468"/>
                <a:gd name="connsiteX13" fmla="*/ 5966540 w 7327857"/>
                <a:gd name="connsiteY13" fmla="*/ 556289 h 3635468"/>
                <a:gd name="connsiteX14" fmla="*/ 6911420 w 7327857"/>
                <a:gd name="connsiteY14" fmla="*/ 243869 h 3635468"/>
                <a:gd name="connsiteX15" fmla="*/ 7292420 w 7327857"/>
                <a:gd name="connsiteY15" fmla="*/ 29 h 3635468"/>
                <a:gd name="connsiteX16" fmla="*/ 7300040 w 7327857"/>
                <a:gd name="connsiteY16" fmla="*/ 228629 h 3635468"/>
                <a:gd name="connsiteX17" fmla="*/ 7193360 w 7327857"/>
                <a:gd name="connsiteY17" fmla="*/ 403889 h 3635468"/>
                <a:gd name="connsiteX18" fmla="*/ 6111320 w 7327857"/>
                <a:gd name="connsiteY18" fmla="*/ 1074449 h 3635468"/>
                <a:gd name="connsiteX19" fmla="*/ 4892120 w 7327857"/>
                <a:gd name="connsiteY19" fmla="*/ 1737389 h 3635468"/>
                <a:gd name="connsiteX20" fmla="*/ 2560400 w 7327857"/>
                <a:gd name="connsiteY20" fmla="*/ 2849909 h 3635468"/>
                <a:gd name="connsiteX21" fmla="*/ 853520 w 7327857"/>
                <a:gd name="connsiteY21" fmla="*/ 3497609 h 3635468"/>
                <a:gd name="connsiteX0" fmla="*/ 853520 w 7372377"/>
                <a:gd name="connsiteY0" fmla="*/ 3498981 h 3636840"/>
                <a:gd name="connsiteX1" fmla="*/ 198200 w 7372377"/>
                <a:gd name="connsiteY1" fmla="*/ 3636141 h 3636840"/>
                <a:gd name="connsiteX2" fmla="*/ 80 w 7372377"/>
                <a:gd name="connsiteY2" fmla="*/ 3529461 h 3636840"/>
                <a:gd name="connsiteX3" fmla="*/ 213440 w 7372377"/>
                <a:gd name="connsiteY3" fmla="*/ 3285621 h 3636840"/>
                <a:gd name="connsiteX4" fmla="*/ 602060 w 7372377"/>
                <a:gd name="connsiteY4" fmla="*/ 3003681 h 3636840"/>
                <a:gd name="connsiteX5" fmla="*/ 739220 w 7372377"/>
                <a:gd name="connsiteY5" fmla="*/ 2706501 h 3636840"/>
                <a:gd name="connsiteX6" fmla="*/ 983060 w 7372377"/>
                <a:gd name="connsiteY6" fmla="*/ 2538861 h 3636840"/>
                <a:gd name="connsiteX7" fmla="*/ 1303100 w 7372377"/>
                <a:gd name="connsiteY7" fmla="*/ 2279781 h 3636840"/>
                <a:gd name="connsiteX8" fmla="*/ 1607900 w 7372377"/>
                <a:gd name="connsiteY8" fmla="*/ 2081661 h 3636840"/>
                <a:gd name="connsiteX9" fmla="*/ 2438480 w 7372377"/>
                <a:gd name="connsiteY9" fmla="*/ 1799721 h 3636840"/>
                <a:gd name="connsiteX10" fmla="*/ 3139520 w 7372377"/>
                <a:gd name="connsiteY10" fmla="*/ 1601601 h 3636840"/>
                <a:gd name="connsiteX11" fmla="*/ 4015820 w 7372377"/>
                <a:gd name="connsiteY11" fmla="*/ 1304421 h 3636840"/>
                <a:gd name="connsiteX12" fmla="*/ 5273120 w 7372377"/>
                <a:gd name="connsiteY12" fmla="*/ 801501 h 3636840"/>
                <a:gd name="connsiteX13" fmla="*/ 5966540 w 7372377"/>
                <a:gd name="connsiteY13" fmla="*/ 557661 h 3636840"/>
                <a:gd name="connsiteX14" fmla="*/ 6301820 w 7372377"/>
                <a:gd name="connsiteY14" fmla="*/ 344301 h 3636840"/>
                <a:gd name="connsiteX15" fmla="*/ 7292420 w 7372377"/>
                <a:gd name="connsiteY15" fmla="*/ 1401 h 3636840"/>
                <a:gd name="connsiteX16" fmla="*/ 7300040 w 7372377"/>
                <a:gd name="connsiteY16" fmla="*/ 230001 h 3636840"/>
                <a:gd name="connsiteX17" fmla="*/ 7193360 w 7372377"/>
                <a:gd name="connsiteY17" fmla="*/ 405261 h 3636840"/>
                <a:gd name="connsiteX18" fmla="*/ 6111320 w 7372377"/>
                <a:gd name="connsiteY18" fmla="*/ 1075821 h 3636840"/>
                <a:gd name="connsiteX19" fmla="*/ 4892120 w 7372377"/>
                <a:gd name="connsiteY19" fmla="*/ 1738761 h 3636840"/>
                <a:gd name="connsiteX20" fmla="*/ 2560400 w 7372377"/>
                <a:gd name="connsiteY20" fmla="*/ 2851281 h 3636840"/>
                <a:gd name="connsiteX21" fmla="*/ 853520 w 7372377"/>
                <a:gd name="connsiteY21" fmla="*/ 3498981 h 3636840"/>
                <a:gd name="connsiteX0" fmla="*/ 853520 w 7372377"/>
                <a:gd name="connsiteY0" fmla="*/ 3498981 h 3636840"/>
                <a:gd name="connsiteX1" fmla="*/ 198200 w 7372377"/>
                <a:gd name="connsiteY1" fmla="*/ 3636141 h 3636840"/>
                <a:gd name="connsiteX2" fmla="*/ 80 w 7372377"/>
                <a:gd name="connsiteY2" fmla="*/ 3529461 h 3636840"/>
                <a:gd name="connsiteX3" fmla="*/ 213440 w 7372377"/>
                <a:gd name="connsiteY3" fmla="*/ 3285621 h 3636840"/>
                <a:gd name="connsiteX4" fmla="*/ 602060 w 7372377"/>
                <a:gd name="connsiteY4" fmla="*/ 3003681 h 3636840"/>
                <a:gd name="connsiteX5" fmla="*/ 739220 w 7372377"/>
                <a:gd name="connsiteY5" fmla="*/ 2706501 h 3636840"/>
                <a:gd name="connsiteX6" fmla="*/ 983060 w 7372377"/>
                <a:gd name="connsiteY6" fmla="*/ 2538861 h 3636840"/>
                <a:gd name="connsiteX7" fmla="*/ 1303100 w 7372377"/>
                <a:gd name="connsiteY7" fmla="*/ 2279781 h 3636840"/>
                <a:gd name="connsiteX8" fmla="*/ 1607900 w 7372377"/>
                <a:gd name="connsiteY8" fmla="*/ 2081661 h 3636840"/>
                <a:gd name="connsiteX9" fmla="*/ 2438480 w 7372377"/>
                <a:gd name="connsiteY9" fmla="*/ 1799721 h 3636840"/>
                <a:gd name="connsiteX10" fmla="*/ 3139520 w 7372377"/>
                <a:gd name="connsiteY10" fmla="*/ 1601601 h 3636840"/>
                <a:gd name="connsiteX11" fmla="*/ 4015820 w 7372377"/>
                <a:gd name="connsiteY11" fmla="*/ 1304421 h 3636840"/>
                <a:gd name="connsiteX12" fmla="*/ 5273120 w 7372377"/>
                <a:gd name="connsiteY12" fmla="*/ 801501 h 3636840"/>
                <a:gd name="connsiteX13" fmla="*/ 5661740 w 7372377"/>
                <a:gd name="connsiteY13" fmla="*/ 565281 h 3636840"/>
                <a:gd name="connsiteX14" fmla="*/ 6301820 w 7372377"/>
                <a:gd name="connsiteY14" fmla="*/ 344301 h 3636840"/>
                <a:gd name="connsiteX15" fmla="*/ 7292420 w 7372377"/>
                <a:gd name="connsiteY15" fmla="*/ 1401 h 3636840"/>
                <a:gd name="connsiteX16" fmla="*/ 7300040 w 7372377"/>
                <a:gd name="connsiteY16" fmla="*/ 230001 h 3636840"/>
                <a:gd name="connsiteX17" fmla="*/ 7193360 w 7372377"/>
                <a:gd name="connsiteY17" fmla="*/ 405261 h 3636840"/>
                <a:gd name="connsiteX18" fmla="*/ 6111320 w 7372377"/>
                <a:gd name="connsiteY18" fmla="*/ 1075821 h 3636840"/>
                <a:gd name="connsiteX19" fmla="*/ 4892120 w 7372377"/>
                <a:gd name="connsiteY19" fmla="*/ 1738761 h 3636840"/>
                <a:gd name="connsiteX20" fmla="*/ 2560400 w 7372377"/>
                <a:gd name="connsiteY20" fmla="*/ 2851281 h 3636840"/>
                <a:gd name="connsiteX21" fmla="*/ 853520 w 7372377"/>
                <a:gd name="connsiteY21" fmla="*/ 3498981 h 3636840"/>
                <a:gd name="connsiteX0" fmla="*/ 853520 w 7372377"/>
                <a:gd name="connsiteY0" fmla="*/ 3498981 h 3636840"/>
                <a:gd name="connsiteX1" fmla="*/ 198200 w 7372377"/>
                <a:gd name="connsiteY1" fmla="*/ 3636141 h 3636840"/>
                <a:gd name="connsiteX2" fmla="*/ 80 w 7372377"/>
                <a:gd name="connsiteY2" fmla="*/ 3529461 h 3636840"/>
                <a:gd name="connsiteX3" fmla="*/ 213440 w 7372377"/>
                <a:gd name="connsiteY3" fmla="*/ 3285621 h 3636840"/>
                <a:gd name="connsiteX4" fmla="*/ 602060 w 7372377"/>
                <a:gd name="connsiteY4" fmla="*/ 3003681 h 3636840"/>
                <a:gd name="connsiteX5" fmla="*/ 739220 w 7372377"/>
                <a:gd name="connsiteY5" fmla="*/ 2706501 h 3636840"/>
                <a:gd name="connsiteX6" fmla="*/ 983060 w 7372377"/>
                <a:gd name="connsiteY6" fmla="*/ 2538861 h 3636840"/>
                <a:gd name="connsiteX7" fmla="*/ 1303100 w 7372377"/>
                <a:gd name="connsiteY7" fmla="*/ 2279781 h 3636840"/>
                <a:gd name="connsiteX8" fmla="*/ 1607900 w 7372377"/>
                <a:gd name="connsiteY8" fmla="*/ 2081661 h 3636840"/>
                <a:gd name="connsiteX9" fmla="*/ 2438480 w 7372377"/>
                <a:gd name="connsiteY9" fmla="*/ 1799721 h 3636840"/>
                <a:gd name="connsiteX10" fmla="*/ 3139520 w 7372377"/>
                <a:gd name="connsiteY10" fmla="*/ 1601601 h 3636840"/>
                <a:gd name="connsiteX11" fmla="*/ 4015820 w 7372377"/>
                <a:gd name="connsiteY11" fmla="*/ 1304421 h 3636840"/>
                <a:gd name="connsiteX12" fmla="*/ 4754960 w 7372377"/>
                <a:gd name="connsiteY12" fmla="*/ 908181 h 3636840"/>
                <a:gd name="connsiteX13" fmla="*/ 5661740 w 7372377"/>
                <a:gd name="connsiteY13" fmla="*/ 565281 h 3636840"/>
                <a:gd name="connsiteX14" fmla="*/ 6301820 w 7372377"/>
                <a:gd name="connsiteY14" fmla="*/ 344301 h 3636840"/>
                <a:gd name="connsiteX15" fmla="*/ 7292420 w 7372377"/>
                <a:gd name="connsiteY15" fmla="*/ 1401 h 3636840"/>
                <a:gd name="connsiteX16" fmla="*/ 7300040 w 7372377"/>
                <a:gd name="connsiteY16" fmla="*/ 230001 h 3636840"/>
                <a:gd name="connsiteX17" fmla="*/ 7193360 w 7372377"/>
                <a:gd name="connsiteY17" fmla="*/ 405261 h 3636840"/>
                <a:gd name="connsiteX18" fmla="*/ 6111320 w 7372377"/>
                <a:gd name="connsiteY18" fmla="*/ 1075821 h 3636840"/>
                <a:gd name="connsiteX19" fmla="*/ 4892120 w 7372377"/>
                <a:gd name="connsiteY19" fmla="*/ 1738761 h 3636840"/>
                <a:gd name="connsiteX20" fmla="*/ 2560400 w 7372377"/>
                <a:gd name="connsiteY20" fmla="*/ 2851281 h 3636840"/>
                <a:gd name="connsiteX21" fmla="*/ 853520 w 7372377"/>
                <a:gd name="connsiteY21" fmla="*/ 3498981 h 3636840"/>
                <a:gd name="connsiteX0" fmla="*/ 853520 w 7372377"/>
                <a:gd name="connsiteY0" fmla="*/ 3498981 h 3636840"/>
                <a:gd name="connsiteX1" fmla="*/ 198200 w 7372377"/>
                <a:gd name="connsiteY1" fmla="*/ 3636141 h 3636840"/>
                <a:gd name="connsiteX2" fmla="*/ 80 w 7372377"/>
                <a:gd name="connsiteY2" fmla="*/ 3529461 h 3636840"/>
                <a:gd name="connsiteX3" fmla="*/ 213440 w 7372377"/>
                <a:gd name="connsiteY3" fmla="*/ 3285621 h 3636840"/>
                <a:gd name="connsiteX4" fmla="*/ 602060 w 7372377"/>
                <a:gd name="connsiteY4" fmla="*/ 3003681 h 3636840"/>
                <a:gd name="connsiteX5" fmla="*/ 739220 w 7372377"/>
                <a:gd name="connsiteY5" fmla="*/ 2706501 h 3636840"/>
                <a:gd name="connsiteX6" fmla="*/ 983060 w 7372377"/>
                <a:gd name="connsiteY6" fmla="*/ 2538861 h 3636840"/>
                <a:gd name="connsiteX7" fmla="*/ 1303100 w 7372377"/>
                <a:gd name="connsiteY7" fmla="*/ 2279781 h 3636840"/>
                <a:gd name="connsiteX8" fmla="*/ 1607900 w 7372377"/>
                <a:gd name="connsiteY8" fmla="*/ 2081661 h 3636840"/>
                <a:gd name="connsiteX9" fmla="*/ 2438480 w 7372377"/>
                <a:gd name="connsiteY9" fmla="*/ 1799721 h 3636840"/>
                <a:gd name="connsiteX10" fmla="*/ 3139520 w 7372377"/>
                <a:gd name="connsiteY10" fmla="*/ 1601601 h 3636840"/>
                <a:gd name="connsiteX11" fmla="*/ 3589100 w 7372377"/>
                <a:gd name="connsiteY11" fmla="*/ 1456821 h 3636840"/>
                <a:gd name="connsiteX12" fmla="*/ 4754960 w 7372377"/>
                <a:gd name="connsiteY12" fmla="*/ 908181 h 3636840"/>
                <a:gd name="connsiteX13" fmla="*/ 5661740 w 7372377"/>
                <a:gd name="connsiteY13" fmla="*/ 565281 h 3636840"/>
                <a:gd name="connsiteX14" fmla="*/ 6301820 w 7372377"/>
                <a:gd name="connsiteY14" fmla="*/ 344301 h 3636840"/>
                <a:gd name="connsiteX15" fmla="*/ 7292420 w 7372377"/>
                <a:gd name="connsiteY15" fmla="*/ 1401 h 3636840"/>
                <a:gd name="connsiteX16" fmla="*/ 7300040 w 7372377"/>
                <a:gd name="connsiteY16" fmla="*/ 230001 h 3636840"/>
                <a:gd name="connsiteX17" fmla="*/ 7193360 w 7372377"/>
                <a:gd name="connsiteY17" fmla="*/ 405261 h 3636840"/>
                <a:gd name="connsiteX18" fmla="*/ 6111320 w 7372377"/>
                <a:gd name="connsiteY18" fmla="*/ 1075821 h 3636840"/>
                <a:gd name="connsiteX19" fmla="*/ 4892120 w 7372377"/>
                <a:gd name="connsiteY19" fmla="*/ 1738761 h 3636840"/>
                <a:gd name="connsiteX20" fmla="*/ 2560400 w 7372377"/>
                <a:gd name="connsiteY20" fmla="*/ 2851281 h 3636840"/>
                <a:gd name="connsiteX21" fmla="*/ 853520 w 7372377"/>
                <a:gd name="connsiteY21" fmla="*/ 3498981 h 3636840"/>
                <a:gd name="connsiteX0" fmla="*/ 853520 w 7351438"/>
                <a:gd name="connsiteY0" fmla="*/ 3320857 h 3458716"/>
                <a:gd name="connsiteX1" fmla="*/ 198200 w 7351438"/>
                <a:gd name="connsiteY1" fmla="*/ 3458017 h 3458716"/>
                <a:gd name="connsiteX2" fmla="*/ 80 w 7351438"/>
                <a:gd name="connsiteY2" fmla="*/ 3351337 h 3458716"/>
                <a:gd name="connsiteX3" fmla="*/ 213440 w 7351438"/>
                <a:gd name="connsiteY3" fmla="*/ 3107497 h 3458716"/>
                <a:gd name="connsiteX4" fmla="*/ 602060 w 7351438"/>
                <a:gd name="connsiteY4" fmla="*/ 2825557 h 3458716"/>
                <a:gd name="connsiteX5" fmla="*/ 739220 w 7351438"/>
                <a:gd name="connsiteY5" fmla="*/ 2528377 h 3458716"/>
                <a:gd name="connsiteX6" fmla="*/ 983060 w 7351438"/>
                <a:gd name="connsiteY6" fmla="*/ 2360737 h 3458716"/>
                <a:gd name="connsiteX7" fmla="*/ 1303100 w 7351438"/>
                <a:gd name="connsiteY7" fmla="*/ 2101657 h 3458716"/>
                <a:gd name="connsiteX8" fmla="*/ 1607900 w 7351438"/>
                <a:gd name="connsiteY8" fmla="*/ 1903537 h 3458716"/>
                <a:gd name="connsiteX9" fmla="*/ 2438480 w 7351438"/>
                <a:gd name="connsiteY9" fmla="*/ 1621597 h 3458716"/>
                <a:gd name="connsiteX10" fmla="*/ 3139520 w 7351438"/>
                <a:gd name="connsiteY10" fmla="*/ 1423477 h 3458716"/>
                <a:gd name="connsiteX11" fmla="*/ 3589100 w 7351438"/>
                <a:gd name="connsiteY11" fmla="*/ 1278697 h 3458716"/>
                <a:gd name="connsiteX12" fmla="*/ 4754960 w 7351438"/>
                <a:gd name="connsiteY12" fmla="*/ 730057 h 3458716"/>
                <a:gd name="connsiteX13" fmla="*/ 5661740 w 7351438"/>
                <a:gd name="connsiteY13" fmla="*/ 387157 h 3458716"/>
                <a:gd name="connsiteX14" fmla="*/ 6301820 w 7351438"/>
                <a:gd name="connsiteY14" fmla="*/ 166177 h 3458716"/>
                <a:gd name="connsiteX15" fmla="*/ 6751400 w 7351438"/>
                <a:gd name="connsiteY15" fmla="*/ 6157 h 3458716"/>
                <a:gd name="connsiteX16" fmla="*/ 7300040 w 7351438"/>
                <a:gd name="connsiteY16" fmla="*/ 51877 h 3458716"/>
                <a:gd name="connsiteX17" fmla="*/ 7193360 w 7351438"/>
                <a:gd name="connsiteY17" fmla="*/ 227137 h 3458716"/>
                <a:gd name="connsiteX18" fmla="*/ 6111320 w 7351438"/>
                <a:gd name="connsiteY18" fmla="*/ 897697 h 3458716"/>
                <a:gd name="connsiteX19" fmla="*/ 4892120 w 7351438"/>
                <a:gd name="connsiteY19" fmla="*/ 1560637 h 3458716"/>
                <a:gd name="connsiteX20" fmla="*/ 2560400 w 7351438"/>
                <a:gd name="connsiteY20" fmla="*/ 2673157 h 3458716"/>
                <a:gd name="connsiteX21" fmla="*/ 853520 w 7351438"/>
                <a:gd name="connsiteY21" fmla="*/ 3320857 h 3458716"/>
                <a:gd name="connsiteX0" fmla="*/ 853520 w 7292498"/>
                <a:gd name="connsiteY0" fmla="*/ 3360840 h 3498699"/>
                <a:gd name="connsiteX1" fmla="*/ 198200 w 7292498"/>
                <a:gd name="connsiteY1" fmla="*/ 3498000 h 3498699"/>
                <a:gd name="connsiteX2" fmla="*/ 80 w 7292498"/>
                <a:gd name="connsiteY2" fmla="*/ 3391320 h 3498699"/>
                <a:gd name="connsiteX3" fmla="*/ 213440 w 7292498"/>
                <a:gd name="connsiteY3" fmla="*/ 3147480 h 3498699"/>
                <a:gd name="connsiteX4" fmla="*/ 602060 w 7292498"/>
                <a:gd name="connsiteY4" fmla="*/ 2865540 h 3498699"/>
                <a:gd name="connsiteX5" fmla="*/ 739220 w 7292498"/>
                <a:gd name="connsiteY5" fmla="*/ 2568360 h 3498699"/>
                <a:gd name="connsiteX6" fmla="*/ 983060 w 7292498"/>
                <a:gd name="connsiteY6" fmla="*/ 2400720 h 3498699"/>
                <a:gd name="connsiteX7" fmla="*/ 1303100 w 7292498"/>
                <a:gd name="connsiteY7" fmla="*/ 2141640 h 3498699"/>
                <a:gd name="connsiteX8" fmla="*/ 1607900 w 7292498"/>
                <a:gd name="connsiteY8" fmla="*/ 1943520 h 3498699"/>
                <a:gd name="connsiteX9" fmla="*/ 2438480 w 7292498"/>
                <a:gd name="connsiteY9" fmla="*/ 1661580 h 3498699"/>
                <a:gd name="connsiteX10" fmla="*/ 3139520 w 7292498"/>
                <a:gd name="connsiteY10" fmla="*/ 1463460 h 3498699"/>
                <a:gd name="connsiteX11" fmla="*/ 3589100 w 7292498"/>
                <a:gd name="connsiteY11" fmla="*/ 1318680 h 3498699"/>
                <a:gd name="connsiteX12" fmla="*/ 4754960 w 7292498"/>
                <a:gd name="connsiteY12" fmla="*/ 770040 h 3498699"/>
                <a:gd name="connsiteX13" fmla="*/ 5661740 w 7292498"/>
                <a:gd name="connsiteY13" fmla="*/ 427140 h 3498699"/>
                <a:gd name="connsiteX14" fmla="*/ 6301820 w 7292498"/>
                <a:gd name="connsiteY14" fmla="*/ 206160 h 3498699"/>
                <a:gd name="connsiteX15" fmla="*/ 6751400 w 7292498"/>
                <a:gd name="connsiteY15" fmla="*/ 46140 h 3498699"/>
                <a:gd name="connsiteX16" fmla="*/ 7193360 w 7292498"/>
                <a:gd name="connsiteY16" fmla="*/ 15660 h 3498699"/>
                <a:gd name="connsiteX17" fmla="*/ 7193360 w 7292498"/>
                <a:gd name="connsiteY17" fmla="*/ 267120 h 3498699"/>
                <a:gd name="connsiteX18" fmla="*/ 6111320 w 7292498"/>
                <a:gd name="connsiteY18" fmla="*/ 937680 h 3498699"/>
                <a:gd name="connsiteX19" fmla="*/ 4892120 w 7292498"/>
                <a:gd name="connsiteY19" fmla="*/ 1600620 h 3498699"/>
                <a:gd name="connsiteX20" fmla="*/ 2560400 w 7292498"/>
                <a:gd name="connsiteY20" fmla="*/ 2713140 h 3498699"/>
                <a:gd name="connsiteX21" fmla="*/ 853520 w 7292498"/>
                <a:gd name="connsiteY21" fmla="*/ 3360840 h 3498699"/>
                <a:gd name="connsiteX0" fmla="*/ 853520 w 7283126"/>
                <a:gd name="connsiteY0" fmla="*/ 3360840 h 3498699"/>
                <a:gd name="connsiteX1" fmla="*/ 198200 w 7283126"/>
                <a:gd name="connsiteY1" fmla="*/ 3498000 h 3498699"/>
                <a:gd name="connsiteX2" fmla="*/ 80 w 7283126"/>
                <a:gd name="connsiteY2" fmla="*/ 3391320 h 3498699"/>
                <a:gd name="connsiteX3" fmla="*/ 213440 w 7283126"/>
                <a:gd name="connsiteY3" fmla="*/ 3147480 h 3498699"/>
                <a:gd name="connsiteX4" fmla="*/ 602060 w 7283126"/>
                <a:gd name="connsiteY4" fmla="*/ 2865540 h 3498699"/>
                <a:gd name="connsiteX5" fmla="*/ 739220 w 7283126"/>
                <a:gd name="connsiteY5" fmla="*/ 2568360 h 3498699"/>
                <a:gd name="connsiteX6" fmla="*/ 983060 w 7283126"/>
                <a:gd name="connsiteY6" fmla="*/ 2400720 h 3498699"/>
                <a:gd name="connsiteX7" fmla="*/ 1303100 w 7283126"/>
                <a:gd name="connsiteY7" fmla="*/ 2141640 h 3498699"/>
                <a:gd name="connsiteX8" fmla="*/ 1607900 w 7283126"/>
                <a:gd name="connsiteY8" fmla="*/ 1943520 h 3498699"/>
                <a:gd name="connsiteX9" fmla="*/ 2438480 w 7283126"/>
                <a:gd name="connsiteY9" fmla="*/ 1661580 h 3498699"/>
                <a:gd name="connsiteX10" fmla="*/ 3139520 w 7283126"/>
                <a:gd name="connsiteY10" fmla="*/ 1463460 h 3498699"/>
                <a:gd name="connsiteX11" fmla="*/ 3589100 w 7283126"/>
                <a:gd name="connsiteY11" fmla="*/ 1318680 h 3498699"/>
                <a:gd name="connsiteX12" fmla="*/ 4754960 w 7283126"/>
                <a:gd name="connsiteY12" fmla="*/ 770040 h 3498699"/>
                <a:gd name="connsiteX13" fmla="*/ 5661740 w 7283126"/>
                <a:gd name="connsiteY13" fmla="*/ 427140 h 3498699"/>
                <a:gd name="connsiteX14" fmla="*/ 6301820 w 7283126"/>
                <a:gd name="connsiteY14" fmla="*/ 206160 h 3498699"/>
                <a:gd name="connsiteX15" fmla="*/ 6751400 w 7283126"/>
                <a:gd name="connsiteY15" fmla="*/ 46140 h 3498699"/>
                <a:gd name="connsiteX16" fmla="*/ 7170500 w 7283126"/>
                <a:gd name="connsiteY16" fmla="*/ 15660 h 3498699"/>
                <a:gd name="connsiteX17" fmla="*/ 7193360 w 7283126"/>
                <a:gd name="connsiteY17" fmla="*/ 267120 h 3498699"/>
                <a:gd name="connsiteX18" fmla="*/ 6111320 w 7283126"/>
                <a:gd name="connsiteY18" fmla="*/ 937680 h 3498699"/>
                <a:gd name="connsiteX19" fmla="*/ 4892120 w 7283126"/>
                <a:gd name="connsiteY19" fmla="*/ 1600620 h 3498699"/>
                <a:gd name="connsiteX20" fmla="*/ 2560400 w 7283126"/>
                <a:gd name="connsiteY20" fmla="*/ 2713140 h 3498699"/>
                <a:gd name="connsiteX21" fmla="*/ 853520 w 7283126"/>
                <a:gd name="connsiteY21" fmla="*/ 3360840 h 3498699"/>
                <a:gd name="connsiteX0" fmla="*/ 853520 w 7300159"/>
                <a:gd name="connsiteY0" fmla="*/ 3355805 h 3493664"/>
                <a:gd name="connsiteX1" fmla="*/ 198200 w 7300159"/>
                <a:gd name="connsiteY1" fmla="*/ 3492965 h 3493664"/>
                <a:gd name="connsiteX2" fmla="*/ 80 w 7300159"/>
                <a:gd name="connsiteY2" fmla="*/ 3386285 h 3493664"/>
                <a:gd name="connsiteX3" fmla="*/ 213440 w 7300159"/>
                <a:gd name="connsiteY3" fmla="*/ 3142445 h 3493664"/>
                <a:gd name="connsiteX4" fmla="*/ 602060 w 7300159"/>
                <a:gd name="connsiteY4" fmla="*/ 2860505 h 3493664"/>
                <a:gd name="connsiteX5" fmla="*/ 739220 w 7300159"/>
                <a:gd name="connsiteY5" fmla="*/ 2563325 h 3493664"/>
                <a:gd name="connsiteX6" fmla="*/ 983060 w 7300159"/>
                <a:gd name="connsiteY6" fmla="*/ 2395685 h 3493664"/>
                <a:gd name="connsiteX7" fmla="*/ 1303100 w 7300159"/>
                <a:gd name="connsiteY7" fmla="*/ 2136605 h 3493664"/>
                <a:gd name="connsiteX8" fmla="*/ 1607900 w 7300159"/>
                <a:gd name="connsiteY8" fmla="*/ 1938485 h 3493664"/>
                <a:gd name="connsiteX9" fmla="*/ 2438480 w 7300159"/>
                <a:gd name="connsiteY9" fmla="*/ 1656545 h 3493664"/>
                <a:gd name="connsiteX10" fmla="*/ 3139520 w 7300159"/>
                <a:gd name="connsiteY10" fmla="*/ 1458425 h 3493664"/>
                <a:gd name="connsiteX11" fmla="*/ 3589100 w 7300159"/>
                <a:gd name="connsiteY11" fmla="*/ 1313645 h 3493664"/>
                <a:gd name="connsiteX12" fmla="*/ 4754960 w 7300159"/>
                <a:gd name="connsiteY12" fmla="*/ 765005 h 3493664"/>
                <a:gd name="connsiteX13" fmla="*/ 5661740 w 7300159"/>
                <a:gd name="connsiteY13" fmla="*/ 422105 h 3493664"/>
                <a:gd name="connsiteX14" fmla="*/ 6301820 w 7300159"/>
                <a:gd name="connsiteY14" fmla="*/ 201125 h 3493664"/>
                <a:gd name="connsiteX15" fmla="*/ 6751400 w 7300159"/>
                <a:gd name="connsiteY15" fmla="*/ 41105 h 3493664"/>
                <a:gd name="connsiteX16" fmla="*/ 7170500 w 7300159"/>
                <a:gd name="connsiteY16" fmla="*/ 10625 h 3493664"/>
                <a:gd name="connsiteX17" fmla="*/ 7216220 w 7300159"/>
                <a:gd name="connsiteY17" fmla="*/ 193505 h 3493664"/>
                <a:gd name="connsiteX18" fmla="*/ 6111320 w 7300159"/>
                <a:gd name="connsiteY18" fmla="*/ 932645 h 3493664"/>
                <a:gd name="connsiteX19" fmla="*/ 4892120 w 7300159"/>
                <a:gd name="connsiteY19" fmla="*/ 1595585 h 3493664"/>
                <a:gd name="connsiteX20" fmla="*/ 2560400 w 7300159"/>
                <a:gd name="connsiteY20" fmla="*/ 2708105 h 3493664"/>
                <a:gd name="connsiteX21" fmla="*/ 853520 w 7300159"/>
                <a:gd name="connsiteY21" fmla="*/ 3355805 h 3493664"/>
                <a:gd name="connsiteX0" fmla="*/ 853520 w 7279877"/>
                <a:gd name="connsiteY0" fmla="*/ 3355805 h 3493664"/>
                <a:gd name="connsiteX1" fmla="*/ 198200 w 7279877"/>
                <a:gd name="connsiteY1" fmla="*/ 3492965 h 3493664"/>
                <a:gd name="connsiteX2" fmla="*/ 80 w 7279877"/>
                <a:gd name="connsiteY2" fmla="*/ 3386285 h 3493664"/>
                <a:gd name="connsiteX3" fmla="*/ 213440 w 7279877"/>
                <a:gd name="connsiteY3" fmla="*/ 3142445 h 3493664"/>
                <a:gd name="connsiteX4" fmla="*/ 602060 w 7279877"/>
                <a:gd name="connsiteY4" fmla="*/ 2860505 h 3493664"/>
                <a:gd name="connsiteX5" fmla="*/ 739220 w 7279877"/>
                <a:gd name="connsiteY5" fmla="*/ 2563325 h 3493664"/>
                <a:gd name="connsiteX6" fmla="*/ 983060 w 7279877"/>
                <a:gd name="connsiteY6" fmla="*/ 2395685 h 3493664"/>
                <a:gd name="connsiteX7" fmla="*/ 1303100 w 7279877"/>
                <a:gd name="connsiteY7" fmla="*/ 2136605 h 3493664"/>
                <a:gd name="connsiteX8" fmla="*/ 1607900 w 7279877"/>
                <a:gd name="connsiteY8" fmla="*/ 1938485 h 3493664"/>
                <a:gd name="connsiteX9" fmla="*/ 2438480 w 7279877"/>
                <a:gd name="connsiteY9" fmla="*/ 1656545 h 3493664"/>
                <a:gd name="connsiteX10" fmla="*/ 3139520 w 7279877"/>
                <a:gd name="connsiteY10" fmla="*/ 1458425 h 3493664"/>
                <a:gd name="connsiteX11" fmla="*/ 3589100 w 7279877"/>
                <a:gd name="connsiteY11" fmla="*/ 1313645 h 3493664"/>
                <a:gd name="connsiteX12" fmla="*/ 4754960 w 7279877"/>
                <a:gd name="connsiteY12" fmla="*/ 765005 h 3493664"/>
                <a:gd name="connsiteX13" fmla="*/ 5661740 w 7279877"/>
                <a:gd name="connsiteY13" fmla="*/ 422105 h 3493664"/>
                <a:gd name="connsiteX14" fmla="*/ 6301820 w 7279877"/>
                <a:gd name="connsiteY14" fmla="*/ 201125 h 3493664"/>
                <a:gd name="connsiteX15" fmla="*/ 6751400 w 7279877"/>
                <a:gd name="connsiteY15" fmla="*/ 41105 h 3493664"/>
                <a:gd name="connsiteX16" fmla="*/ 7170500 w 7279877"/>
                <a:gd name="connsiteY16" fmla="*/ 10625 h 3493664"/>
                <a:gd name="connsiteX17" fmla="*/ 7216220 w 7279877"/>
                <a:gd name="connsiteY17" fmla="*/ 193505 h 3493664"/>
                <a:gd name="connsiteX18" fmla="*/ 6111320 w 7279877"/>
                <a:gd name="connsiteY18" fmla="*/ 932645 h 3493664"/>
                <a:gd name="connsiteX19" fmla="*/ 4892120 w 7279877"/>
                <a:gd name="connsiteY19" fmla="*/ 1595585 h 3493664"/>
                <a:gd name="connsiteX20" fmla="*/ 2560400 w 7279877"/>
                <a:gd name="connsiteY20" fmla="*/ 2708105 h 3493664"/>
                <a:gd name="connsiteX21" fmla="*/ 853520 w 7279877"/>
                <a:gd name="connsiteY21" fmla="*/ 3355805 h 3493664"/>
                <a:gd name="connsiteX0" fmla="*/ 853520 w 7281118"/>
                <a:gd name="connsiteY0" fmla="*/ 3348316 h 3486175"/>
                <a:gd name="connsiteX1" fmla="*/ 198200 w 7281118"/>
                <a:gd name="connsiteY1" fmla="*/ 3485476 h 3486175"/>
                <a:gd name="connsiteX2" fmla="*/ 80 w 7281118"/>
                <a:gd name="connsiteY2" fmla="*/ 3378796 h 3486175"/>
                <a:gd name="connsiteX3" fmla="*/ 213440 w 7281118"/>
                <a:gd name="connsiteY3" fmla="*/ 3134956 h 3486175"/>
                <a:gd name="connsiteX4" fmla="*/ 602060 w 7281118"/>
                <a:gd name="connsiteY4" fmla="*/ 2853016 h 3486175"/>
                <a:gd name="connsiteX5" fmla="*/ 739220 w 7281118"/>
                <a:gd name="connsiteY5" fmla="*/ 2555836 h 3486175"/>
                <a:gd name="connsiteX6" fmla="*/ 983060 w 7281118"/>
                <a:gd name="connsiteY6" fmla="*/ 2388196 h 3486175"/>
                <a:gd name="connsiteX7" fmla="*/ 1303100 w 7281118"/>
                <a:gd name="connsiteY7" fmla="*/ 2129116 h 3486175"/>
                <a:gd name="connsiteX8" fmla="*/ 1607900 w 7281118"/>
                <a:gd name="connsiteY8" fmla="*/ 1930996 h 3486175"/>
                <a:gd name="connsiteX9" fmla="*/ 2438480 w 7281118"/>
                <a:gd name="connsiteY9" fmla="*/ 1649056 h 3486175"/>
                <a:gd name="connsiteX10" fmla="*/ 3139520 w 7281118"/>
                <a:gd name="connsiteY10" fmla="*/ 1450936 h 3486175"/>
                <a:gd name="connsiteX11" fmla="*/ 3589100 w 7281118"/>
                <a:gd name="connsiteY11" fmla="*/ 1306156 h 3486175"/>
                <a:gd name="connsiteX12" fmla="*/ 4754960 w 7281118"/>
                <a:gd name="connsiteY12" fmla="*/ 757516 h 3486175"/>
                <a:gd name="connsiteX13" fmla="*/ 5661740 w 7281118"/>
                <a:gd name="connsiteY13" fmla="*/ 414616 h 3486175"/>
                <a:gd name="connsiteX14" fmla="*/ 6301820 w 7281118"/>
                <a:gd name="connsiteY14" fmla="*/ 193636 h 3486175"/>
                <a:gd name="connsiteX15" fmla="*/ 6720920 w 7281118"/>
                <a:gd name="connsiteY15" fmla="*/ 79336 h 3486175"/>
                <a:gd name="connsiteX16" fmla="*/ 7170500 w 7281118"/>
                <a:gd name="connsiteY16" fmla="*/ 3136 h 3486175"/>
                <a:gd name="connsiteX17" fmla="*/ 7216220 w 7281118"/>
                <a:gd name="connsiteY17" fmla="*/ 186016 h 3486175"/>
                <a:gd name="connsiteX18" fmla="*/ 6111320 w 7281118"/>
                <a:gd name="connsiteY18" fmla="*/ 925156 h 3486175"/>
                <a:gd name="connsiteX19" fmla="*/ 4892120 w 7281118"/>
                <a:gd name="connsiteY19" fmla="*/ 1588096 h 3486175"/>
                <a:gd name="connsiteX20" fmla="*/ 2560400 w 7281118"/>
                <a:gd name="connsiteY20" fmla="*/ 2700616 h 3486175"/>
                <a:gd name="connsiteX21" fmla="*/ 853520 w 7281118"/>
                <a:gd name="connsiteY21" fmla="*/ 3348316 h 3486175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303100 w 7281118"/>
                <a:gd name="connsiteY7" fmla="*/ 2129560 h 3486619"/>
                <a:gd name="connsiteX8" fmla="*/ 1607900 w 7281118"/>
                <a:gd name="connsiteY8" fmla="*/ 1931440 h 3486619"/>
                <a:gd name="connsiteX9" fmla="*/ 2438480 w 7281118"/>
                <a:gd name="connsiteY9" fmla="*/ 1649500 h 3486619"/>
                <a:gd name="connsiteX10" fmla="*/ 3139520 w 7281118"/>
                <a:gd name="connsiteY10" fmla="*/ 1451380 h 3486619"/>
                <a:gd name="connsiteX11" fmla="*/ 3589100 w 7281118"/>
                <a:gd name="connsiteY11" fmla="*/ 1306600 h 3486619"/>
                <a:gd name="connsiteX12" fmla="*/ 4754960 w 7281118"/>
                <a:gd name="connsiteY12" fmla="*/ 757960 h 3486619"/>
                <a:gd name="connsiteX13" fmla="*/ 5661740 w 7281118"/>
                <a:gd name="connsiteY13" fmla="*/ 415060 h 3486619"/>
                <a:gd name="connsiteX14" fmla="*/ 6187520 w 7281118"/>
                <a:gd name="connsiteY14" fmla="*/ 255040 h 3486619"/>
                <a:gd name="connsiteX15" fmla="*/ 6720920 w 7281118"/>
                <a:gd name="connsiteY15" fmla="*/ 79780 h 3486619"/>
                <a:gd name="connsiteX16" fmla="*/ 7170500 w 7281118"/>
                <a:gd name="connsiteY16" fmla="*/ 3580 h 3486619"/>
                <a:gd name="connsiteX17" fmla="*/ 7216220 w 7281118"/>
                <a:gd name="connsiteY17" fmla="*/ 186460 h 3486619"/>
                <a:gd name="connsiteX18" fmla="*/ 6111320 w 7281118"/>
                <a:gd name="connsiteY18" fmla="*/ 925600 h 3486619"/>
                <a:gd name="connsiteX19" fmla="*/ 4892120 w 7281118"/>
                <a:gd name="connsiteY19" fmla="*/ 1588540 h 3486619"/>
                <a:gd name="connsiteX20" fmla="*/ 2560400 w 7281118"/>
                <a:gd name="connsiteY20" fmla="*/ 2701060 h 3486619"/>
                <a:gd name="connsiteX21" fmla="*/ 853520 w 7281118"/>
                <a:gd name="connsiteY21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303100 w 7281118"/>
                <a:gd name="connsiteY7" fmla="*/ 2129560 h 3486619"/>
                <a:gd name="connsiteX8" fmla="*/ 2438480 w 7281118"/>
                <a:gd name="connsiteY8" fmla="*/ 1649500 h 3486619"/>
                <a:gd name="connsiteX9" fmla="*/ 3139520 w 7281118"/>
                <a:gd name="connsiteY9" fmla="*/ 1451380 h 3486619"/>
                <a:gd name="connsiteX10" fmla="*/ 3589100 w 7281118"/>
                <a:gd name="connsiteY10" fmla="*/ 1306600 h 3486619"/>
                <a:gd name="connsiteX11" fmla="*/ 4754960 w 7281118"/>
                <a:gd name="connsiteY11" fmla="*/ 757960 h 3486619"/>
                <a:gd name="connsiteX12" fmla="*/ 5661740 w 7281118"/>
                <a:gd name="connsiteY12" fmla="*/ 415060 h 3486619"/>
                <a:gd name="connsiteX13" fmla="*/ 6187520 w 7281118"/>
                <a:gd name="connsiteY13" fmla="*/ 255040 h 3486619"/>
                <a:gd name="connsiteX14" fmla="*/ 6720920 w 7281118"/>
                <a:gd name="connsiteY14" fmla="*/ 79780 h 3486619"/>
                <a:gd name="connsiteX15" fmla="*/ 7170500 w 7281118"/>
                <a:gd name="connsiteY15" fmla="*/ 3580 h 3486619"/>
                <a:gd name="connsiteX16" fmla="*/ 7216220 w 7281118"/>
                <a:gd name="connsiteY16" fmla="*/ 186460 h 3486619"/>
                <a:gd name="connsiteX17" fmla="*/ 6111320 w 7281118"/>
                <a:gd name="connsiteY17" fmla="*/ 925600 h 3486619"/>
                <a:gd name="connsiteX18" fmla="*/ 4892120 w 7281118"/>
                <a:gd name="connsiteY18" fmla="*/ 1588540 h 3486619"/>
                <a:gd name="connsiteX19" fmla="*/ 2560400 w 7281118"/>
                <a:gd name="connsiteY19" fmla="*/ 2701060 h 3486619"/>
                <a:gd name="connsiteX20" fmla="*/ 853520 w 7281118"/>
                <a:gd name="connsiteY20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438480 w 7281118"/>
                <a:gd name="connsiteY8" fmla="*/ 1649500 h 3486619"/>
                <a:gd name="connsiteX9" fmla="*/ 3139520 w 7281118"/>
                <a:gd name="connsiteY9" fmla="*/ 1451380 h 3486619"/>
                <a:gd name="connsiteX10" fmla="*/ 3589100 w 7281118"/>
                <a:gd name="connsiteY10" fmla="*/ 1306600 h 3486619"/>
                <a:gd name="connsiteX11" fmla="*/ 4754960 w 7281118"/>
                <a:gd name="connsiteY11" fmla="*/ 757960 h 3486619"/>
                <a:gd name="connsiteX12" fmla="*/ 5661740 w 7281118"/>
                <a:gd name="connsiteY12" fmla="*/ 415060 h 3486619"/>
                <a:gd name="connsiteX13" fmla="*/ 6187520 w 7281118"/>
                <a:gd name="connsiteY13" fmla="*/ 255040 h 3486619"/>
                <a:gd name="connsiteX14" fmla="*/ 6720920 w 7281118"/>
                <a:gd name="connsiteY14" fmla="*/ 79780 h 3486619"/>
                <a:gd name="connsiteX15" fmla="*/ 7170500 w 7281118"/>
                <a:gd name="connsiteY15" fmla="*/ 3580 h 3486619"/>
                <a:gd name="connsiteX16" fmla="*/ 7216220 w 7281118"/>
                <a:gd name="connsiteY16" fmla="*/ 186460 h 3486619"/>
                <a:gd name="connsiteX17" fmla="*/ 6111320 w 7281118"/>
                <a:gd name="connsiteY17" fmla="*/ 925600 h 3486619"/>
                <a:gd name="connsiteX18" fmla="*/ 4892120 w 7281118"/>
                <a:gd name="connsiteY18" fmla="*/ 1588540 h 3486619"/>
                <a:gd name="connsiteX19" fmla="*/ 2560400 w 7281118"/>
                <a:gd name="connsiteY19" fmla="*/ 2701060 h 3486619"/>
                <a:gd name="connsiteX20" fmla="*/ 853520 w 7281118"/>
                <a:gd name="connsiteY20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499440 w 7281118"/>
                <a:gd name="connsiteY8" fmla="*/ 1900960 h 3486619"/>
                <a:gd name="connsiteX9" fmla="*/ 3139520 w 7281118"/>
                <a:gd name="connsiteY9" fmla="*/ 1451380 h 3486619"/>
                <a:gd name="connsiteX10" fmla="*/ 3589100 w 7281118"/>
                <a:gd name="connsiteY10" fmla="*/ 1306600 h 3486619"/>
                <a:gd name="connsiteX11" fmla="*/ 4754960 w 7281118"/>
                <a:gd name="connsiteY11" fmla="*/ 757960 h 3486619"/>
                <a:gd name="connsiteX12" fmla="*/ 5661740 w 7281118"/>
                <a:gd name="connsiteY12" fmla="*/ 415060 h 3486619"/>
                <a:gd name="connsiteX13" fmla="*/ 6187520 w 7281118"/>
                <a:gd name="connsiteY13" fmla="*/ 255040 h 3486619"/>
                <a:gd name="connsiteX14" fmla="*/ 6720920 w 7281118"/>
                <a:gd name="connsiteY14" fmla="*/ 79780 h 3486619"/>
                <a:gd name="connsiteX15" fmla="*/ 7170500 w 7281118"/>
                <a:gd name="connsiteY15" fmla="*/ 3580 h 3486619"/>
                <a:gd name="connsiteX16" fmla="*/ 7216220 w 7281118"/>
                <a:gd name="connsiteY16" fmla="*/ 186460 h 3486619"/>
                <a:gd name="connsiteX17" fmla="*/ 6111320 w 7281118"/>
                <a:gd name="connsiteY17" fmla="*/ 925600 h 3486619"/>
                <a:gd name="connsiteX18" fmla="*/ 4892120 w 7281118"/>
                <a:gd name="connsiteY18" fmla="*/ 1588540 h 3486619"/>
                <a:gd name="connsiteX19" fmla="*/ 2560400 w 7281118"/>
                <a:gd name="connsiteY19" fmla="*/ 2701060 h 3486619"/>
                <a:gd name="connsiteX20" fmla="*/ 853520 w 7281118"/>
                <a:gd name="connsiteY20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385140 w 7281118"/>
                <a:gd name="connsiteY8" fmla="*/ 1870480 h 3486619"/>
                <a:gd name="connsiteX9" fmla="*/ 3139520 w 7281118"/>
                <a:gd name="connsiteY9" fmla="*/ 1451380 h 3486619"/>
                <a:gd name="connsiteX10" fmla="*/ 3589100 w 7281118"/>
                <a:gd name="connsiteY10" fmla="*/ 1306600 h 3486619"/>
                <a:gd name="connsiteX11" fmla="*/ 4754960 w 7281118"/>
                <a:gd name="connsiteY11" fmla="*/ 757960 h 3486619"/>
                <a:gd name="connsiteX12" fmla="*/ 5661740 w 7281118"/>
                <a:gd name="connsiteY12" fmla="*/ 415060 h 3486619"/>
                <a:gd name="connsiteX13" fmla="*/ 6187520 w 7281118"/>
                <a:gd name="connsiteY13" fmla="*/ 255040 h 3486619"/>
                <a:gd name="connsiteX14" fmla="*/ 6720920 w 7281118"/>
                <a:gd name="connsiteY14" fmla="*/ 79780 h 3486619"/>
                <a:gd name="connsiteX15" fmla="*/ 7170500 w 7281118"/>
                <a:gd name="connsiteY15" fmla="*/ 3580 h 3486619"/>
                <a:gd name="connsiteX16" fmla="*/ 7216220 w 7281118"/>
                <a:gd name="connsiteY16" fmla="*/ 186460 h 3486619"/>
                <a:gd name="connsiteX17" fmla="*/ 6111320 w 7281118"/>
                <a:gd name="connsiteY17" fmla="*/ 925600 h 3486619"/>
                <a:gd name="connsiteX18" fmla="*/ 4892120 w 7281118"/>
                <a:gd name="connsiteY18" fmla="*/ 1588540 h 3486619"/>
                <a:gd name="connsiteX19" fmla="*/ 2560400 w 7281118"/>
                <a:gd name="connsiteY19" fmla="*/ 2701060 h 3486619"/>
                <a:gd name="connsiteX20" fmla="*/ 853520 w 7281118"/>
                <a:gd name="connsiteY20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385140 w 7281118"/>
                <a:gd name="connsiteY8" fmla="*/ 1870480 h 3486619"/>
                <a:gd name="connsiteX9" fmla="*/ 3589100 w 7281118"/>
                <a:gd name="connsiteY9" fmla="*/ 1306600 h 3486619"/>
                <a:gd name="connsiteX10" fmla="*/ 4754960 w 7281118"/>
                <a:gd name="connsiteY10" fmla="*/ 75796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385140 w 7281118"/>
                <a:gd name="connsiteY8" fmla="*/ 1870480 h 3486619"/>
                <a:gd name="connsiteX9" fmla="*/ 3566240 w 7281118"/>
                <a:gd name="connsiteY9" fmla="*/ 1344700 h 3486619"/>
                <a:gd name="connsiteX10" fmla="*/ 4754960 w 7281118"/>
                <a:gd name="connsiteY10" fmla="*/ 75796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385140 w 7281118"/>
                <a:gd name="connsiteY8" fmla="*/ 1870480 h 3486619"/>
                <a:gd name="connsiteX9" fmla="*/ 3566240 w 7281118"/>
                <a:gd name="connsiteY9" fmla="*/ 1344700 h 3486619"/>
                <a:gd name="connsiteX10" fmla="*/ 4762580 w 7281118"/>
                <a:gd name="connsiteY10" fmla="*/ 80368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910920 w 7281118"/>
                <a:gd name="connsiteY8" fmla="*/ 1641880 h 3486619"/>
                <a:gd name="connsiteX9" fmla="*/ 3566240 w 7281118"/>
                <a:gd name="connsiteY9" fmla="*/ 1344700 h 3486619"/>
                <a:gd name="connsiteX10" fmla="*/ 4762580 w 7281118"/>
                <a:gd name="connsiteY10" fmla="*/ 80368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910920 w 7281118"/>
                <a:gd name="connsiteY8" fmla="*/ 1641880 h 3486619"/>
                <a:gd name="connsiteX9" fmla="*/ 3886280 w 7281118"/>
                <a:gd name="connsiteY9" fmla="*/ 1154200 h 3486619"/>
                <a:gd name="connsiteX10" fmla="*/ 4762580 w 7281118"/>
                <a:gd name="connsiteY10" fmla="*/ 80368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910920 w 7281118"/>
                <a:gd name="connsiteY8" fmla="*/ 1641880 h 3486619"/>
                <a:gd name="connsiteX9" fmla="*/ 3886280 w 7281118"/>
                <a:gd name="connsiteY9" fmla="*/ 1154200 h 3486619"/>
                <a:gd name="connsiteX10" fmla="*/ 4953080 w 7281118"/>
                <a:gd name="connsiteY10" fmla="*/ 69700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910920 w 7281118"/>
                <a:gd name="connsiteY8" fmla="*/ 1641880 h 3486619"/>
                <a:gd name="connsiteX9" fmla="*/ 3886280 w 7281118"/>
                <a:gd name="connsiteY9" fmla="*/ 1154200 h 3486619"/>
                <a:gd name="connsiteX10" fmla="*/ 4953080 w 7281118"/>
                <a:gd name="connsiteY10" fmla="*/ 697000 h 3486619"/>
                <a:gd name="connsiteX11" fmla="*/ 5783660 w 7281118"/>
                <a:gd name="connsiteY11" fmla="*/ 36934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366 h 3486225"/>
                <a:gd name="connsiteX1" fmla="*/ 198200 w 7281118"/>
                <a:gd name="connsiteY1" fmla="*/ 3485526 h 3486225"/>
                <a:gd name="connsiteX2" fmla="*/ 80 w 7281118"/>
                <a:gd name="connsiteY2" fmla="*/ 3378846 h 3486225"/>
                <a:gd name="connsiteX3" fmla="*/ 213440 w 7281118"/>
                <a:gd name="connsiteY3" fmla="*/ 3135006 h 3486225"/>
                <a:gd name="connsiteX4" fmla="*/ 602060 w 7281118"/>
                <a:gd name="connsiteY4" fmla="*/ 2853066 h 3486225"/>
                <a:gd name="connsiteX5" fmla="*/ 739220 w 7281118"/>
                <a:gd name="connsiteY5" fmla="*/ 2555886 h 3486225"/>
                <a:gd name="connsiteX6" fmla="*/ 983060 w 7281118"/>
                <a:gd name="connsiteY6" fmla="*/ 2388246 h 3486225"/>
                <a:gd name="connsiteX7" fmla="*/ 1554560 w 7281118"/>
                <a:gd name="connsiteY7" fmla="*/ 2121546 h 3486225"/>
                <a:gd name="connsiteX8" fmla="*/ 2910920 w 7281118"/>
                <a:gd name="connsiteY8" fmla="*/ 1641486 h 3486225"/>
                <a:gd name="connsiteX9" fmla="*/ 3886280 w 7281118"/>
                <a:gd name="connsiteY9" fmla="*/ 1153806 h 3486225"/>
                <a:gd name="connsiteX10" fmla="*/ 4953080 w 7281118"/>
                <a:gd name="connsiteY10" fmla="*/ 696606 h 3486225"/>
                <a:gd name="connsiteX11" fmla="*/ 5783660 w 7281118"/>
                <a:gd name="connsiteY11" fmla="*/ 368946 h 3486225"/>
                <a:gd name="connsiteX12" fmla="*/ 6225620 w 7281118"/>
                <a:gd name="connsiteY12" fmla="*/ 201306 h 3486225"/>
                <a:gd name="connsiteX13" fmla="*/ 6720920 w 7281118"/>
                <a:gd name="connsiteY13" fmla="*/ 79386 h 3486225"/>
                <a:gd name="connsiteX14" fmla="*/ 7170500 w 7281118"/>
                <a:gd name="connsiteY14" fmla="*/ 3186 h 3486225"/>
                <a:gd name="connsiteX15" fmla="*/ 7216220 w 7281118"/>
                <a:gd name="connsiteY15" fmla="*/ 186066 h 3486225"/>
                <a:gd name="connsiteX16" fmla="*/ 6111320 w 7281118"/>
                <a:gd name="connsiteY16" fmla="*/ 925206 h 3486225"/>
                <a:gd name="connsiteX17" fmla="*/ 4892120 w 7281118"/>
                <a:gd name="connsiteY17" fmla="*/ 1588146 h 3486225"/>
                <a:gd name="connsiteX18" fmla="*/ 2560400 w 7281118"/>
                <a:gd name="connsiteY18" fmla="*/ 2700666 h 3486225"/>
                <a:gd name="connsiteX19" fmla="*/ 853520 w 7281118"/>
                <a:gd name="connsiteY19" fmla="*/ 3348366 h 3486225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61575 h 3491914"/>
                <a:gd name="connsiteX6" fmla="*/ 983060 w 7281118"/>
                <a:gd name="connsiteY6" fmla="*/ 2393935 h 3491914"/>
                <a:gd name="connsiteX7" fmla="*/ 1554560 w 7281118"/>
                <a:gd name="connsiteY7" fmla="*/ 2127235 h 3491914"/>
                <a:gd name="connsiteX8" fmla="*/ 2910920 w 7281118"/>
                <a:gd name="connsiteY8" fmla="*/ 16471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61575 h 3491914"/>
                <a:gd name="connsiteX6" fmla="*/ 983060 w 7281118"/>
                <a:gd name="connsiteY6" fmla="*/ 2393935 h 3491914"/>
                <a:gd name="connsiteX7" fmla="*/ 1554560 w 7281118"/>
                <a:gd name="connsiteY7" fmla="*/ 21272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61575 h 3491914"/>
                <a:gd name="connsiteX6" fmla="*/ 983060 w 7281118"/>
                <a:gd name="connsiteY6" fmla="*/ 2393935 h 3491914"/>
                <a:gd name="connsiteX7" fmla="*/ 1554560 w 7281118"/>
                <a:gd name="connsiteY7" fmla="*/ 20891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61575 h 3491914"/>
                <a:gd name="connsiteX6" fmla="*/ 1013540 w 7281118"/>
                <a:gd name="connsiteY6" fmla="*/ 2325355 h 3491914"/>
                <a:gd name="connsiteX7" fmla="*/ 1554560 w 7281118"/>
                <a:gd name="connsiteY7" fmla="*/ 20891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00615 h 3491914"/>
                <a:gd name="connsiteX6" fmla="*/ 1013540 w 7281118"/>
                <a:gd name="connsiteY6" fmla="*/ 2325355 h 3491914"/>
                <a:gd name="connsiteX7" fmla="*/ 1554560 w 7281118"/>
                <a:gd name="connsiteY7" fmla="*/ 20891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00615 h 3491914"/>
                <a:gd name="connsiteX6" fmla="*/ 952580 w 7281118"/>
                <a:gd name="connsiteY6" fmla="*/ 2317735 h 3491914"/>
                <a:gd name="connsiteX7" fmla="*/ 1554560 w 7281118"/>
                <a:gd name="connsiteY7" fmla="*/ 20891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00615 h 3491914"/>
                <a:gd name="connsiteX6" fmla="*/ 952580 w 7281118"/>
                <a:gd name="connsiteY6" fmla="*/ 231773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00615 h 3491914"/>
                <a:gd name="connsiteX6" fmla="*/ 1036400 w 7281118"/>
                <a:gd name="connsiteY6" fmla="*/ 228725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40160 w 7281118"/>
                <a:gd name="connsiteY4" fmla="*/ 2797795 h 3491914"/>
                <a:gd name="connsiteX5" fmla="*/ 739220 w 7281118"/>
                <a:gd name="connsiteY5" fmla="*/ 2500615 h 3491914"/>
                <a:gd name="connsiteX6" fmla="*/ 1036400 w 7281118"/>
                <a:gd name="connsiteY6" fmla="*/ 228725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40160 w 7281118"/>
                <a:gd name="connsiteY4" fmla="*/ 2797795 h 3491914"/>
                <a:gd name="connsiteX5" fmla="*/ 754460 w 7281118"/>
                <a:gd name="connsiteY5" fmla="*/ 2477755 h 3491914"/>
                <a:gd name="connsiteX6" fmla="*/ 1036400 w 7281118"/>
                <a:gd name="connsiteY6" fmla="*/ 228725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40160 w 7281118"/>
                <a:gd name="connsiteY4" fmla="*/ 2797795 h 3491914"/>
                <a:gd name="connsiteX5" fmla="*/ 754460 w 7281118"/>
                <a:gd name="connsiteY5" fmla="*/ 2477755 h 3491914"/>
                <a:gd name="connsiteX6" fmla="*/ 1044020 w 7281118"/>
                <a:gd name="connsiteY6" fmla="*/ 226439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434419 w 7281118"/>
                <a:gd name="connsiteY4" fmla="*/ 2950194 h 3491914"/>
                <a:gd name="connsiteX5" fmla="*/ 640160 w 7281118"/>
                <a:gd name="connsiteY5" fmla="*/ 2797795 h 3491914"/>
                <a:gd name="connsiteX6" fmla="*/ 754460 w 7281118"/>
                <a:gd name="connsiteY6" fmla="*/ 2477755 h 3491914"/>
                <a:gd name="connsiteX7" fmla="*/ 1044020 w 7281118"/>
                <a:gd name="connsiteY7" fmla="*/ 2264395 h 3491914"/>
                <a:gd name="connsiteX8" fmla="*/ 1592660 w 7281118"/>
                <a:gd name="connsiteY8" fmla="*/ 2058655 h 3491914"/>
                <a:gd name="connsiteX9" fmla="*/ 2918540 w 7281118"/>
                <a:gd name="connsiteY9" fmla="*/ 1609075 h 3491914"/>
                <a:gd name="connsiteX10" fmla="*/ 3886280 w 7281118"/>
                <a:gd name="connsiteY10" fmla="*/ 1159495 h 3491914"/>
                <a:gd name="connsiteX11" fmla="*/ 4953080 w 7281118"/>
                <a:gd name="connsiteY11" fmla="*/ 702295 h 3491914"/>
                <a:gd name="connsiteX12" fmla="*/ 5783660 w 7281118"/>
                <a:gd name="connsiteY12" fmla="*/ 374635 h 3491914"/>
                <a:gd name="connsiteX13" fmla="*/ 6225620 w 7281118"/>
                <a:gd name="connsiteY13" fmla="*/ 206995 h 3491914"/>
                <a:gd name="connsiteX14" fmla="*/ 6720920 w 7281118"/>
                <a:gd name="connsiteY14" fmla="*/ 46975 h 3491914"/>
                <a:gd name="connsiteX15" fmla="*/ 7170500 w 7281118"/>
                <a:gd name="connsiteY15" fmla="*/ 8875 h 3491914"/>
                <a:gd name="connsiteX16" fmla="*/ 7216220 w 7281118"/>
                <a:gd name="connsiteY16" fmla="*/ 191755 h 3491914"/>
                <a:gd name="connsiteX17" fmla="*/ 6111320 w 7281118"/>
                <a:gd name="connsiteY17" fmla="*/ 930895 h 3491914"/>
                <a:gd name="connsiteX18" fmla="*/ 4892120 w 7281118"/>
                <a:gd name="connsiteY18" fmla="*/ 1593835 h 3491914"/>
                <a:gd name="connsiteX19" fmla="*/ 2560400 w 7281118"/>
                <a:gd name="connsiteY19" fmla="*/ 2706355 h 3491914"/>
                <a:gd name="connsiteX20" fmla="*/ 853520 w 7281118"/>
                <a:gd name="connsiteY20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434419 w 7281118"/>
                <a:gd name="connsiteY4" fmla="*/ 2950194 h 3491914"/>
                <a:gd name="connsiteX5" fmla="*/ 663020 w 7281118"/>
                <a:gd name="connsiteY5" fmla="*/ 2752075 h 3491914"/>
                <a:gd name="connsiteX6" fmla="*/ 754460 w 7281118"/>
                <a:gd name="connsiteY6" fmla="*/ 2477755 h 3491914"/>
                <a:gd name="connsiteX7" fmla="*/ 1044020 w 7281118"/>
                <a:gd name="connsiteY7" fmla="*/ 2264395 h 3491914"/>
                <a:gd name="connsiteX8" fmla="*/ 1592660 w 7281118"/>
                <a:gd name="connsiteY8" fmla="*/ 2058655 h 3491914"/>
                <a:gd name="connsiteX9" fmla="*/ 2918540 w 7281118"/>
                <a:gd name="connsiteY9" fmla="*/ 1609075 h 3491914"/>
                <a:gd name="connsiteX10" fmla="*/ 3886280 w 7281118"/>
                <a:gd name="connsiteY10" fmla="*/ 1159495 h 3491914"/>
                <a:gd name="connsiteX11" fmla="*/ 4953080 w 7281118"/>
                <a:gd name="connsiteY11" fmla="*/ 702295 h 3491914"/>
                <a:gd name="connsiteX12" fmla="*/ 5783660 w 7281118"/>
                <a:gd name="connsiteY12" fmla="*/ 374635 h 3491914"/>
                <a:gd name="connsiteX13" fmla="*/ 6225620 w 7281118"/>
                <a:gd name="connsiteY13" fmla="*/ 206995 h 3491914"/>
                <a:gd name="connsiteX14" fmla="*/ 6720920 w 7281118"/>
                <a:gd name="connsiteY14" fmla="*/ 46975 h 3491914"/>
                <a:gd name="connsiteX15" fmla="*/ 7170500 w 7281118"/>
                <a:gd name="connsiteY15" fmla="*/ 8875 h 3491914"/>
                <a:gd name="connsiteX16" fmla="*/ 7216220 w 7281118"/>
                <a:gd name="connsiteY16" fmla="*/ 191755 h 3491914"/>
                <a:gd name="connsiteX17" fmla="*/ 6111320 w 7281118"/>
                <a:gd name="connsiteY17" fmla="*/ 930895 h 3491914"/>
                <a:gd name="connsiteX18" fmla="*/ 4892120 w 7281118"/>
                <a:gd name="connsiteY18" fmla="*/ 1593835 h 3491914"/>
                <a:gd name="connsiteX19" fmla="*/ 2560400 w 7281118"/>
                <a:gd name="connsiteY19" fmla="*/ 2706355 h 3491914"/>
                <a:gd name="connsiteX20" fmla="*/ 853520 w 7281118"/>
                <a:gd name="connsiteY20" fmla="*/ 3354055 h 3491914"/>
                <a:gd name="connsiteX0" fmla="*/ 853451 w 7281049"/>
                <a:gd name="connsiteY0" fmla="*/ 3354055 h 3491957"/>
                <a:gd name="connsiteX1" fmla="*/ 198131 w 7281049"/>
                <a:gd name="connsiteY1" fmla="*/ 3491215 h 3491957"/>
                <a:gd name="connsiteX2" fmla="*/ 11 w 7281049"/>
                <a:gd name="connsiteY2" fmla="*/ 3384535 h 3491957"/>
                <a:gd name="connsiteX3" fmla="*/ 190511 w 7281049"/>
                <a:gd name="connsiteY3" fmla="*/ 3117835 h 3491957"/>
                <a:gd name="connsiteX4" fmla="*/ 434350 w 7281049"/>
                <a:gd name="connsiteY4" fmla="*/ 2950194 h 3491957"/>
                <a:gd name="connsiteX5" fmla="*/ 662951 w 7281049"/>
                <a:gd name="connsiteY5" fmla="*/ 2752075 h 3491957"/>
                <a:gd name="connsiteX6" fmla="*/ 754391 w 7281049"/>
                <a:gd name="connsiteY6" fmla="*/ 2477755 h 3491957"/>
                <a:gd name="connsiteX7" fmla="*/ 1043951 w 7281049"/>
                <a:gd name="connsiteY7" fmla="*/ 2264395 h 3491957"/>
                <a:gd name="connsiteX8" fmla="*/ 1592591 w 7281049"/>
                <a:gd name="connsiteY8" fmla="*/ 2058655 h 3491957"/>
                <a:gd name="connsiteX9" fmla="*/ 2918471 w 7281049"/>
                <a:gd name="connsiteY9" fmla="*/ 1609075 h 3491957"/>
                <a:gd name="connsiteX10" fmla="*/ 3886211 w 7281049"/>
                <a:gd name="connsiteY10" fmla="*/ 1159495 h 3491957"/>
                <a:gd name="connsiteX11" fmla="*/ 4953011 w 7281049"/>
                <a:gd name="connsiteY11" fmla="*/ 702295 h 3491957"/>
                <a:gd name="connsiteX12" fmla="*/ 5783591 w 7281049"/>
                <a:gd name="connsiteY12" fmla="*/ 374635 h 3491957"/>
                <a:gd name="connsiteX13" fmla="*/ 6225551 w 7281049"/>
                <a:gd name="connsiteY13" fmla="*/ 206995 h 3491957"/>
                <a:gd name="connsiteX14" fmla="*/ 6720851 w 7281049"/>
                <a:gd name="connsiteY14" fmla="*/ 46975 h 3491957"/>
                <a:gd name="connsiteX15" fmla="*/ 7170431 w 7281049"/>
                <a:gd name="connsiteY15" fmla="*/ 8875 h 3491957"/>
                <a:gd name="connsiteX16" fmla="*/ 7216151 w 7281049"/>
                <a:gd name="connsiteY16" fmla="*/ 191755 h 3491957"/>
                <a:gd name="connsiteX17" fmla="*/ 6111251 w 7281049"/>
                <a:gd name="connsiteY17" fmla="*/ 930895 h 3491957"/>
                <a:gd name="connsiteX18" fmla="*/ 4892051 w 7281049"/>
                <a:gd name="connsiteY18" fmla="*/ 1593835 h 3491957"/>
                <a:gd name="connsiteX19" fmla="*/ 2560331 w 7281049"/>
                <a:gd name="connsiteY19" fmla="*/ 2706355 h 3491957"/>
                <a:gd name="connsiteX20" fmla="*/ 853451 w 7281049"/>
                <a:gd name="connsiteY20" fmla="*/ 3354055 h 3491957"/>
                <a:gd name="connsiteX0" fmla="*/ 853745 w 7281343"/>
                <a:gd name="connsiteY0" fmla="*/ 3354055 h 3491942"/>
                <a:gd name="connsiteX1" fmla="*/ 198425 w 7281343"/>
                <a:gd name="connsiteY1" fmla="*/ 3491215 h 3491942"/>
                <a:gd name="connsiteX2" fmla="*/ 305 w 7281343"/>
                <a:gd name="connsiteY2" fmla="*/ 3384535 h 3491942"/>
                <a:gd name="connsiteX3" fmla="*/ 160325 w 7281343"/>
                <a:gd name="connsiteY3" fmla="*/ 3125455 h 3491942"/>
                <a:gd name="connsiteX4" fmla="*/ 434644 w 7281343"/>
                <a:gd name="connsiteY4" fmla="*/ 2950194 h 3491942"/>
                <a:gd name="connsiteX5" fmla="*/ 663245 w 7281343"/>
                <a:gd name="connsiteY5" fmla="*/ 2752075 h 3491942"/>
                <a:gd name="connsiteX6" fmla="*/ 754685 w 7281343"/>
                <a:gd name="connsiteY6" fmla="*/ 2477755 h 3491942"/>
                <a:gd name="connsiteX7" fmla="*/ 1044245 w 7281343"/>
                <a:gd name="connsiteY7" fmla="*/ 2264395 h 3491942"/>
                <a:gd name="connsiteX8" fmla="*/ 1592885 w 7281343"/>
                <a:gd name="connsiteY8" fmla="*/ 2058655 h 3491942"/>
                <a:gd name="connsiteX9" fmla="*/ 2918765 w 7281343"/>
                <a:gd name="connsiteY9" fmla="*/ 1609075 h 3491942"/>
                <a:gd name="connsiteX10" fmla="*/ 3886505 w 7281343"/>
                <a:gd name="connsiteY10" fmla="*/ 1159495 h 3491942"/>
                <a:gd name="connsiteX11" fmla="*/ 4953305 w 7281343"/>
                <a:gd name="connsiteY11" fmla="*/ 702295 h 3491942"/>
                <a:gd name="connsiteX12" fmla="*/ 5783885 w 7281343"/>
                <a:gd name="connsiteY12" fmla="*/ 374635 h 3491942"/>
                <a:gd name="connsiteX13" fmla="*/ 6225845 w 7281343"/>
                <a:gd name="connsiteY13" fmla="*/ 206995 h 3491942"/>
                <a:gd name="connsiteX14" fmla="*/ 6721145 w 7281343"/>
                <a:gd name="connsiteY14" fmla="*/ 46975 h 3491942"/>
                <a:gd name="connsiteX15" fmla="*/ 7170725 w 7281343"/>
                <a:gd name="connsiteY15" fmla="*/ 8875 h 3491942"/>
                <a:gd name="connsiteX16" fmla="*/ 7216445 w 7281343"/>
                <a:gd name="connsiteY16" fmla="*/ 191755 h 3491942"/>
                <a:gd name="connsiteX17" fmla="*/ 6111545 w 7281343"/>
                <a:gd name="connsiteY17" fmla="*/ 930895 h 3491942"/>
                <a:gd name="connsiteX18" fmla="*/ 4892345 w 7281343"/>
                <a:gd name="connsiteY18" fmla="*/ 1593835 h 3491942"/>
                <a:gd name="connsiteX19" fmla="*/ 2560625 w 7281343"/>
                <a:gd name="connsiteY19" fmla="*/ 2706355 h 3491942"/>
                <a:gd name="connsiteX20" fmla="*/ 853745 w 7281343"/>
                <a:gd name="connsiteY20" fmla="*/ 3354055 h 3491942"/>
                <a:gd name="connsiteX0" fmla="*/ 853745 w 7281343"/>
                <a:gd name="connsiteY0" fmla="*/ 3354055 h 3491942"/>
                <a:gd name="connsiteX1" fmla="*/ 198425 w 7281343"/>
                <a:gd name="connsiteY1" fmla="*/ 3491215 h 3491942"/>
                <a:gd name="connsiteX2" fmla="*/ 305 w 7281343"/>
                <a:gd name="connsiteY2" fmla="*/ 3384535 h 3491942"/>
                <a:gd name="connsiteX3" fmla="*/ 160325 w 7281343"/>
                <a:gd name="connsiteY3" fmla="*/ 3125455 h 3491942"/>
                <a:gd name="connsiteX4" fmla="*/ 434644 w 7281343"/>
                <a:gd name="connsiteY4" fmla="*/ 2950194 h 3491942"/>
                <a:gd name="connsiteX5" fmla="*/ 663245 w 7281343"/>
                <a:gd name="connsiteY5" fmla="*/ 2752075 h 3491942"/>
                <a:gd name="connsiteX6" fmla="*/ 777545 w 7281343"/>
                <a:gd name="connsiteY6" fmla="*/ 2439655 h 3491942"/>
                <a:gd name="connsiteX7" fmla="*/ 1044245 w 7281343"/>
                <a:gd name="connsiteY7" fmla="*/ 2264395 h 3491942"/>
                <a:gd name="connsiteX8" fmla="*/ 1592885 w 7281343"/>
                <a:gd name="connsiteY8" fmla="*/ 2058655 h 3491942"/>
                <a:gd name="connsiteX9" fmla="*/ 2918765 w 7281343"/>
                <a:gd name="connsiteY9" fmla="*/ 1609075 h 3491942"/>
                <a:gd name="connsiteX10" fmla="*/ 3886505 w 7281343"/>
                <a:gd name="connsiteY10" fmla="*/ 1159495 h 3491942"/>
                <a:gd name="connsiteX11" fmla="*/ 4953305 w 7281343"/>
                <a:gd name="connsiteY11" fmla="*/ 702295 h 3491942"/>
                <a:gd name="connsiteX12" fmla="*/ 5783885 w 7281343"/>
                <a:gd name="connsiteY12" fmla="*/ 374635 h 3491942"/>
                <a:gd name="connsiteX13" fmla="*/ 6225845 w 7281343"/>
                <a:gd name="connsiteY13" fmla="*/ 206995 h 3491942"/>
                <a:gd name="connsiteX14" fmla="*/ 6721145 w 7281343"/>
                <a:gd name="connsiteY14" fmla="*/ 46975 h 3491942"/>
                <a:gd name="connsiteX15" fmla="*/ 7170725 w 7281343"/>
                <a:gd name="connsiteY15" fmla="*/ 8875 h 3491942"/>
                <a:gd name="connsiteX16" fmla="*/ 7216445 w 7281343"/>
                <a:gd name="connsiteY16" fmla="*/ 191755 h 3491942"/>
                <a:gd name="connsiteX17" fmla="*/ 6111545 w 7281343"/>
                <a:gd name="connsiteY17" fmla="*/ 930895 h 3491942"/>
                <a:gd name="connsiteX18" fmla="*/ 4892345 w 7281343"/>
                <a:gd name="connsiteY18" fmla="*/ 1593835 h 3491942"/>
                <a:gd name="connsiteX19" fmla="*/ 2560625 w 7281343"/>
                <a:gd name="connsiteY19" fmla="*/ 2706355 h 3491942"/>
                <a:gd name="connsiteX20" fmla="*/ 853745 w 7281343"/>
                <a:gd name="connsiteY20" fmla="*/ 3354055 h 3491942"/>
                <a:gd name="connsiteX0" fmla="*/ 853753 w 7281351"/>
                <a:gd name="connsiteY0" fmla="*/ 3354055 h 3491942"/>
                <a:gd name="connsiteX1" fmla="*/ 198433 w 7281351"/>
                <a:gd name="connsiteY1" fmla="*/ 3491215 h 3491942"/>
                <a:gd name="connsiteX2" fmla="*/ 313 w 7281351"/>
                <a:gd name="connsiteY2" fmla="*/ 3384535 h 3491942"/>
                <a:gd name="connsiteX3" fmla="*/ 160333 w 7281351"/>
                <a:gd name="connsiteY3" fmla="*/ 3125455 h 3491942"/>
                <a:gd name="connsiteX4" fmla="*/ 449892 w 7281351"/>
                <a:gd name="connsiteY4" fmla="*/ 2904474 h 3491942"/>
                <a:gd name="connsiteX5" fmla="*/ 663253 w 7281351"/>
                <a:gd name="connsiteY5" fmla="*/ 2752075 h 3491942"/>
                <a:gd name="connsiteX6" fmla="*/ 777553 w 7281351"/>
                <a:gd name="connsiteY6" fmla="*/ 2439655 h 3491942"/>
                <a:gd name="connsiteX7" fmla="*/ 1044253 w 7281351"/>
                <a:gd name="connsiteY7" fmla="*/ 2264395 h 3491942"/>
                <a:gd name="connsiteX8" fmla="*/ 1592893 w 7281351"/>
                <a:gd name="connsiteY8" fmla="*/ 2058655 h 3491942"/>
                <a:gd name="connsiteX9" fmla="*/ 2918773 w 7281351"/>
                <a:gd name="connsiteY9" fmla="*/ 1609075 h 3491942"/>
                <a:gd name="connsiteX10" fmla="*/ 3886513 w 7281351"/>
                <a:gd name="connsiteY10" fmla="*/ 1159495 h 3491942"/>
                <a:gd name="connsiteX11" fmla="*/ 4953313 w 7281351"/>
                <a:gd name="connsiteY11" fmla="*/ 702295 h 3491942"/>
                <a:gd name="connsiteX12" fmla="*/ 5783893 w 7281351"/>
                <a:gd name="connsiteY12" fmla="*/ 374635 h 3491942"/>
                <a:gd name="connsiteX13" fmla="*/ 6225853 w 7281351"/>
                <a:gd name="connsiteY13" fmla="*/ 206995 h 3491942"/>
                <a:gd name="connsiteX14" fmla="*/ 6721153 w 7281351"/>
                <a:gd name="connsiteY14" fmla="*/ 46975 h 3491942"/>
                <a:gd name="connsiteX15" fmla="*/ 7170733 w 7281351"/>
                <a:gd name="connsiteY15" fmla="*/ 8875 h 3491942"/>
                <a:gd name="connsiteX16" fmla="*/ 7216453 w 7281351"/>
                <a:gd name="connsiteY16" fmla="*/ 191755 h 3491942"/>
                <a:gd name="connsiteX17" fmla="*/ 6111553 w 7281351"/>
                <a:gd name="connsiteY17" fmla="*/ 930895 h 3491942"/>
                <a:gd name="connsiteX18" fmla="*/ 4892353 w 7281351"/>
                <a:gd name="connsiteY18" fmla="*/ 1593835 h 3491942"/>
                <a:gd name="connsiteX19" fmla="*/ 2560633 w 7281351"/>
                <a:gd name="connsiteY19" fmla="*/ 2706355 h 3491942"/>
                <a:gd name="connsiteX20" fmla="*/ 853753 w 7281351"/>
                <a:gd name="connsiteY20" fmla="*/ 3354055 h 3491942"/>
                <a:gd name="connsiteX0" fmla="*/ 857089 w 7284687"/>
                <a:gd name="connsiteY0" fmla="*/ 3354055 h 3491863"/>
                <a:gd name="connsiteX1" fmla="*/ 201769 w 7284687"/>
                <a:gd name="connsiteY1" fmla="*/ 3491215 h 3491863"/>
                <a:gd name="connsiteX2" fmla="*/ 3649 w 7284687"/>
                <a:gd name="connsiteY2" fmla="*/ 3384535 h 3491863"/>
                <a:gd name="connsiteX3" fmla="*/ 102709 w 7284687"/>
                <a:gd name="connsiteY3" fmla="*/ 3171175 h 3491863"/>
                <a:gd name="connsiteX4" fmla="*/ 453228 w 7284687"/>
                <a:gd name="connsiteY4" fmla="*/ 2904474 h 3491863"/>
                <a:gd name="connsiteX5" fmla="*/ 666589 w 7284687"/>
                <a:gd name="connsiteY5" fmla="*/ 2752075 h 3491863"/>
                <a:gd name="connsiteX6" fmla="*/ 780889 w 7284687"/>
                <a:gd name="connsiteY6" fmla="*/ 2439655 h 3491863"/>
                <a:gd name="connsiteX7" fmla="*/ 1047589 w 7284687"/>
                <a:gd name="connsiteY7" fmla="*/ 2264395 h 3491863"/>
                <a:gd name="connsiteX8" fmla="*/ 1596229 w 7284687"/>
                <a:gd name="connsiteY8" fmla="*/ 2058655 h 3491863"/>
                <a:gd name="connsiteX9" fmla="*/ 2922109 w 7284687"/>
                <a:gd name="connsiteY9" fmla="*/ 1609075 h 3491863"/>
                <a:gd name="connsiteX10" fmla="*/ 3889849 w 7284687"/>
                <a:gd name="connsiteY10" fmla="*/ 1159495 h 3491863"/>
                <a:gd name="connsiteX11" fmla="*/ 4956649 w 7284687"/>
                <a:gd name="connsiteY11" fmla="*/ 702295 h 3491863"/>
                <a:gd name="connsiteX12" fmla="*/ 5787229 w 7284687"/>
                <a:gd name="connsiteY12" fmla="*/ 374635 h 3491863"/>
                <a:gd name="connsiteX13" fmla="*/ 6229189 w 7284687"/>
                <a:gd name="connsiteY13" fmla="*/ 206995 h 3491863"/>
                <a:gd name="connsiteX14" fmla="*/ 6724489 w 7284687"/>
                <a:gd name="connsiteY14" fmla="*/ 46975 h 3491863"/>
                <a:gd name="connsiteX15" fmla="*/ 7174069 w 7284687"/>
                <a:gd name="connsiteY15" fmla="*/ 8875 h 3491863"/>
                <a:gd name="connsiteX16" fmla="*/ 7219789 w 7284687"/>
                <a:gd name="connsiteY16" fmla="*/ 191755 h 3491863"/>
                <a:gd name="connsiteX17" fmla="*/ 6114889 w 7284687"/>
                <a:gd name="connsiteY17" fmla="*/ 930895 h 3491863"/>
                <a:gd name="connsiteX18" fmla="*/ 4895689 w 7284687"/>
                <a:gd name="connsiteY18" fmla="*/ 1593835 h 3491863"/>
                <a:gd name="connsiteX19" fmla="*/ 2563969 w 7284687"/>
                <a:gd name="connsiteY19" fmla="*/ 2706355 h 3491863"/>
                <a:gd name="connsiteX20" fmla="*/ 857089 w 7284687"/>
                <a:gd name="connsiteY20" fmla="*/ 3354055 h 3491863"/>
                <a:gd name="connsiteX0" fmla="*/ 871686 w 7299284"/>
                <a:gd name="connsiteY0" fmla="*/ 3354055 h 3491745"/>
                <a:gd name="connsiteX1" fmla="*/ 216366 w 7299284"/>
                <a:gd name="connsiteY1" fmla="*/ 3491215 h 3491745"/>
                <a:gd name="connsiteX2" fmla="*/ 3006 w 7299284"/>
                <a:gd name="connsiteY2" fmla="*/ 3369295 h 3491745"/>
                <a:gd name="connsiteX3" fmla="*/ 117306 w 7299284"/>
                <a:gd name="connsiteY3" fmla="*/ 3171175 h 3491745"/>
                <a:gd name="connsiteX4" fmla="*/ 467825 w 7299284"/>
                <a:gd name="connsiteY4" fmla="*/ 2904474 h 3491745"/>
                <a:gd name="connsiteX5" fmla="*/ 681186 w 7299284"/>
                <a:gd name="connsiteY5" fmla="*/ 2752075 h 3491745"/>
                <a:gd name="connsiteX6" fmla="*/ 795486 w 7299284"/>
                <a:gd name="connsiteY6" fmla="*/ 2439655 h 3491745"/>
                <a:gd name="connsiteX7" fmla="*/ 1062186 w 7299284"/>
                <a:gd name="connsiteY7" fmla="*/ 2264395 h 3491745"/>
                <a:gd name="connsiteX8" fmla="*/ 1610826 w 7299284"/>
                <a:gd name="connsiteY8" fmla="*/ 2058655 h 3491745"/>
                <a:gd name="connsiteX9" fmla="*/ 2936706 w 7299284"/>
                <a:gd name="connsiteY9" fmla="*/ 1609075 h 3491745"/>
                <a:gd name="connsiteX10" fmla="*/ 3904446 w 7299284"/>
                <a:gd name="connsiteY10" fmla="*/ 1159495 h 3491745"/>
                <a:gd name="connsiteX11" fmla="*/ 4971246 w 7299284"/>
                <a:gd name="connsiteY11" fmla="*/ 702295 h 3491745"/>
                <a:gd name="connsiteX12" fmla="*/ 5801826 w 7299284"/>
                <a:gd name="connsiteY12" fmla="*/ 374635 h 3491745"/>
                <a:gd name="connsiteX13" fmla="*/ 6243786 w 7299284"/>
                <a:gd name="connsiteY13" fmla="*/ 206995 h 3491745"/>
                <a:gd name="connsiteX14" fmla="*/ 6739086 w 7299284"/>
                <a:gd name="connsiteY14" fmla="*/ 46975 h 3491745"/>
                <a:gd name="connsiteX15" fmla="*/ 7188666 w 7299284"/>
                <a:gd name="connsiteY15" fmla="*/ 8875 h 3491745"/>
                <a:gd name="connsiteX16" fmla="*/ 7234386 w 7299284"/>
                <a:gd name="connsiteY16" fmla="*/ 191755 h 3491745"/>
                <a:gd name="connsiteX17" fmla="*/ 6129486 w 7299284"/>
                <a:gd name="connsiteY17" fmla="*/ 930895 h 3491745"/>
                <a:gd name="connsiteX18" fmla="*/ 4910286 w 7299284"/>
                <a:gd name="connsiteY18" fmla="*/ 1593835 h 3491745"/>
                <a:gd name="connsiteX19" fmla="*/ 2578566 w 7299284"/>
                <a:gd name="connsiteY19" fmla="*/ 2706355 h 3491745"/>
                <a:gd name="connsiteX20" fmla="*/ 871686 w 7299284"/>
                <a:gd name="connsiteY20" fmla="*/ 3354055 h 3491745"/>
                <a:gd name="connsiteX0" fmla="*/ 872816 w 7300414"/>
                <a:gd name="connsiteY0" fmla="*/ 3354055 h 3440193"/>
                <a:gd name="connsiteX1" fmla="*/ 240356 w 7300414"/>
                <a:gd name="connsiteY1" fmla="*/ 3437875 h 3440193"/>
                <a:gd name="connsiteX2" fmla="*/ 4136 w 7300414"/>
                <a:gd name="connsiteY2" fmla="*/ 3369295 h 3440193"/>
                <a:gd name="connsiteX3" fmla="*/ 118436 w 7300414"/>
                <a:gd name="connsiteY3" fmla="*/ 3171175 h 3440193"/>
                <a:gd name="connsiteX4" fmla="*/ 468955 w 7300414"/>
                <a:gd name="connsiteY4" fmla="*/ 2904474 h 3440193"/>
                <a:gd name="connsiteX5" fmla="*/ 682316 w 7300414"/>
                <a:gd name="connsiteY5" fmla="*/ 2752075 h 3440193"/>
                <a:gd name="connsiteX6" fmla="*/ 796616 w 7300414"/>
                <a:gd name="connsiteY6" fmla="*/ 2439655 h 3440193"/>
                <a:gd name="connsiteX7" fmla="*/ 1063316 w 7300414"/>
                <a:gd name="connsiteY7" fmla="*/ 2264395 h 3440193"/>
                <a:gd name="connsiteX8" fmla="*/ 1611956 w 7300414"/>
                <a:gd name="connsiteY8" fmla="*/ 2058655 h 3440193"/>
                <a:gd name="connsiteX9" fmla="*/ 2937836 w 7300414"/>
                <a:gd name="connsiteY9" fmla="*/ 1609075 h 3440193"/>
                <a:gd name="connsiteX10" fmla="*/ 3905576 w 7300414"/>
                <a:gd name="connsiteY10" fmla="*/ 1159495 h 3440193"/>
                <a:gd name="connsiteX11" fmla="*/ 4972376 w 7300414"/>
                <a:gd name="connsiteY11" fmla="*/ 702295 h 3440193"/>
                <a:gd name="connsiteX12" fmla="*/ 5802956 w 7300414"/>
                <a:gd name="connsiteY12" fmla="*/ 374635 h 3440193"/>
                <a:gd name="connsiteX13" fmla="*/ 6244916 w 7300414"/>
                <a:gd name="connsiteY13" fmla="*/ 206995 h 3440193"/>
                <a:gd name="connsiteX14" fmla="*/ 6740216 w 7300414"/>
                <a:gd name="connsiteY14" fmla="*/ 46975 h 3440193"/>
                <a:gd name="connsiteX15" fmla="*/ 7189796 w 7300414"/>
                <a:gd name="connsiteY15" fmla="*/ 8875 h 3440193"/>
                <a:gd name="connsiteX16" fmla="*/ 7235516 w 7300414"/>
                <a:gd name="connsiteY16" fmla="*/ 191755 h 3440193"/>
                <a:gd name="connsiteX17" fmla="*/ 6130616 w 7300414"/>
                <a:gd name="connsiteY17" fmla="*/ 930895 h 3440193"/>
                <a:gd name="connsiteX18" fmla="*/ 4911416 w 7300414"/>
                <a:gd name="connsiteY18" fmla="*/ 1593835 h 3440193"/>
                <a:gd name="connsiteX19" fmla="*/ 2579696 w 7300414"/>
                <a:gd name="connsiteY19" fmla="*/ 2706355 h 3440193"/>
                <a:gd name="connsiteX20" fmla="*/ 872816 w 7300414"/>
                <a:gd name="connsiteY20" fmla="*/ 3354055 h 3440193"/>
                <a:gd name="connsiteX0" fmla="*/ 933776 w 7300414"/>
                <a:gd name="connsiteY0" fmla="*/ 328547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2579696 w 7300414"/>
                <a:gd name="connsiteY19" fmla="*/ 2706355 h 3439006"/>
                <a:gd name="connsiteX20" fmla="*/ 933776 w 7300414"/>
                <a:gd name="connsiteY20" fmla="*/ 3285475 h 3439006"/>
                <a:gd name="connsiteX0" fmla="*/ 933776 w 7300414"/>
                <a:gd name="connsiteY0" fmla="*/ 328547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1939616 w 7300414"/>
                <a:gd name="connsiteY19" fmla="*/ 2965435 h 3439006"/>
                <a:gd name="connsiteX20" fmla="*/ 933776 w 7300414"/>
                <a:gd name="connsiteY20" fmla="*/ 3285475 h 3439006"/>
                <a:gd name="connsiteX0" fmla="*/ 857576 w 7300414"/>
                <a:gd name="connsiteY0" fmla="*/ 330071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1939616 w 7300414"/>
                <a:gd name="connsiteY19" fmla="*/ 2965435 h 3439006"/>
                <a:gd name="connsiteX20" fmla="*/ 857576 w 7300414"/>
                <a:gd name="connsiteY20" fmla="*/ 3300715 h 3439006"/>
                <a:gd name="connsiteX0" fmla="*/ 849956 w 7300414"/>
                <a:gd name="connsiteY0" fmla="*/ 331595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1939616 w 7300414"/>
                <a:gd name="connsiteY19" fmla="*/ 2965435 h 3439006"/>
                <a:gd name="connsiteX20" fmla="*/ 849956 w 7300414"/>
                <a:gd name="connsiteY20" fmla="*/ 3315955 h 3439006"/>
                <a:gd name="connsiteX0" fmla="*/ 849956 w 7300414"/>
                <a:gd name="connsiteY0" fmla="*/ 331595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1939616 w 7300414"/>
                <a:gd name="connsiteY19" fmla="*/ 2965435 h 3439006"/>
                <a:gd name="connsiteX20" fmla="*/ 849956 w 7300414"/>
                <a:gd name="connsiteY20" fmla="*/ 3315955 h 3439006"/>
                <a:gd name="connsiteX0" fmla="*/ 849956 w 7308117"/>
                <a:gd name="connsiteY0" fmla="*/ 3343507 h 3466558"/>
                <a:gd name="connsiteX1" fmla="*/ 240356 w 7308117"/>
                <a:gd name="connsiteY1" fmla="*/ 3465427 h 3466558"/>
                <a:gd name="connsiteX2" fmla="*/ 4136 w 7308117"/>
                <a:gd name="connsiteY2" fmla="*/ 3396847 h 3466558"/>
                <a:gd name="connsiteX3" fmla="*/ 118436 w 7308117"/>
                <a:gd name="connsiteY3" fmla="*/ 3198727 h 3466558"/>
                <a:gd name="connsiteX4" fmla="*/ 468955 w 7308117"/>
                <a:gd name="connsiteY4" fmla="*/ 2932026 h 3466558"/>
                <a:gd name="connsiteX5" fmla="*/ 682316 w 7308117"/>
                <a:gd name="connsiteY5" fmla="*/ 2779627 h 3466558"/>
                <a:gd name="connsiteX6" fmla="*/ 796616 w 7308117"/>
                <a:gd name="connsiteY6" fmla="*/ 2467207 h 3466558"/>
                <a:gd name="connsiteX7" fmla="*/ 1063316 w 7308117"/>
                <a:gd name="connsiteY7" fmla="*/ 2291947 h 3466558"/>
                <a:gd name="connsiteX8" fmla="*/ 1611956 w 7308117"/>
                <a:gd name="connsiteY8" fmla="*/ 2086207 h 3466558"/>
                <a:gd name="connsiteX9" fmla="*/ 2937836 w 7308117"/>
                <a:gd name="connsiteY9" fmla="*/ 1636627 h 3466558"/>
                <a:gd name="connsiteX10" fmla="*/ 3905576 w 7308117"/>
                <a:gd name="connsiteY10" fmla="*/ 1187047 h 3466558"/>
                <a:gd name="connsiteX11" fmla="*/ 4972376 w 7308117"/>
                <a:gd name="connsiteY11" fmla="*/ 729847 h 3466558"/>
                <a:gd name="connsiteX12" fmla="*/ 5802956 w 7308117"/>
                <a:gd name="connsiteY12" fmla="*/ 402187 h 3466558"/>
                <a:gd name="connsiteX13" fmla="*/ 6244916 w 7308117"/>
                <a:gd name="connsiteY13" fmla="*/ 234547 h 3466558"/>
                <a:gd name="connsiteX14" fmla="*/ 6740216 w 7308117"/>
                <a:gd name="connsiteY14" fmla="*/ 74527 h 3466558"/>
                <a:gd name="connsiteX15" fmla="*/ 7151696 w 7308117"/>
                <a:gd name="connsiteY15" fmla="*/ 5947 h 3466558"/>
                <a:gd name="connsiteX16" fmla="*/ 7235516 w 7308117"/>
                <a:gd name="connsiteY16" fmla="*/ 219307 h 3466558"/>
                <a:gd name="connsiteX17" fmla="*/ 6130616 w 7308117"/>
                <a:gd name="connsiteY17" fmla="*/ 958447 h 3466558"/>
                <a:gd name="connsiteX18" fmla="*/ 4911416 w 7308117"/>
                <a:gd name="connsiteY18" fmla="*/ 1621387 h 3466558"/>
                <a:gd name="connsiteX19" fmla="*/ 1939616 w 7308117"/>
                <a:gd name="connsiteY19" fmla="*/ 2992987 h 3466558"/>
                <a:gd name="connsiteX20" fmla="*/ 849956 w 7308117"/>
                <a:gd name="connsiteY20" fmla="*/ 3343507 h 3466558"/>
                <a:gd name="connsiteX0" fmla="*/ 849956 w 7352318"/>
                <a:gd name="connsiteY0" fmla="*/ 3340189 h 3463240"/>
                <a:gd name="connsiteX1" fmla="*/ 240356 w 7352318"/>
                <a:gd name="connsiteY1" fmla="*/ 3462109 h 3463240"/>
                <a:gd name="connsiteX2" fmla="*/ 4136 w 7352318"/>
                <a:gd name="connsiteY2" fmla="*/ 3393529 h 3463240"/>
                <a:gd name="connsiteX3" fmla="*/ 118436 w 7352318"/>
                <a:gd name="connsiteY3" fmla="*/ 3195409 h 3463240"/>
                <a:gd name="connsiteX4" fmla="*/ 468955 w 7352318"/>
                <a:gd name="connsiteY4" fmla="*/ 2928708 h 3463240"/>
                <a:gd name="connsiteX5" fmla="*/ 682316 w 7352318"/>
                <a:gd name="connsiteY5" fmla="*/ 2776309 h 3463240"/>
                <a:gd name="connsiteX6" fmla="*/ 796616 w 7352318"/>
                <a:gd name="connsiteY6" fmla="*/ 2463889 h 3463240"/>
                <a:gd name="connsiteX7" fmla="*/ 1063316 w 7352318"/>
                <a:gd name="connsiteY7" fmla="*/ 2288629 h 3463240"/>
                <a:gd name="connsiteX8" fmla="*/ 1611956 w 7352318"/>
                <a:gd name="connsiteY8" fmla="*/ 2082889 h 3463240"/>
                <a:gd name="connsiteX9" fmla="*/ 2937836 w 7352318"/>
                <a:gd name="connsiteY9" fmla="*/ 1633309 h 3463240"/>
                <a:gd name="connsiteX10" fmla="*/ 3905576 w 7352318"/>
                <a:gd name="connsiteY10" fmla="*/ 1183729 h 3463240"/>
                <a:gd name="connsiteX11" fmla="*/ 4972376 w 7352318"/>
                <a:gd name="connsiteY11" fmla="*/ 726529 h 3463240"/>
                <a:gd name="connsiteX12" fmla="*/ 5802956 w 7352318"/>
                <a:gd name="connsiteY12" fmla="*/ 398869 h 3463240"/>
                <a:gd name="connsiteX13" fmla="*/ 6244916 w 7352318"/>
                <a:gd name="connsiteY13" fmla="*/ 231229 h 3463240"/>
                <a:gd name="connsiteX14" fmla="*/ 6740216 w 7352318"/>
                <a:gd name="connsiteY14" fmla="*/ 71209 h 3463240"/>
                <a:gd name="connsiteX15" fmla="*/ 7151696 w 7352318"/>
                <a:gd name="connsiteY15" fmla="*/ 2629 h 3463240"/>
                <a:gd name="connsiteX16" fmla="*/ 7288856 w 7352318"/>
                <a:gd name="connsiteY16" fmla="*/ 155029 h 3463240"/>
                <a:gd name="connsiteX17" fmla="*/ 6130616 w 7352318"/>
                <a:gd name="connsiteY17" fmla="*/ 955129 h 3463240"/>
                <a:gd name="connsiteX18" fmla="*/ 4911416 w 7352318"/>
                <a:gd name="connsiteY18" fmla="*/ 1618069 h 3463240"/>
                <a:gd name="connsiteX19" fmla="*/ 1939616 w 7352318"/>
                <a:gd name="connsiteY19" fmla="*/ 2989669 h 3463240"/>
                <a:gd name="connsiteX20" fmla="*/ 849956 w 7352318"/>
                <a:gd name="connsiteY20" fmla="*/ 3340189 h 3463240"/>
                <a:gd name="connsiteX0" fmla="*/ 849956 w 7358790"/>
                <a:gd name="connsiteY0" fmla="*/ 3349491 h 3472542"/>
                <a:gd name="connsiteX1" fmla="*/ 240356 w 7358790"/>
                <a:gd name="connsiteY1" fmla="*/ 3471411 h 3472542"/>
                <a:gd name="connsiteX2" fmla="*/ 4136 w 7358790"/>
                <a:gd name="connsiteY2" fmla="*/ 3402831 h 3472542"/>
                <a:gd name="connsiteX3" fmla="*/ 118436 w 7358790"/>
                <a:gd name="connsiteY3" fmla="*/ 3204711 h 3472542"/>
                <a:gd name="connsiteX4" fmla="*/ 468955 w 7358790"/>
                <a:gd name="connsiteY4" fmla="*/ 2938010 h 3472542"/>
                <a:gd name="connsiteX5" fmla="*/ 682316 w 7358790"/>
                <a:gd name="connsiteY5" fmla="*/ 2785611 h 3472542"/>
                <a:gd name="connsiteX6" fmla="*/ 796616 w 7358790"/>
                <a:gd name="connsiteY6" fmla="*/ 2473191 h 3472542"/>
                <a:gd name="connsiteX7" fmla="*/ 1063316 w 7358790"/>
                <a:gd name="connsiteY7" fmla="*/ 2297931 h 3472542"/>
                <a:gd name="connsiteX8" fmla="*/ 1611956 w 7358790"/>
                <a:gd name="connsiteY8" fmla="*/ 2092191 h 3472542"/>
                <a:gd name="connsiteX9" fmla="*/ 2937836 w 7358790"/>
                <a:gd name="connsiteY9" fmla="*/ 1642611 h 3472542"/>
                <a:gd name="connsiteX10" fmla="*/ 3905576 w 7358790"/>
                <a:gd name="connsiteY10" fmla="*/ 1193031 h 3472542"/>
                <a:gd name="connsiteX11" fmla="*/ 4972376 w 7358790"/>
                <a:gd name="connsiteY11" fmla="*/ 735831 h 3472542"/>
                <a:gd name="connsiteX12" fmla="*/ 5802956 w 7358790"/>
                <a:gd name="connsiteY12" fmla="*/ 408171 h 3472542"/>
                <a:gd name="connsiteX13" fmla="*/ 6244916 w 7358790"/>
                <a:gd name="connsiteY13" fmla="*/ 240531 h 3472542"/>
                <a:gd name="connsiteX14" fmla="*/ 6740216 w 7358790"/>
                <a:gd name="connsiteY14" fmla="*/ 80511 h 3472542"/>
                <a:gd name="connsiteX15" fmla="*/ 7151696 w 7358790"/>
                <a:gd name="connsiteY15" fmla="*/ 11931 h 3472542"/>
                <a:gd name="connsiteX16" fmla="*/ 7288856 w 7358790"/>
                <a:gd name="connsiteY16" fmla="*/ 164331 h 3472542"/>
                <a:gd name="connsiteX17" fmla="*/ 6130616 w 7358790"/>
                <a:gd name="connsiteY17" fmla="*/ 964431 h 3472542"/>
                <a:gd name="connsiteX18" fmla="*/ 4911416 w 7358790"/>
                <a:gd name="connsiteY18" fmla="*/ 1627371 h 3472542"/>
                <a:gd name="connsiteX19" fmla="*/ 1939616 w 7358790"/>
                <a:gd name="connsiteY19" fmla="*/ 2998971 h 3472542"/>
                <a:gd name="connsiteX20" fmla="*/ 849956 w 7358790"/>
                <a:gd name="connsiteY20" fmla="*/ 3349491 h 3472542"/>
                <a:gd name="connsiteX0" fmla="*/ 849956 w 7356305"/>
                <a:gd name="connsiteY0" fmla="*/ 3337672 h 3460723"/>
                <a:gd name="connsiteX1" fmla="*/ 240356 w 7356305"/>
                <a:gd name="connsiteY1" fmla="*/ 3459592 h 3460723"/>
                <a:gd name="connsiteX2" fmla="*/ 4136 w 7356305"/>
                <a:gd name="connsiteY2" fmla="*/ 3391012 h 3460723"/>
                <a:gd name="connsiteX3" fmla="*/ 118436 w 7356305"/>
                <a:gd name="connsiteY3" fmla="*/ 3192892 h 3460723"/>
                <a:gd name="connsiteX4" fmla="*/ 468955 w 7356305"/>
                <a:gd name="connsiteY4" fmla="*/ 2926191 h 3460723"/>
                <a:gd name="connsiteX5" fmla="*/ 682316 w 7356305"/>
                <a:gd name="connsiteY5" fmla="*/ 2773792 h 3460723"/>
                <a:gd name="connsiteX6" fmla="*/ 796616 w 7356305"/>
                <a:gd name="connsiteY6" fmla="*/ 2461372 h 3460723"/>
                <a:gd name="connsiteX7" fmla="*/ 1063316 w 7356305"/>
                <a:gd name="connsiteY7" fmla="*/ 2286112 h 3460723"/>
                <a:gd name="connsiteX8" fmla="*/ 1611956 w 7356305"/>
                <a:gd name="connsiteY8" fmla="*/ 2080372 h 3460723"/>
                <a:gd name="connsiteX9" fmla="*/ 2937836 w 7356305"/>
                <a:gd name="connsiteY9" fmla="*/ 1630792 h 3460723"/>
                <a:gd name="connsiteX10" fmla="*/ 3905576 w 7356305"/>
                <a:gd name="connsiteY10" fmla="*/ 1181212 h 3460723"/>
                <a:gd name="connsiteX11" fmla="*/ 4972376 w 7356305"/>
                <a:gd name="connsiteY11" fmla="*/ 724012 h 3460723"/>
                <a:gd name="connsiteX12" fmla="*/ 5802956 w 7356305"/>
                <a:gd name="connsiteY12" fmla="*/ 396352 h 3460723"/>
                <a:gd name="connsiteX13" fmla="*/ 6244916 w 7356305"/>
                <a:gd name="connsiteY13" fmla="*/ 228712 h 3460723"/>
                <a:gd name="connsiteX14" fmla="*/ 6595436 w 7356305"/>
                <a:gd name="connsiteY14" fmla="*/ 129652 h 3460723"/>
                <a:gd name="connsiteX15" fmla="*/ 7151696 w 7356305"/>
                <a:gd name="connsiteY15" fmla="*/ 112 h 3460723"/>
                <a:gd name="connsiteX16" fmla="*/ 7288856 w 7356305"/>
                <a:gd name="connsiteY16" fmla="*/ 152512 h 3460723"/>
                <a:gd name="connsiteX17" fmla="*/ 6130616 w 7356305"/>
                <a:gd name="connsiteY17" fmla="*/ 952612 h 3460723"/>
                <a:gd name="connsiteX18" fmla="*/ 4911416 w 7356305"/>
                <a:gd name="connsiteY18" fmla="*/ 1615552 h 3460723"/>
                <a:gd name="connsiteX19" fmla="*/ 1939616 w 7356305"/>
                <a:gd name="connsiteY19" fmla="*/ 2987152 h 3460723"/>
                <a:gd name="connsiteX20" fmla="*/ 849956 w 7356305"/>
                <a:gd name="connsiteY20" fmla="*/ 3337672 h 3460723"/>
                <a:gd name="connsiteX0" fmla="*/ 849956 w 7356305"/>
                <a:gd name="connsiteY0" fmla="*/ 3337672 h 3460723"/>
                <a:gd name="connsiteX1" fmla="*/ 240356 w 7356305"/>
                <a:gd name="connsiteY1" fmla="*/ 3459592 h 3460723"/>
                <a:gd name="connsiteX2" fmla="*/ 4136 w 7356305"/>
                <a:gd name="connsiteY2" fmla="*/ 3391012 h 3460723"/>
                <a:gd name="connsiteX3" fmla="*/ 118436 w 7356305"/>
                <a:gd name="connsiteY3" fmla="*/ 3192892 h 3460723"/>
                <a:gd name="connsiteX4" fmla="*/ 468955 w 7356305"/>
                <a:gd name="connsiteY4" fmla="*/ 2926191 h 3460723"/>
                <a:gd name="connsiteX5" fmla="*/ 682316 w 7356305"/>
                <a:gd name="connsiteY5" fmla="*/ 2773792 h 3460723"/>
                <a:gd name="connsiteX6" fmla="*/ 796616 w 7356305"/>
                <a:gd name="connsiteY6" fmla="*/ 2461372 h 3460723"/>
                <a:gd name="connsiteX7" fmla="*/ 1063316 w 7356305"/>
                <a:gd name="connsiteY7" fmla="*/ 2286112 h 3460723"/>
                <a:gd name="connsiteX8" fmla="*/ 1611956 w 7356305"/>
                <a:gd name="connsiteY8" fmla="*/ 2080372 h 3460723"/>
                <a:gd name="connsiteX9" fmla="*/ 2937836 w 7356305"/>
                <a:gd name="connsiteY9" fmla="*/ 1630792 h 3460723"/>
                <a:gd name="connsiteX10" fmla="*/ 3905576 w 7356305"/>
                <a:gd name="connsiteY10" fmla="*/ 1181212 h 3460723"/>
                <a:gd name="connsiteX11" fmla="*/ 4972376 w 7356305"/>
                <a:gd name="connsiteY11" fmla="*/ 724012 h 3460723"/>
                <a:gd name="connsiteX12" fmla="*/ 5597216 w 7356305"/>
                <a:gd name="connsiteY12" fmla="*/ 495412 h 3460723"/>
                <a:gd name="connsiteX13" fmla="*/ 6244916 w 7356305"/>
                <a:gd name="connsiteY13" fmla="*/ 228712 h 3460723"/>
                <a:gd name="connsiteX14" fmla="*/ 6595436 w 7356305"/>
                <a:gd name="connsiteY14" fmla="*/ 129652 h 3460723"/>
                <a:gd name="connsiteX15" fmla="*/ 7151696 w 7356305"/>
                <a:gd name="connsiteY15" fmla="*/ 112 h 3460723"/>
                <a:gd name="connsiteX16" fmla="*/ 7288856 w 7356305"/>
                <a:gd name="connsiteY16" fmla="*/ 152512 h 3460723"/>
                <a:gd name="connsiteX17" fmla="*/ 6130616 w 7356305"/>
                <a:gd name="connsiteY17" fmla="*/ 952612 h 3460723"/>
                <a:gd name="connsiteX18" fmla="*/ 4911416 w 7356305"/>
                <a:gd name="connsiteY18" fmla="*/ 1615552 h 3460723"/>
                <a:gd name="connsiteX19" fmla="*/ 1939616 w 7356305"/>
                <a:gd name="connsiteY19" fmla="*/ 2987152 h 3460723"/>
                <a:gd name="connsiteX20" fmla="*/ 849956 w 7356305"/>
                <a:gd name="connsiteY20" fmla="*/ 3337672 h 3460723"/>
                <a:gd name="connsiteX0" fmla="*/ 849956 w 7356305"/>
                <a:gd name="connsiteY0" fmla="*/ 3337672 h 3460723"/>
                <a:gd name="connsiteX1" fmla="*/ 240356 w 7356305"/>
                <a:gd name="connsiteY1" fmla="*/ 3459592 h 3460723"/>
                <a:gd name="connsiteX2" fmla="*/ 4136 w 7356305"/>
                <a:gd name="connsiteY2" fmla="*/ 3391012 h 3460723"/>
                <a:gd name="connsiteX3" fmla="*/ 118436 w 7356305"/>
                <a:gd name="connsiteY3" fmla="*/ 3192892 h 3460723"/>
                <a:gd name="connsiteX4" fmla="*/ 468955 w 7356305"/>
                <a:gd name="connsiteY4" fmla="*/ 2926191 h 3460723"/>
                <a:gd name="connsiteX5" fmla="*/ 682316 w 7356305"/>
                <a:gd name="connsiteY5" fmla="*/ 2773792 h 3460723"/>
                <a:gd name="connsiteX6" fmla="*/ 796616 w 7356305"/>
                <a:gd name="connsiteY6" fmla="*/ 2461372 h 3460723"/>
                <a:gd name="connsiteX7" fmla="*/ 1063316 w 7356305"/>
                <a:gd name="connsiteY7" fmla="*/ 2286112 h 3460723"/>
                <a:gd name="connsiteX8" fmla="*/ 1611956 w 7356305"/>
                <a:gd name="connsiteY8" fmla="*/ 2080372 h 3460723"/>
                <a:gd name="connsiteX9" fmla="*/ 2937836 w 7356305"/>
                <a:gd name="connsiteY9" fmla="*/ 1630792 h 3460723"/>
                <a:gd name="connsiteX10" fmla="*/ 3905576 w 7356305"/>
                <a:gd name="connsiteY10" fmla="*/ 1181212 h 3460723"/>
                <a:gd name="connsiteX11" fmla="*/ 4972376 w 7356305"/>
                <a:gd name="connsiteY11" fmla="*/ 724012 h 3460723"/>
                <a:gd name="connsiteX12" fmla="*/ 6244916 w 7356305"/>
                <a:gd name="connsiteY12" fmla="*/ 228712 h 3460723"/>
                <a:gd name="connsiteX13" fmla="*/ 6595436 w 7356305"/>
                <a:gd name="connsiteY13" fmla="*/ 129652 h 3460723"/>
                <a:gd name="connsiteX14" fmla="*/ 7151696 w 7356305"/>
                <a:gd name="connsiteY14" fmla="*/ 112 h 3460723"/>
                <a:gd name="connsiteX15" fmla="*/ 7288856 w 7356305"/>
                <a:gd name="connsiteY15" fmla="*/ 152512 h 3460723"/>
                <a:gd name="connsiteX16" fmla="*/ 6130616 w 7356305"/>
                <a:gd name="connsiteY16" fmla="*/ 952612 h 3460723"/>
                <a:gd name="connsiteX17" fmla="*/ 4911416 w 7356305"/>
                <a:gd name="connsiteY17" fmla="*/ 1615552 h 3460723"/>
                <a:gd name="connsiteX18" fmla="*/ 1939616 w 7356305"/>
                <a:gd name="connsiteY18" fmla="*/ 2987152 h 3460723"/>
                <a:gd name="connsiteX19" fmla="*/ 849956 w 7356305"/>
                <a:gd name="connsiteY19" fmla="*/ 3337672 h 3460723"/>
                <a:gd name="connsiteX0" fmla="*/ 849956 w 7356305"/>
                <a:gd name="connsiteY0" fmla="*/ 3337720 h 3460771"/>
                <a:gd name="connsiteX1" fmla="*/ 240356 w 7356305"/>
                <a:gd name="connsiteY1" fmla="*/ 3459640 h 3460771"/>
                <a:gd name="connsiteX2" fmla="*/ 4136 w 7356305"/>
                <a:gd name="connsiteY2" fmla="*/ 3391060 h 3460771"/>
                <a:gd name="connsiteX3" fmla="*/ 118436 w 7356305"/>
                <a:gd name="connsiteY3" fmla="*/ 3192940 h 3460771"/>
                <a:gd name="connsiteX4" fmla="*/ 468955 w 7356305"/>
                <a:gd name="connsiteY4" fmla="*/ 2926239 h 3460771"/>
                <a:gd name="connsiteX5" fmla="*/ 682316 w 7356305"/>
                <a:gd name="connsiteY5" fmla="*/ 2773840 h 3460771"/>
                <a:gd name="connsiteX6" fmla="*/ 796616 w 7356305"/>
                <a:gd name="connsiteY6" fmla="*/ 2461420 h 3460771"/>
                <a:gd name="connsiteX7" fmla="*/ 1063316 w 7356305"/>
                <a:gd name="connsiteY7" fmla="*/ 2286160 h 3460771"/>
                <a:gd name="connsiteX8" fmla="*/ 1611956 w 7356305"/>
                <a:gd name="connsiteY8" fmla="*/ 2080420 h 3460771"/>
                <a:gd name="connsiteX9" fmla="*/ 2937836 w 7356305"/>
                <a:gd name="connsiteY9" fmla="*/ 1630840 h 3460771"/>
                <a:gd name="connsiteX10" fmla="*/ 3905576 w 7356305"/>
                <a:gd name="connsiteY10" fmla="*/ 1181260 h 3460771"/>
                <a:gd name="connsiteX11" fmla="*/ 4972376 w 7356305"/>
                <a:gd name="connsiteY11" fmla="*/ 724060 h 3460771"/>
                <a:gd name="connsiteX12" fmla="*/ 5741996 w 7356305"/>
                <a:gd name="connsiteY12" fmla="*/ 411640 h 3460771"/>
                <a:gd name="connsiteX13" fmla="*/ 6595436 w 7356305"/>
                <a:gd name="connsiteY13" fmla="*/ 129700 h 3460771"/>
                <a:gd name="connsiteX14" fmla="*/ 7151696 w 7356305"/>
                <a:gd name="connsiteY14" fmla="*/ 160 h 3460771"/>
                <a:gd name="connsiteX15" fmla="*/ 7288856 w 7356305"/>
                <a:gd name="connsiteY15" fmla="*/ 152560 h 3460771"/>
                <a:gd name="connsiteX16" fmla="*/ 6130616 w 7356305"/>
                <a:gd name="connsiteY16" fmla="*/ 952660 h 3460771"/>
                <a:gd name="connsiteX17" fmla="*/ 4911416 w 7356305"/>
                <a:gd name="connsiteY17" fmla="*/ 1615600 h 3460771"/>
                <a:gd name="connsiteX18" fmla="*/ 1939616 w 7356305"/>
                <a:gd name="connsiteY18" fmla="*/ 2987200 h 3460771"/>
                <a:gd name="connsiteX19" fmla="*/ 849956 w 7356305"/>
                <a:gd name="connsiteY19" fmla="*/ 3337720 h 3460771"/>
                <a:gd name="connsiteX0" fmla="*/ 849956 w 7362399"/>
                <a:gd name="connsiteY0" fmla="*/ 3339066 h 3462117"/>
                <a:gd name="connsiteX1" fmla="*/ 240356 w 7362399"/>
                <a:gd name="connsiteY1" fmla="*/ 3460986 h 3462117"/>
                <a:gd name="connsiteX2" fmla="*/ 4136 w 7362399"/>
                <a:gd name="connsiteY2" fmla="*/ 3392406 h 3462117"/>
                <a:gd name="connsiteX3" fmla="*/ 118436 w 7362399"/>
                <a:gd name="connsiteY3" fmla="*/ 3194286 h 3462117"/>
                <a:gd name="connsiteX4" fmla="*/ 468955 w 7362399"/>
                <a:gd name="connsiteY4" fmla="*/ 2927585 h 3462117"/>
                <a:gd name="connsiteX5" fmla="*/ 682316 w 7362399"/>
                <a:gd name="connsiteY5" fmla="*/ 2775186 h 3462117"/>
                <a:gd name="connsiteX6" fmla="*/ 796616 w 7362399"/>
                <a:gd name="connsiteY6" fmla="*/ 2462766 h 3462117"/>
                <a:gd name="connsiteX7" fmla="*/ 1063316 w 7362399"/>
                <a:gd name="connsiteY7" fmla="*/ 2287506 h 3462117"/>
                <a:gd name="connsiteX8" fmla="*/ 1611956 w 7362399"/>
                <a:gd name="connsiteY8" fmla="*/ 2081766 h 3462117"/>
                <a:gd name="connsiteX9" fmla="*/ 2937836 w 7362399"/>
                <a:gd name="connsiteY9" fmla="*/ 1632186 h 3462117"/>
                <a:gd name="connsiteX10" fmla="*/ 3905576 w 7362399"/>
                <a:gd name="connsiteY10" fmla="*/ 1182606 h 3462117"/>
                <a:gd name="connsiteX11" fmla="*/ 4972376 w 7362399"/>
                <a:gd name="connsiteY11" fmla="*/ 725406 h 3462117"/>
                <a:gd name="connsiteX12" fmla="*/ 5741996 w 7362399"/>
                <a:gd name="connsiteY12" fmla="*/ 412986 h 3462117"/>
                <a:gd name="connsiteX13" fmla="*/ 6397316 w 7362399"/>
                <a:gd name="connsiteY13" fmla="*/ 184386 h 3462117"/>
                <a:gd name="connsiteX14" fmla="*/ 7151696 w 7362399"/>
                <a:gd name="connsiteY14" fmla="*/ 1506 h 3462117"/>
                <a:gd name="connsiteX15" fmla="*/ 7288856 w 7362399"/>
                <a:gd name="connsiteY15" fmla="*/ 153906 h 3462117"/>
                <a:gd name="connsiteX16" fmla="*/ 6130616 w 7362399"/>
                <a:gd name="connsiteY16" fmla="*/ 954006 h 3462117"/>
                <a:gd name="connsiteX17" fmla="*/ 4911416 w 7362399"/>
                <a:gd name="connsiteY17" fmla="*/ 1616946 h 3462117"/>
                <a:gd name="connsiteX18" fmla="*/ 1939616 w 7362399"/>
                <a:gd name="connsiteY18" fmla="*/ 2988546 h 3462117"/>
                <a:gd name="connsiteX19" fmla="*/ 849956 w 7362399"/>
                <a:gd name="connsiteY19" fmla="*/ 3339066 h 3462117"/>
                <a:gd name="connsiteX0" fmla="*/ 849956 w 7362399"/>
                <a:gd name="connsiteY0" fmla="*/ 3353700 h 3476751"/>
                <a:gd name="connsiteX1" fmla="*/ 240356 w 7362399"/>
                <a:gd name="connsiteY1" fmla="*/ 3475620 h 3476751"/>
                <a:gd name="connsiteX2" fmla="*/ 4136 w 7362399"/>
                <a:gd name="connsiteY2" fmla="*/ 3407040 h 3476751"/>
                <a:gd name="connsiteX3" fmla="*/ 118436 w 7362399"/>
                <a:gd name="connsiteY3" fmla="*/ 3208920 h 3476751"/>
                <a:gd name="connsiteX4" fmla="*/ 468955 w 7362399"/>
                <a:gd name="connsiteY4" fmla="*/ 2942219 h 3476751"/>
                <a:gd name="connsiteX5" fmla="*/ 682316 w 7362399"/>
                <a:gd name="connsiteY5" fmla="*/ 2789820 h 3476751"/>
                <a:gd name="connsiteX6" fmla="*/ 796616 w 7362399"/>
                <a:gd name="connsiteY6" fmla="*/ 2477400 h 3476751"/>
                <a:gd name="connsiteX7" fmla="*/ 1063316 w 7362399"/>
                <a:gd name="connsiteY7" fmla="*/ 2302140 h 3476751"/>
                <a:gd name="connsiteX8" fmla="*/ 1611956 w 7362399"/>
                <a:gd name="connsiteY8" fmla="*/ 2096400 h 3476751"/>
                <a:gd name="connsiteX9" fmla="*/ 2937836 w 7362399"/>
                <a:gd name="connsiteY9" fmla="*/ 1646820 h 3476751"/>
                <a:gd name="connsiteX10" fmla="*/ 3905576 w 7362399"/>
                <a:gd name="connsiteY10" fmla="*/ 1197240 h 3476751"/>
                <a:gd name="connsiteX11" fmla="*/ 4972376 w 7362399"/>
                <a:gd name="connsiteY11" fmla="*/ 740040 h 3476751"/>
                <a:gd name="connsiteX12" fmla="*/ 5741996 w 7362399"/>
                <a:gd name="connsiteY12" fmla="*/ 427620 h 3476751"/>
                <a:gd name="connsiteX13" fmla="*/ 6397316 w 7362399"/>
                <a:gd name="connsiteY13" fmla="*/ 199020 h 3476751"/>
                <a:gd name="connsiteX14" fmla="*/ 7151696 w 7362399"/>
                <a:gd name="connsiteY14" fmla="*/ 900 h 3476751"/>
                <a:gd name="connsiteX15" fmla="*/ 7288856 w 7362399"/>
                <a:gd name="connsiteY15" fmla="*/ 168540 h 3476751"/>
                <a:gd name="connsiteX16" fmla="*/ 6130616 w 7362399"/>
                <a:gd name="connsiteY16" fmla="*/ 968640 h 3476751"/>
                <a:gd name="connsiteX17" fmla="*/ 4911416 w 7362399"/>
                <a:gd name="connsiteY17" fmla="*/ 1631580 h 3476751"/>
                <a:gd name="connsiteX18" fmla="*/ 1939616 w 7362399"/>
                <a:gd name="connsiteY18" fmla="*/ 3003180 h 3476751"/>
                <a:gd name="connsiteX19" fmla="*/ 849956 w 7362399"/>
                <a:gd name="connsiteY19" fmla="*/ 3353700 h 3476751"/>
                <a:gd name="connsiteX0" fmla="*/ 849956 w 7346316"/>
                <a:gd name="connsiteY0" fmla="*/ 3353700 h 3476751"/>
                <a:gd name="connsiteX1" fmla="*/ 240356 w 7346316"/>
                <a:gd name="connsiteY1" fmla="*/ 3475620 h 3476751"/>
                <a:gd name="connsiteX2" fmla="*/ 4136 w 7346316"/>
                <a:gd name="connsiteY2" fmla="*/ 3407040 h 3476751"/>
                <a:gd name="connsiteX3" fmla="*/ 118436 w 7346316"/>
                <a:gd name="connsiteY3" fmla="*/ 3208920 h 3476751"/>
                <a:gd name="connsiteX4" fmla="*/ 468955 w 7346316"/>
                <a:gd name="connsiteY4" fmla="*/ 2942219 h 3476751"/>
                <a:gd name="connsiteX5" fmla="*/ 682316 w 7346316"/>
                <a:gd name="connsiteY5" fmla="*/ 2789820 h 3476751"/>
                <a:gd name="connsiteX6" fmla="*/ 796616 w 7346316"/>
                <a:gd name="connsiteY6" fmla="*/ 2477400 h 3476751"/>
                <a:gd name="connsiteX7" fmla="*/ 1063316 w 7346316"/>
                <a:gd name="connsiteY7" fmla="*/ 2302140 h 3476751"/>
                <a:gd name="connsiteX8" fmla="*/ 1611956 w 7346316"/>
                <a:gd name="connsiteY8" fmla="*/ 2096400 h 3476751"/>
                <a:gd name="connsiteX9" fmla="*/ 2937836 w 7346316"/>
                <a:gd name="connsiteY9" fmla="*/ 1646820 h 3476751"/>
                <a:gd name="connsiteX10" fmla="*/ 3905576 w 7346316"/>
                <a:gd name="connsiteY10" fmla="*/ 1197240 h 3476751"/>
                <a:gd name="connsiteX11" fmla="*/ 4972376 w 7346316"/>
                <a:gd name="connsiteY11" fmla="*/ 740040 h 3476751"/>
                <a:gd name="connsiteX12" fmla="*/ 5741996 w 7346316"/>
                <a:gd name="connsiteY12" fmla="*/ 427620 h 3476751"/>
                <a:gd name="connsiteX13" fmla="*/ 6397316 w 7346316"/>
                <a:gd name="connsiteY13" fmla="*/ 199020 h 3476751"/>
                <a:gd name="connsiteX14" fmla="*/ 7090736 w 7346316"/>
                <a:gd name="connsiteY14" fmla="*/ 900 h 3476751"/>
                <a:gd name="connsiteX15" fmla="*/ 7288856 w 7346316"/>
                <a:gd name="connsiteY15" fmla="*/ 168540 h 3476751"/>
                <a:gd name="connsiteX16" fmla="*/ 6130616 w 7346316"/>
                <a:gd name="connsiteY16" fmla="*/ 968640 h 3476751"/>
                <a:gd name="connsiteX17" fmla="*/ 4911416 w 7346316"/>
                <a:gd name="connsiteY17" fmla="*/ 1631580 h 3476751"/>
                <a:gd name="connsiteX18" fmla="*/ 1939616 w 7346316"/>
                <a:gd name="connsiteY18" fmla="*/ 3003180 h 3476751"/>
                <a:gd name="connsiteX19" fmla="*/ 849956 w 7346316"/>
                <a:gd name="connsiteY19" fmla="*/ 3353700 h 3476751"/>
                <a:gd name="connsiteX0" fmla="*/ 849956 w 7346316"/>
                <a:gd name="connsiteY0" fmla="*/ 336158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1939616 w 7346316"/>
                <a:gd name="connsiteY18" fmla="*/ 3011060 h 3484631"/>
                <a:gd name="connsiteX19" fmla="*/ 849956 w 7346316"/>
                <a:gd name="connsiteY19" fmla="*/ 336158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1939616 w 7346316"/>
                <a:gd name="connsiteY18" fmla="*/ 301106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2099636 w 7346316"/>
                <a:gd name="connsiteY18" fmla="*/ 295010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2099636 w 7346316"/>
                <a:gd name="connsiteY18" fmla="*/ 295010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2183456 w 7346316"/>
                <a:gd name="connsiteY18" fmla="*/ 292724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2183456 w 7346316"/>
                <a:gd name="connsiteY18" fmla="*/ 292724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842836 w 7346316"/>
                <a:gd name="connsiteY17" fmla="*/ 1769000 h 3484631"/>
                <a:gd name="connsiteX18" fmla="*/ 2183456 w 7346316"/>
                <a:gd name="connsiteY18" fmla="*/ 292724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789496 w 7346316"/>
                <a:gd name="connsiteY17" fmla="*/ 1769000 h 3484631"/>
                <a:gd name="connsiteX18" fmla="*/ 2183456 w 7346316"/>
                <a:gd name="connsiteY18" fmla="*/ 2927240 h 3484631"/>
                <a:gd name="connsiteX19" fmla="*/ 1261436 w 7346316"/>
                <a:gd name="connsiteY19" fmla="*/ 3232040 h 3484631"/>
                <a:gd name="connsiteX0" fmla="*/ 1261436 w 7349553"/>
                <a:gd name="connsiteY0" fmla="*/ 3233899 h 3486490"/>
                <a:gd name="connsiteX1" fmla="*/ 240356 w 7349553"/>
                <a:gd name="connsiteY1" fmla="*/ 3485359 h 3486490"/>
                <a:gd name="connsiteX2" fmla="*/ 4136 w 7349553"/>
                <a:gd name="connsiteY2" fmla="*/ 3416779 h 3486490"/>
                <a:gd name="connsiteX3" fmla="*/ 118436 w 7349553"/>
                <a:gd name="connsiteY3" fmla="*/ 3218659 h 3486490"/>
                <a:gd name="connsiteX4" fmla="*/ 468955 w 7349553"/>
                <a:gd name="connsiteY4" fmla="*/ 2951958 h 3486490"/>
                <a:gd name="connsiteX5" fmla="*/ 682316 w 7349553"/>
                <a:gd name="connsiteY5" fmla="*/ 2799559 h 3486490"/>
                <a:gd name="connsiteX6" fmla="*/ 796616 w 7349553"/>
                <a:gd name="connsiteY6" fmla="*/ 2487139 h 3486490"/>
                <a:gd name="connsiteX7" fmla="*/ 1063316 w 7349553"/>
                <a:gd name="connsiteY7" fmla="*/ 2311879 h 3486490"/>
                <a:gd name="connsiteX8" fmla="*/ 1611956 w 7349553"/>
                <a:gd name="connsiteY8" fmla="*/ 2106139 h 3486490"/>
                <a:gd name="connsiteX9" fmla="*/ 2937836 w 7349553"/>
                <a:gd name="connsiteY9" fmla="*/ 1656559 h 3486490"/>
                <a:gd name="connsiteX10" fmla="*/ 3905576 w 7349553"/>
                <a:gd name="connsiteY10" fmla="*/ 1206979 h 3486490"/>
                <a:gd name="connsiteX11" fmla="*/ 4972376 w 7349553"/>
                <a:gd name="connsiteY11" fmla="*/ 749779 h 3486490"/>
                <a:gd name="connsiteX12" fmla="*/ 5741996 w 7349553"/>
                <a:gd name="connsiteY12" fmla="*/ 437359 h 3486490"/>
                <a:gd name="connsiteX13" fmla="*/ 6397316 w 7349553"/>
                <a:gd name="connsiteY13" fmla="*/ 208759 h 3486490"/>
                <a:gd name="connsiteX14" fmla="*/ 7090736 w 7349553"/>
                <a:gd name="connsiteY14" fmla="*/ 10639 h 3486490"/>
                <a:gd name="connsiteX15" fmla="*/ 7288856 w 7349553"/>
                <a:gd name="connsiteY15" fmla="*/ 178279 h 3486490"/>
                <a:gd name="connsiteX16" fmla="*/ 6084896 w 7349553"/>
                <a:gd name="connsiteY16" fmla="*/ 1077439 h 3486490"/>
                <a:gd name="connsiteX17" fmla="*/ 4789496 w 7349553"/>
                <a:gd name="connsiteY17" fmla="*/ 1770859 h 3486490"/>
                <a:gd name="connsiteX18" fmla="*/ 2183456 w 7349553"/>
                <a:gd name="connsiteY18" fmla="*/ 2929099 h 3486490"/>
                <a:gd name="connsiteX19" fmla="*/ 1261436 w 7349553"/>
                <a:gd name="connsiteY19" fmla="*/ 3233899 h 3486490"/>
                <a:gd name="connsiteX0" fmla="*/ 1261436 w 7350094"/>
                <a:gd name="connsiteY0" fmla="*/ 3233276 h 3485867"/>
                <a:gd name="connsiteX1" fmla="*/ 240356 w 7350094"/>
                <a:gd name="connsiteY1" fmla="*/ 3484736 h 3485867"/>
                <a:gd name="connsiteX2" fmla="*/ 4136 w 7350094"/>
                <a:gd name="connsiteY2" fmla="*/ 3416156 h 3485867"/>
                <a:gd name="connsiteX3" fmla="*/ 118436 w 7350094"/>
                <a:gd name="connsiteY3" fmla="*/ 3218036 h 3485867"/>
                <a:gd name="connsiteX4" fmla="*/ 468955 w 7350094"/>
                <a:gd name="connsiteY4" fmla="*/ 2951335 h 3485867"/>
                <a:gd name="connsiteX5" fmla="*/ 682316 w 7350094"/>
                <a:gd name="connsiteY5" fmla="*/ 2798936 h 3485867"/>
                <a:gd name="connsiteX6" fmla="*/ 796616 w 7350094"/>
                <a:gd name="connsiteY6" fmla="*/ 2486516 h 3485867"/>
                <a:gd name="connsiteX7" fmla="*/ 1063316 w 7350094"/>
                <a:gd name="connsiteY7" fmla="*/ 2311256 h 3485867"/>
                <a:gd name="connsiteX8" fmla="*/ 1611956 w 7350094"/>
                <a:gd name="connsiteY8" fmla="*/ 2105516 h 3485867"/>
                <a:gd name="connsiteX9" fmla="*/ 2937836 w 7350094"/>
                <a:gd name="connsiteY9" fmla="*/ 1655936 h 3485867"/>
                <a:gd name="connsiteX10" fmla="*/ 3905576 w 7350094"/>
                <a:gd name="connsiteY10" fmla="*/ 1206356 h 3485867"/>
                <a:gd name="connsiteX11" fmla="*/ 4972376 w 7350094"/>
                <a:gd name="connsiteY11" fmla="*/ 749156 h 3485867"/>
                <a:gd name="connsiteX12" fmla="*/ 5741996 w 7350094"/>
                <a:gd name="connsiteY12" fmla="*/ 436736 h 3485867"/>
                <a:gd name="connsiteX13" fmla="*/ 6397316 w 7350094"/>
                <a:gd name="connsiteY13" fmla="*/ 208136 h 3485867"/>
                <a:gd name="connsiteX14" fmla="*/ 7090736 w 7350094"/>
                <a:gd name="connsiteY14" fmla="*/ 10016 h 3485867"/>
                <a:gd name="connsiteX15" fmla="*/ 7288856 w 7350094"/>
                <a:gd name="connsiteY15" fmla="*/ 177656 h 3485867"/>
                <a:gd name="connsiteX16" fmla="*/ 6077276 w 7350094"/>
                <a:gd name="connsiteY16" fmla="*/ 1046336 h 3485867"/>
                <a:gd name="connsiteX17" fmla="*/ 4789496 w 7350094"/>
                <a:gd name="connsiteY17" fmla="*/ 1770236 h 3485867"/>
                <a:gd name="connsiteX18" fmla="*/ 2183456 w 7350094"/>
                <a:gd name="connsiteY18" fmla="*/ 2928476 h 3485867"/>
                <a:gd name="connsiteX19" fmla="*/ 1261436 w 7350094"/>
                <a:gd name="connsiteY19" fmla="*/ 3233276 h 3485867"/>
                <a:gd name="connsiteX0" fmla="*/ 1261436 w 7350094"/>
                <a:gd name="connsiteY0" fmla="*/ 3228711 h 3481302"/>
                <a:gd name="connsiteX1" fmla="*/ 240356 w 7350094"/>
                <a:gd name="connsiteY1" fmla="*/ 3480171 h 3481302"/>
                <a:gd name="connsiteX2" fmla="*/ 4136 w 7350094"/>
                <a:gd name="connsiteY2" fmla="*/ 3411591 h 3481302"/>
                <a:gd name="connsiteX3" fmla="*/ 118436 w 7350094"/>
                <a:gd name="connsiteY3" fmla="*/ 3213471 h 3481302"/>
                <a:gd name="connsiteX4" fmla="*/ 468955 w 7350094"/>
                <a:gd name="connsiteY4" fmla="*/ 2946770 h 3481302"/>
                <a:gd name="connsiteX5" fmla="*/ 682316 w 7350094"/>
                <a:gd name="connsiteY5" fmla="*/ 2794371 h 3481302"/>
                <a:gd name="connsiteX6" fmla="*/ 796616 w 7350094"/>
                <a:gd name="connsiteY6" fmla="*/ 2481951 h 3481302"/>
                <a:gd name="connsiteX7" fmla="*/ 1063316 w 7350094"/>
                <a:gd name="connsiteY7" fmla="*/ 2306691 h 3481302"/>
                <a:gd name="connsiteX8" fmla="*/ 1611956 w 7350094"/>
                <a:gd name="connsiteY8" fmla="*/ 2100951 h 3481302"/>
                <a:gd name="connsiteX9" fmla="*/ 2937836 w 7350094"/>
                <a:gd name="connsiteY9" fmla="*/ 1651371 h 3481302"/>
                <a:gd name="connsiteX10" fmla="*/ 3905576 w 7350094"/>
                <a:gd name="connsiteY10" fmla="*/ 1201791 h 3481302"/>
                <a:gd name="connsiteX11" fmla="*/ 4972376 w 7350094"/>
                <a:gd name="connsiteY11" fmla="*/ 744591 h 3481302"/>
                <a:gd name="connsiteX12" fmla="*/ 5741996 w 7350094"/>
                <a:gd name="connsiteY12" fmla="*/ 432171 h 3481302"/>
                <a:gd name="connsiteX13" fmla="*/ 6397316 w 7350094"/>
                <a:gd name="connsiteY13" fmla="*/ 203571 h 3481302"/>
                <a:gd name="connsiteX14" fmla="*/ 7090736 w 7350094"/>
                <a:gd name="connsiteY14" fmla="*/ 5451 h 3481302"/>
                <a:gd name="connsiteX15" fmla="*/ 7288856 w 7350094"/>
                <a:gd name="connsiteY15" fmla="*/ 150231 h 3481302"/>
                <a:gd name="connsiteX16" fmla="*/ 6077276 w 7350094"/>
                <a:gd name="connsiteY16" fmla="*/ 1041771 h 3481302"/>
                <a:gd name="connsiteX17" fmla="*/ 4789496 w 7350094"/>
                <a:gd name="connsiteY17" fmla="*/ 1765671 h 3481302"/>
                <a:gd name="connsiteX18" fmla="*/ 2183456 w 7350094"/>
                <a:gd name="connsiteY18" fmla="*/ 2923911 h 3481302"/>
                <a:gd name="connsiteX19" fmla="*/ 1261436 w 7350094"/>
                <a:gd name="connsiteY19" fmla="*/ 3228711 h 3481302"/>
                <a:gd name="connsiteX0" fmla="*/ 1261436 w 7355722"/>
                <a:gd name="connsiteY0" fmla="*/ 3249080 h 3501671"/>
                <a:gd name="connsiteX1" fmla="*/ 240356 w 7355722"/>
                <a:gd name="connsiteY1" fmla="*/ 3500540 h 3501671"/>
                <a:gd name="connsiteX2" fmla="*/ 4136 w 7355722"/>
                <a:gd name="connsiteY2" fmla="*/ 3431960 h 3501671"/>
                <a:gd name="connsiteX3" fmla="*/ 118436 w 7355722"/>
                <a:gd name="connsiteY3" fmla="*/ 3233840 h 3501671"/>
                <a:gd name="connsiteX4" fmla="*/ 468955 w 7355722"/>
                <a:gd name="connsiteY4" fmla="*/ 2967139 h 3501671"/>
                <a:gd name="connsiteX5" fmla="*/ 682316 w 7355722"/>
                <a:gd name="connsiteY5" fmla="*/ 2814740 h 3501671"/>
                <a:gd name="connsiteX6" fmla="*/ 796616 w 7355722"/>
                <a:gd name="connsiteY6" fmla="*/ 2502320 h 3501671"/>
                <a:gd name="connsiteX7" fmla="*/ 1063316 w 7355722"/>
                <a:gd name="connsiteY7" fmla="*/ 2327060 h 3501671"/>
                <a:gd name="connsiteX8" fmla="*/ 1611956 w 7355722"/>
                <a:gd name="connsiteY8" fmla="*/ 2121320 h 3501671"/>
                <a:gd name="connsiteX9" fmla="*/ 2937836 w 7355722"/>
                <a:gd name="connsiteY9" fmla="*/ 1671740 h 3501671"/>
                <a:gd name="connsiteX10" fmla="*/ 3905576 w 7355722"/>
                <a:gd name="connsiteY10" fmla="*/ 1222160 h 3501671"/>
                <a:gd name="connsiteX11" fmla="*/ 4972376 w 7355722"/>
                <a:gd name="connsiteY11" fmla="*/ 764960 h 3501671"/>
                <a:gd name="connsiteX12" fmla="*/ 5741996 w 7355722"/>
                <a:gd name="connsiteY12" fmla="*/ 452540 h 3501671"/>
                <a:gd name="connsiteX13" fmla="*/ 6397316 w 7355722"/>
                <a:gd name="connsiteY13" fmla="*/ 223940 h 3501671"/>
                <a:gd name="connsiteX14" fmla="*/ 7113596 w 7355722"/>
                <a:gd name="connsiteY14" fmla="*/ 2960 h 3501671"/>
                <a:gd name="connsiteX15" fmla="*/ 7288856 w 7355722"/>
                <a:gd name="connsiteY15" fmla="*/ 170600 h 3501671"/>
                <a:gd name="connsiteX16" fmla="*/ 6077276 w 7355722"/>
                <a:gd name="connsiteY16" fmla="*/ 1062140 h 3501671"/>
                <a:gd name="connsiteX17" fmla="*/ 4789496 w 7355722"/>
                <a:gd name="connsiteY17" fmla="*/ 1786040 h 3501671"/>
                <a:gd name="connsiteX18" fmla="*/ 2183456 w 7355722"/>
                <a:gd name="connsiteY18" fmla="*/ 2944280 h 3501671"/>
                <a:gd name="connsiteX19" fmla="*/ 1261436 w 7355722"/>
                <a:gd name="connsiteY19" fmla="*/ 3249080 h 3501671"/>
                <a:gd name="connsiteX0" fmla="*/ 1261436 w 7355722"/>
                <a:gd name="connsiteY0" fmla="*/ 3249080 h 3501671"/>
                <a:gd name="connsiteX1" fmla="*/ 240356 w 7355722"/>
                <a:gd name="connsiteY1" fmla="*/ 3500540 h 3501671"/>
                <a:gd name="connsiteX2" fmla="*/ 4136 w 7355722"/>
                <a:gd name="connsiteY2" fmla="*/ 3431960 h 3501671"/>
                <a:gd name="connsiteX3" fmla="*/ 118436 w 7355722"/>
                <a:gd name="connsiteY3" fmla="*/ 3233840 h 3501671"/>
                <a:gd name="connsiteX4" fmla="*/ 468955 w 7355722"/>
                <a:gd name="connsiteY4" fmla="*/ 2967139 h 3501671"/>
                <a:gd name="connsiteX5" fmla="*/ 682316 w 7355722"/>
                <a:gd name="connsiteY5" fmla="*/ 2814740 h 3501671"/>
                <a:gd name="connsiteX6" fmla="*/ 796616 w 7355722"/>
                <a:gd name="connsiteY6" fmla="*/ 2502320 h 3501671"/>
                <a:gd name="connsiteX7" fmla="*/ 1063316 w 7355722"/>
                <a:gd name="connsiteY7" fmla="*/ 2327060 h 3501671"/>
                <a:gd name="connsiteX8" fmla="*/ 1611956 w 7355722"/>
                <a:gd name="connsiteY8" fmla="*/ 2121320 h 3501671"/>
                <a:gd name="connsiteX9" fmla="*/ 2937836 w 7355722"/>
                <a:gd name="connsiteY9" fmla="*/ 1671740 h 3501671"/>
                <a:gd name="connsiteX10" fmla="*/ 3905576 w 7355722"/>
                <a:gd name="connsiteY10" fmla="*/ 1222160 h 3501671"/>
                <a:gd name="connsiteX11" fmla="*/ 4972376 w 7355722"/>
                <a:gd name="connsiteY11" fmla="*/ 764960 h 3501671"/>
                <a:gd name="connsiteX12" fmla="*/ 5741996 w 7355722"/>
                <a:gd name="connsiteY12" fmla="*/ 452540 h 3501671"/>
                <a:gd name="connsiteX13" fmla="*/ 6397316 w 7355722"/>
                <a:gd name="connsiteY13" fmla="*/ 223940 h 3501671"/>
                <a:gd name="connsiteX14" fmla="*/ 7113596 w 7355722"/>
                <a:gd name="connsiteY14" fmla="*/ 2960 h 3501671"/>
                <a:gd name="connsiteX15" fmla="*/ 7288856 w 7355722"/>
                <a:gd name="connsiteY15" fmla="*/ 170600 h 3501671"/>
                <a:gd name="connsiteX16" fmla="*/ 6077276 w 7355722"/>
                <a:gd name="connsiteY16" fmla="*/ 1062140 h 3501671"/>
                <a:gd name="connsiteX17" fmla="*/ 4789496 w 7355722"/>
                <a:gd name="connsiteY17" fmla="*/ 1786040 h 3501671"/>
                <a:gd name="connsiteX18" fmla="*/ 2183456 w 7355722"/>
                <a:gd name="connsiteY18" fmla="*/ 2944280 h 3501671"/>
                <a:gd name="connsiteX19" fmla="*/ 1261436 w 7355722"/>
                <a:gd name="connsiteY19" fmla="*/ 3249080 h 3501671"/>
                <a:gd name="connsiteX0" fmla="*/ 1261436 w 7365416"/>
                <a:gd name="connsiteY0" fmla="*/ 3261360 h 3513951"/>
                <a:gd name="connsiteX1" fmla="*/ 240356 w 7365416"/>
                <a:gd name="connsiteY1" fmla="*/ 3512820 h 3513951"/>
                <a:gd name="connsiteX2" fmla="*/ 4136 w 7365416"/>
                <a:gd name="connsiteY2" fmla="*/ 3444240 h 3513951"/>
                <a:gd name="connsiteX3" fmla="*/ 118436 w 7365416"/>
                <a:gd name="connsiteY3" fmla="*/ 3246120 h 3513951"/>
                <a:gd name="connsiteX4" fmla="*/ 468955 w 7365416"/>
                <a:gd name="connsiteY4" fmla="*/ 2979419 h 3513951"/>
                <a:gd name="connsiteX5" fmla="*/ 682316 w 7365416"/>
                <a:gd name="connsiteY5" fmla="*/ 2827020 h 3513951"/>
                <a:gd name="connsiteX6" fmla="*/ 796616 w 7365416"/>
                <a:gd name="connsiteY6" fmla="*/ 2514600 h 3513951"/>
                <a:gd name="connsiteX7" fmla="*/ 1063316 w 7365416"/>
                <a:gd name="connsiteY7" fmla="*/ 2339340 h 3513951"/>
                <a:gd name="connsiteX8" fmla="*/ 1611956 w 7365416"/>
                <a:gd name="connsiteY8" fmla="*/ 2133600 h 3513951"/>
                <a:gd name="connsiteX9" fmla="*/ 2937836 w 7365416"/>
                <a:gd name="connsiteY9" fmla="*/ 1684020 h 3513951"/>
                <a:gd name="connsiteX10" fmla="*/ 3905576 w 7365416"/>
                <a:gd name="connsiteY10" fmla="*/ 1234440 h 3513951"/>
                <a:gd name="connsiteX11" fmla="*/ 4972376 w 7365416"/>
                <a:gd name="connsiteY11" fmla="*/ 777240 h 3513951"/>
                <a:gd name="connsiteX12" fmla="*/ 5741996 w 7365416"/>
                <a:gd name="connsiteY12" fmla="*/ 464820 h 3513951"/>
                <a:gd name="connsiteX13" fmla="*/ 6397316 w 7365416"/>
                <a:gd name="connsiteY13" fmla="*/ 236220 h 3513951"/>
                <a:gd name="connsiteX14" fmla="*/ 7113596 w 7365416"/>
                <a:gd name="connsiteY14" fmla="*/ 15240 h 3513951"/>
                <a:gd name="connsiteX15" fmla="*/ 7288856 w 7365416"/>
                <a:gd name="connsiteY15" fmla="*/ 182880 h 3513951"/>
                <a:gd name="connsiteX16" fmla="*/ 6077276 w 7365416"/>
                <a:gd name="connsiteY16" fmla="*/ 1074420 h 3513951"/>
                <a:gd name="connsiteX17" fmla="*/ 4789496 w 7365416"/>
                <a:gd name="connsiteY17" fmla="*/ 1798320 h 3513951"/>
                <a:gd name="connsiteX18" fmla="*/ 2183456 w 7365416"/>
                <a:gd name="connsiteY18" fmla="*/ 2956560 h 3513951"/>
                <a:gd name="connsiteX19" fmla="*/ 1261436 w 7365416"/>
                <a:gd name="connsiteY19" fmla="*/ 3261360 h 3513951"/>
                <a:gd name="connsiteX0" fmla="*/ 1261436 w 7365416"/>
                <a:gd name="connsiteY0" fmla="*/ 326136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4972376 w 7365416"/>
                <a:gd name="connsiteY12" fmla="*/ 777240 h 3514272"/>
                <a:gd name="connsiteX13" fmla="*/ 5741996 w 7365416"/>
                <a:gd name="connsiteY13" fmla="*/ 464820 h 3514272"/>
                <a:gd name="connsiteX14" fmla="*/ 6397316 w 7365416"/>
                <a:gd name="connsiteY14" fmla="*/ 236220 h 3514272"/>
                <a:gd name="connsiteX15" fmla="*/ 7113596 w 7365416"/>
                <a:gd name="connsiteY15" fmla="*/ 15240 h 3514272"/>
                <a:gd name="connsiteX16" fmla="*/ 7288856 w 7365416"/>
                <a:gd name="connsiteY16" fmla="*/ 182880 h 3514272"/>
                <a:gd name="connsiteX17" fmla="*/ 6077276 w 7365416"/>
                <a:gd name="connsiteY17" fmla="*/ 1074420 h 3514272"/>
                <a:gd name="connsiteX18" fmla="*/ 4789496 w 7365416"/>
                <a:gd name="connsiteY18" fmla="*/ 1798320 h 3514272"/>
                <a:gd name="connsiteX19" fmla="*/ 2183456 w 7365416"/>
                <a:gd name="connsiteY19" fmla="*/ 2956560 h 3514272"/>
                <a:gd name="connsiteX20" fmla="*/ 1261436 w 7365416"/>
                <a:gd name="connsiteY20" fmla="*/ 3261360 h 3514272"/>
                <a:gd name="connsiteX0" fmla="*/ 1368116 w 7365416"/>
                <a:gd name="connsiteY0" fmla="*/ 322326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4972376 w 7365416"/>
                <a:gd name="connsiteY12" fmla="*/ 777240 h 3514272"/>
                <a:gd name="connsiteX13" fmla="*/ 5741996 w 7365416"/>
                <a:gd name="connsiteY13" fmla="*/ 464820 h 3514272"/>
                <a:gd name="connsiteX14" fmla="*/ 6397316 w 7365416"/>
                <a:gd name="connsiteY14" fmla="*/ 236220 h 3514272"/>
                <a:gd name="connsiteX15" fmla="*/ 7113596 w 7365416"/>
                <a:gd name="connsiteY15" fmla="*/ 15240 h 3514272"/>
                <a:gd name="connsiteX16" fmla="*/ 7288856 w 7365416"/>
                <a:gd name="connsiteY16" fmla="*/ 182880 h 3514272"/>
                <a:gd name="connsiteX17" fmla="*/ 6077276 w 7365416"/>
                <a:gd name="connsiteY17" fmla="*/ 1074420 h 3514272"/>
                <a:gd name="connsiteX18" fmla="*/ 4789496 w 7365416"/>
                <a:gd name="connsiteY18" fmla="*/ 1798320 h 3514272"/>
                <a:gd name="connsiteX19" fmla="*/ 2183456 w 7365416"/>
                <a:gd name="connsiteY19" fmla="*/ 2956560 h 3514272"/>
                <a:gd name="connsiteX20" fmla="*/ 1368116 w 7365416"/>
                <a:gd name="connsiteY20" fmla="*/ 3223260 h 3514272"/>
                <a:gd name="connsiteX0" fmla="*/ 1368116 w 7365416"/>
                <a:gd name="connsiteY0" fmla="*/ 322326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4972376 w 7365416"/>
                <a:gd name="connsiteY12" fmla="*/ 777240 h 3514272"/>
                <a:gd name="connsiteX13" fmla="*/ 5741996 w 7365416"/>
                <a:gd name="connsiteY13" fmla="*/ 464820 h 3514272"/>
                <a:gd name="connsiteX14" fmla="*/ 6397316 w 7365416"/>
                <a:gd name="connsiteY14" fmla="*/ 236220 h 3514272"/>
                <a:gd name="connsiteX15" fmla="*/ 7113596 w 7365416"/>
                <a:gd name="connsiteY15" fmla="*/ 15240 h 3514272"/>
                <a:gd name="connsiteX16" fmla="*/ 7288856 w 7365416"/>
                <a:gd name="connsiteY16" fmla="*/ 182880 h 3514272"/>
                <a:gd name="connsiteX17" fmla="*/ 6077276 w 7365416"/>
                <a:gd name="connsiteY17" fmla="*/ 1074420 h 3514272"/>
                <a:gd name="connsiteX18" fmla="*/ 4789496 w 7365416"/>
                <a:gd name="connsiteY18" fmla="*/ 1798320 h 3514272"/>
                <a:gd name="connsiteX19" fmla="*/ 2442536 w 7365416"/>
                <a:gd name="connsiteY19" fmla="*/ 2811780 h 3514272"/>
                <a:gd name="connsiteX20" fmla="*/ 1368116 w 7365416"/>
                <a:gd name="connsiteY20" fmla="*/ 322326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4972376 w 7365416"/>
                <a:gd name="connsiteY12" fmla="*/ 777240 h 3514272"/>
                <a:gd name="connsiteX13" fmla="*/ 5741996 w 7365416"/>
                <a:gd name="connsiteY13" fmla="*/ 464820 h 3514272"/>
                <a:gd name="connsiteX14" fmla="*/ 6397316 w 7365416"/>
                <a:gd name="connsiteY14" fmla="*/ 236220 h 3514272"/>
                <a:gd name="connsiteX15" fmla="*/ 7113596 w 7365416"/>
                <a:gd name="connsiteY15" fmla="*/ 15240 h 3514272"/>
                <a:gd name="connsiteX16" fmla="*/ 7288856 w 7365416"/>
                <a:gd name="connsiteY16" fmla="*/ 182880 h 3514272"/>
                <a:gd name="connsiteX17" fmla="*/ 6077276 w 7365416"/>
                <a:gd name="connsiteY17" fmla="*/ 1074420 h 3514272"/>
                <a:gd name="connsiteX18" fmla="*/ 4789496 w 7365416"/>
                <a:gd name="connsiteY18" fmla="*/ 1798320 h 3514272"/>
                <a:gd name="connsiteX19" fmla="*/ 2442536 w 7365416"/>
                <a:gd name="connsiteY19" fmla="*/ 2811780 h 3514272"/>
                <a:gd name="connsiteX20" fmla="*/ 1406216 w 7365416"/>
                <a:gd name="connsiteY20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5741996 w 7365416"/>
                <a:gd name="connsiteY12" fmla="*/ 46482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5086676 w 7365416"/>
                <a:gd name="connsiteY12" fmla="*/ 73914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51296 w 7365416"/>
                <a:gd name="connsiteY11" fmla="*/ 1287780 h 3514272"/>
                <a:gd name="connsiteX12" fmla="*/ 5086676 w 7365416"/>
                <a:gd name="connsiteY12" fmla="*/ 73914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43676 w 7365416"/>
                <a:gd name="connsiteY11" fmla="*/ 1234440 h 3514272"/>
                <a:gd name="connsiteX12" fmla="*/ 5086676 w 7365416"/>
                <a:gd name="connsiteY12" fmla="*/ 73914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43676 w 7365416"/>
                <a:gd name="connsiteY11" fmla="*/ 1234440 h 3514272"/>
                <a:gd name="connsiteX12" fmla="*/ 5048576 w 7365416"/>
                <a:gd name="connsiteY12" fmla="*/ 78486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36056 w 7365416"/>
                <a:gd name="connsiteY11" fmla="*/ 1264920 h 3514272"/>
                <a:gd name="connsiteX12" fmla="*/ 5048576 w 7365416"/>
                <a:gd name="connsiteY12" fmla="*/ 78486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3179"/>
                <a:gd name="connsiteY0" fmla="*/ 3196688 h 3510560"/>
                <a:gd name="connsiteX1" fmla="*/ 735654 w 7363179"/>
                <a:gd name="connsiteY1" fmla="*/ 3387188 h 3510560"/>
                <a:gd name="connsiteX2" fmla="*/ 240356 w 7363179"/>
                <a:gd name="connsiteY2" fmla="*/ 3509108 h 3510560"/>
                <a:gd name="connsiteX3" fmla="*/ 4136 w 7363179"/>
                <a:gd name="connsiteY3" fmla="*/ 3440528 h 3510560"/>
                <a:gd name="connsiteX4" fmla="*/ 118436 w 7363179"/>
                <a:gd name="connsiteY4" fmla="*/ 3242408 h 3510560"/>
                <a:gd name="connsiteX5" fmla="*/ 468955 w 7363179"/>
                <a:gd name="connsiteY5" fmla="*/ 2975707 h 3510560"/>
                <a:gd name="connsiteX6" fmla="*/ 682316 w 7363179"/>
                <a:gd name="connsiteY6" fmla="*/ 2823308 h 3510560"/>
                <a:gd name="connsiteX7" fmla="*/ 796616 w 7363179"/>
                <a:gd name="connsiteY7" fmla="*/ 2510888 h 3510560"/>
                <a:gd name="connsiteX8" fmla="*/ 1063316 w 7363179"/>
                <a:gd name="connsiteY8" fmla="*/ 2335628 h 3510560"/>
                <a:gd name="connsiteX9" fmla="*/ 1611956 w 7363179"/>
                <a:gd name="connsiteY9" fmla="*/ 2129888 h 3510560"/>
                <a:gd name="connsiteX10" fmla="*/ 2937836 w 7363179"/>
                <a:gd name="connsiteY10" fmla="*/ 1680308 h 3510560"/>
                <a:gd name="connsiteX11" fmla="*/ 3936056 w 7363179"/>
                <a:gd name="connsiteY11" fmla="*/ 1261208 h 3510560"/>
                <a:gd name="connsiteX12" fmla="*/ 5048576 w 7363179"/>
                <a:gd name="connsiteY12" fmla="*/ 781148 h 3510560"/>
                <a:gd name="connsiteX13" fmla="*/ 6145856 w 7363179"/>
                <a:gd name="connsiteY13" fmla="*/ 362048 h 3510560"/>
                <a:gd name="connsiteX14" fmla="*/ 7113596 w 7363179"/>
                <a:gd name="connsiteY14" fmla="*/ 11528 h 3510560"/>
                <a:gd name="connsiteX15" fmla="*/ 7288856 w 7363179"/>
                <a:gd name="connsiteY15" fmla="*/ 179168 h 3510560"/>
                <a:gd name="connsiteX16" fmla="*/ 6077276 w 7363179"/>
                <a:gd name="connsiteY16" fmla="*/ 1070708 h 3510560"/>
                <a:gd name="connsiteX17" fmla="*/ 4789496 w 7363179"/>
                <a:gd name="connsiteY17" fmla="*/ 1794608 h 3510560"/>
                <a:gd name="connsiteX18" fmla="*/ 2442536 w 7363179"/>
                <a:gd name="connsiteY18" fmla="*/ 2808068 h 3510560"/>
                <a:gd name="connsiteX19" fmla="*/ 1406216 w 7363179"/>
                <a:gd name="connsiteY19" fmla="*/ 3196688 h 351056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34058 h 3508990"/>
                <a:gd name="connsiteX9" fmla="*/ 1611956 w 7363179"/>
                <a:gd name="connsiteY9" fmla="*/ 212831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11956 w 7363179"/>
                <a:gd name="connsiteY9" fmla="*/ 212831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11956 w 7363179"/>
                <a:gd name="connsiteY9" fmla="*/ 212831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11956 w 7363179"/>
                <a:gd name="connsiteY9" fmla="*/ 209783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75936 w 7363179"/>
                <a:gd name="connsiteY10" fmla="*/ 170921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75936 w 7363179"/>
                <a:gd name="connsiteY10" fmla="*/ 168635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45597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455978 h 3508990"/>
                <a:gd name="connsiteX8" fmla="*/ 1040456 w 7363179"/>
                <a:gd name="connsiteY8" fmla="*/ 225785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745538 h 3508990"/>
                <a:gd name="connsiteX7" fmla="*/ 796616 w 7363179"/>
                <a:gd name="connsiteY7" fmla="*/ 2455978 h 3508990"/>
                <a:gd name="connsiteX8" fmla="*/ 1040456 w 7363179"/>
                <a:gd name="connsiteY8" fmla="*/ 225785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705176 w 7363179"/>
                <a:gd name="connsiteY6" fmla="*/ 2768398 h 3508990"/>
                <a:gd name="connsiteX7" fmla="*/ 796616 w 7363179"/>
                <a:gd name="connsiteY7" fmla="*/ 2455978 h 3508990"/>
                <a:gd name="connsiteX8" fmla="*/ 1040456 w 7363179"/>
                <a:gd name="connsiteY8" fmla="*/ 225785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13177 h 3508990"/>
                <a:gd name="connsiteX6" fmla="*/ 705176 w 7363179"/>
                <a:gd name="connsiteY6" fmla="*/ 2768398 h 3508990"/>
                <a:gd name="connsiteX7" fmla="*/ 796616 w 7363179"/>
                <a:gd name="connsiteY7" fmla="*/ 2455978 h 3508990"/>
                <a:gd name="connsiteX8" fmla="*/ 1040456 w 7363179"/>
                <a:gd name="connsiteY8" fmla="*/ 225785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9541"/>
                <a:gd name="connsiteX1" fmla="*/ 735654 w 7363179"/>
                <a:gd name="connsiteY1" fmla="*/ 3385618 h 3509541"/>
                <a:gd name="connsiteX2" fmla="*/ 240356 w 7363179"/>
                <a:gd name="connsiteY2" fmla="*/ 3507538 h 3509541"/>
                <a:gd name="connsiteX3" fmla="*/ 4136 w 7363179"/>
                <a:gd name="connsiteY3" fmla="*/ 3438958 h 3509541"/>
                <a:gd name="connsiteX4" fmla="*/ 118436 w 7363179"/>
                <a:gd name="connsiteY4" fmla="*/ 3164638 h 3509541"/>
                <a:gd name="connsiteX5" fmla="*/ 468955 w 7363179"/>
                <a:gd name="connsiteY5" fmla="*/ 2913177 h 3509541"/>
                <a:gd name="connsiteX6" fmla="*/ 705176 w 7363179"/>
                <a:gd name="connsiteY6" fmla="*/ 2768398 h 3509541"/>
                <a:gd name="connsiteX7" fmla="*/ 796616 w 7363179"/>
                <a:gd name="connsiteY7" fmla="*/ 2455978 h 3509541"/>
                <a:gd name="connsiteX8" fmla="*/ 1040456 w 7363179"/>
                <a:gd name="connsiteY8" fmla="*/ 2257858 h 3509541"/>
                <a:gd name="connsiteX9" fmla="*/ 1688156 w 7363179"/>
                <a:gd name="connsiteY9" fmla="*/ 2029258 h 3509541"/>
                <a:gd name="connsiteX10" fmla="*/ 2945456 w 7363179"/>
                <a:gd name="connsiteY10" fmla="*/ 1655878 h 3509541"/>
                <a:gd name="connsiteX11" fmla="*/ 3936056 w 7363179"/>
                <a:gd name="connsiteY11" fmla="*/ 1259638 h 3509541"/>
                <a:gd name="connsiteX12" fmla="*/ 5048576 w 7363179"/>
                <a:gd name="connsiteY12" fmla="*/ 779578 h 3509541"/>
                <a:gd name="connsiteX13" fmla="*/ 6145856 w 7363179"/>
                <a:gd name="connsiteY13" fmla="*/ 337618 h 3509541"/>
                <a:gd name="connsiteX14" fmla="*/ 7113596 w 7363179"/>
                <a:gd name="connsiteY14" fmla="*/ 9958 h 3509541"/>
                <a:gd name="connsiteX15" fmla="*/ 7288856 w 7363179"/>
                <a:gd name="connsiteY15" fmla="*/ 177598 h 3509541"/>
                <a:gd name="connsiteX16" fmla="*/ 6077276 w 7363179"/>
                <a:gd name="connsiteY16" fmla="*/ 1069138 h 3509541"/>
                <a:gd name="connsiteX17" fmla="*/ 4789496 w 7363179"/>
                <a:gd name="connsiteY17" fmla="*/ 1793038 h 3509541"/>
                <a:gd name="connsiteX18" fmla="*/ 2442536 w 7363179"/>
                <a:gd name="connsiteY18" fmla="*/ 2806498 h 3509541"/>
                <a:gd name="connsiteX19" fmla="*/ 1406216 w 7363179"/>
                <a:gd name="connsiteY19" fmla="*/ 3195118 h 3509541"/>
                <a:gd name="connsiteX0" fmla="*/ 1406612 w 7363575"/>
                <a:gd name="connsiteY0" fmla="*/ 3195118 h 3482708"/>
                <a:gd name="connsiteX1" fmla="*/ 736050 w 7363575"/>
                <a:gd name="connsiteY1" fmla="*/ 3385618 h 3482708"/>
                <a:gd name="connsiteX2" fmla="*/ 248372 w 7363575"/>
                <a:gd name="connsiteY2" fmla="*/ 3477058 h 3482708"/>
                <a:gd name="connsiteX3" fmla="*/ 4532 w 7363575"/>
                <a:gd name="connsiteY3" fmla="*/ 3438958 h 3482708"/>
                <a:gd name="connsiteX4" fmla="*/ 118832 w 7363575"/>
                <a:gd name="connsiteY4" fmla="*/ 3164638 h 3482708"/>
                <a:gd name="connsiteX5" fmla="*/ 469351 w 7363575"/>
                <a:gd name="connsiteY5" fmla="*/ 2913177 h 3482708"/>
                <a:gd name="connsiteX6" fmla="*/ 705572 w 7363575"/>
                <a:gd name="connsiteY6" fmla="*/ 2768398 h 3482708"/>
                <a:gd name="connsiteX7" fmla="*/ 797012 w 7363575"/>
                <a:gd name="connsiteY7" fmla="*/ 2455978 h 3482708"/>
                <a:gd name="connsiteX8" fmla="*/ 1040852 w 7363575"/>
                <a:gd name="connsiteY8" fmla="*/ 2257858 h 3482708"/>
                <a:gd name="connsiteX9" fmla="*/ 1688552 w 7363575"/>
                <a:gd name="connsiteY9" fmla="*/ 2029258 h 3482708"/>
                <a:gd name="connsiteX10" fmla="*/ 2945852 w 7363575"/>
                <a:gd name="connsiteY10" fmla="*/ 1655878 h 3482708"/>
                <a:gd name="connsiteX11" fmla="*/ 3936452 w 7363575"/>
                <a:gd name="connsiteY11" fmla="*/ 1259638 h 3482708"/>
                <a:gd name="connsiteX12" fmla="*/ 5048972 w 7363575"/>
                <a:gd name="connsiteY12" fmla="*/ 779578 h 3482708"/>
                <a:gd name="connsiteX13" fmla="*/ 6146252 w 7363575"/>
                <a:gd name="connsiteY13" fmla="*/ 337618 h 3482708"/>
                <a:gd name="connsiteX14" fmla="*/ 7113992 w 7363575"/>
                <a:gd name="connsiteY14" fmla="*/ 9958 h 3482708"/>
                <a:gd name="connsiteX15" fmla="*/ 7289252 w 7363575"/>
                <a:gd name="connsiteY15" fmla="*/ 177598 h 3482708"/>
                <a:gd name="connsiteX16" fmla="*/ 6077672 w 7363575"/>
                <a:gd name="connsiteY16" fmla="*/ 1069138 h 3482708"/>
                <a:gd name="connsiteX17" fmla="*/ 4789892 w 7363575"/>
                <a:gd name="connsiteY17" fmla="*/ 1793038 h 3482708"/>
                <a:gd name="connsiteX18" fmla="*/ 2442932 w 7363575"/>
                <a:gd name="connsiteY18" fmla="*/ 2806498 h 3482708"/>
                <a:gd name="connsiteX19" fmla="*/ 1406612 w 7363575"/>
                <a:gd name="connsiteY19" fmla="*/ 3195118 h 3482708"/>
                <a:gd name="connsiteX0" fmla="*/ 1436001 w 7392964"/>
                <a:gd name="connsiteY0" fmla="*/ 3195118 h 3477996"/>
                <a:gd name="connsiteX1" fmla="*/ 765439 w 7392964"/>
                <a:gd name="connsiteY1" fmla="*/ 3385618 h 3477996"/>
                <a:gd name="connsiteX2" fmla="*/ 277761 w 7392964"/>
                <a:gd name="connsiteY2" fmla="*/ 3477058 h 3477996"/>
                <a:gd name="connsiteX3" fmla="*/ 3441 w 7392964"/>
                <a:gd name="connsiteY3" fmla="*/ 3377998 h 3477996"/>
                <a:gd name="connsiteX4" fmla="*/ 148221 w 7392964"/>
                <a:gd name="connsiteY4" fmla="*/ 3164638 h 3477996"/>
                <a:gd name="connsiteX5" fmla="*/ 498740 w 7392964"/>
                <a:gd name="connsiteY5" fmla="*/ 2913177 h 3477996"/>
                <a:gd name="connsiteX6" fmla="*/ 734961 w 7392964"/>
                <a:gd name="connsiteY6" fmla="*/ 2768398 h 3477996"/>
                <a:gd name="connsiteX7" fmla="*/ 826401 w 7392964"/>
                <a:gd name="connsiteY7" fmla="*/ 2455978 h 3477996"/>
                <a:gd name="connsiteX8" fmla="*/ 1070241 w 7392964"/>
                <a:gd name="connsiteY8" fmla="*/ 2257858 h 3477996"/>
                <a:gd name="connsiteX9" fmla="*/ 1717941 w 7392964"/>
                <a:gd name="connsiteY9" fmla="*/ 2029258 h 3477996"/>
                <a:gd name="connsiteX10" fmla="*/ 2975241 w 7392964"/>
                <a:gd name="connsiteY10" fmla="*/ 1655878 h 3477996"/>
                <a:gd name="connsiteX11" fmla="*/ 3965841 w 7392964"/>
                <a:gd name="connsiteY11" fmla="*/ 1259638 h 3477996"/>
                <a:gd name="connsiteX12" fmla="*/ 5078361 w 7392964"/>
                <a:gd name="connsiteY12" fmla="*/ 779578 h 3477996"/>
                <a:gd name="connsiteX13" fmla="*/ 6175641 w 7392964"/>
                <a:gd name="connsiteY13" fmla="*/ 337618 h 3477996"/>
                <a:gd name="connsiteX14" fmla="*/ 7143381 w 7392964"/>
                <a:gd name="connsiteY14" fmla="*/ 9958 h 3477996"/>
                <a:gd name="connsiteX15" fmla="*/ 7318641 w 7392964"/>
                <a:gd name="connsiteY15" fmla="*/ 177598 h 3477996"/>
                <a:gd name="connsiteX16" fmla="*/ 6107061 w 7392964"/>
                <a:gd name="connsiteY16" fmla="*/ 1069138 h 3477996"/>
                <a:gd name="connsiteX17" fmla="*/ 4819281 w 7392964"/>
                <a:gd name="connsiteY17" fmla="*/ 1793038 h 3477996"/>
                <a:gd name="connsiteX18" fmla="*/ 2472321 w 7392964"/>
                <a:gd name="connsiteY18" fmla="*/ 2806498 h 3477996"/>
                <a:gd name="connsiteX19" fmla="*/ 1436001 w 7392964"/>
                <a:gd name="connsiteY19" fmla="*/ 3195118 h 3477996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32623 w 7390626"/>
                <a:gd name="connsiteY6" fmla="*/ 2768398 h 3478074"/>
                <a:gd name="connsiteX7" fmla="*/ 824063 w 7390626"/>
                <a:gd name="connsiteY7" fmla="*/ 2455978 h 3478074"/>
                <a:gd name="connsiteX8" fmla="*/ 1067903 w 7390626"/>
                <a:gd name="connsiteY8" fmla="*/ 22578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24063 w 7390626"/>
                <a:gd name="connsiteY7" fmla="*/ 2455978 h 3478074"/>
                <a:gd name="connsiteX8" fmla="*/ 1067903 w 7390626"/>
                <a:gd name="connsiteY8" fmla="*/ 22578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77403 w 7390626"/>
                <a:gd name="connsiteY7" fmla="*/ 2425498 h 3478074"/>
                <a:gd name="connsiteX8" fmla="*/ 1067903 w 7390626"/>
                <a:gd name="connsiteY8" fmla="*/ 22578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39303 w 7390626"/>
                <a:gd name="connsiteY7" fmla="*/ 2448358 h 3478074"/>
                <a:gd name="connsiteX8" fmla="*/ 1067903 w 7390626"/>
                <a:gd name="connsiteY8" fmla="*/ 22578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39303 w 7390626"/>
                <a:gd name="connsiteY7" fmla="*/ 2448358 h 3478074"/>
                <a:gd name="connsiteX8" fmla="*/ 1144103 w 7390626"/>
                <a:gd name="connsiteY8" fmla="*/ 22197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144103 w 7390626"/>
                <a:gd name="connsiteY8" fmla="*/ 22197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266023 w 7390626"/>
                <a:gd name="connsiteY8" fmla="*/ 21816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227923 w 7390626"/>
                <a:gd name="connsiteY8" fmla="*/ 218927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151723 w 7390626"/>
                <a:gd name="connsiteY8" fmla="*/ 219689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151723 w 7390626"/>
                <a:gd name="connsiteY8" fmla="*/ 2196898 h 3478074"/>
                <a:gd name="connsiteX9" fmla="*/ 1753703 w 7390626"/>
                <a:gd name="connsiteY9" fmla="*/ 197591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33963"/>
                <a:gd name="connsiteX1" fmla="*/ 763101 w 7390626"/>
                <a:gd name="connsiteY1" fmla="*/ 3385618 h 3433963"/>
                <a:gd name="connsiteX2" fmla="*/ 275423 w 7390626"/>
                <a:gd name="connsiteY2" fmla="*/ 3431338 h 3433963"/>
                <a:gd name="connsiteX3" fmla="*/ 1103 w 7390626"/>
                <a:gd name="connsiteY3" fmla="*/ 3377998 h 3433963"/>
                <a:gd name="connsiteX4" fmla="*/ 191603 w 7390626"/>
                <a:gd name="connsiteY4" fmla="*/ 3134158 h 3433963"/>
                <a:gd name="connsiteX5" fmla="*/ 496402 w 7390626"/>
                <a:gd name="connsiteY5" fmla="*/ 2913177 h 3433963"/>
                <a:gd name="connsiteX6" fmla="*/ 747863 w 7390626"/>
                <a:gd name="connsiteY6" fmla="*/ 2722678 h 3433963"/>
                <a:gd name="connsiteX7" fmla="*/ 854543 w 7390626"/>
                <a:gd name="connsiteY7" fmla="*/ 2417878 h 3433963"/>
                <a:gd name="connsiteX8" fmla="*/ 1151723 w 7390626"/>
                <a:gd name="connsiteY8" fmla="*/ 2196898 h 3433963"/>
                <a:gd name="connsiteX9" fmla="*/ 1753703 w 7390626"/>
                <a:gd name="connsiteY9" fmla="*/ 1975918 h 3433963"/>
                <a:gd name="connsiteX10" fmla="*/ 2972903 w 7390626"/>
                <a:gd name="connsiteY10" fmla="*/ 1655878 h 3433963"/>
                <a:gd name="connsiteX11" fmla="*/ 3963503 w 7390626"/>
                <a:gd name="connsiteY11" fmla="*/ 1259638 h 3433963"/>
                <a:gd name="connsiteX12" fmla="*/ 5076023 w 7390626"/>
                <a:gd name="connsiteY12" fmla="*/ 779578 h 3433963"/>
                <a:gd name="connsiteX13" fmla="*/ 6173303 w 7390626"/>
                <a:gd name="connsiteY13" fmla="*/ 337618 h 3433963"/>
                <a:gd name="connsiteX14" fmla="*/ 7141043 w 7390626"/>
                <a:gd name="connsiteY14" fmla="*/ 9958 h 3433963"/>
                <a:gd name="connsiteX15" fmla="*/ 7316303 w 7390626"/>
                <a:gd name="connsiteY15" fmla="*/ 177598 h 3433963"/>
                <a:gd name="connsiteX16" fmla="*/ 6104723 w 7390626"/>
                <a:gd name="connsiteY16" fmla="*/ 1069138 h 3433963"/>
                <a:gd name="connsiteX17" fmla="*/ 4816943 w 7390626"/>
                <a:gd name="connsiteY17" fmla="*/ 1793038 h 3433963"/>
                <a:gd name="connsiteX18" fmla="*/ 2469983 w 7390626"/>
                <a:gd name="connsiteY18" fmla="*/ 2806498 h 3433963"/>
                <a:gd name="connsiteX19" fmla="*/ 1433663 w 7390626"/>
                <a:gd name="connsiteY19" fmla="*/ 3195118 h 3433963"/>
                <a:gd name="connsiteX0" fmla="*/ 1433663 w 7390626"/>
                <a:gd name="connsiteY0" fmla="*/ 3195118 h 3433963"/>
                <a:gd name="connsiteX1" fmla="*/ 763101 w 7390626"/>
                <a:gd name="connsiteY1" fmla="*/ 3362758 h 3433963"/>
                <a:gd name="connsiteX2" fmla="*/ 275423 w 7390626"/>
                <a:gd name="connsiteY2" fmla="*/ 3431338 h 3433963"/>
                <a:gd name="connsiteX3" fmla="*/ 1103 w 7390626"/>
                <a:gd name="connsiteY3" fmla="*/ 3377998 h 3433963"/>
                <a:gd name="connsiteX4" fmla="*/ 191603 w 7390626"/>
                <a:gd name="connsiteY4" fmla="*/ 3134158 h 3433963"/>
                <a:gd name="connsiteX5" fmla="*/ 496402 w 7390626"/>
                <a:gd name="connsiteY5" fmla="*/ 2913177 h 3433963"/>
                <a:gd name="connsiteX6" fmla="*/ 747863 w 7390626"/>
                <a:gd name="connsiteY6" fmla="*/ 2722678 h 3433963"/>
                <a:gd name="connsiteX7" fmla="*/ 854543 w 7390626"/>
                <a:gd name="connsiteY7" fmla="*/ 2417878 h 3433963"/>
                <a:gd name="connsiteX8" fmla="*/ 1151723 w 7390626"/>
                <a:gd name="connsiteY8" fmla="*/ 2196898 h 3433963"/>
                <a:gd name="connsiteX9" fmla="*/ 1753703 w 7390626"/>
                <a:gd name="connsiteY9" fmla="*/ 1975918 h 3433963"/>
                <a:gd name="connsiteX10" fmla="*/ 2972903 w 7390626"/>
                <a:gd name="connsiteY10" fmla="*/ 1655878 h 3433963"/>
                <a:gd name="connsiteX11" fmla="*/ 3963503 w 7390626"/>
                <a:gd name="connsiteY11" fmla="*/ 1259638 h 3433963"/>
                <a:gd name="connsiteX12" fmla="*/ 5076023 w 7390626"/>
                <a:gd name="connsiteY12" fmla="*/ 779578 h 3433963"/>
                <a:gd name="connsiteX13" fmla="*/ 6173303 w 7390626"/>
                <a:gd name="connsiteY13" fmla="*/ 337618 h 3433963"/>
                <a:gd name="connsiteX14" fmla="*/ 7141043 w 7390626"/>
                <a:gd name="connsiteY14" fmla="*/ 9958 h 3433963"/>
                <a:gd name="connsiteX15" fmla="*/ 7316303 w 7390626"/>
                <a:gd name="connsiteY15" fmla="*/ 177598 h 3433963"/>
                <a:gd name="connsiteX16" fmla="*/ 6104723 w 7390626"/>
                <a:gd name="connsiteY16" fmla="*/ 1069138 h 3433963"/>
                <a:gd name="connsiteX17" fmla="*/ 4816943 w 7390626"/>
                <a:gd name="connsiteY17" fmla="*/ 1793038 h 3433963"/>
                <a:gd name="connsiteX18" fmla="*/ 2469983 w 7390626"/>
                <a:gd name="connsiteY18" fmla="*/ 2806498 h 3433963"/>
                <a:gd name="connsiteX19" fmla="*/ 1433663 w 7390626"/>
                <a:gd name="connsiteY19" fmla="*/ 3195118 h 3433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390626" h="3433963">
                  <a:moveTo>
                    <a:pt x="1433663" y="3195118"/>
                  </a:moveTo>
                  <a:cubicBezTo>
                    <a:pt x="1149183" y="3287828"/>
                    <a:pt x="933281" y="3320848"/>
                    <a:pt x="763101" y="3362758"/>
                  </a:cubicBezTo>
                  <a:cubicBezTo>
                    <a:pt x="592921" y="3404668"/>
                    <a:pt x="397343" y="3422448"/>
                    <a:pt x="275423" y="3431338"/>
                  </a:cubicBezTo>
                  <a:cubicBezTo>
                    <a:pt x="153503" y="3440228"/>
                    <a:pt x="15073" y="3427528"/>
                    <a:pt x="1103" y="3377998"/>
                  </a:cubicBezTo>
                  <a:cubicBezTo>
                    <a:pt x="-12867" y="3328468"/>
                    <a:pt x="109053" y="3211628"/>
                    <a:pt x="191603" y="3134158"/>
                  </a:cubicBezTo>
                  <a:cubicBezTo>
                    <a:pt x="274153" y="3056688"/>
                    <a:pt x="425282" y="2970327"/>
                    <a:pt x="496402" y="2913177"/>
                  </a:cubicBezTo>
                  <a:cubicBezTo>
                    <a:pt x="567522" y="2856027"/>
                    <a:pt x="688173" y="2805228"/>
                    <a:pt x="747863" y="2722678"/>
                  </a:cubicBezTo>
                  <a:cubicBezTo>
                    <a:pt x="807553" y="2640128"/>
                    <a:pt x="787233" y="2505508"/>
                    <a:pt x="854543" y="2417878"/>
                  </a:cubicBezTo>
                  <a:cubicBezTo>
                    <a:pt x="921853" y="2330248"/>
                    <a:pt x="1001863" y="2270558"/>
                    <a:pt x="1151723" y="2196898"/>
                  </a:cubicBezTo>
                  <a:cubicBezTo>
                    <a:pt x="1301583" y="2123238"/>
                    <a:pt x="1450173" y="2066088"/>
                    <a:pt x="1753703" y="1975918"/>
                  </a:cubicBezTo>
                  <a:cubicBezTo>
                    <a:pt x="2057233" y="1885748"/>
                    <a:pt x="2604603" y="1775258"/>
                    <a:pt x="2972903" y="1655878"/>
                  </a:cubicBezTo>
                  <a:cubicBezTo>
                    <a:pt x="3341203" y="1536498"/>
                    <a:pt x="3612983" y="1405688"/>
                    <a:pt x="3963503" y="1259638"/>
                  </a:cubicBezTo>
                  <a:cubicBezTo>
                    <a:pt x="4314023" y="1113588"/>
                    <a:pt x="4705183" y="939598"/>
                    <a:pt x="5076023" y="779578"/>
                  </a:cubicBezTo>
                  <a:cubicBezTo>
                    <a:pt x="5444323" y="625908"/>
                    <a:pt x="5829133" y="465888"/>
                    <a:pt x="6173303" y="337618"/>
                  </a:cubicBezTo>
                  <a:cubicBezTo>
                    <a:pt x="6517473" y="209348"/>
                    <a:pt x="6950543" y="36628"/>
                    <a:pt x="7141043" y="9958"/>
                  </a:cubicBezTo>
                  <a:cubicBezTo>
                    <a:pt x="7331543" y="-16712"/>
                    <a:pt x="7489023" y="1068"/>
                    <a:pt x="7316303" y="177598"/>
                  </a:cubicBezTo>
                  <a:cubicBezTo>
                    <a:pt x="7143583" y="354128"/>
                    <a:pt x="6521283" y="799898"/>
                    <a:pt x="6104723" y="1069138"/>
                  </a:cubicBezTo>
                  <a:cubicBezTo>
                    <a:pt x="5688163" y="1338378"/>
                    <a:pt x="5655143" y="1384098"/>
                    <a:pt x="4816943" y="1793038"/>
                  </a:cubicBezTo>
                  <a:cubicBezTo>
                    <a:pt x="3978743" y="2201978"/>
                    <a:pt x="3033863" y="2572818"/>
                    <a:pt x="2469983" y="2806498"/>
                  </a:cubicBezTo>
                  <a:cubicBezTo>
                    <a:pt x="1906103" y="3040178"/>
                    <a:pt x="1718143" y="3102408"/>
                    <a:pt x="1433663" y="319511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37CC9EA6-0822-4319-B417-32C7E2348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2811" y="5369168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リーフォーム: 図形 3">
              <a:extLst>
                <a:ext uri="{FF2B5EF4-FFF2-40B4-BE49-F238E27FC236}">
                  <a16:creationId xmlns:a16="http://schemas.microsoft.com/office/drawing/2014/main" id="{583EDE04-B58B-4579-BF14-DE0A7B88EAD0}"/>
                </a:ext>
              </a:extLst>
            </p:cNvPr>
            <p:cNvSpPr/>
            <p:nvPr/>
          </p:nvSpPr>
          <p:spPr>
            <a:xfrm>
              <a:off x="1183694" y="4092449"/>
              <a:ext cx="1686591" cy="1432470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933353 w 1592806"/>
                <a:gd name="connsiteY4" fmla="*/ 4956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101384 w 1592806"/>
                <a:gd name="connsiteY4" fmla="*/ 366661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101384 w 1592806"/>
                <a:gd name="connsiteY4" fmla="*/ 366661 h 1112039"/>
                <a:gd name="connsiteX5" fmla="*/ 1348490 w 1592806"/>
                <a:gd name="connsiteY5" fmla="*/ 166935 h 1112039"/>
                <a:gd name="connsiteX6" fmla="*/ 1592806 w 1592806"/>
                <a:gd name="connsiteY6" fmla="*/ 0 h 1112039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101384 w 1561545"/>
                <a:gd name="connsiteY4" fmla="*/ 562045 h 1307423"/>
                <a:gd name="connsiteX5" fmla="*/ 1348490 w 1561545"/>
                <a:gd name="connsiteY5" fmla="*/ 362319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101384 w 1561545"/>
                <a:gd name="connsiteY4" fmla="*/ 562045 h 1307423"/>
                <a:gd name="connsiteX5" fmla="*/ 1411014 w 1561545"/>
                <a:gd name="connsiteY5" fmla="*/ 393581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093569 w 1561545"/>
                <a:gd name="connsiteY4" fmla="*/ 640199 h 1307423"/>
                <a:gd name="connsiteX5" fmla="*/ 1411014 w 1561545"/>
                <a:gd name="connsiteY5" fmla="*/ 393581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093569 w 1561545"/>
                <a:gd name="connsiteY4" fmla="*/ 640199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015415 w 1561545"/>
                <a:gd name="connsiteY4" fmla="*/ 632384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58416 w 1561545"/>
                <a:gd name="connsiteY2" fmla="*/ 960944 h 1307423"/>
                <a:gd name="connsiteX3" fmla="*/ 834745 w 1561545"/>
                <a:gd name="connsiteY3" fmla="*/ 811849 h 1307423"/>
                <a:gd name="connsiteX4" fmla="*/ 1015415 w 1561545"/>
                <a:gd name="connsiteY4" fmla="*/ 632384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58416 w 1561545"/>
                <a:gd name="connsiteY2" fmla="*/ 960944 h 1307423"/>
                <a:gd name="connsiteX3" fmla="*/ 811299 w 1561545"/>
                <a:gd name="connsiteY3" fmla="*/ 780587 h 1307423"/>
                <a:gd name="connsiteX4" fmla="*/ 1015415 w 1561545"/>
                <a:gd name="connsiteY4" fmla="*/ 632384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58416 w 1561545"/>
                <a:gd name="connsiteY2" fmla="*/ 960944 h 1307423"/>
                <a:gd name="connsiteX3" fmla="*/ 811299 w 1561545"/>
                <a:gd name="connsiteY3" fmla="*/ 780587 h 1307423"/>
                <a:gd name="connsiteX4" fmla="*/ 1062307 w 1561545"/>
                <a:gd name="connsiteY4" fmla="*/ 624569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58416 w 1561545"/>
                <a:gd name="connsiteY2" fmla="*/ 960944 h 1307423"/>
                <a:gd name="connsiteX3" fmla="*/ 1062307 w 1561545"/>
                <a:gd name="connsiteY3" fmla="*/ 624569 h 1307423"/>
                <a:gd name="connsiteX4" fmla="*/ 1387568 w 1561545"/>
                <a:gd name="connsiteY4" fmla="*/ 409212 h 1307423"/>
                <a:gd name="connsiteX5" fmla="*/ 1561545 w 1561545"/>
                <a:gd name="connsiteY5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720939 w 1561545"/>
                <a:gd name="connsiteY2" fmla="*/ 937498 h 1307423"/>
                <a:gd name="connsiteX3" fmla="*/ 1062307 w 1561545"/>
                <a:gd name="connsiteY3" fmla="*/ 624569 h 1307423"/>
                <a:gd name="connsiteX4" fmla="*/ 1387568 w 1561545"/>
                <a:gd name="connsiteY4" fmla="*/ 409212 h 1307423"/>
                <a:gd name="connsiteX5" fmla="*/ 1561545 w 1561545"/>
                <a:gd name="connsiteY5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720939 w 1561545"/>
                <a:gd name="connsiteY2" fmla="*/ 937498 h 1307423"/>
                <a:gd name="connsiteX3" fmla="*/ 968522 w 1561545"/>
                <a:gd name="connsiteY3" fmla="*/ 694908 h 1307423"/>
                <a:gd name="connsiteX4" fmla="*/ 1387568 w 1561545"/>
                <a:gd name="connsiteY4" fmla="*/ 409212 h 1307423"/>
                <a:gd name="connsiteX5" fmla="*/ 1561545 w 1561545"/>
                <a:gd name="connsiteY5" fmla="*/ 0 h 1307423"/>
                <a:gd name="connsiteX0" fmla="*/ 0 w 1866345"/>
                <a:gd name="connsiteY0" fmla="*/ 1573147 h 1573147"/>
                <a:gd name="connsiteX1" fmla="*/ 437610 w 1866345"/>
                <a:gd name="connsiteY1" fmla="*/ 1351274 h 1573147"/>
                <a:gd name="connsiteX2" fmla="*/ 720939 w 1866345"/>
                <a:gd name="connsiteY2" fmla="*/ 1203222 h 1573147"/>
                <a:gd name="connsiteX3" fmla="*/ 968522 w 1866345"/>
                <a:gd name="connsiteY3" fmla="*/ 960632 h 1573147"/>
                <a:gd name="connsiteX4" fmla="*/ 1387568 w 1866345"/>
                <a:gd name="connsiteY4" fmla="*/ 674936 h 1573147"/>
                <a:gd name="connsiteX5" fmla="*/ 1866345 w 1866345"/>
                <a:gd name="connsiteY5" fmla="*/ 0 h 1573147"/>
                <a:gd name="connsiteX0" fmla="*/ 0 w 1866345"/>
                <a:gd name="connsiteY0" fmla="*/ 1573147 h 1573147"/>
                <a:gd name="connsiteX1" fmla="*/ 437610 w 1866345"/>
                <a:gd name="connsiteY1" fmla="*/ 1351274 h 1573147"/>
                <a:gd name="connsiteX2" fmla="*/ 720939 w 1866345"/>
                <a:gd name="connsiteY2" fmla="*/ 1203222 h 1573147"/>
                <a:gd name="connsiteX3" fmla="*/ 968522 w 1866345"/>
                <a:gd name="connsiteY3" fmla="*/ 960632 h 1573147"/>
                <a:gd name="connsiteX4" fmla="*/ 1387568 w 1866345"/>
                <a:gd name="connsiteY4" fmla="*/ 674936 h 1573147"/>
                <a:gd name="connsiteX5" fmla="*/ 1661106 w 1866345"/>
                <a:gd name="connsiteY5" fmla="*/ 268536 h 1573147"/>
                <a:gd name="connsiteX6" fmla="*/ 1866345 w 1866345"/>
                <a:gd name="connsiteY6" fmla="*/ 0 h 1573147"/>
                <a:gd name="connsiteX0" fmla="*/ 0 w 1866345"/>
                <a:gd name="connsiteY0" fmla="*/ 1573147 h 1573147"/>
                <a:gd name="connsiteX1" fmla="*/ 437610 w 1866345"/>
                <a:gd name="connsiteY1" fmla="*/ 1351274 h 1573147"/>
                <a:gd name="connsiteX2" fmla="*/ 720939 w 1866345"/>
                <a:gd name="connsiteY2" fmla="*/ 1203222 h 1573147"/>
                <a:gd name="connsiteX3" fmla="*/ 968522 w 1866345"/>
                <a:gd name="connsiteY3" fmla="*/ 960632 h 1573147"/>
                <a:gd name="connsiteX4" fmla="*/ 1387568 w 1866345"/>
                <a:gd name="connsiteY4" fmla="*/ 674936 h 1573147"/>
                <a:gd name="connsiteX5" fmla="*/ 1598583 w 1866345"/>
                <a:gd name="connsiteY5" fmla="*/ 276352 h 1573147"/>
                <a:gd name="connsiteX6" fmla="*/ 1866345 w 1866345"/>
                <a:gd name="connsiteY6" fmla="*/ 0 h 1573147"/>
                <a:gd name="connsiteX0" fmla="*/ 0 w 1960130"/>
                <a:gd name="connsiteY0" fmla="*/ 1612224 h 1612224"/>
                <a:gd name="connsiteX1" fmla="*/ 437610 w 1960130"/>
                <a:gd name="connsiteY1" fmla="*/ 1390351 h 1612224"/>
                <a:gd name="connsiteX2" fmla="*/ 720939 w 1960130"/>
                <a:gd name="connsiteY2" fmla="*/ 1242299 h 1612224"/>
                <a:gd name="connsiteX3" fmla="*/ 968522 w 1960130"/>
                <a:gd name="connsiteY3" fmla="*/ 999709 h 1612224"/>
                <a:gd name="connsiteX4" fmla="*/ 1387568 w 1960130"/>
                <a:gd name="connsiteY4" fmla="*/ 714013 h 1612224"/>
                <a:gd name="connsiteX5" fmla="*/ 1598583 w 1960130"/>
                <a:gd name="connsiteY5" fmla="*/ 315429 h 1612224"/>
                <a:gd name="connsiteX6" fmla="*/ 1960130 w 1960130"/>
                <a:gd name="connsiteY6" fmla="*/ 0 h 1612224"/>
                <a:gd name="connsiteX0" fmla="*/ 0 w 1960130"/>
                <a:gd name="connsiteY0" fmla="*/ 1612224 h 1612224"/>
                <a:gd name="connsiteX1" fmla="*/ 437610 w 1960130"/>
                <a:gd name="connsiteY1" fmla="*/ 1390351 h 1612224"/>
                <a:gd name="connsiteX2" fmla="*/ 720939 w 1960130"/>
                <a:gd name="connsiteY2" fmla="*/ 1242299 h 1612224"/>
                <a:gd name="connsiteX3" fmla="*/ 968522 w 1960130"/>
                <a:gd name="connsiteY3" fmla="*/ 999709 h 1612224"/>
                <a:gd name="connsiteX4" fmla="*/ 1387568 w 1960130"/>
                <a:gd name="connsiteY4" fmla="*/ 714013 h 1612224"/>
                <a:gd name="connsiteX5" fmla="*/ 1536060 w 1960130"/>
                <a:gd name="connsiteY5" fmla="*/ 284168 h 1612224"/>
                <a:gd name="connsiteX6" fmla="*/ 1960130 w 1960130"/>
                <a:gd name="connsiteY6" fmla="*/ 0 h 1612224"/>
                <a:gd name="connsiteX0" fmla="*/ 0 w 1960130"/>
                <a:gd name="connsiteY0" fmla="*/ 1612224 h 1612224"/>
                <a:gd name="connsiteX1" fmla="*/ 437610 w 1960130"/>
                <a:gd name="connsiteY1" fmla="*/ 1390351 h 1612224"/>
                <a:gd name="connsiteX2" fmla="*/ 720939 w 1960130"/>
                <a:gd name="connsiteY2" fmla="*/ 1242299 h 1612224"/>
                <a:gd name="connsiteX3" fmla="*/ 968522 w 1960130"/>
                <a:gd name="connsiteY3" fmla="*/ 999709 h 1612224"/>
                <a:gd name="connsiteX4" fmla="*/ 1387568 w 1960130"/>
                <a:gd name="connsiteY4" fmla="*/ 714013 h 1612224"/>
                <a:gd name="connsiteX5" fmla="*/ 1960130 w 1960130"/>
                <a:gd name="connsiteY5" fmla="*/ 0 h 1612224"/>
                <a:gd name="connsiteX0" fmla="*/ 0 w 1686591"/>
                <a:gd name="connsiteY0" fmla="*/ 1432470 h 1432470"/>
                <a:gd name="connsiteX1" fmla="*/ 437610 w 1686591"/>
                <a:gd name="connsiteY1" fmla="*/ 1210597 h 1432470"/>
                <a:gd name="connsiteX2" fmla="*/ 720939 w 1686591"/>
                <a:gd name="connsiteY2" fmla="*/ 1062545 h 1432470"/>
                <a:gd name="connsiteX3" fmla="*/ 968522 w 1686591"/>
                <a:gd name="connsiteY3" fmla="*/ 819955 h 1432470"/>
                <a:gd name="connsiteX4" fmla="*/ 1387568 w 1686591"/>
                <a:gd name="connsiteY4" fmla="*/ 534259 h 1432470"/>
                <a:gd name="connsiteX5" fmla="*/ 1686591 w 1686591"/>
                <a:gd name="connsiteY5" fmla="*/ 0 h 1432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86591" h="1432470">
                  <a:moveTo>
                    <a:pt x="0" y="1432470"/>
                  </a:moveTo>
                  <a:lnTo>
                    <a:pt x="437610" y="1210597"/>
                  </a:lnTo>
                  <a:cubicBezTo>
                    <a:pt x="538228" y="1159363"/>
                    <a:pt x="632454" y="1127652"/>
                    <a:pt x="720939" y="1062545"/>
                  </a:cubicBezTo>
                  <a:cubicBezTo>
                    <a:pt x="809424" y="997438"/>
                    <a:pt x="846997" y="911910"/>
                    <a:pt x="968522" y="819955"/>
                  </a:cubicBezTo>
                  <a:cubicBezTo>
                    <a:pt x="1054146" y="745033"/>
                    <a:pt x="1305664" y="595369"/>
                    <a:pt x="1387568" y="534259"/>
                  </a:cubicBezTo>
                  <a:cubicBezTo>
                    <a:pt x="1552836" y="367641"/>
                    <a:pt x="1567307" y="148753"/>
                    <a:pt x="168659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6A402D91-31A7-4D98-B823-6F711C7205BF}"/>
                </a:ext>
              </a:extLst>
            </p:cNvPr>
            <p:cNvSpPr/>
            <p:nvPr/>
          </p:nvSpPr>
          <p:spPr>
            <a:xfrm>
              <a:off x="1302758" y="5207802"/>
              <a:ext cx="2177616" cy="595247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724097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606141"/>
                <a:gd name="connsiteY0" fmla="*/ 515774 h 515774"/>
                <a:gd name="connsiteX1" fmla="*/ 437610 w 1606141"/>
                <a:gd name="connsiteY1" fmla="*/ 293901 h 515774"/>
                <a:gd name="connsiteX2" fmla="*/ 651333 w 1606141"/>
                <a:gd name="connsiteY2" fmla="*/ 227422 h 515774"/>
                <a:gd name="connsiteX3" fmla="*/ 826173 w 1606141"/>
                <a:gd name="connsiteY3" fmla="*/ 219272 h 515774"/>
                <a:gd name="connsiteX4" fmla="*/ 1085753 w 1606141"/>
                <a:gd name="connsiteY4" fmla="*/ 151762 h 515774"/>
                <a:gd name="connsiteX5" fmla="*/ 1606141 w 1606141"/>
                <a:gd name="connsiteY5" fmla="*/ 0 h 515774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133378 w 1706153"/>
                <a:gd name="connsiteY4" fmla="*/ 189862 h 525299"/>
                <a:gd name="connsiteX5" fmla="*/ 1706153 w 1706153"/>
                <a:gd name="connsiteY5" fmla="*/ 0 h 52529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133378 w 1873793"/>
                <a:gd name="connsiteY4" fmla="*/ 23558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316258 w 1873793"/>
                <a:gd name="connsiteY4" fmla="*/ 235582 h 571019"/>
                <a:gd name="connsiteX5" fmla="*/ 1873793 w 1873793"/>
                <a:gd name="connsiteY5" fmla="*/ 0 h 571019"/>
                <a:gd name="connsiteX0" fmla="*/ 0 w 1911893"/>
                <a:gd name="connsiteY0" fmla="*/ 540539 h 540539"/>
                <a:gd name="connsiteX1" fmla="*/ 437610 w 1911893"/>
                <a:gd name="connsiteY1" fmla="*/ 318666 h 540539"/>
                <a:gd name="connsiteX2" fmla="*/ 651333 w 1911893"/>
                <a:gd name="connsiteY2" fmla="*/ 252187 h 540539"/>
                <a:gd name="connsiteX3" fmla="*/ 887133 w 1911893"/>
                <a:gd name="connsiteY3" fmla="*/ 251657 h 540539"/>
                <a:gd name="connsiteX4" fmla="*/ 1316258 w 1911893"/>
                <a:gd name="connsiteY4" fmla="*/ 205102 h 540539"/>
                <a:gd name="connsiteX5" fmla="*/ 1911893 w 1911893"/>
                <a:gd name="connsiteY5" fmla="*/ 0 h 540539"/>
                <a:gd name="connsiteX0" fmla="*/ 0 w 2177616"/>
                <a:gd name="connsiteY0" fmla="*/ 595247 h 595247"/>
                <a:gd name="connsiteX1" fmla="*/ 437610 w 2177616"/>
                <a:gd name="connsiteY1" fmla="*/ 373374 h 595247"/>
                <a:gd name="connsiteX2" fmla="*/ 651333 w 2177616"/>
                <a:gd name="connsiteY2" fmla="*/ 306895 h 595247"/>
                <a:gd name="connsiteX3" fmla="*/ 887133 w 2177616"/>
                <a:gd name="connsiteY3" fmla="*/ 306365 h 595247"/>
                <a:gd name="connsiteX4" fmla="*/ 1316258 w 2177616"/>
                <a:gd name="connsiteY4" fmla="*/ 259810 h 595247"/>
                <a:gd name="connsiteX5" fmla="*/ 2177616 w 2177616"/>
                <a:gd name="connsiteY5" fmla="*/ 0 h 595247"/>
                <a:gd name="connsiteX0" fmla="*/ 0 w 2177616"/>
                <a:gd name="connsiteY0" fmla="*/ 595247 h 595247"/>
                <a:gd name="connsiteX1" fmla="*/ 437610 w 2177616"/>
                <a:gd name="connsiteY1" fmla="*/ 373374 h 595247"/>
                <a:gd name="connsiteX2" fmla="*/ 651333 w 2177616"/>
                <a:gd name="connsiteY2" fmla="*/ 306895 h 595247"/>
                <a:gd name="connsiteX3" fmla="*/ 887133 w 2177616"/>
                <a:gd name="connsiteY3" fmla="*/ 306365 h 595247"/>
                <a:gd name="connsiteX4" fmla="*/ 1527273 w 2177616"/>
                <a:gd name="connsiteY4" fmla="*/ 228549 h 595247"/>
                <a:gd name="connsiteX5" fmla="*/ 2177616 w 2177616"/>
                <a:gd name="connsiteY5" fmla="*/ 0 h 59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7616" h="595247">
                  <a:moveTo>
                    <a:pt x="0" y="595247"/>
                  </a:moveTo>
                  <a:cubicBezTo>
                    <a:pt x="145870" y="521289"/>
                    <a:pt x="329055" y="421433"/>
                    <a:pt x="437610" y="373374"/>
                  </a:cubicBezTo>
                  <a:cubicBezTo>
                    <a:pt x="546165" y="325315"/>
                    <a:pt x="576413" y="318063"/>
                    <a:pt x="651333" y="306895"/>
                  </a:cubicBezTo>
                  <a:cubicBezTo>
                    <a:pt x="726253" y="295727"/>
                    <a:pt x="741143" y="319423"/>
                    <a:pt x="887133" y="306365"/>
                  </a:cubicBezTo>
                  <a:cubicBezTo>
                    <a:pt x="1033123" y="293307"/>
                    <a:pt x="1356480" y="270492"/>
                    <a:pt x="1527273" y="228549"/>
                  </a:cubicBezTo>
                  <a:cubicBezTo>
                    <a:pt x="1698066" y="186606"/>
                    <a:pt x="1906399" y="114741"/>
                    <a:pt x="217761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73E4908B-492E-41CA-9247-5E3D0F7C3E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611" y="3845169"/>
              <a:ext cx="840808" cy="353093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75621AC-B4AC-42A3-BEEA-7B507FEFBF31}"/>
                </a:ext>
              </a:extLst>
            </p:cNvPr>
            <p:cNvSpPr txBox="1"/>
            <p:nvPr/>
          </p:nvSpPr>
          <p:spPr>
            <a:xfrm>
              <a:off x="5494419" y="355117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3002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ワイド画面</PresentationFormat>
  <Paragraphs>25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71</cp:revision>
  <dcterms:created xsi:type="dcterms:W3CDTF">2019-03-30T07:08:23Z</dcterms:created>
  <dcterms:modified xsi:type="dcterms:W3CDTF">2019-06-10T14:36:40Z</dcterms:modified>
</cp:coreProperties>
</file>