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ngitudinalLTISS00" id="{C3ED4549-1CCA-4F01-B5FE-7EAE864E8682}">
          <p14:sldIdLst>
            <p14:sldId id="257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48E76-850B-48E3-BD01-3493BBE6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5DD83F-2A28-40B4-B92D-EE951682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06526-994B-44A3-B223-3338DD8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EF3F1-7A3E-4DE8-AE69-541AB694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F032B-57BF-4E88-80D8-8255A3D3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49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295FC-934D-47C0-8E98-69E6DB0D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A85D2-5C10-4E85-9EEF-FED370F4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736C2-FF5A-4A0C-99FE-0E972DCF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6DA16-3A1C-445C-9CEF-9310A179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2A4FB-2AC9-47B6-822C-69C47E61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7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CA8957-E6AD-4843-9FCE-0493C905A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2411AB-DC20-418A-99BD-E7511EE6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6C4A9-B957-4E7B-A2D1-21C2333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F01A62-FF06-4415-A6BF-EDB4E46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F7331-9F65-4C5F-9697-4EAAF24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5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E6D5D-F0D4-4F71-86E1-7F494FB8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683C5-D071-4892-B6CD-4DC5D790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7DF55-36F9-4579-9946-6078B122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943CB-8D66-4845-99B1-2A143D83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153D7-92A7-48D0-879E-D944EF8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26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C7E83-A768-4631-81AE-F45F0693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F7FEF-1D86-449E-9F43-89E5D4B9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7A061-714B-42DF-ACA0-463F76BE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DAAEBC-1E5A-4633-B46D-C4F32D5B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485A57-7CA2-4CE1-87DD-1409AF53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8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96136-7691-419D-BBAB-F6D728A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75B5B-5F18-4BB6-ACC5-3455826F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C43C7-614B-4026-AC37-077E35B8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BDA04-1396-498E-B736-3FB75890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54690-BC0A-48EC-B968-7929C250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9419F-C960-40EE-ACCB-7D178F1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C7A35-177A-45EE-8D09-F51D2D93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CE189F-93A6-4A07-92D6-DA702D9E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3D6F7-31D4-45A3-8864-B92538A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7DF4A-66D8-49E7-AC7A-8D25907BF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2C38ED-7222-4AC3-B706-5F6F3D9D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9CFAAE-9AAE-48CE-BB47-8CC1BD2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62CE93-2EC9-4270-ADD9-129C58C3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E215AE-716A-4B0F-9FC9-6B5352D7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1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2EB8F-0D9E-4548-A9BA-17A3566C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F42E86-9153-48AF-A0A6-4F079D9F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5CFB21-0CB6-42E9-926D-A95CC7D1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D446BB-B013-450A-8C10-F8FDD5BD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423086-3502-4AC3-9FD4-F8D99CF5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7C2F24-2A97-434B-8A4D-0ED8929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DCB55-CA33-43AD-A97E-0E70C2E5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7ACCD-E947-4034-ABDF-701B66D6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E9C81-0BC4-4B4E-B349-A3924E40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6F635D-DE02-4DF5-BE19-FB80A060C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2728C-8F66-4020-B57A-2033A33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B5AB04-5916-4524-94C9-AF66EDAC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E7E544-C9FB-4F29-B66D-AE1B9950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1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84D52-15E8-43EF-9CE6-57FD5F5F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25AE4C-D2D1-45B4-8860-4395B925C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F49790-B77E-4DC4-B231-64E82F0D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50920-0336-4782-8A7E-D8D367B2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6A61A6-701C-4578-A1FA-B2D670E4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F3F2A5-B112-4130-A2DB-82F6B44C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2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5DF9E4-F0AC-4887-9C0F-63D43A20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7C9756-3BA4-4155-959E-2A5C7C50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CBE94-0990-4F5A-845B-8EF9586A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95E6-2E0D-4176-B7D4-260DEA5FD07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F5450-3A8B-4AF7-8F66-9863C780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8D8797-0D03-47C9-88F3-E88F8A8DF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A755-392A-48CD-85AD-B4878647F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FC38A8-A5F6-4163-A3FD-DAB002F0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96" y="0"/>
            <a:ext cx="999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7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B99EC32-BDCA-40BD-B85F-C54769D5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81" y="1525098"/>
            <a:ext cx="6828636" cy="4684105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1BC65AB-AD2D-40BD-943B-AD04DB81BB8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8055843" y="5924551"/>
            <a:ext cx="483858" cy="43832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1DCFD35-4237-4C4A-A6C2-49141CB0463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211105" y="2823541"/>
            <a:ext cx="571852" cy="263650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90684D-3480-442D-B072-5D079F9AD141}"/>
              </a:ext>
            </a:extLst>
          </p:cNvPr>
          <p:cNvSpPr txBox="1"/>
          <p:nvPr/>
        </p:nvSpPr>
        <p:spPr>
          <a:xfrm>
            <a:off x="1583594" y="3087191"/>
            <a:ext cx="1255022" cy="3101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elevator angle; input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6E15B2-377A-4B21-8890-BBEC25FCB7AA}"/>
              </a:ext>
            </a:extLst>
          </p:cNvPr>
          <p:cNvSpPr txBox="1"/>
          <p:nvPr/>
        </p:nvSpPr>
        <p:spPr>
          <a:xfrm>
            <a:off x="9877503" y="2567000"/>
            <a:ext cx="1542892" cy="68046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Dynamic states; output.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Velocity along body-x-axis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Angle of attack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Pitch angular velocity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Pitch angle.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5AF4085-E7F6-4A45-80F2-B13594FD9965}"/>
              </a:ext>
            </a:extLst>
          </p:cNvPr>
          <p:cNvCxnSpPr>
            <a:cxnSpLocks/>
            <a:stCxn id="7" idx="1"/>
            <a:endCxn id="40" idx="2"/>
          </p:cNvCxnSpPr>
          <p:nvPr/>
        </p:nvCxnSpPr>
        <p:spPr>
          <a:xfrm flipH="1">
            <a:off x="9475074" y="2907233"/>
            <a:ext cx="402429" cy="162687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D01AED-95CF-40CC-A1D0-870EB08E1BA7}"/>
              </a:ext>
            </a:extLst>
          </p:cNvPr>
          <p:cNvSpPr txBox="1"/>
          <p:nvPr/>
        </p:nvSpPr>
        <p:spPr>
          <a:xfrm>
            <a:off x="1645879" y="4397974"/>
            <a:ext cx="973517" cy="3146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Change in Thrust; input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873A882-A5B7-4F6B-97A2-57C336C2ADB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32638" y="4712614"/>
            <a:ext cx="650319" cy="423829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CC587B-46EF-4F17-9A0D-90FB3C006531}"/>
              </a:ext>
            </a:extLst>
          </p:cNvPr>
          <p:cNvSpPr txBox="1"/>
          <p:nvPr/>
        </p:nvSpPr>
        <p:spPr>
          <a:xfrm>
            <a:off x="2849441" y="800100"/>
            <a:ext cx="2190910" cy="57133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Steady state flight condition; input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*optional, valid only if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use_u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_***==true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Flight velocity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Dynamic pressure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3FCADA6-B7CB-494B-8945-BD1BC01D94E8}"/>
              </a:ext>
            </a:extLst>
          </p:cNvPr>
          <p:cNvCxnSpPr>
            <a:cxnSpLocks/>
            <a:stCxn id="21" idx="2"/>
            <a:endCxn id="32" idx="2"/>
          </p:cNvCxnSpPr>
          <p:nvPr/>
        </p:nvCxnSpPr>
        <p:spPr>
          <a:xfrm>
            <a:off x="3944896" y="1371430"/>
            <a:ext cx="8023" cy="1609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D8611DA-765E-4814-B7D4-52E19143D79B}"/>
              </a:ext>
            </a:extLst>
          </p:cNvPr>
          <p:cNvSpPr txBox="1"/>
          <p:nvPr/>
        </p:nvSpPr>
        <p:spPr>
          <a:xfrm>
            <a:off x="6313483" y="495129"/>
            <a:ext cx="2233086" cy="80126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Aircraft  characteristics; input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*optional, valid only if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use_u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_***==true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Representative (wing) area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Representative length (mean aero. chord)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Aircraft mass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Moment of inertia about y-axis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右大かっこ 31">
            <a:extLst>
              <a:ext uri="{FF2B5EF4-FFF2-40B4-BE49-F238E27FC236}">
                <a16:creationId xmlns:a16="http://schemas.microsoft.com/office/drawing/2014/main" id="{30232731-1B1B-4FD5-9DCF-184E0AA4CDAC}"/>
              </a:ext>
            </a:extLst>
          </p:cNvPr>
          <p:cNvSpPr/>
          <p:nvPr/>
        </p:nvSpPr>
        <p:spPr>
          <a:xfrm rot="16200000">
            <a:off x="3858417" y="957482"/>
            <a:ext cx="189002" cy="1338773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大かっこ 34">
            <a:extLst>
              <a:ext uri="{FF2B5EF4-FFF2-40B4-BE49-F238E27FC236}">
                <a16:creationId xmlns:a16="http://schemas.microsoft.com/office/drawing/2014/main" id="{762642D3-07D8-49B3-8549-549EDF424B6B}"/>
              </a:ext>
            </a:extLst>
          </p:cNvPr>
          <p:cNvSpPr/>
          <p:nvPr/>
        </p:nvSpPr>
        <p:spPr>
          <a:xfrm rot="16200000">
            <a:off x="7354371" y="209205"/>
            <a:ext cx="228692" cy="2869780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387299D-2F80-4128-A2E1-8656EBE80CA0}"/>
              </a:ext>
            </a:extLst>
          </p:cNvPr>
          <p:cNvCxnSpPr>
            <a:cxnSpLocks/>
            <a:stCxn id="30" idx="2"/>
            <a:endCxn id="35" idx="2"/>
          </p:cNvCxnSpPr>
          <p:nvPr/>
        </p:nvCxnSpPr>
        <p:spPr>
          <a:xfrm>
            <a:off x="7430026" y="1296395"/>
            <a:ext cx="38691" cy="2333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大かっこ 39">
            <a:extLst>
              <a:ext uri="{FF2B5EF4-FFF2-40B4-BE49-F238E27FC236}">
                <a16:creationId xmlns:a16="http://schemas.microsoft.com/office/drawing/2014/main" id="{EE3D4540-9FF4-4325-B11A-AE300A26A98A}"/>
              </a:ext>
            </a:extLst>
          </p:cNvPr>
          <p:cNvSpPr/>
          <p:nvPr/>
        </p:nvSpPr>
        <p:spPr>
          <a:xfrm>
            <a:off x="9223513" y="1991866"/>
            <a:ext cx="251561" cy="2156108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大かっこ 40">
            <a:extLst>
              <a:ext uri="{FF2B5EF4-FFF2-40B4-BE49-F238E27FC236}">
                <a16:creationId xmlns:a16="http://schemas.microsoft.com/office/drawing/2014/main" id="{B2D410F6-199D-43F8-A1F6-8201F1E1F047}"/>
              </a:ext>
            </a:extLst>
          </p:cNvPr>
          <p:cNvSpPr/>
          <p:nvPr/>
        </p:nvSpPr>
        <p:spPr>
          <a:xfrm>
            <a:off x="9215654" y="4677018"/>
            <a:ext cx="251561" cy="1106424"/>
          </a:xfrm>
          <a:prstGeom prst="rightBracket">
            <a:avLst>
              <a:gd name="adj" fmla="val 449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BD73176-3C82-4175-A0CA-B8AFD170F8B7}"/>
              </a:ext>
            </a:extLst>
          </p:cNvPr>
          <p:cNvSpPr txBox="1"/>
          <p:nvPr/>
        </p:nvSpPr>
        <p:spPr>
          <a:xfrm>
            <a:off x="9782462" y="4904060"/>
            <a:ext cx="1904424" cy="46476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Translational Accelerations; output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Acceleration in direction of body-z-axis.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Acceleration in direction of body-x-axis.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F1B2BAE-C557-4BD3-822E-50182A7895D2}"/>
              </a:ext>
            </a:extLst>
          </p:cNvPr>
          <p:cNvCxnSpPr>
            <a:cxnSpLocks/>
            <a:stCxn id="55" idx="1"/>
            <a:endCxn id="41" idx="2"/>
          </p:cNvCxnSpPr>
          <p:nvPr/>
        </p:nvCxnSpPr>
        <p:spPr>
          <a:xfrm flipH="1">
            <a:off x="9467215" y="5136444"/>
            <a:ext cx="315247" cy="93786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DC9F87E-45BD-413A-A9A6-AB0E13C3B65F}"/>
              </a:ext>
            </a:extLst>
          </p:cNvPr>
          <p:cNvSpPr txBox="1"/>
          <p:nvPr/>
        </p:nvSpPr>
        <p:spPr>
          <a:xfrm>
            <a:off x="6264824" y="6016330"/>
            <a:ext cx="1791019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7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5B4138-9B41-47F8-AF94-3925ACE9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94" y="0"/>
            <a:ext cx="7964412" cy="6858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620623-B165-4938-830E-352D9D00D6E6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01879" y="3768918"/>
            <a:ext cx="11340" cy="784372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2BC922-86A4-454C-821E-7F0D231C12D3}"/>
              </a:ext>
            </a:extLst>
          </p:cNvPr>
          <p:cNvSpPr txBox="1"/>
          <p:nvPr/>
        </p:nvSpPr>
        <p:spPr>
          <a:xfrm>
            <a:off x="4706368" y="4553290"/>
            <a:ext cx="1813702" cy="7581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Component of calculation between non-dimensional derivatives &lt;-&gt; dimensional derivatives.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This internal component is discrete and calculation is executed only at the initial of simulation.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EF4E15-0815-411A-87EF-4C893BE81568}"/>
              </a:ext>
            </a:extLst>
          </p:cNvPr>
          <p:cNvSpPr txBox="1"/>
          <p:nvPr/>
        </p:nvSpPr>
        <p:spPr>
          <a:xfrm>
            <a:off x="6520070" y="1787562"/>
            <a:ext cx="1813702" cy="7581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Inner-outer component necessary for simulation.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Same component (with same instance name) must be instantiated outside this component.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Refer to “system” in fluid library of MSL.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8832EA5-9B98-49B3-A9E6-6F260939A08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542060" y="2166653"/>
            <a:ext cx="978010" cy="138057"/>
          </a:xfrm>
          <a:prstGeom prst="straightConnector1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8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Aozasa T.</dc:creator>
  <cp:lastModifiedBy>Aozasa T.</cp:lastModifiedBy>
  <cp:revision>20</cp:revision>
  <dcterms:created xsi:type="dcterms:W3CDTF">2021-06-02T14:18:34Z</dcterms:created>
  <dcterms:modified xsi:type="dcterms:W3CDTF">2021-06-15T12:48:22Z</dcterms:modified>
</cp:coreProperties>
</file>