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309" r:id="rId22"/>
    <p:sldId id="275" r:id="rId23"/>
    <p:sldId id="274" r:id="rId24"/>
    <p:sldId id="31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8215D4C-0E38-41E2-89BB-C56B08715099}">
          <p14:sldIdLst>
            <p14:sldId id="257"/>
            <p14:sldId id="258"/>
            <p14:sldId id="259"/>
            <p14:sldId id="269"/>
            <p14:sldId id="260"/>
            <p14:sldId id="261"/>
            <p14:sldId id="262"/>
            <p14:sldId id="270"/>
            <p14:sldId id="263"/>
            <p14:sldId id="264"/>
            <p14:sldId id="266"/>
            <p14:sldId id="265"/>
            <p14:sldId id="300"/>
            <p14:sldId id="268"/>
            <p14:sldId id="267"/>
            <p14:sldId id="308"/>
            <p14:sldId id="271"/>
            <p14:sldId id="272"/>
            <p14:sldId id="273"/>
          </p14:sldIdLst>
        </p14:section>
        <p14:section name="タイトルなしのセクション" id="{C81A75F6-C9DC-4482-BF02-6B395673BEC9}">
          <p14:sldIdLst>
            <p14:sldId id="309"/>
          </p14:sldIdLst>
        </p14:section>
        <p14:section name="タイトルなしのセクション" id="{CAD59C08-AB74-4160-A57C-C20180D4F711}">
          <p14:sldIdLst>
            <p14:sldId id="275"/>
          </p14:sldIdLst>
        </p14:section>
        <p14:section name="タイトルなしのセクション" id="{C1D7A281-1E17-4A74-B06C-BA90F3C73142}">
          <p14:sldIdLst>
            <p14:sldId id="274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BF97C-7873-4876-885B-CC0C32A4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29" y="3244003"/>
            <a:ext cx="4298059" cy="2823632"/>
          </a:xfrm>
          <a:prstGeom prst="rect">
            <a:avLst/>
          </a:prstGeom>
        </p:spPr>
      </p:pic>
      <p:sp>
        <p:nvSpPr>
          <p:cNvPr id="6" name="テキスト ボックス 10">
            <a:extLst>
              <a:ext uri="{FF2B5EF4-FFF2-40B4-BE49-F238E27FC236}">
                <a16:creationId xmlns:a16="http://schemas.microsoft.com/office/drawing/2014/main" id="{17EC9F96-4D0F-4D49-9B38-CA6A5E03D2AC}"/>
              </a:ext>
            </a:extLst>
          </p:cNvPr>
          <p:cNvSpPr txBox="1"/>
          <p:nvPr/>
        </p:nvSpPr>
        <p:spPr>
          <a:xfrm>
            <a:off x="8365490" y="4116069"/>
            <a:ext cx="1562735" cy="433071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Aerodynamic forces are calculated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5D258A-E002-46EF-B10A-6996A7C6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8" y="825838"/>
            <a:ext cx="3321763" cy="2193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BF4478-2216-4F7F-BFB3-18CCC5E25075}"/>
              </a:ext>
            </a:extLst>
          </p:cNvPr>
          <p:cNvGrpSpPr/>
          <p:nvPr/>
        </p:nvGrpSpPr>
        <p:grpSpPr>
          <a:xfrm>
            <a:off x="199090" y="973976"/>
            <a:ext cx="5832162" cy="2612139"/>
            <a:chOff x="199090" y="973976"/>
            <a:chExt cx="5832162" cy="261213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F6E0F5F-6A9F-4E29-A0D1-24D86BC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86" y="1064663"/>
              <a:ext cx="3019785" cy="1993968"/>
            </a:xfrm>
            <a:prstGeom prst="rect">
              <a:avLst/>
            </a:prstGeom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3DB4D37-A056-45EF-AA7B-5C626079A42E}"/>
                </a:ext>
              </a:extLst>
            </p:cNvPr>
            <p:cNvGrpSpPr/>
            <p:nvPr/>
          </p:nvGrpSpPr>
          <p:grpSpPr>
            <a:xfrm>
              <a:off x="199090" y="973976"/>
              <a:ext cx="5832162" cy="2612139"/>
              <a:chOff x="199090" y="973976"/>
              <a:chExt cx="5832162" cy="2612139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47177CF-27C3-4C9E-AB32-5767CFED7C98}"/>
                  </a:ext>
                </a:extLst>
              </p:cNvPr>
              <p:cNvSpPr txBox="1"/>
              <p:nvPr/>
            </p:nvSpPr>
            <p:spPr>
              <a:xfrm>
                <a:off x="199090" y="3120230"/>
                <a:ext cx="1353197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States of flight,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895728B2-26D9-4666-A704-50AAFD3D0AFC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1552287" y="2997549"/>
                <a:ext cx="276513" cy="355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05039F-427D-4E5F-86DC-5E7B8A6935BA}"/>
                  </a:ext>
                </a:extLst>
              </p:cNvPr>
              <p:cNvSpPr txBox="1"/>
              <p:nvPr/>
            </p:nvSpPr>
            <p:spPr>
              <a:xfrm>
                <a:off x="254410" y="990296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ambient air,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20A8E21E-FE47-42A1-99A6-DB570F451DC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399040" y="1223239"/>
                <a:ext cx="429760" cy="1102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27A7F0D-3DB3-4087-9948-DBED5AB97841}"/>
                  </a:ext>
                </a:extLst>
              </p:cNvPr>
              <p:cNvSpPr txBox="1"/>
              <p:nvPr/>
            </p:nvSpPr>
            <p:spPr>
              <a:xfrm>
                <a:off x="4916961" y="973976"/>
                <a:ext cx="1114291" cy="374699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Aerodynamic forces, output</a:t>
                </a:r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0FD4F1CA-1F7D-46FE-AC0D-010057EBC49D}"/>
                  </a:ext>
                </a:extLst>
              </p:cNvPr>
              <p:cNvSpPr/>
              <p:nvPr/>
            </p:nvSpPr>
            <p:spPr>
              <a:xfrm>
                <a:off x="4456244" y="1348676"/>
                <a:ext cx="393356" cy="993554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4C6E4D0-8232-4D53-9F6C-D302A1A8C7B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657027" y="1161326"/>
                <a:ext cx="259934" cy="1873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39A3DD51-85A2-465C-B8B8-8A41678343AC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3341952" y="1161326"/>
                <a:ext cx="1575009" cy="619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D7A875DC-97EF-4D42-960E-B79324EC0113}"/>
                  </a:ext>
                </a:extLst>
              </p:cNvPr>
              <p:cNvSpPr/>
              <p:nvPr/>
            </p:nvSpPr>
            <p:spPr>
              <a:xfrm>
                <a:off x="2856507" y="977720"/>
                <a:ext cx="500685" cy="398516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ECE76212-76F3-4CE8-981B-F90E84B51352}"/>
              </a:ext>
            </a:extLst>
          </p:cNvPr>
          <p:cNvSpPr/>
          <p:nvPr/>
        </p:nvSpPr>
        <p:spPr>
          <a:xfrm rot="5692457">
            <a:off x="5020271" y="4018432"/>
            <a:ext cx="1366280" cy="284905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47765F-AF12-449A-87C3-FBB77F32D1F1}"/>
              </a:ext>
            </a:extLst>
          </p:cNvPr>
          <p:cNvSpPr/>
          <p:nvPr/>
        </p:nvSpPr>
        <p:spPr>
          <a:xfrm rot="228464">
            <a:off x="7932916" y="3304181"/>
            <a:ext cx="1392368" cy="35942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54C8F-25A1-404F-9F14-4DE6BBD2CC7F}"/>
              </a:ext>
            </a:extLst>
          </p:cNvPr>
          <p:cNvSpPr/>
          <p:nvPr/>
        </p:nvSpPr>
        <p:spPr>
          <a:xfrm rot="218923">
            <a:off x="5123493" y="2576316"/>
            <a:ext cx="2782481" cy="903918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7B0392C-B083-4B5B-B28D-BCA1DD567422}"/>
              </a:ext>
            </a:extLst>
          </p:cNvPr>
          <p:cNvSpPr/>
          <p:nvPr/>
        </p:nvSpPr>
        <p:spPr>
          <a:xfrm rot="340145">
            <a:off x="3667371" y="3049128"/>
            <a:ext cx="5463307" cy="713353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91CE01-4F31-48F7-9B2B-B8BB26D75689}"/>
              </a:ext>
            </a:extLst>
          </p:cNvPr>
          <p:cNvSpPr/>
          <p:nvPr/>
        </p:nvSpPr>
        <p:spPr>
          <a:xfrm rot="211332">
            <a:off x="8098911" y="2841331"/>
            <a:ext cx="914865" cy="788499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F3B1A6-19BE-4D54-9CA4-7546B2539237}"/>
              </a:ext>
            </a:extLst>
          </p:cNvPr>
          <p:cNvSpPr/>
          <p:nvPr/>
        </p:nvSpPr>
        <p:spPr>
          <a:xfrm rot="177260">
            <a:off x="7966674" y="3715775"/>
            <a:ext cx="1295390" cy="38992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8" name="Can 15">
            <a:extLst>
              <a:ext uri="{FF2B5EF4-FFF2-40B4-BE49-F238E27FC236}">
                <a16:creationId xmlns:a16="http://schemas.microsoft.com/office/drawing/2014/main" id="{2B96E8BD-AA99-43C9-A838-4F5A6FCF5982}"/>
              </a:ext>
            </a:extLst>
          </p:cNvPr>
          <p:cNvSpPr/>
          <p:nvPr/>
        </p:nvSpPr>
        <p:spPr>
          <a:xfrm rot="16545242">
            <a:off x="6231141" y="3786628"/>
            <a:ext cx="361498" cy="671841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D03D9-9AF0-43E0-9E62-C652DE176C18}"/>
              </a:ext>
            </a:extLst>
          </p:cNvPr>
          <p:cNvSpPr/>
          <p:nvPr/>
        </p:nvSpPr>
        <p:spPr>
          <a:xfrm rot="332383">
            <a:off x="5510172" y="3536695"/>
            <a:ext cx="2212222" cy="88810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B87CC5A-C579-4FD4-96B6-D22E8A781B14}"/>
              </a:ext>
            </a:extLst>
          </p:cNvPr>
          <p:cNvSpPr/>
          <p:nvPr/>
        </p:nvSpPr>
        <p:spPr>
          <a:xfrm rot="11111598">
            <a:off x="4777743" y="3247607"/>
            <a:ext cx="976487" cy="309902"/>
          </a:xfrm>
          <a:prstGeom prst="rightArrow">
            <a:avLst>
              <a:gd name="adj1" fmla="val 50000"/>
              <a:gd name="adj2" fmla="val 12669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639B0A-1352-4B75-9B1C-B0704F1F778B}"/>
              </a:ext>
            </a:extLst>
          </p:cNvPr>
          <p:cNvGrpSpPr/>
          <p:nvPr/>
        </p:nvGrpSpPr>
        <p:grpSpPr>
          <a:xfrm>
            <a:off x="5536409" y="3230003"/>
            <a:ext cx="448272" cy="448732"/>
            <a:chOff x="921989" y="2653352"/>
            <a:chExt cx="493099" cy="493604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5E97952-0580-4D78-8E9F-E70246D6FFFE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81860E49-3B3B-4472-83F9-D172D14CCE58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部分円 15">
              <a:extLst>
                <a:ext uri="{FF2B5EF4-FFF2-40B4-BE49-F238E27FC236}">
                  <a16:creationId xmlns:a16="http://schemas.microsoft.com/office/drawing/2014/main" id="{BCDDB8B5-7E8A-4070-BE6E-0B50A2BC8249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6A698D9-8F28-45B3-94AA-DF3342E05701}"/>
              </a:ext>
            </a:extLst>
          </p:cNvPr>
          <p:cNvCxnSpPr>
            <a:cxnSpLocks/>
          </p:cNvCxnSpPr>
          <p:nvPr/>
        </p:nvCxnSpPr>
        <p:spPr>
          <a:xfrm flipV="1">
            <a:off x="2003374" y="3460672"/>
            <a:ext cx="3764085" cy="40914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1A1385-1055-4735-8A22-4045F5F27426}"/>
              </a:ext>
            </a:extLst>
          </p:cNvPr>
          <p:cNvCxnSpPr>
            <a:cxnSpLocks/>
          </p:cNvCxnSpPr>
          <p:nvPr/>
        </p:nvCxnSpPr>
        <p:spPr>
          <a:xfrm flipV="1">
            <a:off x="2650309" y="3611908"/>
            <a:ext cx="1619938" cy="1845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13E038-A0CA-47CC-B3E5-9E7DF0A45220}"/>
              </a:ext>
            </a:extLst>
          </p:cNvPr>
          <p:cNvCxnSpPr>
            <a:cxnSpLocks/>
          </p:cNvCxnSpPr>
          <p:nvPr/>
        </p:nvCxnSpPr>
        <p:spPr>
          <a:xfrm>
            <a:off x="2049665" y="3108893"/>
            <a:ext cx="4220757" cy="40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9603807C-37A2-474A-B6F0-50E6738E379B}"/>
              </a:ext>
            </a:extLst>
          </p:cNvPr>
          <p:cNvSpPr txBox="1"/>
          <p:nvPr/>
        </p:nvSpPr>
        <p:spPr>
          <a:xfrm>
            <a:off x="4883270" y="3684308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Fx</a:t>
            </a:r>
            <a:endParaRPr lang="en-US" sz="1400" dirty="0"/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6584ECAF-BABE-48B7-88EE-DC86EB31BE3F}"/>
              </a:ext>
            </a:extLst>
          </p:cNvPr>
          <p:cNvSpPr txBox="1"/>
          <p:nvPr/>
        </p:nvSpPr>
        <p:spPr>
          <a:xfrm>
            <a:off x="2135671" y="3492123"/>
            <a:ext cx="67975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alpha</a:t>
            </a: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94D4196-AD9F-457E-9698-6897C7175232}"/>
              </a:ext>
            </a:extLst>
          </p:cNvPr>
          <p:cNvSpPr/>
          <p:nvPr/>
        </p:nvSpPr>
        <p:spPr>
          <a:xfrm>
            <a:off x="2709257" y="3189606"/>
            <a:ext cx="67796" cy="55761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C19C138-8F8F-42AD-8DD1-F23F2E7D8221}"/>
              </a:ext>
            </a:extLst>
          </p:cNvPr>
          <p:cNvCxnSpPr>
            <a:cxnSpLocks/>
          </p:cNvCxnSpPr>
          <p:nvPr/>
        </p:nvCxnSpPr>
        <p:spPr>
          <a:xfrm flipH="1" flipV="1">
            <a:off x="3946900" y="3306572"/>
            <a:ext cx="746401" cy="459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>
            <a:extLst>
              <a:ext uri="{FF2B5EF4-FFF2-40B4-BE49-F238E27FC236}">
                <a16:creationId xmlns:a16="http://schemas.microsoft.com/office/drawing/2014/main" id="{64E2CC8B-9109-45A8-AA2C-C1F8DBA87669}"/>
              </a:ext>
            </a:extLst>
          </p:cNvPr>
          <p:cNvSpPr txBox="1"/>
          <p:nvPr/>
        </p:nvSpPr>
        <p:spPr>
          <a:xfrm>
            <a:off x="4374996" y="3020557"/>
            <a:ext cx="327611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EA4BE7FF-68F6-4D21-9237-A55DA6BAB26B}"/>
              </a:ext>
            </a:extLst>
          </p:cNvPr>
          <p:cNvSpPr txBox="1"/>
          <p:nvPr/>
        </p:nvSpPr>
        <p:spPr>
          <a:xfrm>
            <a:off x="5776390" y="4575931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Fz</a:t>
            </a:r>
            <a:endParaRPr lang="en-US" sz="1400" dirty="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7D6D095-7979-4DFB-8E0B-E683186A4ED5}"/>
              </a:ext>
            </a:extLst>
          </p:cNvPr>
          <p:cNvSpPr/>
          <p:nvPr/>
        </p:nvSpPr>
        <p:spPr>
          <a:xfrm rot="788278">
            <a:off x="3014917" y="2882621"/>
            <a:ext cx="150843" cy="632916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26" h="244017">
                <a:moveTo>
                  <a:pt x="22867" y="0"/>
                </a:moveTo>
                <a:cubicBezTo>
                  <a:pt x="19702" y="11195"/>
                  <a:pt x="5745" y="49860"/>
                  <a:pt x="1804" y="72194"/>
                </a:cubicBezTo>
                <a:cubicBezTo>
                  <a:pt x="-2137" y="94529"/>
                  <a:pt x="967" y="133416"/>
                  <a:pt x="5446" y="161635"/>
                </a:cubicBezTo>
                <a:cubicBezTo>
                  <a:pt x="6760" y="201049"/>
                  <a:pt x="17717" y="212486"/>
                  <a:pt x="32826" y="244017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37C9440-476B-4C38-819B-BF4C7F4FF31F}"/>
              </a:ext>
            </a:extLst>
          </p:cNvPr>
          <p:cNvSpPr txBox="1"/>
          <p:nvPr/>
        </p:nvSpPr>
        <p:spPr>
          <a:xfrm>
            <a:off x="2749246" y="265089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</a:t>
            </a:r>
          </a:p>
        </p:txBody>
      </p:sp>
      <p:sp>
        <p:nvSpPr>
          <p:cNvPr id="31" name="矢印: 左カーブ 30">
            <a:extLst>
              <a:ext uri="{FF2B5EF4-FFF2-40B4-BE49-F238E27FC236}">
                <a16:creationId xmlns:a16="http://schemas.microsoft.com/office/drawing/2014/main" id="{ECEB86B6-EF72-4A57-AC70-BB5B33807C99}"/>
              </a:ext>
            </a:extLst>
          </p:cNvPr>
          <p:cNvSpPr/>
          <p:nvPr/>
        </p:nvSpPr>
        <p:spPr>
          <a:xfrm rot="11528136">
            <a:off x="3359451" y="2363725"/>
            <a:ext cx="419595" cy="1562695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91D43F8D-A22A-4927-B7DA-7939361AB9F6}"/>
              </a:ext>
            </a:extLst>
          </p:cNvPr>
          <p:cNvSpPr txBox="1"/>
          <p:nvPr/>
        </p:nvSpPr>
        <p:spPr>
          <a:xfrm>
            <a:off x="3259614" y="2270363"/>
            <a:ext cx="28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CFCEDF1-1E06-40DA-A893-35AEEF837285}"/>
              </a:ext>
            </a:extLst>
          </p:cNvPr>
          <p:cNvCxnSpPr>
            <a:cxnSpLocks/>
          </p:cNvCxnSpPr>
          <p:nvPr/>
        </p:nvCxnSpPr>
        <p:spPr>
          <a:xfrm flipH="1">
            <a:off x="5624282" y="3011573"/>
            <a:ext cx="181608" cy="21079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F226DC0-6B0A-469D-A5BC-670939842703}"/>
              </a:ext>
            </a:extLst>
          </p:cNvPr>
          <p:cNvCxnSpPr>
            <a:cxnSpLocks/>
          </p:cNvCxnSpPr>
          <p:nvPr/>
        </p:nvCxnSpPr>
        <p:spPr>
          <a:xfrm>
            <a:off x="1527730" y="3428967"/>
            <a:ext cx="4374169" cy="375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BAC7575C-A6CC-4417-BC60-34068D26A54D}"/>
              </a:ext>
            </a:extLst>
          </p:cNvPr>
          <p:cNvSpPr/>
          <p:nvPr/>
        </p:nvSpPr>
        <p:spPr>
          <a:xfrm>
            <a:off x="2448840" y="3171494"/>
            <a:ext cx="42095" cy="23648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A20D35E6-0241-4B2F-95E6-EA9689ECE686}"/>
              </a:ext>
            </a:extLst>
          </p:cNvPr>
          <p:cNvSpPr txBox="1"/>
          <p:nvPr/>
        </p:nvSpPr>
        <p:spPr>
          <a:xfrm>
            <a:off x="1813420" y="3108755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theta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D92C288-A135-4F8F-B694-5188F33ABA32}"/>
              </a:ext>
            </a:extLst>
          </p:cNvPr>
          <p:cNvCxnSpPr>
            <a:cxnSpLocks/>
          </p:cNvCxnSpPr>
          <p:nvPr/>
        </p:nvCxnSpPr>
        <p:spPr>
          <a:xfrm flipH="1">
            <a:off x="5821385" y="1679395"/>
            <a:ext cx="38649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08E4860-E298-481E-BFEE-91886BB0BEF1}"/>
              </a:ext>
            </a:extLst>
          </p:cNvPr>
          <p:cNvCxnSpPr>
            <a:cxnSpLocks/>
          </p:cNvCxnSpPr>
          <p:nvPr/>
        </p:nvCxnSpPr>
        <p:spPr>
          <a:xfrm>
            <a:off x="9427699" y="1454863"/>
            <a:ext cx="26494" cy="391667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8">
            <a:extLst>
              <a:ext uri="{FF2B5EF4-FFF2-40B4-BE49-F238E27FC236}">
                <a16:creationId xmlns:a16="http://schemas.microsoft.com/office/drawing/2014/main" id="{1908E5B0-C4B3-4B42-929D-F5877872B92C}"/>
              </a:ext>
            </a:extLst>
          </p:cNvPr>
          <p:cNvSpPr txBox="1"/>
          <p:nvPr/>
        </p:nvSpPr>
        <p:spPr>
          <a:xfrm>
            <a:off x="5917463" y="1725826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6E399811-86BA-40DB-A306-EB983A13C700}"/>
              </a:ext>
            </a:extLst>
          </p:cNvPr>
          <p:cNvSpPr txBox="1"/>
          <p:nvPr/>
        </p:nvSpPr>
        <p:spPr>
          <a:xfrm>
            <a:off x="9100088" y="477741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/>
              <p:nvPr/>
            </p:nvSpPr>
            <p:spPr>
              <a:xfrm>
                <a:off x="2624862" y="4397015"/>
                <a:ext cx="2584243" cy="93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𝑡h𝑒𝑡𝑎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𝑎𝑙𝑝h𝑎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 xmlns="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62" y="4397015"/>
                <a:ext cx="2584243" cy="936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64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829C214-742F-48A2-9808-8692ABF0DBCD}"/>
              </a:ext>
            </a:extLst>
          </p:cNvPr>
          <p:cNvCxnSpPr>
            <a:cxnSpLocks/>
          </p:cNvCxnSpPr>
          <p:nvPr/>
        </p:nvCxnSpPr>
        <p:spPr>
          <a:xfrm flipV="1">
            <a:off x="2258379" y="3746487"/>
            <a:ext cx="0" cy="281768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8">
            <a:extLst>
              <a:ext uri="{FF2B5EF4-FFF2-40B4-BE49-F238E27FC236}">
                <a16:creationId xmlns:a16="http://schemas.microsoft.com/office/drawing/2014/main" id="{721C2D1E-7228-4AF5-B3D1-6446E428C36F}"/>
              </a:ext>
            </a:extLst>
          </p:cNvPr>
          <p:cNvSpPr txBox="1"/>
          <p:nvPr/>
        </p:nvSpPr>
        <p:spPr>
          <a:xfrm>
            <a:off x="1930768" y="374648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F289CDE-0F58-4144-8733-B417B07046E1}"/>
              </a:ext>
            </a:extLst>
          </p:cNvPr>
          <p:cNvCxnSpPr>
            <a:cxnSpLocks/>
          </p:cNvCxnSpPr>
          <p:nvPr/>
        </p:nvCxnSpPr>
        <p:spPr>
          <a:xfrm>
            <a:off x="2030703" y="6314548"/>
            <a:ext cx="26436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8">
            <a:extLst>
              <a:ext uri="{FF2B5EF4-FFF2-40B4-BE49-F238E27FC236}">
                <a16:creationId xmlns:a16="http://schemas.microsoft.com/office/drawing/2014/main" id="{B150B865-F7A9-4D0F-8CE3-39F47F1D7795}"/>
              </a:ext>
            </a:extLst>
          </p:cNvPr>
          <p:cNvSpPr txBox="1"/>
          <p:nvPr/>
        </p:nvSpPr>
        <p:spPr>
          <a:xfrm>
            <a:off x="4510591" y="641028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8921C82-24EA-40C7-8B4C-A406D21BBF95}"/>
              </a:ext>
            </a:extLst>
          </p:cNvPr>
          <p:cNvSpPr/>
          <p:nvPr/>
        </p:nvSpPr>
        <p:spPr>
          <a:xfrm>
            <a:off x="2712280" y="3035558"/>
            <a:ext cx="2128345" cy="1755018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8345" h="1450428">
                <a:moveTo>
                  <a:pt x="0" y="1220524"/>
                </a:moveTo>
                <a:lnTo>
                  <a:pt x="23649" y="1450428"/>
                </a:lnTo>
                <a:lnTo>
                  <a:pt x="2128345" y="852967"/>
                </a:lnTo>
                <a:lnTo>
                  <a:pt x="2128345" y="0"/>
                </a:lnTo>
                <a:lnTo>
                  <a:pt x="0" y="122052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359C8EE-0963-4802-9DA0-77A9BEE5055A}"/>
              </a:ext>
            </a:extLst>
          </p:cNvPr>
          <p:cNvSpPr/>
          <p:nvPr/>
        </p:nvSpPr>
        <p:spPr>
          <a:xfrm>
            <a:off x="5233822" y="3016955"/>
            <a:ext cx="2121219" cy="1773621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040524"/>
                </a:lnTo>
                <a:lnTo>
                  <a:pt x="1751344" y="1773621"/>
                </a:lnTo>
                <a:cubicBezTo>
                  <a:pt x="1753514" y="1600200"/>
                  <a:pt x="1749175" y="1568670"/>
                  <a:pt x="1751345" y="13952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F400478-C305-4B9F-AD2D-721C1C0BCD23}"/>
              </a:ext>
            </a:extLst>
          </p:cNvPr>
          <p:cNvSpPr/>
          <p:nvPr/>
        </p:nvSpPr>
        <p:spPr>
          <a:xfrm>
            <a:off x="5037224" y="5159884"/>
            <a:ext cx="899605" cy="752188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06778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272572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313465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449444"/>
                </a:lnTo>
                <a:lnTo>
                  <a:pt x="1751344" y="1773621"/>
                </a:lnTo>
                <a:cubicBezTo>
                  <a:pt x="1753514" y="1600200"/>
                  <a:pt x="1749174" y="1486886"/>
                  <a:pt x="1751344" y="13134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4B1754-28B3-4CB9-9FD2-78A88F31B1A6}"/>
              </a:ext>
            </a:extLst>
          </p:cNvPr>
          <p:cNvSpPr/>
          <p:nvPr/>
        </p:nvSpPr>
        <p:spPr>
          <a:xfrm>
            <a:off x="4145949" y="5165162"/>
            <a:ext cx="891275" cy="746910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533748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1474075 w 2104696"/>
              <a:gd name="connsiteY0" fmla="*/ 347558 h 1450428"/>
              <a:gd name="connsiteX1" fmla="*/ 0 w 2104696"/>
              <a:gd name="connsiteY1" fmla="*/ 1450428 h 1450428"/>
              <a:gd name="connsiteX2" fmla="*/ 2104696 w 2104696"/>
              <a:gd name="connsiteY2" fmla="*/ 533748 h 1450428"/>
              <a:gd name="connsiteX3" fmla="*/ 2104696 w 2104696"/>
              <a:gd name="connsiteY3" fmla="*/ 0 h 1450428"/>
              <a:gd name="connsiteX4" fmla="*/ 1474075 w 2104696"/>
              <a:gd name="connsiteY4" fmla="*/ 347558 h 1450428"/>
              <a:gd name="connsiteX0" fmla="*/ 0 w 630621"/>
              <a:gd name="connsiteY0" fmla="*/ 347558 h 603520"/>
              <a:gd name="connsiteX1" fmla="*/ 31532 w 630621"/>
              <a:gd name="connsiteY1" fmla="*/ 603520 h 603520"/>
              <a:gd name="connsiteX2" fmla="*/ 630621 w 630621"/>
              <a:gd name="connsiteY2" fmla="*/ 533748 h 603520"/>
              <a:gd name="connsiteX3" fmla="*/ 630621 w 630621"/>
              <a:gd name="connsiteY3" fmla="*/ 0 h 603520"/>
              <a:gd name="connsiteX4" fmla="*/ 0 w 630621"/>
              <a:gd name="connsiteY4" fmla="*/ 347558 h 603520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33748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20719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0 w 851338"/>
              <a:gd name="connsiteY0" fmla="*/ 432249 h 610035"/>
              <a:gd name="connsiteX1" fmla="*/ 141890 w 851338"/>
              <a:gd name="connsiteY1" fmla="*/ 610035 h 610035"/>
              <a:gd name="connsiteX2" fmla="*/ 851338 w 851338"/>
              <a:gd name="connsiteY2" fmla="*/ 520719 h 610035"/>
              <a:gd name="connsiteX3" fmla="*/ 851338 w 851338"/>
              <a:gd name="connsiteY3" fmla="*/ 0 h 610035"/>
              <a:gd name="connsiteX4" fmla="*/ 0 w 851338"/>
              <a:gd name="connsiteY4" fmla="*/ 432249 h 610035"/>
              <a:gd name="connsiteX0" fmla="*/ 0 w 851338"/>
              <a:gd name="connsiteY0" fmla="*/ 432249 h 583976"/>
              <a:gd name="connsiteX1" fmla="*/ 7883 w 851338"/>
              <a:gd name="connsiteY1" fmla="*/ 583976 h 583976"/>
              <a:gd name="connsiteX2" fmla="*/ 851338 w 851338"/>
              <a:gd name="connsiteY2" fmla="*/ 520719 h 583976"/>
              <a:gd name="connsiteX3" fmla="*/ 851338 w 851338"/>
              <a:gd name="connsiteY3" fmla="*/ 0 h 583976"/>
              <a:gd name="connsiteX4" fmla="*/ 0 w 851338"/>
              <a:gd name="connsiteY4" fmla="*/ 432249 h 583976"/>
              <a:gd name="connsiteX0" fmla="*/ 0 w 851338"/>
              <a:gd name="connsiteY0" fmla="*/ 432249 h 623454"/>
              <a:gd name="connsiteX1" fmla="*/ 7883 w 851338"/>
              <a:gd name="connsiteY1" fmla="*/ 623454 h 623454"/>
              <a:gd name="connsiteX2" fmla="*/ 851338 w 851338"/>
              <a:gd name="connsiteY2" fmla="*/ 520719 h 623454"/>
              <a:gd name="connsiteX3" fmla="*/ 851338 w 851338"/>
              <a:gd name="connsiteY3" fmla="*/ 0 h 623454"/>
              <a:gd name="connsiteX4" fmla="*/ 0 w 851338"/>
              <a:gd name="connsiteY4" fmla="*/ 432249 h 623454"/>
              <a:gd name="connsiteX0" fmla="*/ 7037 w 843455"/>
              <a:gd name="connsiteY0" fmla="*/ 458569 h 623454"/>
              <a:gd name="connsiteX1" fmla="*/ 0 w 843455"/>
              <a:gd name="connsiteY1" fmla="*/ 623454 h 623454"/>
              <a:gd name="connsiteX2" fmla="*/ 843455 w 843455"/>
              <a:gd name="connsiteY2" fmla="*/ 520719 h 623454"/>
              <a:gd name="connsiteX3" fmla="*/ 843455 w 843455"/>
              <a:gd name="connsiteY3" fmla="*/ 0 h 623454"/>
              <a:gd name="connsiteX4" fmla="*/ 7037 w 843455"/>
              <a:gd name="connsiteY4" fmla="*/ 458569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455" h="623454">
                <a:moveTo>
                  <a:pt x="7037" y="458569"/>
                </a:moveTo>
                <a:lnTo>
                  <a:pt x="0" y="623454"/>
                </a:lnTo>
                <a:lnTo>
                  <a:pt x="843455" y="520719"/>
                </a:lnTo>
                <a:lnTo>
                  <a:pt x="843455" y="0"/>
                </a:lnTo>
                <a:lnTo>
                  <a:pt x="7037" y="45856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36D6BA1-0765-480E-A5B7-D92615957144}"/>
              </a:ext>
            </a:extLst>
          </p:cNvPr>
          <p:cNvSpPr/>
          <p:nvPr/>
        </p:nvSpPr>
        <p:spPr>
          <a:xfrm>
            <a:off x="4840626" y="1342089"/>
            <a:ext cx="393196" cy="4732042"/>
          </a:xfrm>
          <a:custGeom>
            <a:avLst/>
            <a:gdLst>
              <a:gd name="connsiteX0" fmla="*/ 5559 w 828391"/>
              <a:gd name="connsiteY0" fmla="*/ 1263194 h 4742902"/>
              <a:gd name="connsiteX1" fmla="*/ 5559 w 828391"/>
              <a:gd name="connsiteY1" fmla="*/ 3501898 h 4742902"/>
              <a:gd name="connsiteX2" fmla="*/ 76504 w 828391"/>
              <a:gd name="connsiteY2" fmla="*/ 4006394 h 4742902"/>
              <a:gd name="connsiteX3" fmla="*/ 289338 w 828391"/>
              <a:gd name="connsiteY3" fmla="*/ 4613367 h 4742902"/>
              <a:gd name="connsiteX4" fmla="*/ 383931 w 828391"/>
              <a:gd name="connsiteY4" fmla="*/ 4707960 h 4742902"/>
              <a:gd name="connsiteX5" fmla="*/ 486407 w 828391"/>
              <a:gd name="connsiteY5" fmla="*/ 4676429 h 4742902"/>
              <a:gd name="connsiteX6" fmla="*/ 738655 w 828391"/>
              <a:gd name="connsiteY6" fmla="*/ 3982746 h 4742902"/>
              <a:gd name="connsiteX7" fmla="*/ 809600 w 828391"/>
              <a:gd name="connsiteY7" fmla="*/ 3683201 h 4742902"/>
              <a:gd name="connsiteX8" fmla="*/ 817483 w 828391"/>
              <a:gd name="connsiteY8" fmla="*/ 2366781 h 4742902"/>
              <a:gd name="connsiteX9" fmla="*/ 825366 w 828391"/>
              <a:gd name="connsiteY9" fmla="*/ 1381436 h 4742902"/>
              <a:gd name="connsiteX10" fmla="*/ 762304 w 828391"/>
              <a:gd name="connsiteY10" fmla="*/ 616808 h 4742902"/>
              <a:gd name="connsiteX11" fmla="*/ 667711 w 828391"/>
              <a:gd name="connsiteY11" fmla="*/ 293615 h 4742902"/>
              <a:gd name="connsiteX12" fmla="*/ 517938 w 828391"/>
              <a:gd name="connsiteY12" fmla="*/ 65015 h 4742902"/>
              <a:gd name="connsiteX13" fmla="*/ 344518 w 828391"/>
              <a:gd name="connsiteY13" fmla="*/ 1953 h 4742902"/>
              <a:gd name="connsiteX14" fmla="*/ 178980 w 828391"/>
              <a:gd name="connsiteY14" fmla="*/ 120194 h 4742902"/>
              <a:gd name="connsiteX15" fmla="*/ 115918 w 828391"/>
              <a:gd name="connsiteY15" fmla="*/ 317263 h 4742902"/>
              <a:gd name="connsiteX16" fmla="*/ 37090 w 828391"/>
              <a:gd name="connsiteY16" fmla="*/ 671988 h 4742902"/>
              <a:gd name="connsiteX17" fmla="*/ 13442 w 828391"/>
              <a:gd name="connsiteY17" fmla="*/ 963650 h 4742902"/>
              <a:gd name="connsiteX18" fmla="*/ 5559 w 828391"/>
              <a:gd name="connsiteY18" fmla="*/ 1263194 h 4742902"/>
              <a:gd name="connsiteX0" fmla="*/ 5559 w 828391"/>
              <a:gd name="connsiteY0" fmla="*/ 1263194 h 4712016"/>
              <a:gd name="connsiteX1" fmla="*/ 5559 w 828391"/>
              <a:gd name="connsiteY1" fmla="*/ 3501898 h 4712016"/>
              <a:gd name="connsiteX2" fmla="*/ 76504 w 828391"/>
              <a:gd name="connsiteY2" fmla="*/ 4006394 h 4712016"/>
              <a:gd name="connsiteX3" fmla="*/ 289338 w 828391"/>
              <a:gd name="connsiteY3" fmla="*/ 4613367 h 4712016"/>
              <a:gd name="connsiteX4" fmla="*/ 383931 w 828391"/>
              <a:gd name="connsiteY4" fmla="*/ 4707960 h 4712016"/>
              <a:gd name="connsiteX5" fmla="*/ 568191 w 828391"/>
              <a:gd name="connsiteY5" fmla="*/ 4581049 h 4712016"/>
              <a:gd name="connsiteX6" fmla="*/ 738655 w 828391"/>
              <a:gd name="connsiteY6" fmla="*/ 3982746 h 4712016"/>
              <a:gd name="connsiteX7" fmla="*/ 809600 w 828391"/>
              <a:gd name="connsiteY7" fmla="*/ 3683201 h 4712016"/>
              <a:gd name="connsiteX8" fmla="*/ 817483 w 828391"/>
              <a:gd name="connsiteY8" fmla="*/ 2366781 h 4712016"/>
              <a:gd name="connsiteX9" fmla="*/ 825366 w 828391"/>
              <a:gd name="connsiteY9" fmla="*/ 1381436 h 4712016"/>
              <a:gd name="connsiteX10" fmla="*/ 762304 w 828391"/>
              <a:gd name="connsiteY10" fmla="*/ 616808 h 4712016"/>
              <a:gd name="connsiteX11" fmla="*/ 667711 w 828391"/>
              <a:gd name="connsiteY11" fmla="*/ 293615 h 4712016"/>
              <a:gd name="connsiteX12" fmla="*/ 517938 w 828391"/>
              <a:gd name="connsiteY12" fmla="*/ 65015 h 4712016"/>
              <a:gd name="connsiteX13" fmla="*/ 344518 w 828391"/>
              <a:gd name="connsiteY13" fmla="*/ 1953 h 4712016"/>
              <a:gd name="connsiteX14" fmla="*/ 178980 w 828391"/>
              <a:gd name="connsiteY14" fmla="*/ 120194 h 4712016"/>
              <a:gd name="connsiteX15" fmla="*/ 115918 w 828391"/>
              <a:gd name="connsiteY15" fmla="*/ 317263 h 4712016"/>
              <a:gd name="connsiteX16" fmla="*/ 37090 w 828391"/>
              <a:gd name="connsiteY16" fmla="*/ 671988 h 4712016"/>
              <a:gd name="connsiteX17" fmla="*/ 13442 w 828391"/>
              <a:gd name="connsiteY17" fmla="*/ 963650 h 4712016"/>
              <a:gd name="connsiteX18" fmla="*/ 5559 w 828391"/>
              <a:gd name="connsiteY18" fmla="*/ 1263194 h 4712016"/>
              <a:gd name="connsiteX0" fmla="*/ 5559 w 828391"/>
              <a:gd name="connsiteY0" fmla="*/ 1263194 h 4713463"/>
              <a:gd name="connsiteX1" fmla="*/ 5559 w 828391"/>
              <a:gd name="connsiteY1" fmla="*/ 3501898 h 4713463"/>
              <a:gd name="connsiteX2" fmla="*/ 76504 w 828391"/>
              <a:gd name="connsiteY2" fmla="*/ 4006394 h 4713463"/>
              <a:gd name="connsiteX3" fmla="*/ 207554 w 828391"/>
              <a:gd name="connsiteY3" fmla="*/ 4470296 h 4713463"/>
              <a:gd name="connsiteX4" fmla="*/ 383931 w 828391"/>
              <a:gd name="connsiteY4" fmla="*/ 4707960 h 4713463"/>
              <a:gd name="connsiteX5" fmla="*/ 568191 w 828391"/>
              <a:gd name="connsiteY5" fmla="*/ 4581049 h 4713463"/>
              <a:gd name="connsiteX6" fmla="*/ 738655 w 828391"/>
              <a:gd name="connsiteY6" fmla="*/ 3982746 h 4713463"/>
              <a:gd name="connsiteX7" fmla="*/ 809600 w 828391"/>
              <a:gd name="connsiteY7" fmla="*/ 3683201 h 4713463"/>
              <a:gd name="connsiteX8" fmla="*/ 817483 w 828391"/>
              <a:gd name="connsiteY8" fmla="*/ 2366781 h 4713463"/>
              <a:gd name="connsiteX9" fmla="*/ 825366 w 828391"/>
              <a:gd name="connsiteY9" fmla="*/ 1381436 h 4713463"/>
              <a:gd name="connsiteX10" fmla="*/ 762304 w 828391"/>
              <a:gd name="connsiteY10" fmla="*/ 616808 h 4713463"/>
              <a:gd name="connsiteX11" fmla="*/ 667711 w 828391"/>
              <a:gd name="connsiteY11" fmla="*/ 293615 h 4713463"/>
              <a:gd name="connsiteX12" fmla="*/ 517938 w 828391"/>
              <a:gd name="connsiteY12" fmla="*/ 65015 h 4713463"/>
              <a:gd name="connsiteX13" fmla="*/ 344518 w 828391"/>
              <a:gd name="connsiteY13" fmla="*/ 1953 h 4713463"/>
              <a:gd name="connsiteX14" fmla="*/ 178980 w 828391"/>
              <a:gd name="connsiteY14" fmla="*/ 120194 h 4713463"/>
              <a:gd name="connsiteX15" fmla="*/ 115918 w 828391"/>
              <a:gd name="connsiteY15" fmla="*/ 317263 h 4713463"/>
              <a:gd name="connsiteX16" fmla="*/ 37090 w 828391"/>
              <a:gd name="connsiteY16" fmla="*/ 671988 h 4713463"/>
              <a:gd name="connsiteX17" fmla="*/ 13442 w 828391"/>
              <a:gd name="connsiteY17" fmla="*/ 963650 h 4713463"/>
              <a:gd name="connsiteX18" fmla="*/ 5559 w 828391"/>
              <a:gd name="connsiteY18" fmla="*/ 1263194 h 4713463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600 w 828391"/>
              <a:gd name="connsiteY7" fmla="*/ 3683201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599 w 828391"/>
              <a:gd name="connsiteY7" fmla="*/ 3492438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11844 w 826793"/>
              <a:gd name="connsiteY0" fmla="*/ 963650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4 w 826793"/>
              <a:gd name="connsiteY17" fmla="*/ 963650 h 4708515"/>
              <a:gd name="connsiteX0" fmla="*/ 11843 w 826793"/>
              <a:gd name="connsiteY0" fmla="*/ 1345176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3 w 826793"/>
              <a:gd name="connsiteY17" fmla="*/ 1345176 h 4708515"/>
              <a:gd name="connsiteX0" fmla="*/ 11843 w 826662"/>
              <a:gd name="connsiteY0" fmla="*/ 1345176 h 4708515"/>
              <a:gd name="connsiteX1" fmla="*/ 3961 w 826662"/>
              <a:gd name="connsiteY1" fmla="*/ 3501898 h 4708515"/>
              <a:gd name="connsiteX2" fmla="*/ 74906 w 826662"/>
              <a:gd name="connsiteY2" fmla="*/ 4006394 h 4708515"/>
              <a:gd name="connsiteX3" fmla="*/ 205956 w 826662"/>
              <a:gd name="connsiteY3" fmla="*/ 4470296 h 4708515"/>
              <a:gd name="connsiteX4" fmla="*/ 382333 w 826662"/>
              <a:gd name="connsiteY4" fmla="*/ 4707960 h 4708515"/>
              <a:gd name="connsiteX5" fmla="*/ 566593 w 826662"/>
              <a:gd name="connsiteY5" fmla="*/ 4409362 h 4708515"/>
              <a:gd name="connsiteX6" fmla="*/ 737057 w 826662"/>
              <a:gd name="connsiteY6" fmla="*/ 3982746 h 4708515"/>
              <a:gd name="connsiteX7" fmla="*/ 808001 w 826662"/>
              <a:gd name="connsiteY7" fmla="*/ 3492438 h 4708515"/>
              <a:gd name="connsiteX8" fmla="*/ 823768 w 826662"/>
              <a:gd name="connsiteY8" fmla="*/ 1381436 h 4708515"/>
              <a:gd name="connsiteX9" fmla="*/ 760706 w 826662"/>
              <a:gd name="connsiteY9" fmla="*/ 616808 h 4708515"/>
              <a:gd name="connsiteX10" fmla="*/ 666113 w 826662"/>
              <a:gd name="connsiteY10" fmla="*/ 293615 h 4708515"/>
              <a:gd name="connsiteX11" fmla="*/ 516340 w 826662"/>
              <a:gd name="connsiteY11" fmla="*/ 65015 h 4708515"/>
              <a:gd name="connsiteX12" fmla="*/ 342920 w 826662"/>
              <a:gd name="connsiteY12" fmla="*/ 1953 h 4708515"/>
              <a:gd name="connsiteX13" fmla="*/ 177382 w 826662"/>
              <a:gd name="connsiteY13" fmla="*/ 120194 h 4708515"/>
              <a:gd name="connsiteX14" fmla="*/ 114320 w 826662"/>
              <a:gd name="connsiteY14" fmla="*/ 317263 h 4708515"/>
              <a:gd name="connsiteX15" fmla="*/ 35492 w 826662"/>
              <a:gd name="connsiteY15" fmla="*/ 671988 h 4708515"/>
              <a:gd name="connsiteX16" fmla="*/ 11843 w 826662"/>
              <a:gd name="connsiteY16" fmla="*/ 1345176 h 4708515"/>
              <a:gd name="connsiteX0" fmla="*/ 11843 w 847627"/>
              <a:gd name="connsiteY0" fmla="*/ 1345176 h 4708515"/>
              <a:gd name="connsiteX1" fmla="*/ 3961 w 847627"/>
              <a:gd name="connsiteY1" fmla="*/ 3501898 h 4708515"/>
              <a:gd name="connsiteX2" fmla="*/ 74906 w 847627"/>
              <a:gd name="connsiteY2" fmla="*/ 4006394 h 4708515"/>
              <a:gd name="connsiteX3" fmla="*/ 205956 w 847627"/>
              <a:gd name="connsiteY3" fmla="*/ 4470296 h 4708515"/>
              <a:gd name="connsiteX4" fmla="*/ 382333 w 847627"/>
              <a:gd name="connsiteY4" fmla="*/ 4707960 h 4708515"/>
              <a:gd name="connsiteX5" fmla="*/ 566593 w 847627"/>
              <a:gd name="connsiteY5" fmla="*/ 4409362 h 4708515"/>
              <a:gd name="connsiteX6" fmla="*/ 737057 w 847627"/>
              <a:gd name="connsiteY6" fmla="*/ 3982746 h 4708515"/>
              <a:gd name="connsiteX7" fmla="*/ 808001 w 847627"/>
              <a:gd name="connsiteY7" fmla="*/ 3492438 h 4708515"/>
              <a:gd name="connsiteX8" fmla="*/ 846260 w 847627"/>
              <a:gd name="connsiteY8" fmla="*/ 1343284 h 4708515"/>
              <a:gd name="connsiteX9" fmla="*/ 760706 w 847627"/>
              <a:gd name="connsiteY9" fmla="*/ 616808 h 4708515"/>
              <a:gd name="connsiteX10" fmla="*/ 666113 w 847627"/>
              <a:gd name="connsiteY10" fmla="*/ 293615 h 4708515"/>
              <a:gd name="connsiteX11" fmla="*/ 516340 w 847627"/>
              <a:gd name="connsiteY11" fmla="*/ 65015 h 4708515"/>
              <a:gd name="connsiteX12" fmla="*/ 342920 w 847627"/>
              <a:gd name="connsiteY12" fmla="*/ 1953 h 4708515"/>
              <a:gd name="connsiteX13" fmla="*/ 177382 w 847627"/>
              <a:gd name="connsiteY13" fmla="*/ 120194 h 4708515"/>
              <a:gd name="connsiteX14" fmla="*/ 114320 w 847627"/>
              <a:gd name="connsiteY14" fmla="*/ 317263 h 4708515"/>
              <a:gd name="connsiteX15" fmla="*/ 35492 w 847627"/>
              <a:gd name="connsiteY15" fmla="*/ 671988 h 4708515"/>
              <a:gd name="connsiteX16" fmla="*/ 11843 w 847627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2 w 846266"/>
              <a:gd name="connsiteY15" fmla="*/ 671988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69339 w 846266"/>
              <a:gd name="connsiteY14" fmla="*/ 384031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6590 h 4709929"/>
              <a:gd name="connsiteX1" fmla="*/ 3961 w 846266"/>
              <a:gd name="connsiteY1" fmla="*/ 3503312 h 4709929"/>
              <a:gd name="connsiteX2" fmla="*/ 74906 w 846266"/>
              <a:gd name="connsiteY2" fmla="*/ 4007808 h 4709929"/>
              <a:gd name="connsiteX3" fmla="*/ 205956 w 846266"/>
              <a:gd name="connsiteY3" fmla="*/ 4471710 h 4709929"/>
              <a:gd name="connsiteX4" fmla="*/ 382333 w 846266"/>
              <a:gd name="connsiteY4" fmla="*/ 4709374 h 4709929"/>
              <a:gd name="connsiteX5" fmla="*/ 566593 w 846266"/>
              <a:gd name="connsiteY5" fmla="*/ 4410776 h 4709929"/>
              <a:gd name="connsiteX6" fmla="*/ 737057 w 846266"/>
              <a:gd name="connsiteY6" fmla="*/ 3984160 h 4709929"/>
              <a:gd name="connsiteX7" fmla="*/ 808001 w 846266"/>
              <a:gd name="connsiteY7" fmla="*/ 3493852 h 4709929"/>
              <a:gd name="connsiteX8" fmla="*/ 846260 w 846266"/>
              <a:gd name="connsiteY8" fmla="*/ 1344698 h 4709929"/>
              <a:gd name="connsiteX9" fmla="*/ 805686 w 846266"/>
              <a:gd name="connsiteY9" fmla="*/ 704065 h 4709929"/>
              <a:gd name="connsiteX10" fmla="*/ 778562 w 846266"/>
              <a:gd name="connsiteY10" fmla="*/ 399948 h 4709929"/>
              <a:gd name="connsiteX11" fmla="*/ 516340 w 846266"/>
              <a:gd name="connsiteY11" fmla="*/ 66429 h 4709929"/>
              <a:gd name="connsiteX12" fmla="*/ 342920 w 846266"/>
              <a:gd name="connsiteY12" fmla="*/ 3367 h 4709929"/>
              <a:gd name="connsiteX13" fmla="*/ 177382 w 846266"/>
              <a:gd name="connsiteY13" fmla="*/ 121608 h 4709929"/>
              <a:gd name="connsiteX14" fmla="*/ 69339 w 846266"/>
              <a:gd name="connsiteY14" fmla="*/ 385445 h 4709929"/>
              <a:gd name="connsiteX15" fmla="*/ 35493 w 846266"/>
              <a:gd name="connsiteY15" fmla="*/ 740170 h 4709929"/>
              <a:gd name="connsiteX16" fmla="*/ 11843 w 846266"/>
              <a:gd name="connsiteY16" fmla="*/ 1346590 h 4709929"/>
              <a:gd name="connsiteX0" fmla="*/ 11843 w 846266"/>
              <a:gd name="connsiteY0" fmla="*/ 1343248 h 4706587"/>
              <a:gd name="connsiteX1" fmla="*/ 3961 w 846266"/>
              <a:gd name="connsiteY1" fmla="*/ 3499970 h 4706587"/>
              <a:gd name="connsiteX2" fmla="*/ 74906 w 846266"/>
              <a:gd name="connsiteY2" fmla="*/ 4004466 h 4706587"/>
              <a:gd name="connsiteX3" fmla="*/ 205956 w 846266"/>
              <a:gd name="connsiteY3" fmla="*/ 4468368 h 4706587"/>
              <a:gd name="connsiteX4" fmla="*/ 382333 w 846266"/>
              <a:gd name="connsiteY4" fmla="*/ 4706032 h 4706587"/>
              <a:gd name="connsiteX5" fmla="*/ 566593 w 846266"/>
              <a:gd name="connsiteY5" fmla="*/ 4407434 h 4706587"/>
              <a:gd name="connsiteX6" fmla="*/ 737057 w 846266"/>
              <a:gd name="connsiteY6" fmla="*/ 3980818 h 4706587"/>
              <a:gd name="connsiteX7" fmla="*/ 808001 w 846266"/>
              <a:gd name="connsiteY7" fmla="*/ 3490510 h 4706587"/>
              <a:gd name="connsiteX8" fmla="*/ 846260 w 846266"/>
              <a:gd name="connsiteY8" fmla="*/ 1341356 h 4706587"/>
              <a:gd name="connsiteX9" fmla="*/ 805686 w 846266"/>
              <a:gd name="connsiteY9" fmla="*/ 700723 h 4706587"/>
              <a:gd name="connsiteX10" fmla="*/ 778562 w 846266"/>
              <a:gd name="connsiteY10" fmla="*/ 396606 h 4706587"/>
              <a:gd name="connsiteX11" fmla="*/ 651284 w 846266"/>
              <a:gd name="connsiteY11" fmla="*/ 110778 h 4706587"/>
              <a:gd name="connsiteX12" fmla="*/ 342920 w 846266"/>
              <a:gd name="connsiteY12" fmla="*/ 25 h 4706587"/>
              <a:gd name="connsiteX13" fmla="*/ 177382 w 846266"/>
              <a:gd name="connsiteY13" fmla="*/ 118266 h 4706587"/>
              <a:gd name="connsiteX14" fmla="*/ 69339 w 846266"/>
              <a:gd name="connsiteY14" fmla="*/ 382103 h 4706587"/>
              <a:gd name="connsiteX15" fmla="*/ 35493 w 846266"/>
              <a:gd name="connsiteY15" fmla="*/ 736828 h 4706587"/>
              <a:gd name="connsiteX16" fmla="*/ 11843 w 846266"/>
              <a:gd name="connsiteY16" fmla="*/ 1343248 h 4706587"/>
              <a:gd name="connsiteX0" fmla="*/ 11843 w 846266"/>
              <a:gd name="connsiteY0" fmla="*/ 1352782 h 4716121"/>
              <a:gd name="connsiteX1" fmla="*/ 3961 w 846266"/>
              <a:gd name="connsiteY1" fmla="*/ 3509504 h 4716121"/>
              <a:gd name="connsiteX2" fmla="*/ 74906 w 846266"/>
              <a:gd name="connsiteY2" fmla="*/ 4014000 h 4716121"/>
              <a:gd name="connsiteX3" fmla="*/ 205956 w 846266"/>
              <a:gd name="connsiteY3" fmla="*/ 4477902 h 4716121"/>
              <a:gd name="connsiteX4" fmla="*/ 382333 w 846266"/>
              <a:gd name="connsiteY4" fmla="*/ 4715566 h 4716121"/>
              <a:gd name="connsiteX5" fmla="*/ 566593 w 846266"/>
              <a:gd name="connsiteY5" fmla="*/ 4416968 h 4716121"/>
              <a:gd name="connsiteX6" fmla="*/ 737057 w 846266"/>
              <a:gd name="connsiteY6" fmla="*/ 3990352 h 4716121"/>
              <a:gd name="connsiteX7" fmla="*/ 808001 w 846266"/>
              <a:gd name="connsiteY7" fmla="*/ 3500044 h 4716121"/>
              <a:gd name="connsiteX8" fmla="*/ 846260 w 846266"/>
              <a:gd name="connsiteY8" fmla="*/ 1350890 h 4716121"/>
              <a:gd name="connsiteX9" fmla="*/ 805686 w 846266"/>
              <a:gd name="connsiteY9" fmla="*/ 710257 h 4716121"/>
              <a:gd name="connsiteX10" fmla="*/ 778562 w 846266"/>
              <a:gd name="connsiteY10" fmla="*/ 406140 h 4716121"/>
              <a:gd name="connsiteX11" fmla="*/ 651284 w 846266"/>
              <a:gd name="connsiteY11" fmla="*/ 120312 h 4716121"/>
              <a:gd name="connsiteX12" fmla="*/ 455369 w 846266"/>
              <a:gd name="connsiteY12" fmla="*/ 21 h 4716121"/>
              <a:gd name="connsiteX13" fmla="*/ 177382 w 846266"/>
              <a:gd name="connsiteY13" fmla="*/ 127800 h 4716121"/>
              <a:gd name="connsiteX14" fmla="*/ 69339 w 846266"/>
              <a:gd name="connsiteY14" fmla="*/ 391637 h 4716121"/>
              <a:gd name="connsiteX15" fmla="*/ 35493 w 846266"/>
              <a:gd name="connsiteY15" fmla="*/ 746362 h 4716121"/>
              <a:gd name="connsiteX16" fmla="*/ 11843 w 846266"/>
              <a:gd name="connsiteY16" fmla="*/ 1352782 h 4716121"/>
              <a:gd name="connsiteX0" fmla="*/ 11843 w 846266"/>
              <a:gd name="connsiteY0" fmla="*/ 1353109 h 4716448"/>
              <a:gd name="connsiteX1" fmla="*/ 3961 w 846266"/>
              <a:gd name="connsiteY1" fmla="*/ 3509831 h 4716448"/>
              <a:gd name="connsiteX2" fmla="*/ 74906 w 846266"/>
              <a:gd name="connsiteY2" fmla="*/ 4014327 h 4716448"/>
              <a:gd name="connsiteX3" fmla="*/ 205956 w 846266"/>
              <a:gd name="connsiteY3" fmla="*/ 4478229 h 4716448"/>
              <a:gd name="connsiteX4" fmla="*/ 382333 w 846266"/>
              <a:gd name="connsiteY4" fmla="*/ 4715893 h 4716448"/>
              <a:gd name="connsiteX5" fmla="*/ 566593 w 846266"/>
              <a:gd name="connsiteY5" fmla="*/ 4417295 h 4716448"/>
              <a:gd name="connsiteX6" fmla="*/ 737057 w 846266"/>
              <a:gd name="connsiteY6" fmla="*/ 3990679 h 4716448"/>
              <a:gd name="connsiteX7" fmla="*/ 808001 w 846266"/>
              <a:gd name="connsiteY7" fmla="*/ 3500371 h 4716448"/>
              <a:gd name="connsiteX8" fmla="*/ 846260 w 846266"/>
              <a:gd name="connsiteY8" fmla="*/ 1351217 h 4716448"/>
              <a:gd name="connsiteX9" fmla="*/ 805686 w 846266"/>
              <a:gd name="connsiteY9" fmla="*/ 710584 h 4716448"/>
              <a:gd name="connsiteX10" fmla="*/ 778562 w 846266"/>
              <a:gd name="connsiteY10" fmla="*/ 406467 h 4716448"/>
              <a:gd name="connsiteX11" fmla="*/ 673775 w 846266"/>
              <a:gd name="connsiteY11" fmla="*/ 101562 h 4716448"/>
              <a:gd name="connsiteX12" fmla="*/ 455369 w 846266"/>
              <a:gd name="connsiteY12" fmla="*/ 348 h 4716448"/>
              <a:gd name="connsiteX13" fmla="*/ 177382 w 846266"/>
              <a:gd name="connsiteY13" fmla="*/ 128127 h 4716448"/>
              <a:gd name="connsiteX14" fmla="*/ 69339 w 846266"/>
              <a:gd name="connsiteY14" fmla="*/ 391964 h 4716448"/>
              <a:gd name="connsiteX15" fmla="*/ 35493 w 846266"/>
              <a:gd name="connsiteY15" fmla="*/ 746689 h 4716448"/>
              <a:gd name="connsiteX16" fmla="*/ 11843 w 846266"/>
              <a:gd name="connsiteY16" fmla="*/ 1353109 h 4716448"/>
              <a:gd name="connsiteX0" fmla="*/ 11843 w 846266"/>
              <a:gd name="connsiteY0" fmla="*/ 1353109 h 4716699"/>
              <a:gd name="connsiteX1" fmla="*/ 3961 w 846266"/>
              <a:gd name="connsiteY1" fmla="*/ 3509831 h 4716699"/>
              <a:gd name="connsiteX2" fmla="*/ 74906 w 846266"/>
              <a:gd name="connsiteY2" fmla="*/ 4014327 h 4716699"/>
              <a:gd name="connsiteX3" fmla="*/ 189058 w 846266"/>
              <a:gd name="connsiteY3" fmla="*/ 4328456 h 4716699"/>
              <a:gd name="connsiteX4" fmla="*/ 382333 w 846266"/>
              <a:gd name="connsiteY4" fmla="*/ 4715893 h 4716699"/>
              <a:gd name="connsiteX5" fmla="*/ 566593 w 846266"/>
              <a:gd name="connsiteY5" fmla="*/ 4417295 h 4716699"/>
              <a:gd name="connsiteX6" fmla="*/ 737057 w 846266"/>
              <a:gd name="connsiteY6" fmla="*/ 3990679 h 4716699"/>
              <a:gd name="connsiteX7" fmla="*/ 808001 w 846266"/>
              <a:gd name="connsiteY7" fmla="*/ 3500371 h 4716699"/>
              <a:gd name="connsiteX8" fmla="*/ 846260 w 846266"/>
              <a:gd name="connsiteY8" fmla="*/ 1351217 h 4716699"/>
              <a:gd name="connsiteX9" fmla="*/ 805686 w 846266"/>
              <a:gd name="connsiteY9" fmla="*/ 710584 h 4716699"/>
              <a:gd name="connsiteX10" fmla="*/ 778562 w 846266"/>
              <a:gd name="connsiteY10" fmla="*/ 406467 h 4716699"/>
              <a:gd name="connsiteX11" fmla="*/ 673775 w 846266"/>
              <a:gd name="connsiteY11" fmla="*/ 101562 h 4716699"/>
              <a:gd name="connsiteX12" fmla="*/ 455369 w 846266"/>
              <a:gd name="connsiteY12" fmla="*/ 348 h 4716699"/>
              <a:gd name="connsiteX13" fmla="*/ 177382 w 846266"/>
              <a:gd name="connsiteY13" fmla="*/ 128127 h 4716699"/>
              <a:gd name="connsiteX14" fmla="*/ 69339 w 846266"/>
              <a:gd name="connsiteY14" fmla="*/ 391964 h 4716699"/>
              <a:gd name="connsiteX15" fmla="*/ 35493 w 846266"/>
              <a:gd name="connsiteY15" fmla="*/ 746689 h 4716699"/>
              <a:gd name="connsiteX16" fmla="*/ 11843 w 846266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56671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8789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40906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486182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2"/>
              <a:gd name="connsiteY0" fmla="*/ 1353109 h 4716795"/>
              <a:gd name="connsiteX1" fmla="*/ 879 w 843182"/>
              <a:gd name="connsiteY1" fmla="*/ 3486182 h 4716795"/>
              <a:gd name="connsiteX2" fmla="*/ 21134 w 843182"/>
              <a:gd name="connsiteY2" fmla="*/ 3817258 h 4716795"/>
              <a:gd name="connsiteX3" fmla="*/ 185976 w 843182"/>
              <a:gd name="connsiteY3" fmla="*/ 4328456 h 4716795"/>
              <a:gd name="connsiteX4" fmla="*/ 379251 w 843182"/>
              <a:gd name="connsiteY4" fmla="*/ 4715893 h 4716795"/>
              <a:gd name="connsiteX5" fmla="*/ 563511 w 843182"/>
              <a:gd name="connsiteY5" fmla="*/ 4417295 h 4716795"/>
              <a:gd name="connsiteX6" fmla="*/ 767768 w 843182"/>
              <a:gd name="connsiteY6" fmla="*/ 3856672 h 4716795"/>
              <a:gd name="connsiteX7" fmla="*/ 804919 w 843182"/>
              <a:gd name="connsiteY7" fmla="*/ 3500371 h 4716795"/>
              <a:gd name="connsiteX8" fmla="*/ 843178 w 843182"/>
              <a:gd name="connsiteY8" fmla="*/ 1351217 h 4716795"/>
              <a:gd name="connsiteX9" fmla="*/ 802604 w 843182"/>
              <a:gd name="connsiteY9" fmla="*/ 710584 h 4716795"/>
              <a:gd name="connsiteX10" fmla="*/ 775480 w 843182"/>
              <a:gd name="connsiteY10" fmla="*/ 406467 h 4716795"/>
              <a:gd name="connsiteX11" fmla="*/ 670693 w 843182"/>
              <a:gd name="connsiteY11" fmla="*/ 101562 h 4716795"/>
              <a:gd name="connsiteX12" fmla="*/ 452287 w 843182"/>
              <a:gd name="connsiteY12" fmla="*/ 348 h 4716795"/>
              <a:gd name="connsiteX13" fmla="*/ 174300 w 843182"/>
              <a:gd name="connsiteY13" fmla="*/ 128127 h 4716795"/>
              <a:gd name="connsiteX14" fmla="*/ 66257 w 843182"/>
              <a:gd name="connsiteY14" fmla="*/ 391964 h 4716795"/>
              <a:gd name="connsiteX15" fmla="*/ 32411 w 843182"/>
              <a:gd name="connsiteY15" fmla="*/ 746689 h 4716795"/>
              <a:gd name="connsiteX16" fmla="*/ 8761 w 843182"/>
              <a:gd name="connsiteY16" fmla="*/ 1353109 h 4716795"/>
              <a:gd name="connsiteX0" fmla="*/ 9460 w 843881"/>
              <a:gd name="connsiteY0" fmla="*/ 1353109 h 4716795"/>
              <a:gd name="connsiteX1" fmla="*/ 1578 w 843881"/>
              <a:gd name="connsiteY1" fmla="*/ 3486182 h 4716795"/>
              <a:gd name="connsiteX2" fmla="*/ 38731 w 843881"/>
              <a:gd name="connsiteY2" fmla="*/ 3880320 h 4716795"/>
              <a:gd name="connsiteX3" fmla="*/ 186675 w 843881"/>
              <a:gd name="connsiteY3" fmla="*/ 4328456 h 4716795"/>
              <a:gd name="connsiteX4" fmla="*/ 379950 w 843881"/>
              <a:gd name="connsiteY4" fmla="*/ 4715893 h 4716795"/>
              <a:gd name="connsiteX5" fmla="*/ 564210 w 843881"/>
              <a:gd name="connsiteY5" fmla="*/ 4417295 h 4716795"/>
              <a:gd name="connsiteX6" fmla="*/ 768467 w 843881"/>
              <a:gd name="connsiteY6" fmla="*/ 3856672 h 4716795"/>
              <a:gd name="connsiteX7" fmla="*/ 805618 w 843881"/>
              <a:gd name="connsiteY7" fmla="*/ 3500371 h 4716795"/>
              <a:gd name="connsiteX8" fmla="*/ 843877 w 843881"/>
              <a:gd name="connsiteY8" fmla="*/ 1351217 h 4716795"/>
              <a:gd name="connsiteX9" fmla="*/ 803303 w 843881"/>
              <a:gd name="connsiteY9" fmla="*/ 710584 h 4716795"/>
              <a:gd name="connsiteX10" fmla="*/ 776179 w 843881"/>
              <a:gd name="connsiteY10" fmla="*/ 406467 h 4716795"/>
              <a:gd name="connsiteX11" fmla="*/ 671392 w 843881"/>
              <a:gd name="connsiteY11" fmla="*/ 101562 h 4716795"/>
              <a:gd name="connsiteX12" fmla="*/ 452986 w 843881"/>
              <a:gd name="connsiteY12" fmla="*/ 348 h 4716795"/>
              <a:gd name="connsiteX13" fmla="*/ 174999 w 843881"/>
              <a:gd name="connsiteY13" fmla="*/ 128127 h 4716795"/>
              <a:gd name="connsiteX14" fmla="*/ 66956 w 843881"/>
              <a:gd name="connsiteY14" fmla="*/ 391964 h 4716795"/>
              <a:gd name="connsiteX15" fmla="*/ 33110 w 843881"/>
              <a:gd name="connsiteY15" fmla="*/ 746689 h 4716795"/>
              <a:gd name="connsiteX16" fmla="*/ 9460 w 843881"/>
              <a:gd name="connsiteY16" fmla="*/ 1353109 h 4716795"/>
              <a:gd name="connsiteX0" fmla="*/ 9460 w 843881"/>
              <a:gd name="connsiteY0" fmla="*/ 1353109 h 4716004"/>
              <a:gd name="connsiteX1" fmla="*/ 1578 w 843881"/>
              <a:gd name="connsiteY1" fmla="*/ 3486182 h 4716004"/>
              <a:gd name="connsiteX2" fmla="*/ 38731 w 843881"/>
              <a:gd name="connsiteY2" fmla="*/ 3880320 h 4716004"/>
              <a:gd name="connsiteX3" fmla="*/ 186675 w 843881"/>
              <a:gd name="connsiteY3" fmla="*/ 4328456 h 4716004"/>
              <a:gd name="connsiteX4" fmla="*/ 379950 w 843881"/>
              <a:gd name="connsiteY4" fmla="*/ 4715893 h 4716004"/>
              <a:gd name="connsiteX5" fmla="*/ 614905 w 843881"/>
              <a:gd name="connsiteY5" fmla="*/ 4291171 h 4716004"/>
              <a:gd name="connsiteX6" fmla="*/ 768467 w 843881"/>
              <a:gd name="connsiteY6" fmla="*/ 3856672 h 4716004"/>
              <a:gd name="connsiteX7" fmla="*/ 805618 w 843881"/>
              <a:gd name="connsiteY7" fmla="*/ 3500371 h 4716004"/>
              <a:gd name="connsiteX8" fmla="*/ 843877 w 843881"/>
              <a:gd name="connsiteY8" fmla="*/ 1351217 h 4716004"/>
              <a:gd name="connsiteX9" fmla="*/ 803303 w 843881"/>
              <a:gd name="connsiteY9" fmla="*/ 710584 h 4716004"/>
              <a:gd name="connsiteX10" fmla="*/ 776179 w 843881"/>
              <a:gd name="connsiteY10" fmla="*/ 406467 h 4716004"/>
              <a:gd name="connsiteX11" fmla="*/ 671392 w 843881"/>
              <a:gd name="connsiteY11" fmla="*/ 101562 h 4716004"/>
              <a:gd name="connsiteX12" fmla="*/ 452986 w 843881"/>
              <a:gd name="connsiteY12" fmla="*/ 348 h 4716004"/>
              <a:gd name="connsiteX13" fmla="*/ 174999 w 843881"/>
              <a:gd name="connsiteY13" fmla="*/ 128127 h 4716004"/>
              <a:gd name="connsiteX14" fmla="*/ 66956 w 843881"/>
              <a:gd name="connsiteY14" fmla="*/ 391964 h 4716004"/>
              <a:gd name="connsiteX15" fmla="*/ 33110 w 843881"/>
              <a:gd name="connsiteY15" fmla="*/ 746689 h 4716004"/>
              <a:gd name="connsiteX16" fmla="*/ 9460 w 843881"/>
              <a:gd name="connsiteY16" fmla="*/ 1353109 h 4716004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6623"/>
              <a:gd name="connsiteX1" fmla="*/ 1578 w 843881"/>
              <a:gd name="connsiteY1" fmla="*/ 3486182 h 4716623"/>
              <a:gd name="connsiteX2" fmla="*/ 38731 w 843881"/>
              <a:gd name="connsiteY2" fmla="*/ 3880320 h 4716623"/>
              <a:gd name="connsiteX3" fmla="*/ 119085 w 843881"/>
              <a:gd name="connsiteY3" fmla="*/ 4186566 h 4716623"/>
              <a:gd name="connsiteX4" fmla="*/ 379950 w 843881"/>
              <a:gd name="connsiteY4" fmla="*/ 4715893 h 4716623"/>
              <a:gd name="connsiteX5" fmla="*/ 614905 w 843881"/>
              <a:gd name="connsiteY5" fmla="*/ 4291171 h 4716623"/>
              <a:gd name="connsiteX6" fmla="*/ 768467 w 843881"/>
              <a:gd name="connsiteY6" fmla="*/ 3856672 h 4716623"/>
              <a:gd name="connsiteX7" fmla="*/ 805618 w 843881"/>
              <a:gd name="connsiteY7" fmla="*/ 3500371 h 4716623"/>
              <a:gd name="connsiteX8" fmla="*/ 843877 w 843881"/>
              <a:gd name="connsiteY8" fmla="*/ 1351217 h 4716623"/>
              <a:gd name="connsiteX9" fmla="*/ 803303 w 843881"/>
              <a:gd name="connsiteY9" fmla="*/ 710584 h 4716623"/>
              <a:gd name="connsiteX10" fmla="*/ 776179 w 843881"/>
              <a:gd name="connsiteY10" fmla="*/ 406467 h 4716623"/>
              <a:gd name="connsiteX11" fmla="*/ 671392 w 843881"/>
              <a:gd name="connsiteY11" fmla="*/ 101562 h 4716623"/>
              <a:gd name="connsiteX12" fmla="*/ 452986 w 843881"/>
              <a:gd name="connsiteY12" fmla="*/ 348 h 4716623"/>
              <a:gd name="connsiteX13" fmla="*/ 174999 w 843881"/>
              <a:gd name="connsiteY13" fmla="*/ 128127 h 4716623"/>
              <a:gd name="connsiteX14" fmla="*/ 66956 w 843881"/>
              <a:gd name="connsiteY14" fmla="*/ 391964 h 4716623"/>
              <a:gd name="connsiteX15" fmla="*/ 33110 w 843881"/>
              <a:gd name="connsiteY15" fmla="*/ 746689 h 4716623"/>
              <a:gd name="connsiteX16" fmla="*/ 9460 w 843881"/>
              <a:gd name="connsiteY16" fmla="*/ 1353109 h 4716623"/>
              <a:gd name="connsiteX0" fmla="*/ 8380 w 842801"/>
              <a:gd name="connsiteY0" fmla="*/ 1353109 h 4716623"/>
              <a:gd name="connsiteX1" fmla="*/ 498 w 842801"/>
              <a:gd name="connsiteY1" fmla="*/ 3486182 h 4716623"/>
              <a:gd name="connsiteX2" fmla="*/ 20752 w 842801"/>
              <a:gd name="connsiteY2" fmla="*/ 3864554 h 4716623"/>
              <a:gd name="connsiteX3" fmla="*/ 118005 w 842801"/>
              <a:gd name="connsiteY3" fmla="*/ 4186566 h 4716623"/>
              <a:gd name="connsiteX4" fmla="*/ 378870 w 842801"/>
              <a:gd name="connsiteY4" fmla="*/ 4715893 h 4716623"/>
              <a:gd name="connsiteX5" fmla="*/ 613825 w 842801"/>
              <a:gd name="connsiteY5" fmla="*/ 4291171 h 4716623"/>
              <a:gd name="connsiteX6" fmla="*/ 767387 w 842801"/>
              <a:gd name="connsiteY6" fmla="*/ 3856672 h 4716623"/>
              <a:gd name="connsiteX7" fmla="*/ 804538 w 842801"/>
              <a:gd name="connsiteY7" fmla="*/ 3500371 h 4716623"/>
              <a:gd name="connsiteX8" fmla="*/ 842797 w 842801"/>
              <a:gd name="connsiteY8" fmla="*/ 1351217 h 4716623"/>
              <a:gd name="connsiteX9" fmla="*/ 802223 w 842801"/>
              <a:gd name="connsiteY9" fmla="*/ 710584 h 4716623"/>
              <a:gd name="connsiteX10" fmla="*/ 775099 w 842801"/>
              <a:gd name="connsiteY10" fmla="*/ 406467 h 4716623"/>
              <a:gd name="connsiteX11" fmla="*/ 670312 w 842801"/>
              <a:gd name="connsiteY11" fmla="*/ 101562 h 4716623"/>
              <a:gd name="connsiteX12" fmla="*/ 451906 w 842801"/>
              <a:gd name="connsiteY12" fmla="*/ 348 h 4716623"/>
              <a:gd name="connsiteX13" fmla="*/ 173919 w 842801"/>
              <a:gd name="connsiteY13" fmla="*/ 128127 h 4716623"/>
              <a:gd name="connsiteX14" fmla="*/ 65876 w 842801"/>
              <a:gd name="connsiteY14" fmla="*/ 391964 h 4716623"/>
              <a:gd name="connsiteX15" fmla="*/ 32030 w 842801"/>
              <a:gd name="connsiteY15" fmla="*/ 746689 h 4716623"/>
              <a:gd name="connsiteX16" fmla="*/ 8380 w 842801"/>
              <a:gd name="connsiteY16" fmla="*/ 1353109 h 4716623"/>
              <a:gd name="connsiteX0" fmla="*/ 15823 w 850244"/>
              <a:gd name="connsiteY0" fmla="*/ 1353109 h 4716623"/>
              <a:gd name="connsiteX1" fmla="*/ 7941 w 850244"/>
              <a:gd name="connsiteY1" fmla="*/ 3486182 h 4716623"/>
              <a:gd name="connsiteX2" fmla="*/ 28195 w 850244"/>
              <a:gd name="connsiteY2" fmla="*/ 3864554 h 4716623"/>
              <a:gd name="connsiteX3" fmla="*/ 125448 w 850244"/>
              <a:gd name="connsiteY3" fmla="*/ 4186566 h 4716623"/>
              <a:gd name="connsiteX4" fmla="*/ 386313 w 850244"/>
              <a:gd name="connsiteY4" fmla="*/ 4715893 h 4716623"/>
              <a:gd name="connsiteX5" fmla="*/ 621268 w 850244"/>
              <a:gd name="connsiteY5" fmla="*/ 4291171 h 4716623"/>
              <a:gd name="connsiteX6" fmla="*/ 774830 w 850244"/>
              <a:gd name="connsiteY6" fmla="*/ 3856672 h 4716623"/>
              <a:gd name="connsiteX7" fmla="*/ 811981 w 850244"/>
              <a:gd name="connsiteY7" fmla="*/ 3500371 h 4716623"/>
              <a:gd name="connsiteX8" fmla="*/ 850240 w 850244"/>
              <a:gd name="connsiteY8" fmla="*/ 1351217 h 4716623"/>
              <a:gd name="connsiteX9" fmla="*/ 809666 w 850244"/>
              <a:gd name="connsiteY9" fmla="*/ 710584 h 4716623"/>
              <a:gd name="connsiteX10" fmla="*/ 782542 w 850244"/>
              <a:gd name="connsiteY10" fmla="*/ 406467 h 4716623"/>
              <a:gd name="connsiteX11" fmla="*/ 677755 w 850244"/>
              <a:gd name="connsiteY11" fmla="*/ 101562 h 4716623"/>
              <a:gd name="connsiteX12" fmla="*/ 459349 w 850244"/>
              <a:gd name="connsiteY12" fmla="*/ 348 h 4716623"/>
              <a:gd name="connsiteX13" fmla="*/ 181362 w 850244"/>
              <a:gd name="connsiteY13" fmla="*/ 128127 h 4716623"/>
              <a:gd name="connsiteX14" fmla="*/ 73319 w 850244"/>
              <a:gd name="connsiteY14" fmla="*/ 391964 h 4716623"/>
              <a:gd name="connsiteX15" fmla="*/ 5679 w 850244"/>
              <a:gd name="connsiteY15" fmla="*/ 817634 h 4716623"/>
              <a:gd name="connsiteX16" fmla="*/ 15823 w 850244"/>
              <a:gd name="connsiteY16" fmla="*/ 1353109 h 4716623"/>
              <a:gd name="connsiteX0" fmla="*/ 8657 w 843078"/>
              <a:gd name="connsiteY0" fmla="*/ 1353109 h 4716623"/>
              <a:gd name="connsiteX1" fmla="*/ 775 w 843078"/>
              <a:gd name="connsiteY1" fmla="*/ 3486182 h 4716623"/>
              <a:gd name="connsiteX2" fmla="*/ 21029 w 843078"/>
              <a:gd name="connsiteY2" fmla="*/ 3864554 h 4716623"/>
              <a:gd name="connsiteX3" fmla="*/ 118282 w 843078"/>
              <a:gd name="connsiteY3" fmla="*/ 4186566 h 4716623"/>
              <a:gd name="connsiteX4" fmla="*/ 379147 w 843078"/>
              <a:gd name="connsiteY4" fmla="*/ 4715893 h 4716623"/>
              <a:gd name="connsiteX5" fmla="*/ 614102 w 843078"/>
              <a:gd name="connsiteY5" fmla="*/ 4291171 h 4716623"/>
              <a:gd name="connsiteX6" fmla="*/ 767664 w 843078"/>
              <a:gd name="connsiteY6" fmla="*/ 3856672 h 4716623"/>
              <a:gd name="connsiteX7" fmla="*/ 804815 w 843078"/>
              <a:gd name="connsiteY7" fmla="*/ 3500371 h 4716623"/>
              <a:gd name="connsiteX8" fmla="*/ 843074 w 843078"/>
              <a:gd name="connsiteY8" fmla="*/ 1351217 h 4716623"/>
              <a:gd name="connsiteX9" fmla="*/ 802500 w 843078"/>
              <a:gd name="connsiteY9" fmla="*/ 710584 h 4716623"/>
              <a:gd name="connsiteX10" fmla="*/ 775376 w 843078"/>
              <a:gd name="connsiteY10" fmla="*/ 406467 h 4716623"/>
              <a:gd name="connsiteX11" fmla="*/ 670589 w 843078"/>
              <a:gd name="connsiteY11" fmla="*/ 101562 h 4716623"/>
              <a:gd name="connsiteX12" fmla="*/ 452183 w 843078"/>
              <a:gd name="connsiteY12" fmla="*/ 348 h 4716623"/>
              <a:gd name="connsiteX13" fmla="*/ 174196 w 843078"/>
              <a:gd name="connsiteY13" fmla="*/ 128127 h 4716623"/>
              <a:gd name="connsiteX14" fmla="*/ 66153 w 843078"/>
              <a:gd name="connsiteY14" fmla="*/ 391964 h 4716623"/>
              <a:gd name="connsiteX15" fmla="*/ 49204 w 843078"/>
              <a:gd name="connsiteY15" fmla="*/ 825517 h 4716623"/>
              <a:gd name="connsiteX16" fmla="*/ 8657 w 843078"/>
              <a:gd name="connsiteY16" fmla="*/ 1353109 h 4716623"/>
              <a:gd name="connsiteX0" fmla="*/ 8657 w 843337"/>
              <a:gd name="connsiteY0" fmla="*/ 1353109 h 4716623"/>
              <a:gd name="connsiteX1" fmla="*/ 775 w 843337"/>
              <a:gd name="connsiteY1" fmla="*/ 3486182 h 4716623"/>
              <a:gd name="connsiteX2" fmla="*/ 21029 w 843337"/>
              <a:gd name="connsiteY2" fmla="*/ 3864554 h 4716623"/>
              <a:gd name="connsiteX3" fmla="*/ 118282 w 843337"/>
              <a:gd name="connsiteY3" fmla="*/ 4186566 h 4716623"/>
              <a:gd name="connsiteX4" fmla="*/ 379147 w 843337"/>
              <a:gd name="connsiteY4" fmla="*/ 4715893 h 4716623"/>
              <a:gd name="connsiteX5" fmla="*/ 614102 w 843337"/>
              <a:gd name="connsiteY5" fmla="*/ 4291171 h 4716623"/>
              <a:gd name="connsiteX6" fmla="*/ 767664 w 843337"/>
              <a:gd name="connsiteY6" fmla="*/ 3856672 h 4716623"/>
              <a:gd name="connsiteX7" fmla="*/ 804815 w 843337"/>
              <a:gd name="connsiteY7" fmla="*/ 3500371 h 4716623"/>
              <a:gd name="connsiteX8" fmla="*/ 843074 w 843337"/>
              <a:gd name="connsiteY8" fmla="*/ 1351217 h 4716623"/>
              <a:gd name="connsiteX9" fmla="*/ 819398 w 843337"/>
              <a:gd name="connsiteY9" fmla="*/ 805177 h 4716623"/>
              <a:gd name="connsiteX10" fmla="*/ 775376 w 843337"/>
              <a:gd name="connsiteY10" fmla="*/ 406467 h 4716623"/>
              <a:gd name="connsiteX11" fmla="*/ 670589 w 843337"/>
              <a:gd name="connsiteY11" fmla="*/ 101562 h 4716623"/>
              <a:gd name="connsiteX12" fmla="*/ 452183 w 843337"/>
              <a:gd name="connsiteY12" fmla="*/ 348 h 4716623"/>
              <a:gd name="connsiteX13" fmla="*/ 174196 w 843337"/>
              <a:gd name="connsiteY13" fmla="*/ 128127 h 4716623"/>
              <a:gd name="connsiteX14" fmla="*/ 66153 w 843337"/>
              <a:gd name="connsiteY14" fmla="*/ 391964 h 4716623"/>
              <a:gd name="connsiteX15" fmla="*/ 49204 w 843337"/>
              <a:gd name="connsiteY15" fmla="*/ 825517 h 4716623"/>
              <a:gd name="connsiteX16" fmla="*/ 8657 w 843337"/>
              <a:gd name="connsiteY16" fmla="*/ 1353109 h 4716623"/>
              <a:gd name="connsiteX0" fmla="*/ 8657 w 843273"/>
              <a:gd name="connsiteY0" fmla="*/ 1353371 h 4716885"/>
              <a:gd name="connsiteX1" fmla="*/ 775 w 843273"/>
              <a:gd name="connsiteY1" fmla="*/ 3486444 h 4716885"/>
              <a:gd name="connsiteX2" fmla="*/ 21029 w 843273"/>
              <a:gd name="connsiteY2" fmla="*/ 3864816 h 4716885"/>
              <a:gd name="connsiteX3" fmla="*/ 118282 w 843273"/>
              <a:gd name="connsiteY3" fmla="*/ 4186828 h 4716885"/>
              <a:gd name="connsiteX4" fmla="*/ 379147 w 843273"/>
              <a:gd name="connsiteY4" fmla="*/ 4716155 h 4716885"/>
              <a:gd name="connsiteX5" fmla="*/ 614102 w 843273"/>
              <a:gd name="connsiteY5" fmla="*/ 4291433 h 4716885"/>
              <a:gd name="connsiteX6" fmla="*/ 767664 w 843273"/>
              <a:gd name="connsiteY6" fmla="*/ 3856934 h 4716885"/>
              <a:gd name="connsiteX7" fmla="*/ 804815 w 843273"/>
              <a:gd name="connsiteY7" fmla="*/ 3500633 h 4716885"/>
              <a:gd name="connsiteX8" fmla="*/ 843074 w 843273"/>
              <a:gd name="connsiteY8" fmla="*/ 1351479 h 4716885"/>
              <a:gd name="connsiteX9" fmla="*/ 819398 w 843273"/>
              <a:gd name="connsiteY9" fmla="*/ 805439 h 4716885"/>
              <a:gd name="connsiteX10" fmla="*/ 809172 w 843273"/>
              <a:gd name="connsiteY10" fmla="*/ 524970 h 4716885"/>
              <a:gd name="connsiteX11" fmla="*/ 670589 w 843273"/>
              <a:gd name="connsiteY11" fmla="*/ 101824 h 4716885"/>
              <a:gd name="connsiteX12" fmla="*/ 452183 w 843273"/>
              <a:gd name="connsiteY12" fmla="*/ 610 h 4716885"/>
              <a:gd name="connsiteX13" fmla="*/ 174196 w 843273"/>
              <a:gd name="connsiteY13" fmla="*/ 128389 h 4716885"/>
              <a:gd name="connsiteX14" fmla="*/ 66153 w 843273"/>
              <a:gd name="connsiteY14" fmla="*/ 392226 h 4716885"/>
              <a:gd name="connsiteX15" fmla="*/ 49204 w 843273"/>
              <a:gd name="connsiteY15" fmla="*/ 825779 h 4716885"/>
              <a:gd name="connsiteX16" fmla="*/ 8657 w 843273"/>
              <a:gd name="connsiteY16" fmla="*/ 1353371 h 4716885"/>
              <a:gd name="connsiteX0" fmla="*/ 8657 w 843273"/>
              <a:gd name="connsiteY0" fmla="*/ 1355943 h 4719457"/>
              <a:gd name="connsiteX1" fmla="*/ 775 w 843273"/>
              <a:gd name="connsiteY1" fmla="*/ 3489016 h 4719457"/>
              <a:gd name="connsiteX2" fmla="*/ 21029 w 843273"/>
              <a:gd name="connsiteY2" fmla="*/ 3867388 h 4719457"/>
              <a:gd name="connsiteX3" fmla="*/ 118282 w 843273"/>
              <a:gd name="connsiteY3" fmla="*/ 4189400 h 4719457"/>
              <a:gd name="connsiteX4" fmla="*/ 379147 w 843273"/>
              <a:gd name="connsiteY4" fmla="*/ 4718727 h 4719457"/>
              <a:gd name="connsiteX5" fmla="*/ 614102 w 843273"/>
              <a:gd name="connsiteY5" fmla="*/ 4294005 h 4719457"/>
              <a:gd name="connsiteX6" fmla="*/ 767664 w 843273"/>
              <a:gd name="connsiteY6" fmla="*/ 3859506 h 4719457"/>
              <a:gd name="connsiteX7" fmla="*/ 804815 w 843273"/>
              <a:gd name="connsiteY7" fmla="*/ 3503205 h 4719457"/>
              <a:gd name="connsiteX8" fmla="*/ 843074 w 843273"/>
              <a:gd name="connsiteY8" fmla="*/ 1354051 h 4719457"/>
              <a:gd name="connsiteX9" fmla="*/ 819398 w 843273"/>
              <a:gd name="connsiteY9" fmla="*/ 808011 h 4719457"/>
              <a:gd name="connsiteX10" fmla="*/ 809172 w 843273"/>
              <a:gd name="connsiteY10" fmla="*/ 527542 h 4719457"/>
              <a:gd name="connsiteX11" fmla="*/ 687487 w 843273"/>
              <a:gd name="connsiteY11" fmla="*/ 254168 h 4719457"/>
              <a:gd name="connsiteX12" fmla="*/ 452183 w 843273"/>
              <a:gd name="connsiteY12" fmla="*/ 3182 h 4719457"/>
              <a:gd name="connsiteX13" fmla="*/ 174196 w 843273"/>
              <a:gd name="connsiteY13" fmla="*/ 130961 h 4719457"/>
              <a:gd name="connsiteX14" fmla="*/ 66153 w 843273"/>
              <a:gd name="connsiteY14" fmla="*/ 394798 h 4719457"/>
              <a:gd name="connsiteX15" fmla="*/ 49204 w 843273"/>
              <a:gd name="connsiteY15" fmla="*/ 828351 h 4719457"/>
              <a:gd name="connsiteX16" fmla="*/ 8657 w 843273"/>
              <a:gd name="connsiteY16" fmla="*/ 1355943 h 4719457"/>
              <a:gd name="connsiteX0" fmla="*/ 8657 w 843273"/>
              <a:gd name="connsiteY0" fmla="*/ 1353488 h 4717002"/>
              <a:gd name="connsiteX1" fmla="*/ 775 w 843273"/>
              <a:gd name="connsiteY1" fmla="*/ 3486561 h 4717002"/>
              <a:gd name="connsiteX2" fmla="*/ 21029 w 843273"/>
              <a:gd name="connsiteY2" fmla="*/ 3864933 h 4717002"/>
              <a:gd name="connsiteX3" fmla="*/ 118282 w 843273"/>
              <a:gd name="connsiteY3" fmla="*/ 4186945 h 4717002"/>
              <a:gd name="connsiteX4" fmla="*/ 379147 w 843273"/>
              <a:gd name="connsiteY4" fmla="*/ 4716272 h 4717002"/>
              <a:gd name="connsiteX5" fmla="*/ 614102 w 843273"/>
              <a:gd name="connsiteY5" fmla="*/ 4291550 h 4717002"/>
              <a:gd name="connsiteX6" fmla="*/ 767664 w 843273"/>
              <a:gd name="connsiteY6" fmla="*/ 3857051 h 4717002"/>
              <a:gd name="connsiteX7" fmla="*/ 804815 w 843273"/>
              <a:gd name="connsiteY7" fmla="*/ 3500750 h 4717002"/>
              <a:gd name="connsiteX8" fmla="*/ 843074 w 843273"/>
              <a:gd name="connsiteY8" fmla="*/ 1351596 h 4717002"/>
              <a:gd name="connsiteX9" fmla="*/ 819398 w 843273"/>
              <a:gd name="connsiteY9" fmla="*/ 805556 h 4717002"/>
              <a:gd name="connsiteX10" fmla="*/ 809172 w 843273"/>
              <a:gd name="connsiteY10" fmla="*/ 525087 h 4717002"/>
              <a:gd name="connsiteX11" fmla="*/ 687487 w 843273"/>
              <a:gd name="connsiteY11" fmla="*/ 180768 h 4717002"/>
              <a:gd name="connsiteX12" fmla="*/ 452183 w 843273"/>
              <a:gd name="connsiteY12" fmla="*/ 727 h 4717002"/>
              <a:gd name="connsiteX13" fmla="*/ 174196 w 843273"/>
              <a:gd name="connsiteY13" fmla="*/ 128506 h 4717002"/>
              <a:gd name="connsiteX14" fmla="*/ 66153 w 843273"/>
              <a:gd name="connsiteY14" fmla="*/ 392343 h 4717002"/>
              <a:gd name="connsiteX15" fmla="*/ 49204 w 843273"/>
              <a:gd name="connsiteY15" fmla="*/ 825896 h 4717002"/>
              <a:gd name="connsiteX16" fmla="*/ 8657 w 843273"/>
              <a:gd name="connsiteY16" fmla="*/ 1353488 h 4717002"/>
              <a:gd name="connsiteX0" fmla="*/ 8657 w 843273"/>
              <a:gd name="connsiteY0" fmla="*/ 1353660 h 4717174"/>
              <a:gd name="connsiteX1" fmla="*/ 775 w 843273"/>
              <a:gd name="connsiteY1" fmla="*/ 3486733 h 4717174"/>
              <a:gd name="connsiteX2" fmla="*/ 21029 w 843273"/>
              <a:gd name="connsiteY2" fmla="*/ 3865105 h 4717174"/>
              <a:gd name="connsiteX3" fmla="*/ 118282 w 843273"/>
              <a:gd name="connsiteY3" fmla="*/ 4187117 h 4717174"/>
              <a:gd name="connsiteX4" fmla="*/ 379147 w 843273"/>
              <a:gd name="connsiteY4" fmla="*/ 4716444 h 4717174"/>
              <a:gd name="connsiteX5" fmla="*/ 614102 w 843273"/>
              <a:gd name="connsiteY5" fmla="*/ 4291722 h 4717174"/>
              <a:gd name="connsiteX6" fmla="*/ 767664 w 843273"/>
              <a:gd name="connsiteY6" fmla="*/ 3857223 h 4717174"/>
              <a:gd name="connsiteX7" fmla="*/ 804815 w 843273"/>
              <a:gd name="connsiteY7" fmla="*/ 3500922 h 4717174"/>
              <a:gd name="connsiteX8" fmla="*/ 843074 w 843273"/>
              <a:gd name="connsiteY8" fmla="*/ 1351768 h 4717174"/>
              <a:gd name="connsiteX9" fmla="*/ 819398 w 843273"/>
              <a:gd name="connsiteY9" fmla="*/ 805728 h 4717174"/>
              <a:gd name="connsiteX10" fmla="*/ 809172 w 843273"/>
              <a:gd name="connsiteY10" fmla="*/ 525259 h 4717174"/>
              <a:gd name="connsiteX11" fmla="*/ 687487 w 843273"/>
              <a:gd name="connsiteY11" fmla="*/ 180940 h 4717174"/>
              <a:gd name="connsiteX12" fmla="*/ 452183 w 843273"/>
              <a:gd name="connsiteY12" fmla="*/ 899 h 4717174"/>
              <a:gd name="connsiteX13" fmla="*/ 174196 w 843273"/>
              <a:gd name="connsiteY13" fmla="*/ 128678 h 4717174"/>
              <a:gd name="connsiteX14" fmla="*/ 49258 w 843273"/>
              <a:gd name="connsiteY14" fmla="*/ 487108 h 4717174"/>
              <a:gd name="connsiteX15" fmla="*/ 49204 w 843273"/>
              <a:gd name="connsiteY15" fmla="*/ 826068 h 4717174"/>
              <a:gd name="connsiteX16" fmla="*/ 8657 w 843273"/>
              <a:gd name="connsiteY16" fmla="*/ 1353660 h 4717174"/>
              <a:gd name="connsiteX0" fmla="*/ 8657 w 843273"/>
              <a:gd name="connsiteY0" fmla="*/ 1353736 h 4717250"/>
              <a:gd name="connsiteX1" fmla="*/ 775 w 843273"/>
              <a:gd name="connsiteY1" fmla="*/ 3486809 h 4717250"/>
              <a:gd name="connsiteX2" fmla="*/ 21029 w 843273"/>
              <a:gd name="connsiteY2" fmla="*/ 3865181 h 4717250"/>
              <a:gd name="connsiteX3" fmla="*/ 118282 w 843273"/>
              <a:gd name="connsiteY3" fmla="*/ 4187193 h 4717250"/>
              <a:gd name="connsiteX4" fmla="*/ 379147 w 843273"/>
              <a:gd name="connsiteY4" fmla="*/ 4716520 h 4717250"/>
              <a:gd name="connsiteX5" fmla="*/ 614102 w 843273"/>
              <a:gd name="connsiteY5" fmla="*/ 4291798 h 4717250"/>
              <a:gd name="connsiteX6" fmla="*/ 767664 w 843273"/>
              <a:gd name="connsiteY6" fmla="*/ 3857299 h 4717250"/>
              <a:gd name="connsiteX7" fmla="*/ 804815 w 843273"/>
              <a:gd name="connsiteY7" fmla="*/ 3500998 h 4717250"/>
              <a:gd name="connsiteX8" fmla="*/ 843074 w 843273"/>
              <a:gd name="connsiteY8" fmla="*/ 1351844 h 4717250"/>
              <a:gd name="connsiteX9" fmla="*/ 819398 w 843273"/>
              <a:gd name="connsiteY9" fmla="*/ 805804 h 4717250"/>
              <a:gd name="connsiteX10" fmla="*/ 809172 w 843273"/>
              <a:gd name="connsiteY10" fmla="*/ 525335 h 4717250"/>
              <a:gd name="connsiteX11" fmla="*/ 687487 w 843273"/>
              <a:gd name="connsiteY11" fmla="*/ 181016 h 4717250"/>
              <a:gd name="connsiteX12" fmla="*/ 452183 w 843273"/>
              <a:gd name="connsiteY12" fmla="*/ 975 h 4717250"/>
              <a:gd name="connsiteX13" fmla="*/ 174196 w 843273"/>
              <a:gd name="connsiteY13" fmla="*/ 128754 h 4717250"/>
              <a:gd name="connsiteX14" fmla="*/ 49258 w 843273"/>
              <a:gd name="connsiteY14" fmla="*/ 518715 h 4717250"/>
              <a:gd name="connsiteX15" fmla="*/ 49204 w 843273"/>
              <a:gd name="connsiteY15" fmla="*/ 826144 h 4717250"/>
              <a:gd name="connsiteX16" fmla="*/ 8657 w 843273"/>
              <a:gd name="connsiteY16" fmla="*/ 1353736 h 4717250"/>
              <a:gd name="connsiteX0" fmla="*/ 15823 w 850439"/>
              <a:gd name="connsiteY0" fmla="*/ 1353736 h 4717250"/>
              <a:gd name="connsiteX1" fmla="*/ 7941 w 850439"/>
              <a:gd name="connsiteY1" fmla="*/ 3486809 h 4717250"/>
              <a:gd name="connsiteX2" fmla="*/ 28195 w 850439"/>
              <a:gd name="connsiteY2" fmla="*/ 3865181 h 4717250"/>
              <a:gd name="connsiteX3" fmla="*/ 125448 w 850439"/>
              <a:gd name="connsiteY3" fmla="*/ 4187193 h 4717250"/>
              <a:gd name="connsiteX4" fmla="*/ 386313 w 850439"/>
              <a:gd name="connsiteY4" fmla="*/ 4716520 h 4717250"/>
              <a:gd name="connsiteX5" fmla="*/ 621268 w 850439"/>
              <a:gd name="connsiteY5" fmla="*/ 4291798 h 4717250"/>
              <a:gd name="connsiteX6" fmla="*/ 774830 w 850439"/>
              <a:gd name="connsiteY6" fmla="*/ 3857299 h 4717250"/>
              <a:gd name="connsiteX7" fmla="*/ 811981 w 850439"/>
              <a:gd name="connsiteY7" fmla="*/ 3500998 h 4717250"/>
              <a:gd name="connsiteX8" fmla="*/ 850240 w 850439"/>
              <a:gd name="connsiteY8" fmla="*/ 1351844 h 4717250"/>
              <a:gd name="connsiteX9" fmla="*/ 826564 w 850439"/>
              <a:gd name="connsiteY9" fmla="*/ 805804 h 4717250"/>
              <a:gd name="connsiteX10" fmla="*/ 816338 w 850439"/>
              <a:gd name="connsiteY10" fmla="*/ 525335 h 4717250"/>
              <a:gd name="connsiteX11" fmla="*/ 694653 w 850439"/>
              <a:gd name="connsiteY11" fmla="*/ 181016 h 4717250"/>
              <a:gd name="connsiteX12" fmla="*/ 459349 w 850439"/>
              <a:gd name="connsiteY12" fmla="*/ 975 h 4717250"/>
              <a:gd name="connsiteX13" fmla="*/ 181362 w 850439"/>
              <a:gd name="connsiteY13" fmla="*/ 128754 h 4717250"/>
              <a:gd name="connsiteX14" fmla="*/ 56424 w 850439"/>
              <a:gd name="connsiteY14" fmla="*/ 518715 h 4717250"/>
              <a:gd name="connsiteX15" fmla="*/ 5678 w 850439"/>
              <a:gd name="connsiteY15" fmla="*/ 755199 h 4717250"/>
              <a:gd name="connsiteX16" fmla="*/ 15823 w 850439"/>
              <a:gd name="connsiteY16" fmla="*/ 1353736 h 4717250"/>
              <a:gd name="connsiteX0" fmla="*/ 8237 w 842853"/>
              <a:gd name="connsiteY0" fmla="*/ 1353736 h 4717250"/>
              <a:gd name="connsiteX1" fmla="*/ 355 w 842853"/>
              <a:gd name="connsiteY1" fmla="*/ 3486809 h 4717250"/>
              <a:gd name="connsiteX2" fmla="*/ 20609 w 842853"/>
              <a:gd name="connsiteY2" fmla="*/ 3865181 h 4717250"/>
              <a:gd name="connsiteX3" fmla="*/ 117862 w 842853"/>
              <a:gd name="connsiteY3" fmla="*/ 4187193 h 4717250"/>
              <a:gd name="connsiteX4" fmla="*/ 378727 w 842853"/>
              <a:gd name="connsiteY4" fmla="*/ 4716520 h 4717250"/>
              <a:gd name="connsiteX5" fmla="*/ 613682 w 842853"/>
              <a:gd name="connsiteY5" fmla="*/ 4291798 h 4717250"/>
              <a:gd name="connsiteX6" fmla="*/ 767244 w 842853"/>
              <a:gd name="connsiteY6" fmla="*/ 3857299 h 4717250"/>
              <a:gd name="connsiteX7" fmla="*/ 804395 w 842853"/>
              <a:gd name="connsiteY7" fmla="*/ 3500998 h 4717250"/>
              <a:gd name="connsiteX8" fmla="*/ 842654 w 842853"/>
              <a:gd name="connsiteY8" fmla="*/ 1351844 h 4717250"/>
              <a:gd name="connsiteX9" fmla="*/ 818978 w 842853"/>
              <a:gd name="connsiteY9" fmla="*/ 805804 h 4717250"/>
              <a:gd name="connsiteX10" fmla="*/ 808752 w 842853"/>
              <a:gd name="connsiteY10" fmla="*/ 525335 h 4717250"/>
              <a:gd name="connsiteX11" fmla="*/ 687067 w 842853"/>
              <a:gd name="connsiteY11" fmla="*/ 181016 h 4717250"/>
              <a:gd name="connsiteX12" fmla="*/ 451763 w 842853"/>
              <a:gd name="connsiteY12" fmla="*/ 975 h 4717250"/>
              <a:gd name="connsiteX13" fmla="*/ 173776 w 842853"/>
              <a:gd name="connsiteY13" fmla="*/ 128754 h 4717250"/>
              <a:gd name="connsiteX14" fmla="*/ 48838 w 842853"/>
              <a:gd name="connsiteY14" fmla="*/ 518715 h 4717250"/>
              <a:gd name="connsiteX15" fmla="*/ 14990 w 842853"/>
              <a:gd name="connsiteY15" fmla="*/ 770964 h 4717250"/>
              <a:gd name="connsiteX16" fmla="*/ 8237 w 842853"/>
              <a:gd name="connsiteY16" fmla="*/ 1353736 h 4717250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89289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123083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3134 h 4716648"/>
              <a:gd name="connsiteX1" fmla="*/ 355 w 842853"/>
              <a:gd name="connsiteY1" fmla="*/ 3486207 h 4716648"/>
              <a:gd name="connsiteX2" fmla="*/ 20609 w 842853"/>
              <a:gd name="connsiteY2" fmla="*/ 3864579 h 4716648"/>
              <a:gd name="connsiteX3" fmla="*/ 117862 w 842853"/>
              <a:gd name="connsiteY3" fmla="*/ 4186591 h 4716648"/>
              <a:gd name="connsiteX4" fmla="*/ 378727 w 842853"/>
              <a:gd name="connsiteY4" fmla="*/ 4715918 h 4716648"/>
              <a:gd name="connsiteX5" fmla="*/ 613682 w 842853"/>
              <a:gd name="connsiteY5" fmla="*/ 4291196 h 4716648"/>
              <a:gd name="connsiteX6" fmla="*/ 767244 w 842853"/>
              <a:gd name="connsiteY6" fmla="*/ 3856697 h 4716648"/>
              <a:gd name="connsiteX7" fmla="*/ 804395 w 842853"/>
              <a:gd name="connsiteY7" fmla="*/ 3500396 h 4716648"/>
              <a:gd name="connsiteX8" fmla="*/ 842654 w 842853"/>
              <a:gd name="connsiteY8" fmla="*/ 1351242 h 4716648"/>
              <a:gd name="connsiteX9" fmla="*/ 818978 w 842853"/>
              <a:gd name="connsiteY9" fmla="*/ 805202 h 4716648"/>
              <a:gd name="connsiteX10" fmla="*/ 808752 w 842853"/>
              <a:gd name="connsiteY10" fmla="*/ 524733 h 4716648"/>
              <a:gd name="connsiteX11" fmla="*/ 687067 w 842853"/>
              <a:gd name="connsiteY11" fmla="*/ 227711 h 4716648"/>
              <a:gd name="connsiteX12" fmla="*/ 451763 w 842853"/>
              <a:gd name="connsiteY12" fmla="*/ 373 h 4716648"/>
              <a:gd name="connsiteX13" fmla="*/ 123083 w 842853"/>
              <a:gd name="connsiteY13" fmla="*/ 183331 h 4716648"/>
              <a:gd name="connsiteX14" fmla="*/ 48838 w 842853"/>
              <a:gd name="connsiteY14" fmla="*/ 518113 h 4716648"/>
              <a:gd name="connsiteX15" fmla="*/ 14990 w 842853"/>
              <a:gd name="connsiteY15" fmla="*/ 770362 h 4716648"/>
              <a:gd name="connsiteX16" fmla="*/ 8237 w 842853"/>
              <a:gd name="connsiteY16" fmla="*/ 1353134 h 4716648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227340 h 4716277"/>
              <a:gd name="connsiteX12" fmla="*/ 451763 w 842853"/>
              <a:gd name="connsiteY12" fmla="*/ 2 h 4716277"/>
              <a:gd name="connsiteX13" fmla="*/ 123083 w 842853"/>
              <a:gd name="connsiteY13" fmla="*/ 230256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36727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43486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2853" h="4732042">
                <a:moveTo>
                  <a:pt x="8237" y="1368528"/>
                </a:moveTo>
                <a:cubicBezTo>
                  <a:pt x="5798" y="1821169"/>
                  <a:pt x="-1707" y="3083027"/>
                  <a:pt x="355" y="3501601"/>
                </a:cubicBezTo>
                <a:cubicBezTo>
                  <a:pt x="2417" y="3920175"/>
                  <a:pt x="1025" y="3763242"/>
                  <a:pt x="20609" y="3879973"/>
                </a:cubicBezTo>
                <a:cubicBezTo>
                  <a:pt x="40193" y="3996704"/>
                  <a:pt x="58176" y="4060095"/>
                  <a:pt x="117862" y="4201985"/>
                </a:cubicBezTo>
                <a:cubicBezTo>
                  <a:pt x="177548" y="4343875"/>
                  <a:pt x="296090" y="4713878"/>
                  <a:pt x="378727" y="4731312"/>
                </a:cubicBezTo>
                <a:cubicBezTo>
                  <a:pt x="461364" y="4748746"/>
                  <a:pt x="548929" y="4449794"/>
                  <a:pt x="613682" y="4306590"/>
                </a:cubicBezTo>
                <a:cubicBezTo>
                  <a:pt x="678435" y="4163386"/>
                  <a:pt x="735458" y="4003891"/>
                  <a:pt x="767244" y="3872091"/>
                </a:cubicBezTo>
                <a:cubicBezTo>
                  <a:pt x="799030" y="3740291"/>
                  <a:pt x="791827" y="3933366"/>
                  <a:pt x="804395" y="3515790"/>
                </a:cubicBezTo>
                <a:cubicBezTo>
                  <a:pt x="816963" y="3098214"/>
                  <a:pt x="840224" y="1815835"/>
                  <a:pt x="842654" y="1366636"/>
                </a:cubicBezTo>
                <a:cubicBezTo>
                  <a:pt x="845084" y="917437"/>
                  <a:pt x="824628" y="958347"/>
                  <a:pt x="818978" y="820596"/>
                </a:cubicBezTo>
                <a:cubicBezTo>
                  <a:pt x="813328" y="682845"/>
                  <a:pt x="830737" y="636375"/>
                  <a:pt x="808752" y="540127"/>
                </a:cubicBezTo>
                <a:cubicBezTo>
                  <a:pt x="786767" y="443879"/>
                  <a:pt x="749381" y="333126"/>
                  <a:pt x="687067" y="243105"/>
                </a:cubicBezTo>
                <a:cubicBezTo>
                  <a:pt x="624753" y="153084"/>
                  <a:pt x="528864" y="-485"/>
                  <a:pt x="434867" y="1"/>
                </a:cubicBezTo>
                <a:cubicBezTo>
                  <a:pt x="340870" y="487"/>
                  <a:pt x="187421" y="157103"/>
                  <a:pt x="123083" y="246021"/>
                </a:cubicBezTo>
                <a:cubicBezTo>
                  <a:pt x="58745" y="334939"/>
                  <a:pt x="66853" y="443551"/>
                  <a:pt x="48838" y="533507"/>
                </a:cubicBezTo>
                <a:cubicBezTo>
                  <a:pt x="30823" y="623463"/>
                  <a:pt x="32069" y="678025"/>
                  <a:pt x="14990" y="785756"/>
                </a:cubicBezTo>
                <a:cubicBezTo>
                  <a:pt x="-2089" y="893487"/>
                  <a:pt x="10676" y="915887"/>
                  <a:pt x="8237" y="136852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2AF919F-D6D2-4A80-8988-F4B26D82F537}"/>
              </a:ext>
            </a:extLst>
          </p:cNvPr>
          <p:cNvCxnSpPr>
            <a:cxnSpLocks/>
          </p:cNvCxnSpPr>
          <p:nvPr/>
        </p:nvCxnSpPr>
        <p:spPr>
          <a:xfrm>
            <a:off x="5032382" y="263315"/>
            <a:ext cx="4842" cy="30652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C8C56650-FAD0-4A73-9F9E-19ED0E372772}"/>
              </a:ext>
            </a:extLst>
          </p:cNvPr>
          <p:cNvSpPr/>
          <p:nvPr/>
        </p:nvSpPr>
        <p:spPr>
          <a:xfrm>
            <a:off x="5051612" y="3069246"/>
            <a:ext cx="1074136" cy="309902"/>
          </a:xfrm>
          <a:prstGeom prst="rightArrow">
            <a:avLst>
              <a:gd name="adj1" fmla="val 50000"/>
              <a:gd name="adj2" fmla="val 7581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577EF1B-EE7F-47DC-963F-C8649353F4B5}"/>
              </a:ext>
            </a:extLst>
          </p:cNvPr>
          <p:cNvGrpSpPr/>
          <p:nvPr/>
        </p:nvGrpSpPr>
        <p:grpSpPr>
          <a:xfrm>
            <a:off x="4814720" y="3002879"/>
            <a:ext cx="448272" cy="448732"/>
            <a:chOff x="921989" y="2653352"/>
            <a:chExt cx="493099" cy="493604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CECEEEA-C16E-4BB7-8AFB-2519E0F343CA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部分円 20">
              <a:extLst>
                <a:ext uri="{FF2B5EF4-FFF2-40B4-BE49-F238E27FC236}">
                  <a16:creationId xmlns:a16="http://schemas.microsoft.com/office/drawing/2014/main" id="{5F20820F-0373-4FC2-9578-FE0E9334F13B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部分円 21">
              <a:extLst>
                <a:ext uri="{FF2B5EF4-FFF2-40B4-BE49-F238E27FC236}">
                  <a16:creationId xmlns:a16="http://schemas.microsoft.com/office/drawing/2014/main" id="{8DE82576-220F-4A10-AABC-AE1F4ACF7277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8F5794F-434F-47C7-94A9-F1CDD9B45672}"/>
              </a:ext>
            </a:extLst>
          </p:cNvPr>
          <p:cNvCxnSpPr>
            <a:cxnSpLocks/>
          </p:cNvCxnSpPr>
          <p:nvPr/>
        </p:nvCxnSpPr>
        <p:spPr>
          <a:xfrm flipH="1">
            <a:off x="4840625" y="3221018"/>
            <a:ext cx="275047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A81F84F-1885-4861-A4FF-E196D9CCC30A}"/>
              </a:ext>
            </a:extLst>
          </p:cNvPr>
          <p:cNvCxnSpPr>
            <a:cxnSpLocks/>
          </p:cNvCxnSpPr>
          <p:nvPr/>
        </p:nvCxnSpPr>
        <p:spPr>
          <a:xfrm flipV="1">
            <a:off x="5037373" y="807518"/>
            <a:ext cx="495994" cy="243230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矢印: 環状 29">
            <a:extLst>
              <a:ext uri="{FF2B5EF4-FFF2-40B4-BE49-F238E27FC236}">
                <a16:creationId xmlns:a16="http://schemas.microsoft.com/office/drawing/2014/main" id="{82F7BC13-D464-4CDD-9D13-43BE894246E4}"/>
              </a:ext>
            </a:extLst>
          </p:cNvPr>
          <p:cNvSpPr/>
          <p:nvPr/>
        </p:nvSpPr>
        <p:spPr>
          <a:xfrm>
            <a:off x="3635092" y="693368"/>
            <a:ext cx="2923762" cy="2133116"/>
          </a:xfrm>
          <a:prstGeom prst="circularArrow">
            <a:avLst>
              <a:gd name="adj1" fmla="val 5771"/>
              <a:gd name="adj2" fmla="val 624383"/>
              <a:gd name="adj3" fmla="val 19743031"/>
              <a:gd name="adj4" fmla="val 12155731"/>
              <a:gd name="adj5" fmla="val 937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A28B8D07-B25F-41A7-9C97-56826A467A16}"/>
              </a:ext>
            </a:extLst>
          </p:cNvPr>
          <p:cNvSpPr/>
          <p:nvPr/>
        </p:nvSpPr>
        <p:spPr>
          <a:xfrm rot="5809242">
            <a:off x="5181734" y="1209121"/>
            <a:ext cx="80155" cy="393009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141 w 33024"/>
              <a:gd name="connsiteY0" fmla="*/ 0 h 236482"/>
              <a:gd name="connsiteX1" fmla="*/ 86 w 33024"/>
              <a:gd name="connsiteY1" fmla="*/ 115169 h 236482"/>
              <a:gd name="connsiteX2" fmla="*/ 33024 w 33024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31" h="236482">
                <a:moveTo>
                  <a:pt x="25248" y="0"/>
                </a:moveTo>
                <a:cubicBezTo>
                  <a:pt x="3944" y="48985"/>
                  <a:pt x="-1121" y="75755"/>
                  <a:pt x="193" y="115169"/>
                </a:cubicBezTo>
                <a:cubicBezTo>
                  <a:pt x="1507" y="154583"/>
                  <a:pt x="8143" y="192512"/>
                  <a:pt x="33131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C1ABCA45-FD94-43B3-98BA-4E1EB073B449}"/>
              </a:ext>
            </a:extLst>
          </p:cNvPr>
          <p:cNvSpPr txBox="1"/>
          <p:nvPr/>
        </p:nvSpPr>
        <p:spPr>
          <a:xfrm>
            <a:off x="4805022" y="1031682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beta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A4FD918-F9D8-4D71-AA40-0F29ADFC1E7A}"/>
              </a:ext>
            </a:extLst>
          </p:cNvPr>
          <p:cNvSpPr txBox="1"/>
          <p:nvPr/>
        </p:nvSpPr>
        <p:spPr>
          <a:xfrm>
            <a:off x="6050260" y="3216176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Fy</a:t>
            </a:r>
            <a:endParaRPr lang="en-US" sz="1400" dirty="0"/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F0733270-5DE0-4077-A486-4CD0ABDF4AD5}"/>
              </a:ext>
            </a:extLst>
          </p:cNvPr>
          <p:cNvSpPr txBox="1"/>
          <p:nvPr/>
        </p:nvSpPr>
        <p:spPr>
          <a:xfrm>
            <a:off x="4179074" y="2670284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L</a:t>
            </a:r>
            <a:endParaRPr lang="en-US" sz="1400" dirty="0"/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30C12F01-C3DD-42D3-B643-61E795D26AF1}"/>
              </a:ext>
            </a:extLst>
          </p:cNvPr>
          <p:cNvSpPr txBox="1"/>
          <p:nvPr/>
        </p:nvSpPr>
        <p:spPr>
          <a:xfrm>
            <a:off x="3734894" y="877793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6AE0A2F-5475-41A7-B96F-4ED09D4F97BD}"/>
              </a:ext>
            </a:extLst>
          </p:cNvPr>
          <p:cNvCxnSpPr>
            <a:cxnSpLocks/>
          </p:cNvCxnSpPr>
          <p:nvPr/>
        </p:nvCxnSpPr>
        <p:spPr>
          <a:xfrm flipV="1">
            <a:off x="5062957" y="1708785"/>
            <a:ext cx="281599" cy="15258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/>
              <p:nvPr/>
            </p:nvSpPr>
            <p:spPr>
              <a:xfrm>
                <a:off x="6335632" y="1708785"/>
                <a:ext cx="2584243" cy="95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𝑏𝑒𝑡𝑎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32" y="1708785"/>
                <a:ext cx="2584243" cy="956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矢印: 左カーブ 27">
            <a:extLst>
              <a:ext uri="{FF2B5EF4-FFF2-40B4-BE49-F238E27FC236}">
                <a16:creationId xmlns:a16="http://schemas.microsoft.com/office/drawing/2014/main" id="{DAFD7010-3C8B-4815-B3CF-5E61C1F15E5A}"/>
              </a:ext>
            </a:extLst>
          </p:cNvPr>
          <p:cNvSpPr/>
          <p:nvPr/>
        </p:nvSpPr>
        <p:spPr>
          <a:xfrm rot="15405184">
            <a:off x="4853790" y="2144253"/>
            <a:ext cx="423304" cy="1174076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7250BF67-7EDD-4AB1-8E63-113338E44EA4}"/>
              </a:ext>
            </a:extLst>
          </p:cNvPr>
          <p:cNvSpPr/>
          <p:nvPr/>
        </p:nvSpPr>
        <p:spPr>
          <a:xfrm rot="5400000">
            <a:off x="5008766" y="101783"/>
            <a:ext cx="152208" cy="997424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1207 w 31166"/>
              <a:gd name="connsiteY0" fmla="*/ 0 h 244017"/>
              <a:gd name="connsiteX1" fmla="*/ 1879 w 31166"/>
              <a:gd name="connsiteY1" fmla="*/ 87076 h 244017"/>
              <a:gd name="connsiteX2" fmla="*/ 3786 w 31166"/>
              <a:gd name="connsiteY2" fmla="*/ 161635 h 244017"/>
              <a:gd name="connsiteX3" fmla="*/ 31166 w 31166"/>
              <a:gd name="connsiteY3" fmla="*/ 244017 h 244017"/>
              <a:gd name="connsiteX0" fmla="*/ 33123 w 33123"/>
              <a:gd name="connsiteY0" fmla="*/ 0 h 238776"/>
              <a:gd name="connsiteX1" fmla="*/ 2674 w 33123"/>
              <a:gd name="connsiteY1" fmla="*/ 81835 h 238776"/>
              <a:gd name="connsiteX2" fmla="*/ 4581 w 33123"/>
              <a:gd name="connsiteY2" fmla="*/ 156394 h 238776"/>
              <a:gd name="connsiteX3" fmla="*/ 31961 w 33123"/>
              <a:gd name="connsiteY3" fmla="*/ 238776 h 2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3" h="238776">
                <a:moveTo>
                  <a:pt x="33123" y="0"/>
                </a:moveTo>
                <a:cubicBezTo>
                  <a:pt x="29958" y="11195"/>
                  <a:pt x="7431" y="55769"/>
                  <a:pt x="2674" y="81835"/>
                </a:cubicBezTo>
                <a:cubicBezTo>
                  <a:pt x="-2083" y="107901"/>
                  <a:pt x="102" y="128175"/>
                  <a:pt x="4581" y="156394"/>
                </a:cubicBezTo>
                <a:cubicBezTo>
                  <a:pt x="5840" y="180311"/>
                  <a:pt x="16852" y="207245"/>
                  <a:pt x="31961" y="238776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5E893AB9-8832-4928-A2BD-30EC4674051F}"/>
              </a:ext>
            </a:extLst>
          </p:cNvPr>
          <p:cNvSpPr txBox="1"/>
          <p:nvPr/>
        </p:nvSpPr>
        <p:spPr>
          <a:xfrm>
            <a:off x="5245828" y="225697"/>
            <a:ext cx="27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44" name="矢印: 左カーブ 43">
            <a:extLst>
              <a:ext uri="{FF2B5EF4-FFF2-40B4-BE49-F238E27FC236}">
                <a16:creationId xmlns:a16="http://schemas.microsoft.com/office/drawing/2014/main" id="{FEFB6F56-4137-4733-96A5-92B4CCC27844}"/>
              </a:ext>
            </a:extLst>
          </p:cNvPr>
          <p:cNvSpPr/>
          <p:nvPr/>
        </p:nvSpPr>
        <p:spPr>
          <a:xfrm rot="15405184">
            <a:off x="4854845" y="1647455"/>
            <a:ext cx="415477" cy="1174076"/>
          </a:xfrm>
          <a:prstGeom prst="curvedLeftArrow">
            <a:avLst>
              <a:gd name="adj1" fmla="val 17195"/>
              <a:gd name="adj2" fmla="val 54333"/>
              <a:gd name="adj3" fmla="val 52009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444B9A2F-D6B7-47C9-B17C-C09A1077367B}"/>
              </a:ext>
            </a:extLst>
          </p:cNvPr>
          <p:cNvSpPr txBox="1"/>
          <p:nvPr/>
        </p:nvSpPr>
        <p:spPr>
          <a:xfrm>
            <a:off x="4401538" y="1881945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33B49B1-27AB-48CE-85EC-E29964CC4427}"/>
              </a:ext>
            </a:extLst>
          </p:cNvPr>
          <p:cNvGrpSpPr/>
          <p:nvPr/>
        </p:nvGrpSpPr>
        <p:grpSpPr>
          <a:xfrm>
            <a:off x="62587" y="932170"/>
            <a:ext cx="11910496" cy="3377289"/>
            <a:chOff x="62587" y="932170"/>
            <a:chExt cx="11910496" cy="3377289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D4E6AB6C-0A20-4D4B-B440-03A62ACC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87" y="1093122"/>
              <a:ext cx="11910496" cy="3216337"/>
            </a:xfrm>
            <a:prstGeom prst="rect">
              <a:avLst/>
            </a:prstGeom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C275D57-151C-4A7C-B940-5DB0325CFF56}"/>
                </a:ext>
              </a:extLst>
            </p:cNvPr>
            <p:cNvSpPr/>
            <p:nvPr/>
          </p:nvSpPr>
          <p:spPr>
            <a:xfrm>
              <a:off x="62587" y="932170"/>
              <a:ext cx="3046374" cy="572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3C4E28-F7A5-4668-B73F-8F59C5F70B4F}"/>
              </a:ext>
            </a:extLst>
          </p:cNvPr>
          <p:cNvSpPr/>
          <p:nvPr/>
        </p:nvSpPr>
        <p:spPr>
          <a:xfrm>
            <a:off x="5975813" y="2266347"/>
            <a:ext cx="2320636" cy="64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1C8DE7-2C9F-4A3B-8EE0-3EC4609007C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7136131" y="2907634"/>
            <a:ext cx="1885949" cy="160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9A6940-6D5A-4995-8004-A6BE4983E9BA}"/>
              </a:ext>
            </a:extLst>
          </p:cNvPr>
          <p:cNvSpPr txBox="1"/>
          <p:nvPr/>
        </p:nvSpPr>
        <p:spPr>
          <a:xfrm>
            <a:off x="8442960" y="4515639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6.45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3F330E-A8BC-4714-9B71-65F612FD8E3E}"/>
              </a:ext>
            </a:extLst>
          </p:cNvPr>
          <p:cNvSpPr txBox="1"/>
          <p:nvPr/>
        </p:nvSpPr>
        <p:spPr>
          <a:xfrm>
            <a:off x="7395211" y="4812246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0.7624113</a:t>
            </a:r>
            <a:r>
              <a:rPr kumimoji="1" lang="en-US" altLang="ja-JP" sz="1200" dirty="0"/>
              <a:t> / 6.45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7DB689-F00B-458B-943D-E8709CF19FED}"/>
              </a:ext>
            </a:extLst>
          </p:cNvPr>
          <p:cNvSpPr txBox="1"/>
          <p:nvPr/>
        </p:nvSpPr>
        <p:spPr>
          <a:xfrm>
            <a:off x="610414" y="168519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8.46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CC5562-31F1-4984-8956-746541A2E910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1189534" y="1505140"/>
            <a:ext cx="396240" cy="180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7CEF67-2D24-48DA-81D4-922ECA3B91DA}"/>
              </a:ext>
            </a:extLst>
          </p:cNvPr>
          <p:cNvSpPr txBox="1"/>
          <p:nvPr/>
        </p:nvSpPr>
        <p:spPr>
          <a:xfrm>
            <a:off x="8421018" y="1609467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0.4030733</a:t>
            </a:r>
            <a:r>
              <a:rPr kumimoji="1" lang="en-US" altLang="ja-JP" sz="1200" dirty="0"/>
              <a:t> / 3.41</a:t>
            </a:r>
            <a:endParaRPr kumimoji="1" lang="ja-JP" altLang="en-US" sz="12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56418B-B009-4495-A45D-9E0A476418A8}"/>
              </a:ext>
            </a:extLst>
          </p:cNvPr>
          <p:cNvSpPr/>
          <p:nvPr/>
        </p:nvSpPr>
        <p:spPr>
          <a:xfrm>
            <a:off x="6781742" y="2060167"/>
            <a:ext cx="1226938" cy="38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8B92C1B-EB42-4028-9C0B-B359CAC8A573}"/>
              </a:ext>
            </a:extLst>
          </p:cNvPr>
          <p:cNvCxnSpPr>
            <a:cxnSpLocks/>
            <a:stCxn id="38" idx="0"/>
            <a:endCxn id="45" idx="2"/>
          </p:cNvCxnSpPr>
          <p:nvPr/>
        </p:nvCxnSpPr>
        <p:spPr>
          <a:xfrm flipV="1">
            <a:off x="7395211" y="1576301"/>
            <a:ext cx="1002030" cy="483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461A13-7540-4AAB-BFB3-8C31AC3357F4}"/>
              </a:ext>
            </a:extLst>
          </p:cNvPr>
          <p:cNvSpPr txBox="1"/>
          <p:nvPr/>
        </p:nvSpPr>
        <p:spPr>
          <a:xfrm>
            <a:off x="7870768" y="1299302"/>
            <a:ext cx="105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.41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077381-44FA-4602-8E5E-2A218C3F9BD0}"/>
              </a:ext>
            </a:extLst>
          </p:cNvPr>
          <p:cNvSpPr txBox="1"/>
          <p:nvPr/>
        </p:nvSpPr>
        <p:spPr>
          <a:xfrm>
            <a:off x="62587" y="4654138"/>
            <a:ext cx="53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*Figure on Wikimedia Commons</a:t>
            </a:r>
          </a:p>
          <a:p>
            <a:r>
              <a:rPr kumimoji="1" lang="en-US" altLang="ja-JP" sz="1200" dirty="0"/>
              <a:t>https://commons.wikimedia.org/wiki/File:Harpoon_missile_sketch.svg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61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ワイド画面</PresentationFormat>
  <Paragraphs>93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210</cp:revision>
  <dcterms:created xsi:type="dcterms:W3CDTF">2019-03-30T07:08:00Z</dcterms:created>
  <dcterms:modified xsi:type="dcterms:W3CDTF">2021-04-22T13:57:56Z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