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" id="{C3ED4549-1CCA-4F01-B5FE-7EAE864E8682}">
          <p14:sldIdLst>
            <p14:sldId id="257"/>
            <p14:sldId id="260"/>
            <p14:sldId id="258"/>
          </p14:sldIdLst>
        </p14:section>
        <p14:section name="LateralLTISS00" id="{BD8FFAA2-1E03-491F-88EC-A6760C3C2D68}">
          <p14:sldIdLst>
            <p14:sldId id="261"/>
            <p14:sldId id="262"/>
            <p14:sldId id="263"/>
          </p14:sldIdLst>
        </p14:section>
        <p14:section name="タイトルなしのセクション" id="{2A9C3FCD-7A95-4393-B4A7-7B2AF6E41A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FC38A8-A5F6-4163-A3FD-DAB002F0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6" y="0"/>
            <a:ext cx="999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99EC32-BDCA-40BD-B85F-C54769D5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81" y="1525098"/>
            <a:ext cx="6828636" cy="4684105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1BC65AB-AD2D-40BD-943B-AD04DB81BB8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8055843" y="5924551"/>
            <a:ext cx="483858" cy="43832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DCFD35-4237-4C4A-A6C2-49141CB0463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11105" y="2823541"/>
            <a:ext cx="571852" cy="26365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0684D-3480-442D-B072-5D079F9AD141}"/>
              </a:ext>
            </a:extLst>
          </p:cNvPr>
          <p:cNvSpPr txBox="1"/>
          <p:nvPr/>
        </p:nvSpPr>
        <p:spPr>
          <a:xfrm>
            <a:off x="1583594" y="3087191"/>
            <a:ext cx="1255022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E15B2-377A-4B21-8890-BBEC25FCB7AA}"/>
              </a:ext>
            </a:extLst>
          </p:cNvPr>
          <p:cNvSpPr txBox="1"/>
          <p:nvPr/>
        </p:nvSpPr>
        <p:spPr>
          <a:xfrm>
            <a:off x="9877503" y="2567000"/>
            <a:ext cx="1542892" cy="68046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Dynamic states; output.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Velocity along body-x-axis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Angle of attack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angular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angle.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AF4085-E7F6-4A45-80F2-B13594FD9965}"/>
              </a:ext>
            </a:extLst>
          </p:cNvPr>
          <p:cNvCxnSpPr>
            <a:cxnSpLocks/>
            <a:stCxn id="7" idx="1"/>
            <a:endCxn id="40" idx="2"/>
          </p:cNvCxnSpPr>
          <p:nvPr/>
        </p:nvCxnSpPr>
        <p:spPr>
          <a:xfrm flipH="1">
            <a:off x="9475074" y="2907233"/>
            <a:ext cx="402429" cy="16268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D01AED-95CF-40CC-A1D0-870EB08E1BA7}"/>
              </a:ext>
            </a:extLst>
          </p:cNvPr>
          <p:cNvSpPr txBox="1"/>
          <p:nvPr/>
        </p:nvSpPr>
        <p:spPr>
          <a:xfrm>
            <a:off x="1645879" y="4397974"/>
            <a:ext cx="973517" cy="314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73A882-A5B7-4F6B-97A2-57C336C2AD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32638" y="4712614"/>
            <a:ext cx="650319" cy="423829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CC587B-46EF-4F17-9A0D-90FB3C006531}"/>
              </a:ext>
            </a:extLst>
          </p:cNvPr>
          <p:cNvSpPr txBox="1"/>
          <p:nvPr/>
        </p:nvSpPr>
        <p:spPr>
          <a:xfrm>
            <a:off x="2849441" y="800100"/>
            <a:ext cx="2190910" cy="5713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Steady state flight condition;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Flight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Dynamic pressure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3FCADA6-B7CB-494B-8945-BD1BC01D94E8}"/>
              </a:ext>
            </a:extLst>
          </p:cNvPr>
          <p:cNvCxnSpPr>
            <a:cxnSpLocks/>
            <a:stCxn id="21" idx="2"/>
            <a:endCxn id="32" idx="2"/>
          </p:cNvCxnSpPr>
          <p:nvPr/>
        </p:nvCxnSpPr>
        <p:spPr>
          <a:xfrm>
            <a:off x="3944896" y="1371430"/>
            <a:ext cx="8023" cy="1609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8611DA-765E-4814-B7D4-52E19143D79B}"/>
              </a:ext>
            </a:extLst>
          </p:cNvPr>
          <p:cNvSpPr txBox="1"/>
          <p:nvPr/>
        </p:nvSpPr>
        <p:spPr>
          <a:xfrm>
            <a:off x="6313483" y="495129"/>
            <a:ext cx="2233086" cy="8012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Aircraft  characteristics;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(wing) area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length (mean aero. chord)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Aircraft mass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Moment of inertia about y-axis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右大かっこ 31">
            <a:extLst>
              <a:ext uri="{FF2B5EF4-FFF2-40B4-BE49-F238E27FC236}">
                <a16:creationId xmlns:a16="http://schemas.microsoft.com/office/drawing/2014/main" id="{30232731-1B1B-4FD5-9DCF-184E0AA4CDAC}"/>
              </a:ext>
            </a:extLst>
          </p:cNvPr>
          <p:cNvSpPr/>
          <p:nvPr/>
        </p:nvSpPr>
        <p:spPr>
          <a:xfrm rot="16200000">
            <a:off x="3858417" y="957482"/>
            <a:ext cx="189002" cy="1338773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大かっこ 34">
            <a:extLst>
              <a:ext uri="{FF2B5EF4-FFF2-40B4-BE49-F238E27FC236}">
                <a16:creationId xmlns:a16="http://schemas.microsoft.com/office/drawing/2014/main" id="{762642D3-07D8-49B3-8549-549EDF424B6B}"/>
              </a:ext>
            </a:extLst>
          </p:cNvPr>
          <p:cNvSpPr/>
          <p:nvPr/>
        </p:nvSpPr>
        <p:spPr>
          <a:xfrm rot="16200000">
            <a:off x="7354371" y="209205"/>
            <a:ext cx="228692" cy="2869780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87299D-2F80-4128-A2E1-8656EBE80CA0}"/>
              </a:ext>
            </a:extLst>
          </p:cNvPr>
          <p:cNvCxnSpPr>
            <a:cxnSpLocks/>
            <a:stCxn id="30" idx="2"/>
            <a:endCxn id="35" idx="2"/>
          </p:cNvCxnSpPr>
          <p:nvPr/>
        </p:nvCxnSpPr>
        <p:spPr>
          <a:xfrm>
            <a:off x="7430026" y="1296395"/>
            <a:ext cx="38691" cy="2333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かっこ 39">
            <a:extLst>
              <a:ext uri="{FF2B5EF4-FFF2-40B4-BE49-F238E27FC236}">
                <a16:creationId xmlns:a16="http://schemas.microsoft.com/office/drawing/2014/main" id="{EE3D4540-9FF4-4325-B11A-AE300A26A98A}"/>
              </a:ext>
            </a:extLst>
          </p:cNvPr>
          <p:cNvSpPr/>
          <p:nvPr/>
        </p:nvSpPr>
        <p:spPr>
          <a:xfrm>
            <a:off x="9223513" y="1991866"/>
            <a:ext cx="251561" cy="2156108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大かっこ 40">
            <a:extLst>
              <a:ext uri="{FF2B5EF4-FFF2-40B4-BE49-F238E27FC236}">
                <a16:creationId xmlns:a16="http://schemas.microsoft.com/office/drawing/2014/main" id="{B2D410F6-199D-43F8-A1F6-8201F1E1F047}"/>
              </a:ext>
            </a:extLst>
          </p:cNvPr>
          <p:cNvSpPr/>
          <p:nvPr/>
        </p:nvSpPr>
        <p:spPr>
          <a:xfrm>
            <a:off x="9215654" y="4677018"/>
            <a:ext cx="251561" cy="1106424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BD73176-3C82-4175-A0CA-B8AFD170F8B7}"/>
              </a:ext>
            </a:extLst>
          </p:cNvPr>
          <p:cNvSpPr txBox="1"/>
          <p:nvPr/>
        </p:nvSpPr>
        <p:spPr>
          <a:xfrm>
            <a:off x="9782462" y="4904060"/>
            <a:ext cx="1904424" cy="4647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Translational Accelerations; output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body-z-axis.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body-x-axis.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F1B2BAE-C557-4BD3-822E-50182A7895D2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flipH="1">
            <a:off x="9467215" y="5136444"/>
            <a:ext cx="315247" cy="93786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F87E-45BD-413A-A9A6-AB0E13C3B65F}"/>
              </a:ext>
            </a:extLst>
          </p:cNvPr>
          <p:cNvSpPr txBox="1"/>
          <p:nvPr/>
        </p:nvSpPr>
        <p:spPr>
          <a:xfrm>
            <a:off x="6264824" y="6016330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5B4138-9B41-47F8-AF94-3925ACE9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94" y="0"/>
            <a:ext cx="7964412" cy="6858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620623-B165-4938-830E-352D9D00D6E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01879" y="3768918"/>
            <a:ext cx="11340" cy="784372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2BC922-86A4-454C-821E-7F0D231C12D3}"/>
              </a:ext>
            </a:extLst>
          </p:cNvPr>
          <p:cNvSpPr txBox="1"/>
          <p:nvPr/>
        </p:nvSpPr>
        <p:spPr>
          <a:xfrm>
            <a:off x="4706368" y="4553290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Component of calculation between non-dimensional derivatives &lt;-&gt; dimensional derivatives.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internal component is discrete and calculation is executed only at the initial of simulation.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EF4E15-0815-411A-87EF-4C893BE81568}"/>
              </a:ext>
            </a:extLst>
          </p:cNvPr>
          <p:cNvSpPr txBox="1"/>
          <p:nvPr/>
        </p:nvSpPr>
        <p:spPr>
          <a:xfrm>
            <a:off x="6520070" y="1787562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Inner-outer component necessary for simulation.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Same component (with same instance name) must be instantiated outside this component.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Refer to “system” in fluid library of MSL.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8832EA5-9B98-49B3-A9E6-6F260939A08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42060" y="2166653"/>
            <a:ext cx="978010" cy="13805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8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D35C85-EA32-437D-B837-1B786DE9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84" y="0"/>
            <a:ext cx="7059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2F136E6-3255-4771-9065-D6CD694F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99" y="1055145"/>
            <a:ext cx="4821550" cy="468410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5466045-36B6-48D6-AA02-B51B769986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07707" y="3584051"/>
            <a:ext cx="723569" cy="5755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3A579F-7197-4FD2-9F1F-0E490A4370AB}"/>
              </a:ext>
            </a:extLst>
          </p:cNvPr>
          <p:cNvSpPr txBox="1"/>
          <p:nvPr/>
        </p:nvSpPr>
        <p:spPr>
          <a:xfrm>
            <a:off x="1652685" y="3429000"/>
            <a:ext cx="1255022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aileron angle;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E5E30B1-AEB5-453D-92A5-A0C942C1318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39511" y="4506921"/>
            <a:ext cx="723569" cy="5755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2EFE29-E5DE-4B1D-80CD-EF739655B832}"/>
              </a:ext>
            </a:extLst>
          </p:cNvPr>
          <p:cNvSpPr txBox="1"/>
          <p:nvPr/>
        </p:nvSpPr>
        <p:spPr>
          <a:xfrm>
            <a:off x="1684489" y="4351870"/>
            <a:ext cx="1255022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rudder angle;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3AD01-12BE-4AFA-8F48-20419552BD61}"/>
              </a:ext>
            </a:extLst>
          </p:cNvPr>
          <p:cNvSpPr txBox="1"/>
          <p:nvPr/>
        </p:nvSpPr>
        <p:spPr>
          <a:xfrm>
            <a:off x="1337101" y="2077826"/>
            <a:ext cx="1810669" cy="5713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Steady state flight condition;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Flight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Dynamic pressure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440EB12-9461-479E-85EC-8BD70F1C7765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3147770" y="2191407"/>
            <a:ext cx="326308" cy="1720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かっこ 10">
            <a:extLst>
              <a:ext uri="{FF2B5EF4-FFF2-40B4-BE49-F238E27FC236}">
                <a16:creationId xmlns:a16="http://schemas.microsoft.com/office/drawing/2014/main" id="{AA531EEE-CDCC-45CF-98AB-ECD10B4EFE24}"/>
              </a:ext>
            </a:extLst>
          </p:cNvPr>
          <p:cNvSpPr/>
          <p:nvPr/>
        </p:nvSpPr>
        <p:spPr>
          <a:xfrm rot="10800000">
            <a:off x="3474078" y="1582874"/>
            <a:ext cx="189002" cy="1217066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C3C064-C4A9-4C46-BC89-B4E2FC1D9BB7}"/>
              </a:ext>
            </a:extLst>
          </p:cNvPr>
          <p:cNvSpPr txBox="1"/>
          <p:nvPr/>
        </p:nvSpPr>
        <p:spPr>
          <a:xfrm>
            <a:off x="7590823" y="85079"/>
            <a:ext cx="1974596" cy="86907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Aircraft  characteristics;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(wing) area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Aircraft mass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Moment of inertia;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Ixx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Izz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Ixz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length (wing span)</a:t>
            </a:r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A621A1DA-8195-42BC-984A-1053F1D0F8F4}"/>
              </a:ext>
            </a:extLst>
          </p:cNvPr>
          <p:cNvSpPr/>
          <p:nvPr/>
        </p:nvSpPr>
        <p:spPr>
          <a:xfrm rot="16200000">
            <a:off x="5561848" y="-566726"/>
            <a:ext cx="251561" cy="3472434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D8F61DC-ACBB-436E-A3BE-3A5CDD24BF4F}"/>
              </a:ext>
            </a:extLst>
          </p:cNvPr>
          <p:cNvCxnSpPr>
            <a:cxnSpLocks/>
            <a:stCxn id="17" idx="1"/>
            <a:endCxn id="18" idx="2"/>
          </p:cNvCxnSpPr>
          <p:nvPr/>
        </p:nvCxnSpPr>
        <p:spPr>
          <a:xfrm flipH="1">
            <a:off x="5687629" y="519618"/>
            <a:ext cx="1903194" cy="5240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955A530-C321-492D-9DE7-068E01DFB53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106965" y="5553521"/>
            <a:ext cx="483858" cy="43832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149475-6C10-4624-BD2C-2950E650562A}"/>
              </a:ext>
            </a:extLst>
          </p:cNvPr>
          <p:cNvSpPr txBox="1"/>
          <p:nvPr/>
        </p:nvSpPr>
        <p:spPr>
          <a:xfrm>
            <a:off x="5315946" y="5645300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connectors,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B02F8C-1781-4EBA-89DF-838B159EBC2A}"/>
              </a:ext>
            </a:extLst>
          </p:cNvPr>
          <p:cNvSpPr txBox="1"/>
          <p:nvPr/>
        </p:nvSpPr>
        <p:spPr>
          <a:xfrm>
            <a:off x="8875958" y="2146235"/>
            <a:ext cx="1542892" cy="86907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Dynamic states; output.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Side slip angle.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Roll angular velocity.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Yaw angular velocity.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Roll (bank) angle.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Yaw angle (heading).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494E795-1641-4B76-8CDC-1FE9FD2BC7DA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flipH="1">
            <a:off x="8473529" y="2580774"/>
            <a:ext cx="402429" cy="311872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大かっこ 34">
            <a:extLst>
              <a:ext uri="{FF2B5EF4-FFF2-40B4-BE49-F238E27FC236}">
                <a16:creationId xmlns:a16="http://schemas.microsoft.com/office/drawing/2014/main" id="{C886AD15-C9E5-4C32-B9A3-BEB3FB65FACD}"/>
              </a:ext>
            </a:extLst>
          </p:cNvPr>
          <p:cNvSpPr/>
          <p:nvPr/>
        </p:nvSpPr>
        <p:spPr>
          <a:xfrm>
            <a:off x="8221968" y="1571101"/>
            <a:ext cx="251561" cy="2643089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大かっこ 35">
            <a:extLst>
              <a:ext uri="{FF2B5EF4-FFF2-40B4-BE49-F238E27FC236}">
                <a16:creationId xmlns:a16="http://schemas.microsoft.com/office/drawing/2014/main" id="{4B0E5D1D-94F2-4BC8-BE53-AEAE03776617}"/>
              </a:ext>
            </a:extLst>
          </p:cNvPr>
          <p:cNvSpPr/>
          <p:nvPr/>
        </p:nvSpPr>
        <p:spPr>
          <a:xfrm>
            <a:off x="8198207" y="4598703"/>
            <a:ext cx="251561" cy="469233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42310EC-2DB4-4994-BAF9-6F506D1CEC9A}"/>
              </a:ext>
            </a:extLst>
          </p:cNvPr>
          <p:cNvSpPr txBox="1"/>
          <p:nvPr/>
        </p:nvSpPr>
        <p:spPr>
          <a:xfrm>
            <a:off x="8780917" y="4556958"/>
            <a:ext cx="1904424" cy="31744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Translational Accelerations; output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body-y-axis.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508EA6C-6F99-4ABB-A98E-085DA9C5FD3D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flipH="1">
            <a:off x="8449768" y="4715679"/>
            <a:ext cx="331149" cy="117641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4D115C-F4DE-4712-A94E-CE0D2626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82" y="0"/>
            <a:ext cx="8019435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052544-F031-41FD-90CB-39495FC6AA0C}"/>
              </a:ext>
            </a:extLst>
          </p:cNvPr>
          <p:cNvSpPr txBox="1"/>
          <p:nvPr/>
        </p:nvSpPr>
        <p:spPr>
          <a:xfrm>
            <a:off x="6019137" y="1684195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Inner-outer component necessary for simulation.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Same component (with same instance name) must be instantiated outside this component.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Refer to “system” in fluid library of MSL.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464B0AB-CAD0-4860-BF53-A6F131B0C0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41127" y="2063286"/>
            <a:ext cx="978010" cy="13805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331B9CE-DF1B-4E0D-AFA9-7E62E6DCD91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601879" y="3768918"/>
            <a:ext cx="11340" cy="784372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8BF3F6-85E5-4E6A-9AE3-0720762FFF86}"/>
              </a:ext>
            </a:extLst>
          </p:cNvPr>
          <p:cNvSpPr txBox="1"/>
          <p:nvPr/>
        </p:nvSpPr>
        <p:spPr>
          <a:xfrm>
            <a:off x="4706368" y="4553290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Component of calculation between non-dimensional derivatives &lt;-&gt; dimensional derivatives.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internal component is discrete and calculation is executed only at the initial of simulation.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ワイド画面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32</cp:revision>
  <dcterms:created xsi:type="dcterms:W3CDTF">2021-06-02T14:18:34Z</dcterms:created>
  <dcterms:modified xsi:type="dcterms:W3CDTF">2021-07-01T11:32:37Z</dcterms:modified>
</cp:coreProperties>
</file>