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2019/8/22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24256-ADDA-49CB-865E-9D7698D0B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7E396-B629-47F9-9179-849EF0CFC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6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F3D8BAF-C7BA-4FD4-8308-004572D6ABD8}"/>
              </a:ext>
            </a:extLst>
          </p:cNvPr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806D4E-B3B3-42AE-BF8D-D4079A04F5A9}"/>
                </a:ext>
              </a:extLst>
            </p:cNvPr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CC04A463-2A7B-448B-B2D0-4699C6F0D771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4" name="Can 15">
                <a:extLst>
                  <a:ext uri="{FF2B5EF4-FFF2-40B4-BE49-F238E27FC236}">
                    <a16:creationId xmlns:a16="http://schemas.microsoft.com/office/drawing/2014/main" id="{DD30529E-CC1C-4ED1-B32D-E91C64DB53DA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D984449-F6A7-44E1-89A1-7324B5B6DBA3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F5400C8-46FA-4432-9380-DB5BFC78CF56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36686B-7B49-415E-9D68-F10102C220A0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2E3C55A1-46C4-413E-8ED9-F7B94DAC509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3D3F72A-9215-4925-9E1F-4C12D530BD6C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3A6FEEB-F7A8-4246-BDFB-E6AC3C53F66C}"/>
                </a:ext>
              </a:extLst>
            </p:cNvPr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F98031-7D6A-4625-AA53-D43C5D41CB7B}"/>
                </a:ext>
              </a:extLst>
            </p:cNvPr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25F8E73-398E-4CBB-B3CE-CE753DBE5DA0}"/>
                </a:ext>
              </a:extLst>
            </p:cNvPr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E75CFCB-090C-4044-B781-11C7E441B701}"/>
                </a:ext>
              </a:extLst>
            </p:cNvPr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40395CE4-2E34-4638-8940-3C1809F0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4405680C-BAD2-41EC-949A-07A65D46ECBC}"/>
                </a:ext>
              </a:extLst>
            </p:cNvPr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BDBF87-2DF9-43D3-8967-8560CB4031F4}"/>
                </a:ext>
              </a:extLst>
            </p:cNvPr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>
              <a:extLst>
                <a:ext uri="{FF2B5EF4-FFF2-40B4-BE49-F238E27FC236}">
                  <a16:creationId xmlns:a16="http://schemas.microsoft.com/office/drawing/2014/main" id="{C382F2E3-C00E-44BB-8F2B-CA6334636C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A1F62114-8F24-4725-A80B-79BDB82B39C7}"/>
                </a:ext>
              </a:extLst>
            </p:cNvPr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>
              <a:extLst>
                <a:ext uri="{FF2B5EF4-FFF2-40B4-BE49-F238E27FC236}">
                  <a16:creationId xmlns:a16="http://schemas.microsoft.com/office/drawing/2014/main" id="{BFB6AE02-89FA-417B-AFC4-88786E00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23A64F6-41C2-444D-B46F-FEF465E93E0F}"/>
                </a:ext>
              </a:extLst>
            </p:cNvPr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7312F2A2-AE71-4C90-9E8C-FC51DA69653C}"/>
                </a:ext>
              </a:extLst>
            </p:cNvPr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B453FA26-562B-4AB1-9515-B2D3ACE2FACA}"/>
                </a:ext>
              </a:extLst>
            </p:cNvPr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E91800B-B63B-4C94-92ED-C4BE0B49E3EC}"/>
                </a:ext>
              </a:extLst>
            </p:cNvPr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841777C5-B2A1-46E0-A02D-EFC191EB8946}"/>
                </a:ext>
              </a:extLst>
            </p:cNvPr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8B45674-1210-4D3A-9B7E-8A580B7E1002}"/>
                </a:ext>
              </a:extLst>
            </p:cNvPr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FDB3563A-E23C-490C-95C7-D6992845C73D}"/>
                </a:ext>
              </a:extLst>
            </p:cNvPr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B2DA2BA-2AD2-47A5-81BB-A57F5F1DA2A3}"/>
                  </a:ext>
                </a:extLst>
              </p:cNvPr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>
                <a:extLst>
                  <a:ext uri="{FF2B5EF4-FFF2-40B4-BE49-F238E27FC236}">
                    <a16:creationId xmlns:a16="http://schemas.microsoft.com/office/drawing/2014/main" id="{3B800371-CF8C-4550-AAA0-52199337D8B6}"/>
                  </a:ext>
                </a:extLst>
              </p:cNvPr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>
                <a:extLst>
                  <a:ext uri="{FF2B5EF4-FFF2-40B4-BE49-F238E27FC236}">
                    <a16:creationId xmlns:a16="http://schemas.microsoft.com/office/drawing/2014/main" id="{2788B6F8-7B93-4B08-B5AB-4D3EEF475472}"/>
                  </a:ext>
                </a:extLst>
              </p:cNvPr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D11861-A773-4B91-A624-290558E622B9}"/>
              </a:ext>
            </a:extLst>
          </p:cNvPr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4647D05C-6A1D-442B-8B95-AAC514BA7907}"/>
                </a:ext>
              </a:extLst>
            </p:cNvPr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" fmla="*/ 146100 w 7595089"/>
                <a:gd name="connsiteY0" fmla="*/ 3512843 h 3518225"/>
                <a:gd name="connsiteX1" fmla="*/ 69900 w 7595089"/>
                <a:gd name="connsiteY1" fmla="*/ 3390923 h 3518225"/>
                <a:gd name="connsiteX2" fmla="*/ 275640 w 7595089"/>
                <a:gd name="connsiteY2" fmla="*/ 3086123 h 3518225"/>
                <a:gd name="connsiteX3" fmla="*/ 580440 w 7595089"/>
                <a:gd name="connsiteY3" fmla="*/ 2827043 h 3518225"/>
                <a:gd name="connsiteX4" fmla="*/ 679500 w 7595089"/>
                <a:gd name="connsiteY4" fmla="*/ 2727983 h 3518225"/>
                <a:gd name="connsiteX5" fmla="*/ 717600 w 7595089"/>
                <a:gd name="connsiteY5" fmla="*/ 2476523 h 3518225"/>
                <a:gd name="connsiteX6" fmla="*/ 824280 w 7595089"/>
                <a:gd name="connsiteY6" fmla="*/ 2346983 h 3518225"/>
                <a:gd name="connsiteX7" fmla="*/ 1113840 w 7595089"/>
                <a:gd name="connsiteY7" fmla="*/ 2179343 h 3518225"/>
                <a:gd name="connsiteX8" fmla="*/ 1677720 w 7595089"/>
                <a:gd name="connsiteY8" fmla="*/ 1927883 h 3518225"/>
                <a:gd name="connsiteX9" fmla="*/ 2508300 w 7595089"/>
                <a:gd name="connsiteY9" fmla="*/ 1645943 h 3518225"/>
                <a:gd name="connsiteX10" fmla="*/ 3209340 w 7595089"/>
                <a:gd name="connsiteY10" fmla="*/ 1447823 h 3518225"/>
                <a:gd name="connsiteX11" fmla="*/ 4085640 w 7595089"/>
                <a:gd name="connsiteY11" fmla="*/ 1150643 h 3518225"/>
                <a:gd name="connsiteX12" fmla="*/ 5342940 w 7595089"/>
                <a:gd name="connsiteY12" fmla="*/ 647723 h 3518225"/>
                <a:gd name="connsiteX13" fmla="*/ 6036360 w 7595089"/>
                <a:gd name="connsiteY13" fmla="*/ 403883 h 3518225"/>
                <a:gd name="connsiteX14" fmla="*/ 6981240 w 7595089"/>
                <a:gd name="connsiteY14" fmla="*/ 91463 h 3518225"/>
                <a:gd name="connsiteX15" fmla="*/ 7423200 w 7595089"/>
                <a:gd name="connsiteY15" fmla="*/ 23 h 3518225"/>
                <a:gd name="connsiteX16" fmla="*/ 7590840 w 7595089"/>
                <a:gd name="connsiteY16" fmla="*/ 83843 h 3518225"/>
                <a:gd name="connsiteX17" fmla="*/ 7461300 w 7595089"/>
                <a:gd name="connsiteY17" fmla="*/ 205763 h 3518225"/>
                <a:gd name="connsiteX18" fmla="*/ 6661200 w 7595089"/>
                <a:gd name="connsiteY18" fmla="*/ 777263 h 3518225"/>
                <a:gd name="connsiteX19" fmla="*/ 4961940 w 7595089"/>
                <a:gd name="connsiteY19" fmla="*/ 1752623 h 3518225"/>
                <a:gd name="connsiteX20" fmla="*/ 1632000 w 7595089"/>
                <a:gd name="connsiteY20" fmla="*/ 3230903 h 3518225"/>
                <a:gd name="connsiteX21" fmla="*/ 146100 w 7595089"/>
                <a:gd name="connsiteY21" fmla="*/ 3512843 h 3518225"/>
                <a:gd name="connsiteX0" fmla="*/ 202602 w 7651591"/>
                <a:gd name="connsiteY0" fmla="*/ 3512843 h 3538431"/>
                <a:gd name="connsiteX1" fmla="*/ 126402 w 7651591"/>
                <a:gd name="connsiteY1" fmla="*/ 3390923 h 3538431"/>
                <a:gd name="connsiteX2" fmla="*/ 332142 w 7651591"/>
                <a:gd name="connsiteY2" fmla="*/ 3086123 h 3538431"/>
                <a:gd name="connsiteX3" fmla="*/ 636942 w 7651591"/>
                <a:gd name="connsiteY3" fmla="*/ 2827043 h 3538431"/>
                <a:gd name="connsiteX4" fmla="*/ 736002 w 7651591"/>
                <a:gd name="connsiteY4" fmla="*/ 2727983 h 3538431"/>
                <a:gd name="connsiteX5" fmla="*/ 774102 w 7651591"/>
                <a:gd name="connsiteY5" fmla="*/ 2476523 h 3538431"/>
                <a:gd name="connsiteX6" fmla="*/ 880782 w 7651591"/>
                <a:gd name="connsiteY6" fmla="*/ 2346983 h 3538431"/>
                <a:gd name="connsiteX7" fmla="*/ 1170342 w 7651591"/>
                <a:gd name="connsiteY7" fmla="*/ 2179343 h 3538431"/>
                <a:gd name="connsiteX8" fmla="*/ 1734222 w 7651591"/>
                <a:gd name="connsiteY8" fmla="*/ 1927883 h 3538431"/>
                <a:gd name="connsiteX9" fmla="*/ 2564802 w 7651591"/>
                <a:gd name="connsiteY9" fmla="*/ 1645943 h 3538431"/>
                <a:gd name="connsiteX10" fmla="*/ 3265842 w 7651591"/>
                <a:gd name="connsiteY10" fmla="*/ 1447823 h 3538431"/>
                <a:gd name="connsiteX11" fmla="*/ 4142142 w 7651591"/>
                <a:gd name="connsiteY11" fmla="*/ 1150643 h 3538431"/>
                <a:gd name="connsiteX12" fmla="*/ 5399442 w 7651591"/>
                <a:gd name="connsiteY12" fmla="*/ 647723 h 3538431"/>
                <a:gd name="connsiteX13" fmla="*/ 6092862 w 7651591"/>
                <a:gd name="connsiteY13" fmla="*/ 403883 h 3538431"/>
                <a:gd name="connsiteX14" fmla="*/ 7037742 w 7651591"/>
                <a:gd name="connsiteY14" fmla="*/ 91463 h 3538431"/>
                <a:gd name="connsiteX15" fmla="*/ 7479702 w 7651591"/>
                <a:gd name="connsiteY15" fmla="*/ 23 h 3538431"/>
                <a:gd name="connsiteX16" fmla="*/ 7647342 w 7651591"/>
                <a:gd name="connsiteY16" fmla="*/ 83843 h 3538431"/>
                <a:gd name="connsiteX17" fmla="*/ 7517802 w 7651591"/>
                <a:gd name="connsiteY17" fmla="*/ 205763 h 3538431"/>
                <a:gd name="connsiteX18" fmla="*/ 6717702 w 7651591"/>
                <a:gd name="connsiteY18" fmla="*/ 777263 h 3538431"/>
                <a:gd name="connsiteX19" fmla="*/ 5018442 w 7651591"/>
                <a:gd name="connsiteY19" fmla="*/ 1752623 h 3538431"/>
                <a:gd name="connsiteX20" fmla="*/ 2480982 w 7651591"/>
                <a:gd name="connsiteY20" fmla="*/ 2903243 h 3538431"/>
                <a:gd name="connsiteX21" fmla="*/ 202602 w 7651591"/>
                <a:gd name="connsiteY21" fmla="*/ 3512843 h 3538431"/>
                <a:gd name="connsiteX0" fmla="*/ 213091 w 7662080"/>
                <a:gd name="connsiteY0" fmla="*/ 3512843 h 3552563"/>
                <a:gd name="connsiteX1" fmla="*/ 136891 w 7662080"/>
                <a:gd name="connsiteY1" fmla="*/ 3390923 h 3552563"/>
                <a:gd name="connsiteX2" fmla="*/ 342631 w 7662080"/>
                <a:gd name="connsiteY2" fmla="*/ 3086123 h 3552563"/>
                <a:gd name="connsiteX3" fmla="*/ 647431 w 7662080"/>
                <a:gd name="connsiteY3" fmla="*/ 2827043 h 3552563"/>
                <a:gd name="connsiteX4" fmla="*/ 746491 w 7662080"/>
                <a:gd name="connsiteY4" fmla="*/ 2727983 h 3552563"/>
                <a:gd name="connsiteX5" fmla="*/ 784591 w 7662080"/>
                <a:gd name="connsiteY5" fmla="*/ 2476523 h 3552563"/>
                <a:gd name="connsiteX6" fmla="*/ 891271 w 7662080"/>
                <a:gd name="connsiteY6" fmla="*/ 2346983 h 3552563"/>
                <a:gd name="connsiteX7" fmla="*/ 1180831 w 7662080"/>
                <a:gd name="connsiteY7" fmla="*/ 2179343 h 3552563"/>
                <a:gd name="connsiteX8" fmla="*/ 1744711 w 7662080"/>
                <a:gd name="connsiteY8" fmla="*/ 1927883 h 3552563"/>
                <a:gd name="connsiteX9" fmla="*/ 2575291 w 7662080"/>
                <a:gd name="connsiteY9" fmla="*/ 1645943 h 3552563"/>
                <a:gd name="connsiteX10" fmla="*/ 3276331 w 7662080"/>
                <a:gd name="connsiteY10" fmla="*/ 1447823 h 3552563"/>
                <a:gd name="connsiteX11" fmla="*/ 4152631 w 7662080"/>
                <a:gd name="connsiteY11" fmla="*/ 1150643 h 3552563"/>
                <a:gd name="connsiteX12" fmla="*/ 5409931 w 7662080"/>
                <a:gd name="connsiteY12" fmla="*/ 647723 h 3552563"/>
                <a:gd name="connsiteX13" fmla="*/ 6103351 w 7662080"/>
                <a:gd name="connsiteY13" fmla="*/ 403883 h 3552563"/>
                <a:gd name="connsiteX14" fmla="*/ 7048231 w 7662080"/>
                <a:gd name="connsiteY14" fmla="*/ 91463 h 3552563"/>
                <a:gd name="connsiteX15" fmla="*/ 7490191 w 7662080"/>
                <a:gd name="connsiteY15" fmla="*/ 23 h 3552563"/>
                <a:gd name="connsiteX16" fmla="*/ 7657831 w 7662080"/>
                <a:gd name="connsiteY16" fmla="*/ 83843 h 3552563"/>
                <a:gd name="connsiteX17" fmla="*/ 7528291 w 7662080"/>
                <a:gd name="connsiteY17" fmla="*/ 205763 h 3552563"/>
                <a:gd name="connsiteX18" fmla="*/ 6728191 w 7662080"/>
                <a:gd name="connsiteY18" fmla="*/ 777263 h 3552563"/>
                <a:gd name="connsiteX19" fmla="*/ 5028931 w 7662080"/>
                <a:gd name="connsiteY19" fmla="*/ 1752623 h 3552563"/>
                <a:gd name="connsiteX20" fmla="*/ 2636251 w 7662080"/>
                <a:gd name="connsiteY20" fmla="*/ 2697503 h 3552563"/>
                <a:gd name="connsiteX21" fmla="*/ 213091 w 7662080"/>
                <a:gd name="connsiteY21" fmla="*/ 3512843 h 3552563"/>
                <a:gd name="connsiteX0" fmla="*/ 217517 w 7666506"/>
                <a:gd name="connsiteY0" fmla="*/ 3512843 h 3552563"/>
                <a:gd name="connsiteX1" fmla="*/ 141317 w 7666506"/>
                <a:gd name="connsiteY1" fmla="*/ 3390923 h 3552563"/>
                <a:gd name="connsiteX2" fmla="*/ 347057 w 7666506"/>
                <a:gd name="connsiteY2" fmla="*/ 3086123 h 3552563"/>
                <a:gd name="connsiteX3" fmla="*/ 651857 w 7666506"/>
                <a:gd name="connsiteY3" fmla="*/ 2827043 h 3552563"/>
                <a:gd name="connsiteX4" fmla="*/ 750917 w 7666506"/>
                <a:gd name="connsiteY4" fmla="*/ 2727983 h 3552563"/>
                <a:gd name="connsiteX5" fmla="*/ 789017 w 7666506"/>
                <a:gd name="connsiteY5" fmla="*/ 2476523 h 3552563"/>
                <a:gd name="connsiteX6" fmla="*/ 895697 w 7666506"/>
                <a:gd name="connsiteY6" fmla="*/ 2346983 h 3552563"/>
                <a:gd name="connsiteX7" fmla="*/ 1185257 w 7666506"/>
                <a:gd name="connsiteY7" fmla="*/ 2179343 h 3552563"/>
                <a:gd name="connsiteX8" fmla="*/ 1749137 w 7666506"/>
                <a:gd name="connsiteY8" fmla="*/ 1927883 h 3552563"/>
                <a:gd name="connsiteX9" fmla="*/ 2579717 w 7666506"/>
                <a:gd name="connsiteY9" fmla="*/ 1645943 h 3552563"/>
                <a:gd name="connsiteX10" fmla="*/ 3280757 w 7666506"/>
                <a:gd name="connsiteY10" fmla="*/ 1447823 h 3552563"/>
                <a:gd name="connsiteX11" fmla="*/ 4157057 w 7666506"/>
                <a:gd name="connsiteY11" fmla="*/ 1150643 h 3552563"/>
                <a:gd name="connsiteX12" fmla="*/ 5414357 w 7666506"/>
                <a:gd name="connsiteY12" fmla="*/ 647723 h 3552563"/>
                <a:gd name="connsiteX13" fmla="*/ 6107777 w 7666506"/>
                <a:gd name="connsiteY13" fmla="*/ 403883 h 3552563"/>
                <a:gd name="connsiteX14" fmla="*/ 7052657 w 7666506"/>
                <a:gd name="connsiteY14" fmla="*/ 91463 h 3552563"/>
                <a:gd name="connsiteX15" fmla="*/ 7494617 w 7666506"/>
                <a:gd name="connsiteY15" fmla="*/ 23 h 3552563"/>
                <a:gd name="connsiteX16" fmla="*/ 7662257 w 7666506"/>
                <a:gd name="connsiteY16" fmla="*/ 83843 h 3552563"/>
                <a:gd name="connsiteX17" fmla="*/ 7532717 w 7666506"/>
                <a:gd name="connsiteY17" fmla="*/ 205763 h 3552563"/>
                <a:gd name="connsiteX18" fmla="*/ 6732617 w 7666506"/>
                <a:gd name="connsiteY18" fmla="*/ 777263 h 3552563"/>
                <a:gd name="connsiteX19" fmla="*/ 5033357 w 7666506"/>
                <a:gd name="connsiteY19" fmla="*/ 1752623 h 3552563"/>
                <a:gd name="connsiteX20" fmla="*/ 2701637 w 7666506"/>
                <a:gd name="connsiteY20" fmla="*/ 2697503 h 3552563"/>
                <a:gd name="connsiteX21" fmla="*/ 217517 w 7666506"/>
                <a:gd name="connsiteY21" fmla="*/ 3512843 h 3552563"/>
                <a:gd name="connsiteX0" fmla="*/ 881837 w 7553586"/>
                <a:gd name="connsiteY0" fmla="*/ 3345203 h 3427812"/>
                <a:gd name="connsiteX1" fmla="*/ 28397 w 7553586"/>
                <a:gd name="connsiteY1" fmla="*/ 3390923 h 3427812"/>
                <a:gd name="connsiteX2" fmla="*/ 234137 w 7553586"/>
                <a:gd name="connsiteY2" fmla="*/ 3086123 h 3427812"/>
                <a:gd name="connsiteX3" fmla="*/ 538937 w 7553586"/>
                <a:gd name="connsiteY3" fmla="*/ 2827043 h 3427812"/>
                <a:gd name="connsiteX4" fmla="*/ 637997 w 7553586"/>
                <a:gd name="connsiteY4" fmla="*/ 2727983 h 3427812"/>
                <a:gd name="connsiteX5" fmla="*/ 676097 w 7553586"/>
                <a:gd name="connsiteY5" fmla="*/ 2476523 h 3427812"/>
                <a:gd name="connsiteX6" fmla="*/ 782777 w 7553586"/>
                <a:gd name="connsiteY6" fmla="*/ 2346983 h 3427812"/>
                <a:gd name="connsiteX7" fmla="*/ 1072337 w 7553586"/>
                <a:gd name="connsiteY7" fmla="*/ 2179343 h 3427812"/>
                <a:gd name="connsiteX8" fmla="*/ 1636217 w 7553586"/>
                <a:gd name="connsiteY8" fmla="*/ 1927883 h 3427812"/>
                <a:gd name="connsiteX9" fmla="*/ 2466797 w 7553586"/>
                <a:gd name="connsiteY9" fmla="*/ 1645943 h 3427812"/>
                <a:gd name="connsiteX10" fmla="*/ 3167837 w 7553586"/>
                <a:gd name="connsiteY10" fmla="*/ 1447823 h 3427812"/>
                <a:gd name="connsiteX11" fmla="*/ 4044137 w 7553586"/>
                <a:gd name="connsiteY11" fmla="*/ 1150643 h 3427812"/>
                <a:gd name="connsiteX12" fmla="*/ 5301437 w 7553586"/>
                <a:gd name="connsiteY12" fmla="*/ 647723 h 3427812"/>
                <a:gd name="connsiteX13" fmla="*/ 5994857 w 7553586"/>
                <a:gd name="connsiteY13" fmla="*/ 403883 h 3427812"/>
                <a:gd name="connsiteX14" fmla="*/ 6939737 w 7553586"/>
                <a:gd name="connsiteY14" fmla="*/ 91463 h 3427812"/>
                <a:gd name="connsiteX15" fmla="*/ 7381697 w 7553586"/>
                <a:gd name="connsiteY15" fmla="*/ 23 h 3427812"/>
                <a:gd name="connsiteX16" fmla="*/ 7549337 w 7553586"/>
                <a:gd name="connsiteY16" fmla="*/ 83843 h 3427812"/>
                <a:gd name="connsiteX17" fmla="*/ 7419797 w 7553586"/>
                <a:gd name="connsiteY17" fmla="*/ 205763 h 3427812"/>
                <a:gd name="connsiteX18" fmla="*/ 6619697 w 7553586"/>
                <a:gd name="connsiteY18" fmla="*/ 777263 h 3427812"/>
                <a:gd name="connsiteX19" fmla="*/ 4920437 w 7553586"/>
                <a:gd name="connsiteY19" fmla="*/ 1752623 h 3427812"/>
                <a:gd name="connsiteX20" fmla="*/ 2588717 w 7553586"/>
                <a:gd name="connsiteY20" fmla="*/ 2697503 h 3427812"/>
                <a:gd name="connsiteX21" fmla="*/ 881837 w 7553586"/>
                <a:gd name="connsiteY21" fmla="*/ 3345203 h 3427812"/>
                <a:gd name="connsiteX0" fmla="*/ 855419 w 7527168"/>
                <a:gd name="connsiteY0" fmla="*/ 3345203 h 3441182"/>
                <a:gd name="connsiteX1" fmla="*/ 329639 w 7527168"/>
                <a:gd name="connsiteY1" fmla="*/ 3436643 h 3441182"/>
                <a:gd name="connsiteX2" fmla="*/ 1979 w 7527168"/>
                <a:gd name="connsiteY2" fmla="*/ 3390923 h 3441182"/>
                <a:gd name="connsiteX3" fmla="*/ 207719 w 7527168"/>
                <a:gd name="connsiteY3" fmla="*/ 3086123 h 3441182"/>
                <a:gd name="connsiteX4" fmla="*/ 512519 w 7527168"/>
                <a:gd name="connsiteY4" fmla="*/ 2827043 h 3441182"/>
                <a:gd name="connsiteX5" fmla="*/ 611579 w 7527168"/>
                <a:gd name="connsiteY5" fmla="*/ 2727983 h 3441182"/>
                <a:gd name="connsiteX6" fmla="*/ 649679 w 7527168"/>
                <a:gd name="connsiteY6" fmla="*/ 2476523 h 3441182"/>
                <a:gd name="connsiteX7" fmla="*/ 756359 w 7527168"/>
                <a:gd name="connsiteY7" fmla="*/ 2346983 h 3441182"/>
                <a:gd name="connsiteX8" fmla="*/ 1045919 w 7527168"/>
                <a:gd name="connsiteY8" fmla="*/ 2179343 h 3441182"/>
                <a:gd name="connsiteX9" fmla="*/ 1609799 w 7527168"/>
                <a:gd name="connsiteY9" fmla="*/ 1927883 h 3441182"/>
                <a:gd name="connsiteX10" fmla="*/ 2440379 w 7527168"/>
                <a:gd name="connsiteY10" fmla="*/ 1645943 h 3441182"/>
                <a:gd name="connsiteX11" fmla="*/ 3141419 w 7527168"/>
                <a:gd name="connsiteY11" fmla="*/ 1447823 h 3441182"/>
                <a:gd name="connsiteX12" fmla="*/ 4017719 w 7527168"/>
                <a:gd name="connsiteY12" fmla="*/ 1150643 h 3441182"/>
                <a:gd name="connsiteX13" fmla="*/ 5275019 w 7527168"/>
                <a:gd name="connsiteY13" fmla="*/ 647723 h 3441182"/>
                <a:gd name="connsiteX14" fmla="*/ 5968439 w 7527168"/>
                <a:gd name="connsiteY14" fmla="*/ 403883 h 3441182"/>
                <a:gd name="connsiteX15" fmla="*/ 6913319 w 7527168"/>
                <a:gd name="connsiteY15" fmla="*/ 91463 h 3441182"/>
                <a:gd name="connsiteX16" fmla="*/ 7355279 w 7527168"/>
                <a:gd name="connsiteY16" fmla="*/ 23 h 3441182"/>
                <a:gd name="connsiteX17" fmla="*/ 7522919 w 7527168"/>
                <a:gd name="connsiteY17" fmla="*/ 83843 h 3441182"/>
                <a:gd name="connsiteX18" fmla="*/ 7393379 w 7527168"/>
                <a:gd name="connsiteY18" fmla="*/ 205763 h 3441182"/>
                <a:gd name="connsiteX19" fmla="*/ 6593279 w 7527168"/>
                <a:gd name="connsiteY19" fmla="*/ 777263 h 3441182"/>
                <a:gd name="connsiteX20" fmla="*/ 4894019 w 7527168"/>
                <a:gd name="connsiteY20" fmla="*/ 1752623 h 3441182"/>
                <a:gd name="connsiteX21" fmla="*/ 2562299 w 7527168"/>
                <a:gd name="connsiteY21" fmla="*/ 2697503 h 3441182"/>
                <a:gd name="connsiteX22" fmla="*/ 855419 w 7527168"/>
                <a:gd name="connsiteY22" fmla="*/ 3345203 h 3441182"/>
                <a:gd name="connsiteX0" fmla="*/ 853461 w 7525210"/>
                <a:gd name="connsiteY0" fmla="*/ 3345203 h 3483440"/>
                <a:gd name="connsiteX1" fmla="*/ 198141 w 7525210"/>
                <a:gd name="connsiteY1" fmla="*/ 3482363 h 3483440"/>
                <a:gd name="connsiteX2" fmla="*/ 21 w 7525210"/>
                <a:gd name="connsiteY2" fmla="*/ 3390923 h 3483440"/>
                <a:gd name="connsiteX3" fmla="*/ 205761 w 7525210"/>
                <a:gd name="connsiteY3" fmla="*/ 3086123 h 3483440"/>
                <a:gd name="connsiteX4" fmla="*/ 510561 w 7525210"/>
                <a:gd name="connsiteY4" fmla="*/ 2827043 h 3483440"/>
                <a:gd name="connsiteX5" fmla="*/ 609621 w 7525210"/>
                <a:gd name="connsiteY5" fmla="*/ 2727983 h 3483440"/>
                <a:gd name="connsiteX6" fmla="*/ 647721 w 7525210"/>
                <a:gd name="connsiteY6" fmla="*/ 2476523 h 3483440"/>
                <a:gd name="connsiteX7" fmla="*/ 754401 w 7525210"/>
                <a:gd name="connsiteY7" fmla="*/ 2346983 h 3483440"/>
                <a:gd name="connsiteX8" fmla="*/ 1043961 w 7525210"/>
                <a:gd name="connsiteY8" fmla="*/ 2179343 h 3483440"/>
                <a:gd name="connsiteX9" fmla="*/ 1607841 w 7525210"/>
                <a:gd name="connsiteY9" fmla="*/ 1927883 h 3483440"/>
                <a:gd name="connsiteX10" fmla="*/ 2438421 w 7525210"/>
                <a:gd name="connsiteY10" fmla="*/ 1645943 h 3483440"/>
                <a:gd name="connsiteX11" fmla="*/ 3139461 w 7525210"/>
                <a:gd name="connsiteY11" fmla="*/ 1447823 h 3483440"/>
                <a:gd name="connsiteX12" fmla="*/ 4015761 w 7525210"/>
                <a:gd name="connsiteY12" fmla="*/ 1150643 h 3483440"/>
                <a:gd name="connsiteX13" fmla="*/ 5273061 w 7525210"/>
                <a:gd name="connsiteY13" fmla="*/ 647723 h 3483440"/>
                <a:gd name="connsiteX14" fmla="*/ 5966481 w 7525210"/>
                <a:gd name="connsiteY14" fmla="*/ 403883 h 3483440"/>
                <a:gd name="connsiteX15" fmla="*/ 6911361 w 7525210"/>
                <a:gd name="connsiteY15" fmla="*/ 91463 h 3483440"/>
                <a:gd name="connsiteX16" fmla="*/ 7353321 w 7525210"/>
                <a:gd name="connsiteY16" fmla="*/ 23 h 3483440"/>
                <a:gd name="connsiteX17" fmla="*/ 7520961 w 7525210"/>
                <a:gd name="connsiteY17" fmla="*/ 83843 h 3483440"/>
                <a:gd name="connsiteX18" fmla="*/ 7391421 w 7525210"/>
                <a:gd name="connsiteY18" fmla="*/ 205763 h 3483440"/>
                <a:gd name="connsiteX19" fmla="*/ 6591321 w 7525210"/>
                <a:gd name="connsiteY19" fmla="*/ 777263 h 3483440"/>
                <a:gd name="connsiteX20" fmla="*/ 4892061 w 7525210"/>
                <a:gd name="connsiteY20" fmla="*/ 1752623 h 3483440"/>
                <a:gd name="connsiteX21" fmla="*/ 2560341 w 7525210"/>
                <a:gd name="connsiteY21" fmla="*/ 2697503 h 3483440"/>
                <a:gd name="connsiteX22" fmla="*/ 853461 w 7525210"/>
                <a:gd name="connsiteY22" fmla="*/ 3345203 h 3483440"/>
                <a:gd name="connsiteX0" fmla="*/ 845844 w 7517593"/>
                <a:gd name="connsiteY0" fmla="*/ 3345203 h 3482718"/>
                <a:gd name="connsiteX1" fmla="*/ 190524 w 7517593"/>
                <a:gd name="connsiteY1" fmla="*/ 3482363 h 3482718"/>
                <a:gd name="connsiteX2" fmla="*/ 24 w 7517593"/>
                <a:gd name="connsiteY2" fmla="*/ 3307103 h 3482718"/>
                <a:gd name="connsiteX3" fmla="*/ 198144 w 7517593"/>
                <a:gd name="connsiteY3" fmla="*/ 3086123 h 3482718"/>
                <a:gd name="connsiteX4" fmla="*/ 502944 w 7517593"/>
                <a:gd name="connsiteY4" fmla="*/ 2827043 h 3482718"/>
                <a:gd name="connsiteX5" fmla="*/ 602004 w 7517593"/>
                <a:gd name="connsiteY5" fmla="*/ 2727983 h 3482718"/>
                <a:gd name="connsiteX6" fmla="*/ 640104 w 7517593"/>
                <a:gd name="connsiteY6" fmla="*/ 2476523 h 3482718"/>
                <a:gd name="connsiteX7" fmla="*/ 746784 w 7517593"/>
                <a:gd name="connsiteY7" fmla="*/ 2346983 h 3482718"/>
                <a:gd name="connsiteX8" fmla="*/ 1036344 w 7517593"/>
                <a:gd name="connsiteY8" fmla="*/ 2179343 h 3482718"/>
                <a:gd name="connsiteX9" fmla="*/ 1600224 w 7517593"/>
                <a:gd name="connsiteY9" fmla="*/ 1927883 h 3482718"/>
                <a:gd name="connsiteX10" fmla="*/ 2430804 w 7517593"/>
                <a:gd name="connsiteY10" fmla="*/ 1645943 h 3482718"/>
                <a:gd name="connsiteX11" fmla="*/ 3131844 w 7517593"/>
                <a:gd name="connsiteY11" fmla="*/ 1447823 h 3482718"/>
                <a:gd name="connsiteX12" fmla="*/ 4008144 w 7517593"/>
                <a:gd name="connsiteY12" fmla="*/ 1150643 h 3482718"/>
                <a:gd name="connsiteX13" fmla="*/ 5265444 w 7517593"/>
                <a:gd name="connsiteY13" fmla="*/ 647723 h 3482718"/>
                <a:gd name="connsiteX14" fmla="*/ 5958864 w 7517593"/>
                <a:gd name="connsiteY14" fmla="*/ 403883 h 3482718"/>
                <a:gd name="connsiteX15" fmla="*/ 6903744 w 7517593"/>
                <a:gd name="connsiteY15" fmla="*/ 91463 h 3482718"/>
                <a:gd name="connsiteX16" fmla="*/ 7345704 w 7517593"/>
                <a:gd name="connsiteY16" fmla="*/ 23 h 3482718"/>
                <a:gd name="connsiteX17" fmla="*/ 7513344 w 7517593"/>
                <a:gd name="connsiteY17" fmla="*/ 83843 h 3482718"/>
                <a:gd name="connsiteX18" fmla="*/ 7383804 w 7517593"/>
                <a:gd name="connsiteY18" fmla="*/ 205763 h 3482718"/>
                <a:gd name="connsiteX19" fmla="*/ 6583704 w 7517593"/>
                <a:gd name="connsiteY19" fmla="*/ 777263 h 3482718"/>
                <a:gd name="connsiteX20" fmla="*/ 4884444 w 7517593"/>
                <a:gd name="connsiteY20" fmla="*/ 1752623 h 3482718"/>
                <a:gd name="connsiteX21" fmla="*/ 2552724 w 7517593"/>
                <a:gd name="connsiteY21" fmla="*/ 2697503 h 3482718"/>
                <a:gd name="connsiteX22" fmla="*/ 845844 w 7517593"/>
                <a:gd name="connsiteY22" fmla="*/ 3345203 h 3482718"/>
                <a:gd name="connsiteX0" fmla="*/ 800247 w 7471996"/>
                <a:gd name="connsiteY0" fmla="*/ 3345203 h 3482662"/>
                <a:gd name="connsiteX1" fmla="*/ 144927 w 7471996"/>
                <a:gd name="connsiteY1" fmla="*/ 3482363 h 3482662"/>
                <a:gd name="connsiteX2" fmla="*/ 147 w 7471996"/>
                <a:gd name="connsiteY2" fmla="*/ 3284243 h 3482662"/>
                <a:gd name="connsiteX3" fmla="*/ 152547 w 7471996"/>
                <a:gd name="connsiteY3" fmla="*/ 3086123 h 3482662"/>
                <a:gd name="connsiteX4" fmla="*/ 457347 w 7471996"/>
                <a:gd name="connsiteY4" fmla="*/ 2827043 h 3482662"/>
                <a:gd name="connsiteX5" fmla="*/ 556407 w 7471996"/>
                <a:gd name="connsiteY5" fmla="*/ 2727983 h 3482662"/>
                <a:gd name="connsiteX6" fmla="*/ 594507 w 7471996"/>
                <a:gd name="connsiteY6" fmla="*/ 2476523 h 3482662"/>
                <a:gd name="connsiteX7" fmla="*/ 701187 w 7471996"/>
                <a:gd name="connsiteY7" fmla="*/ 2346983 h 3482662"/>
                <a:gd name="connsiteX8" fmla="*/ 990747 w 7471996"/>
                <a:gd name="connsiteY8" fmla="*/ 2179343 h 3482662"/>
                <a:gd name="connsiteX9" fmla="*/ 1554627 w 7471996"/>
                <a:gd name="connsiteY9" fmla="*/ 1927883 h 3482662"/>
                <a:gd name="connsiteX10" fmla="*/ 2385207 w 7471996"/>
                <a:gd name="connsiteY10" fmla="*/ 1645943 h 3482662"/>
                <a:gd name="connsiteX11" fmla="*/ 3086247 w 7471996"/>
                <a:gd name="connsiteY11" fmla="*/ 1447823 h 3482662"/>
                <a:gd name="connsiteX12" fmla="*/ 3962547 w 7471996"/>
                <a:gd name="connsiteY12" fmla="*/ 1150643 h 3482662"/>
                <a:gd name="connsiteX13" fmla="*/ 5219847 w 7471996"/>
                <a:gd name="connsiteY13" fmla="*/ 647723 h 3482662"/>
                <a:gd name="connsiteX14" fmla="*/ 5913267 w 7471996"/>
                <a:gd name="connsiteY14" fmla="*/ 403883 h 3482662"/>
                <a:gd name="connsiteX15" fmla="*/ 6858147 w 7471996"/>
                <a:gd name="connsiteY15" fmla="*/ 91463 h 3482662"/>
                <a:gd name="connsiteX16" fmla="*/ 7300107 w 7471996"/>
                <a:gd name="connsiteY16" fmla="*/ 23 h 3482662"/>
                <a:gd name="connsiteX17" fmla="*/ 7467747 w 7471996"/>
                <a:gd name="connsiteY17" fmla="*/ 83843 h 3482662"/>
                <a:gd name="connsiteX18" fmla="*/ 7338207 w 7471996"/>
                <a:gd name="connsiteY18" fmla="*/ 205763 h 3482662"/>
                <a:gd name="connsiteX19" fmla="*/ 6538107 w 7471996"/>
                <a:gd name="connsiteY19" fmla="*/ 777263 h 3482662"/>
                <a:gd name="connsiteX20" fmla="*/ 4838847 w 7471996"/>
                <a:gd name="connsiteY20" fmla="*/ 1752623 h 3482662"/>
                <a:gd name="connsiteX21" fmla="*/ 2507127 w 7471996"/>
                <a:gd name="connsiteY21" fmla="*/ 2697503 h 3482662"/>
                <a:gd name="connsiteX22" fmla="*/ 800247 w 7471996"/>
                <a:gd name="connsiteY22" fmla="*/ 3345203 h 3482662"/>
                <a:gd name="connsiteX0" fmla="*/ 805534 w 7477283"/>
                <a:gd name="connsiteY0" fmla="*/ 3345203 h 3482670"/>
                <a:gd name="connsiteX1" fmla="*/ 150214 w 7477283"/>
                <a:gd name="connsiteY1" fmla="*/ 3482363 h 3482670"/>
                <a:gd name="connsiteX2" fmla="*/ 5434 w 7477283"/>
                <a:gd name="connsiteY2" fmla="*/ 3284243 h 3482670"/>
                <a:gd name="connsiteX3" fmla="*/ 256894 w 7477283"/>
                <a:gd name="connsiteY3" fmla="*/ 3063263 h 3482670"/>
                <a:gd name="connsiteX4" fmla="*/ 462634 w 7477283"/>
                <a:gd name="connsiteY4" fmla="*/ 2827043 h 3482670"/>
                <a:gd name="connsiteX5" fmla="*/ 561694 w 7477283"/>
                <a:gd name="connsiteY5" fmla="*/ 2727983 h 3482670"/>
                <a:gd name="connsiteX6" fmla="*/ 599794 w 7477283"/>
                <a:gd name="connsiteY6" fmla="*/ 2476523 h 3482670"/>
                <a:gd name="connsiteX7" fmla="*/ 706474 w 7477283"/>
                <a:gd name="connsiteY7" fmla="*/ 2346983 h 3482670"/>
                <a:gd name="connsiteX8" fmla="*/ 996034 w 7477283"/>
                <a:gd name="connsiteY8" fmla="*/ 2179343 h 3482670"/>
                <a:gd name="connsiteX9" fmla="*/ 1559914 w 7477283"/>
                <a:gd name="connsiteY9" fmla="*/ 1927883 h 3482670"/>
                <a:gd name="connsiteX10" fmla="*/ 2390494 w 7477283"/>
                <a:gd name="connsiteY10" fmla="*/ 1645943 h 3482670"/>
                <a:gd name="connsiteX11" fmla="*/ 3091534 w 7477283"/>
                <a:gd name="connsiteY11" fmla="*/ 1447823 h 3482670"/>
                <a:gd name="connsiteX12" fmla="*/ 3967834 w 7477283"/>
                <a:gd name="connsiteY12" fmla="*/ 1150643 h 3482670"/>
                <a:gd name="connsiteX13" fmla="*/ 5225134 w 7477283"/>
                <a:gd name="connsiteY13" fmla="*/ 647723 h 3482670"/>
                <a:gd name="connsiteX14" fmla="*/ 5918554 w 7477283"/>
                <a:gd name="connsiteY14" fmla="*/ 403883 h 3482670"/>
                <a:gd name="connsiteX15" fmla="*/ 6863434 w 7477283"/>
                <a:gd name="connsiteY15" fmla="*/ 91463 h 3482670"/>
                <a:gd name="connsiteX16" fmla="*/ 7305394 w 7477283"/>
                <a:gd name="connsiteY16" fmla="*/ 23 h 3482670"/>
                <a:gd name="connsiteX17" fmla="*/ 7473034 w 7477283"/>
                <a:gd name="connsiteY17" fmla="*/ 83843 h 3482670"/>
                <a:gd name="connsiteX18" fmla="*/ 7343494 w 7477283"/>
                <a:gd name="connsiteY18" fmla="*/ 205763 h 3482670"/>
                <a:gd name="connsiteX19" fmla="*/ 6543394 w 7477283"/>
                <a:gd name="connsiteY19" fmla="*/ 777263 h 3482670"/>
                <a:gd name="connsiteX20" fmla="*/ 4844134 w 7477283"/>
                <a:gd name="connsiteY20" fmla="*/ 1752623 h 3482670"/>
                <a:gd name="connsiteX21" fmla="*/ 2512414 w 7477283"/>
                <a:gd name="connsiteY21" fmla="*/ 2697503 h 3482670"/>
                <a:gd name="connsiteX22" fmla="*/ 805534 w 7477283"/>
                <a:gd name="connsiteY22" fmla="*/ 3345203 h 3482670"/>
                <a:gd name="connsiteX0" fmla="*/ 819564 w 7491313"/>
                <a:gd name="connsiteY0" fmla="*/ 3345203 h 3482899"/>
                <a:gd name="connsiteX1" fmla="*/ 164244 w 7491313"/>
                <a:gd name="connsiteY1" fmla="*/ 3482363 h 3482899"/>
                <a:gd name="connsiteX2" fmla="*/ 4224 w 7491313"/>
                <a:gd name="connsiteY2" fmla="*/ 3345203 h 3482899"/>
                <a:gd name="connsiteX3" fmla="*/ 270924 w 7491313"/>
                <a:gd name="connsiteY3" fmla="*/ 3063263 h 3482899"/>
                <a:gd name="connsiteX4" fmla="*/ 476664 w 7491313"/>
                <a:gd name="connsiteY4" fmla="*/ 2827043 h 3482899"/>
                <a:gd name="connsiteX5" fmla="*/ 575724 w 7491313"/>
                <a:gd name="connsiteY5" fmla="*/ 2727983 h 3482899"/>
                <a:gd name="connsiteX6" fmla="*/ 613824 w 7491313"/>
                <a:gd name="connsiteY6" fmla="*/ 2476523 h 3482899"/>
                <a:gd name="connsiteX7" fmla="*/ 720504 w 7491313"/>
                <a:gd name="connsiteY7" fmla="*/ 2346983 h 3482899"/>
                <a:gd name="connsiteX8" fmla="*/ 1010064 w 7491313"/>
                <a:gd name="connsiteY8" fmla="*/ 2179343 h 3482899"/>
                <a:gd name="connsiteX9" fmla="*/ 1573944 w 7491313"/>
                <a:gd name="connsiteY9" fmla="*/ 1927883 h 3482899"/>
                <a:gd name="connsiteX10" fmla="*/ 2404524 w 7491313"/>
                <a:gd name="connsiteY10" fmla="*/ 1645943 h 3482899"/>
                <a:gd name="connsiteX11" fmla="*/ 3105564 w 7491313"/>
                <a:gd name="connsiteY11" fmla="*/ 1447823 h 3482899"/>
                <a:gd name="connsiteX12" fmla="*/ 3981864 w 7491313"/>
                <a:gd name="connsiteY12" fmla="*/ 1150643 h 3482899"/>
                <a:gd name="connsiteX13" fmla="*/ 5239164 w 7491313"/>
                <a:gd name="connsiteY13" fmla="*/ 647723 h 3482899"/>
                <a:gd name="connsiteX14" fmla="*/ 5932584 w 7491313"/>
                <a:gd name="connsiteY14" fmla="*/ 403883 h 3482899"/>
                <a:gd name="connsiteX15" fmla="*/ 6877464 w 7491313"/>
                <a:gd name="connsiteY15" fmla="*/ 91463 h 3482899"/>
                <a:gd name="connsiteX16" fmla="*/ 7319424 w 7491313"/>
                <a:gd name="connsiteY16" fmla="*/ 23 h 3482899"/>
                <a:gd name="connsiteX17" fmla="*/ 7487064 w 7491313"/>
                <a:gd name="connsiteY17" fmla="*/ 83843 h 3482899"/>
                <a:gd name="connsiteX18" fmla="*/ 7357524 w 7491313"/>
                <a:gd name="connsiteY18" fmla="*/ 205763 h 3482899"/>
                <a:gd name="connsiteX19" fmla="*/ 6557424 w 7491313"/>
                <a:gd name="connsiteY19" fmla="*/ 777263 h 3482899"/>
                <a:gd name="connsiteX20" fmla="*/ 4858164 w 7491313"/>
                <a:gd name="connsiteY20" fmla="*/ 1752623 h 3482899"/>
                <a:gd name="connsiteX21" fmla="*/ 2526444 w 7491313"/>
                <a:gd name="connsiteY21" fmla="*/ 2697503 h 3482899"/>
                <a:gd name="connsiteX22" fmla="*/ 819564 w 7491313"/>
                <a:gd name="connsiteY22" fmla="*/ 3345203 h 3482899"/>
                <a:gd name="connsiteX0" fmla="*/ 856054 w 7527803"/>
                <a:gd name="connsiteY0" fmla="*/ 3345203 h 3483210"/>
                <a:gd name="connsiteX1" fmla="*/ 200734 w 7527803"/>
                <a:gd name="connsiteY1" fmla="*/ 3482363 h 3483210"/>
                <a:gd name="connsiteX2" fmla="*/ 2614 w 7527803"/>
                <a:gd name="connsiteY2" fmla="*/ 3375683 h 3483210"/>
                <a:gd name="connsiteX3" fmla="*/ 307414 w 7527803"/>
                <a:gd name="connsiteY3" fmla="*/ 3063263 h 3483210"/>
                <a:gd name="connsiteX4" fmla="*/ 513154 w 7527803"/>
                <a:gd name="connsiteY4" fmla="*/ 2827043 h 3483210"/>
                <a:gd name="connsiteX5" fmla="*/ 612214 w 7527803"/>
                <a:gd name="connsiteY5" fmla="*/ 2727983 h 3483210"/>
                <a:gd name="connsiteX6" fmla="*/ 650314 w 7527803"/>
                <a:gd name="connsiteY6" fmla="*/ 2476523 h 3483210"/>
                <a:gd name="connsiteX7" fmla="*/ 756994 w 7527803"/>
                <a:gd name="connsiteY7" fmla="*/ 2346983 h 3483210"/>
                <a:gd name="connsiteX8" fmla="*/ 1046554 w 7527803"/>
                <a:gd name="connsiteY8" fmla="*/ 2179343 h 3483210"/>
                <a:gd name="connsiteX9" fmla="*/ 1610434 w 7527803"/>
                <a:gd name="connsiteY9" fmla="*/ 1927883 h 3483210"/>
                <a:gd name="connsiteX10" fmla="*/ 2441014 w 7527803"/>
                <a:gd name="connsiteY10" fmla="*/ 1645943 h 3483210"/>
                <a:gd name="connsiteX11" fmla="*/ 3142054 w 7527803"/>
                <a:gd name="connsiteY11" fmla="*/ 1447823 h 3483210"/>
                <a:gd name="connsiteX12" fmla="*/ 4018354 w 7527803"/>
                <a:gd name="connsiteY12" fmla="*/ 1150643 h 3483210"/>
                <a:gd name="connsiteX13" fmla="*/ 5275654 w 7527803"/>
                <a:gd name="connsiteY13" fmla="*/ 647723 h 3483210"/>
                <a:gd name="connsiteX14" fmla="*/ 5969074 w 7527803"/>
                <a:gd name="connsiteY14" fmla="*/ 403883 h 3483210"/>
                <a:gd name="connsiteX15" fmla="*/ 6913954 w 7527803"/>
                <a:gd name="connsiteY15" fmla="*/ 91463 h 3483210"/>
                <a:gd name="connsiteX16" fmla="*/ 7355914 w 7527803"/>
                <a:gd name="connsiteY16" fmla="*/ 23 h 3483210"/>
                <a:gd name="connsiteX17" fmla="*/ 7523554 w 7527803"/>
                <a:gd name="connsiteY17" fmla="*/ 83843 h 3483210"/>
                <a:gd name="connsiteX18" fmla="*/ 7394014 w 7527803"/>
                <a:gd name="connsiteY18" fmla="*/ 205763 h 3483210"/>
                <a:gd name="connsiteX19" fmla="*/ 6593914 w 7527803"/>
                <a:gd name="connsiteY19" fmla="*/ 777263 h 3483210"/>
                <a:gd name="connsiteX20" fmla="*/ 4894654 w 7527803"/>
                <a:gd name="connsiteY20" fmla="*/ 1752623 h 3483210"/>
                <a:gd name="connsiteX21" fmla="*/ 2562934 w 7527803"/>
                <a:gd name="connsiteY21" fmla="*/ 2697503 h 3483210"/>
                <a:gd name="connsiteX22" fmla="*/ 856054 w 7527803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41632 w 7525801"/>
                <a:gd name="connsiteY4" fmla="*/ 285752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41632 w 7525801"/>
                <a:gd name="connsiteY4" fmla="*/ 285752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72112 w 7525801"/>
                <a:gd name="connsiteY4" fmla="*/ 291848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5162 w 7526911"/>
                <a:gd name="connsiteY0" fmla="*/ 3345203 h 3483011"/>
                <a:gd name="connsiteX1" fmla="*/ 199842 w 7526911"/>
                <a:gd name="connsiteY1" fmla="*/ 3482363 h 3483011"/>
                <a:gd name="connsiteX2" fmla="*/ 1722 w 7526911"/>
                <a:gd name="connsiteY2" fmla="*/ 3375683 h 3483011"/>
                <a:gd name="connsiteX3" fmla="*/ 131262 w 7526911"/>
                <a:gd name="connsiteY3" fmla="*/ 3162323 h 3483011"/>
                <a:gd name="connsiteX4" fmla="*/ 573222 w 7526911"/>
                <a:gd name="connsiteY4" fmla="*/ 2918483 h 3483011"/>
                <a:gd name="connsiteX5" fmla="*/ 611322 w 7526911"/>
                <a:gd name="connsiteY5" fmla="*/ 2727983 h 3483011"/>
                <a:gd name="connsiteX6" fmla="*/ 649422 w 7526911"/>
                <a:gd name="connsiteY6" fmla="*/ 2476523 h 3483011"/>
                <a:gd name="connsiteX7" fmla="*/ 756102 w 7526911"/>
                <a:gd name="connsiteY7" fmla="*/ 2346983 h 3483011"/>
                <a:gd name="connsiteX8" fmla="*/ 1045662 w 7526911"/>
                <a:gd name="connsiteY8" fmla="*/ 2179343 h 3483011"/>
                <a:gd name="connsiteX9" fmla="*/ 1609542 w 7526911"/>
                <a:gd name="connsiteY9" fmla="*/ 1927883 h 3483011"/>
                <a:gd name="connsiteX10" fmla="*/ 2440122 w 7526911"/>
                <a:gd name="connsiteY10" fmla="*/ 1645943 h 3483011"/>
                <a:gd name="connsiteX11" fmla="*/ 3141162 w 7526911"/>
                <a:gd name="connsiteY11" fmla="*/ 1447823 h 3483011"/>
                <a:gd name="connsiteX12" fmla="*/ 4017462 w 7526911"/>
                <a:gd name="connsiteY12" fmla="*/ 1150643 h 3483011"/>
                <a:gd name="connsiteX13" fmla="*/ 5274762 w 7526911"/>
                <a:gd name="connsiteY13" fmla="*/ 647723 h 3483011"/>
                <a:gd name="connsiteX14" fmla="*/ 5968182 w 7526911"/>
                <a:gd name="connsiteY14" fmla="*/ 403883 h 3483011"/>
                <a:gd name="connsiteX15" fmla="*/ 6913062 w 7526911"/>
                <a:gd name="connsiteY15" fmla="*/ 91463 h 3483011"/>
                <a:gd name="connsiteX16" fmla="*/ 7355022 w 7526911"/>
                <a:gd name="connsiteY16" fmla="*/ 23 h 3483011"/>
                <a:gd name="connsiteX17" fmla="*/ 7522662 w 7526911"/>
                <a:gd name="connsiteY17" fmla="*/ 83843 h 3483011"/>
                <a:gd name="connsiteX18" fmla="*/ 7393122 w 7526911"/>
                <a:gd name="connsiteY18" fmla="*/ 205763 h 3483011"/>
                <a:gd name="connsiteX19" fmla="*/ 6593022 w 7526911"/>
                <a:gd name="connsiteY19" fmla="*/ 777263 h 3483011"/>
                <a:gd name="connsiteX20" fmla="*/ 4893762 w 7526911"/>
                <a:gd name="connsiteY20" fmla="*/ 1752623 h 3483011"/>
                <a:gd name="connsiteX21" fmla="*/ 2562042 w 7526911"/>
                <a:gd name="connsiteY21" fmla="*/ 2697503 h 3483011"/>
                <a:gd name="connsiteX22" fmla="*/ 855162 w 7526911"/>
                <a:gd name="connsiteY22" fmla="*/ 3345203 h 3483011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044020 w 7525269"/>
                <a:gd name="connsiteY8" fmla="*/ 217934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044020 w 7525269"/>
                <a:gd name="connsiteY7" fmla="*/ 232412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58498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45358"/>
                <a:gd name="connsiteY0" fmla="*/ 3345203 h 3483062"/>
                <a:gd name="connsiteX1" fmla="*/ 198200 w 7545358"/>
                <a:gd name="connsiteY1" fmla="*/ 3482363 h 3483062"/>
                <a:gd name="connsiteX2" fmla="*/ 80 w 7545358"/>
                <a:gd name="connsiteY2" fmla="*/ 3375683 h 3483062"/>
                <a:gd name="connsiteX3" fmla="*/ 213440 w 7545358"/>
                <a:gd name="connsiteY3" fmla="*/ 3131843 h 3483062"/>
                <a:gd name="connsiteX4" fmla="*/ 602060 w 7545358"/>
                <a:gd name="connsiteY4" fmla="*/ 2849903 h 3483062"/>
                <a:gd name="connsiteX5" fmla="*/ 739220 w 7545358"/>
                <a:gd name="connsiteY5" fmla="*/ 2552723 h 3483062"/>
                <a:gd name="connsiteX6" fmla="*/ 983060 w 7545358"/>
                <a:gd name="connsiteY6" fmla="*/ 2385083 h 3483062"/>
                <a:gd name="connsiteX7" fmla="*/ 1303100 w 7545358"/>
                <a:gd name="connsiteY7" fmla="*/ 2126003 h 3483062"/>
                <a:gd name="connsiteX8" fmla="*/ 1607900 w 7545358"/>
                <a:gd name="connsiteY8" fmla="*/ 1927883 h 3483062"/>
                <a:gd name="connsiteX9" fmla="*/ 2438480 w 7545358"/>
                <a:gd name="connsiteY9" fmla="*/ 1645943 h 3483062"/>
                <a:gd name="connsiteX10" fmla="*/ 3139520 w 7545358"/>
                <a:gd name="connsiteY10" fmla="*/ 1447823 h 3483062"/>
                <a:gd name="connsiteX11" fmla="*/ 4015820 w 7545358"/>
                <a:gd name="connsiteY11" fmla="*/ 1150643 h 3483062"/>
                <a:gd name="connsiteX12" fmla="*/ 5273120 w 7545358"/>
                <a:gd name="connsiteY12" fmla="*/ 647723 h 3483062"/>
                <a:gd name="connsiteX13" fmla="*/ 5966540 w 7545358"/>
                <a:gd name="connsiteY13" fmla="*/ 403883 h 3483062"/>
                <a:gd name="connsiteX14" fmla="*/ 6911420 w 7545358"/>
                <a:gd name="connsiteY14" fmla="*/ 91463 h 3483062"/>
                <a:gd name="connsiteX15" fmla="*/ 7353380 w 7545358"/>
                <a:gd name="connsiteY15" fmla="*/ 23 h 3483062"/>
                <a:gd name="connsiteX16" fmla="*/ 7521020 w 7545358"/>
                <a:gd name="connsiteY16" fmla="*/ 83843 h 3483062"/>
                <a:gd name="connsiteX17" fmla="*/ 7391480 w 7545358"/>
                <a:gd name="connsiteY17" fmla="*/ 205763 h 3483062"/>
                <a:gd name="connsiteX18" fmla="*/ 6141800 w 7545358"/>
                <a:gd name="connsiteY18" fmla="*/ 952523 h 3483062"/>
                <a:gd name="connsiteX19" fmla="*/ 4892120 w 7545358"/>
                <a:gd name="connsiteY19" fmla="*/ 1584983 h 3483062"/>
                <a:gd name="connsiteX20" fmla="*/ 2560400 w 7545358"/>
                <a:gd name="connsiteY20" fmla="*/ 2697503 h 3483062"/>
                <a:gd name="connsiteX21" fmla="*/ 853520 w 7545358"/>
                <a:gd name="connsiteY21" fmla="*/ 3345203 h 3483062"/>
                <a:gd name="connsiteX0" fmla="*/ 853520 w 7547113"/>
                <a:gd name="connsiteY0" fmla="*/ 3345203 h 3483062"/>
                <a:gd name="connsiteX1" fmla="*/ 198200 w 7547113"/>
                <a:gd name="connsiteY1" fmla="*/ 3482363 h 3483062"/>
                <a:gd name="connsiteX2" fmla="*/ 80 w 7547113"/>
                <a:gd name="connsiteY2" fmla="*/ 3375683 h 3483062"/>
                <a:gd name="connsiteX3" fmla="*/ 213440 w 7547113"/>
                <a:gd name="connsiteY3" fmla="*/ 3131843 h 3483062"/>
                <a:gd name="connsiteX4" fmla="*/ 602060 w 7547113"/>
                <a:gd name="connsiteY4" fmla="*/ 2849903 h 3483062"/>
                <a:gd name="connsiteX5" fmla="*/ 739220 w 7547113"/>
                <a:gd name="connsiteY5" fmla="*/ 2552723 h 3483062"/>
                <a:gd name="connsiteX6" fmla="*/ 983060 w 7547113"/>
                <a:gd name="connsiteY6" fmla="*/ 2385083 h 3483062"/>
                <a:gd name="connsiteX7" fmla="*/ 1303100 w 7547113"/>
                <a:gd name="connsiteY7" fmla="*/ 2126003 h 3483062"/>
                <a:gd name="connsiteX8" fmla="*/ 1607900 w 7547113"/>
                <a:gd name="connsiteY8" fmla="*/ 1927883 h 3483062"/>
                <a:gd name="connsiteX9" fmla="*/ 2438480 w 7547113"/>
                <a:gd name="connsiteY9" fmla="*/ 1645943 h 3483062"/>
                <a:gd name="connsiteX10" fmla="*/ 3139520 w 7547113"/>
                <a:gd name="connsiteY10" fmla="*/ 1447823 h 3483062"/>
                <a:gd name="connsiteX11" fmla="*/ 4015820 w 7547113"/>
                <a:gd name="connsiteY11" fmla="*/ 1150643 h 3483062"/>
                <a:gd name="connsiteX12" fmla="*/ 5273120 w 7547113"/>
                <a:gd name="connsiteY12" fmla="*/ 647723 h 3483062"/>
                <a:gd name="connsiteX13" fmla="*/ 5966540 w 7547113"/>
                <a:gd name="connsiteY13" fmla="*/ 403883 h 3483062"/>
                <a:gd name="connsiteX14" fmla="*/ 6911420 w 7547113"/>
                <a:gd name="connsiteY14" fmla="*/ 91463 h 3483062"/>
                <a:gd name="connsiteX15" fmla="*/ 7353380 w 7547113"/>
                <a:gd name="connsiteY15" fmla="*/ 23 h 3483062"/>
                <a:gd name="connsiteX16" fmla="*/ 7521020 w 7547113"/>
                <a:gd name="connsiteY16" fmla="*/ 83843 h 3483062"/>
                <a:gd name="connsiteX17" fmla="*/ 7391480 w 7547113"/>
                <a:gd name="connsiteY17" fmla="*/ 205763 h 3483062"/>
                <a:gd name="connsiteX18" fmla="*/ 6111320 w 7547113"/>
                <a:gd name="connsiteY18" fmla="*/ 922043 h 3483062"/>
                <a:gd name="connsiteX19" fmla="*/ 4892120 w 7547113"/>
                <a:gd name="connsiteY19" fmla="*/ 1584983 h 3483062"/>
                <a:gd name="connsiteX20" fmla="*/ 2560400 w 7547113"/>
                <a:gd name="connsiteY20" fmla="*/ 2697503 h 3483062"/>
                <a:gd name="connsiteX21" fmla="*/ 853520 w 7547113"/>
                <a:gd name="connsiteY21" fmla="*/ 3345203 h 3483062"/>
                <a:gd name="connsiteX0" fmla="*/ 853520 w 7525655"/>
                <a:gd name="connsiteY0" fmla="*/ 3345207 h 3483066"/>
                <a:gd name="connsiteX1" fmla="*/ 198200 w 7525655"/>
                <a:gd name="connsiteY1" fmla="*/ 3482367 h 3483066"/>
                <a:gd name="connsiteX2" fmla="*/ 80 w 7525655"/>
                <a:gd name="connsiteY2" fmla="*/ 3375687 h 3483066"/>
                <a:gd name="connsiteX3" fmla="*/ 213440 w 7525655"/>
                <a:gd name="connsiteY3" fmla="*/ 3131847 h 3483066"/>
                <a:gd name="connsiteX4" fmla="*/ 602060 w 7525655"/>
                <a:gd name="connsiteY4" fmla="*/ 2849907 h 3483066"/>
                <a:gd name="connsiteX5" fmla="*/ 739220 w 7525655"/>
                <a:gd name="connsiteY5" fmla="*/ 2552727 h 3483066"/>
                <a:gd name="connsiteX6" fmla="*/ 983060 w 7525655"/>
                <a:gd name="connsiteY6" fmla="*/ 2385087 h 3483066"/>
                <a:gd name="connsiteX7" fmla="*/ 1303100 w 7525655"/>
                <a:gd name="connsiteY7" fmla="*/ 2126007 h 3483066"/>
                <a:gd name="connsiteX8" fmla="*/ 1607900 w 7525655"/>
                <a:gd name="connsiteY8" fmla="*/ 1927887 h 3483066"/>
                <a:gd name="connsiteX9" fmla="*/ 2438480 w 7525655"/>
                <a:gd name="connsiteY9" fmla="*/ 1645947 h 3483066"/>
                <a:gd name="connsiteX10" fmla="*/ 3139520 w 7525655"/>
                <a:gd name="connsiteY10" fmla="*/ 1447827 h 3483066"/>
                <a:gd name="connsiteX11" fmla="*/ 4015820 w 7525655"/>
                <a:gd name="connsiteY11" fmla="*/ 1150647 h 3483066"/>
                <a:gd name="connsiteX12" fmla="*/ 5273120 w 7525655"/>
                <a:gd name="connsiteY12" fmla="*/ 647727 h 3483066"/>
                <a:gd name="connsiteX13" fmla="*/ 5966540 w 7525655"/>
                <a:gd name="connsiteY13" fmla="*/ 403887 h 3483066"/>
                <a:gd name="connsiteX14" fmla="*/ 6911420 w 7525655"/>
                <a:gd name="connsiteY14" fmla="*/ 91467 h 3483066"/>
                <a:gd name="connsiteX15" fmla="*/ 7353380 w 7525655"/>
                <a:gd name="connsiteY15" fmla="*/ 27 h 3483066"/>
                <a:gd name="connsiteX16" fmla="*/ 7521020 w 7525655"/>
                <a:gd name="connsiteY16" fmla="*/ 83847 h 3483066"/>
                <a:gd name="connsiteX17" fmla="*/ 7193360 w 7525655"/>
                <a:gd name="connsiteY17" fmla="*/ 251487 h 3483066"/>
                <a:gd name="connsiteX18" fmla="*/ 6111320 w 7525655"/>
                <a:gd name="connsiteY18" fmla="*/ 922047 h 3483066"/>
                <a:gd name="connsiteX19" fmla="*/ 4892120 w 7525655"/>
                <a:gd name="connsiteY19" fmla="*/ 1584987 h 3483066"/>
                <a:gd name="connsiteX20" fmla="*/ 2560400 w 7525655"/>
                <a:gd name="connsiteY20" fmla="*/ 2697507 h 3483066"/>
                <a:gd name="connsiteX21" fmla="*/ 853520 w 7525655"/>
                <a:gd name="connsiteY21" fmla="*/ 3345207 h 3483066"/>
                <a:gd name="connsiteX0" fmla="*/ 853520 w 7522326"/>
                <a:gd name="connsiteY0" fmla="*/ 3497587 h 3635446"/>
                <a:gd name="connsiteX1" fmla="*/ 198200 w 7522326"/>
                <a:gd name="connsiteY1" fmla="*/ 3634747 h 3635446"/>
                <a:gd name="connsiteX2" fmla="*/ 80 w 7522326"/>
                <a:gd name="connsiteY2" fmla="*/ 3528067 h 3635446"/>
                <a:gd name="connsiteX3" fmla="*/ 213440 w 7522326"/>
                <a:gd name="connsiteY3" fmla="*/ 3284227 h 3635446"/>
                <a:gd name="connsiteX4" fmla="*/ 602060 w 7522326"/>
                <a:gd name="connsiteY4" fmla="*/ 3002287 h 3635446"/>
                <a:gd name="connsiteX5" fmla="*/ 739220 w 7522326"/>
                <a:gd name="connsiteY5" fmla="*/ 2705107 h 3635446"/>
                <a:gd name="connsiteX6" fmla="*/ 983060 w 7522326"/>
                <a:gd name="connsiteY6" fmla="*/ 2537467 h 3635446"/>
                <a:gd name="connsiteX7" fmla="*/ 1303100 w 7522326"/>
                <a:gd name="connsiteY7" fmla="*/ 2278387 h 3635446"/>
                <a:gd name="connsiteX8" fmla="*/ 1607900 w 7522326"/>
                <a:gd name="connsiteY8" fmla="*/ 2080267 h 3635446"/>
                <a:gd name="connsiteX9" fmla="*/ 2438480 w 7522326"/>
                <a:gd name="connsiteY9" fmla="*/ 1798327 h 3635446"/>
                <a:gd name="connsiteX10" fmla="*/ 3139520 w 7522326"/>
                <a:gd name="connsiteY10" fmla="*/ 1600207 h 3635446"/>
                <a:gd name="connsiteX11" fmla="*/ 4015820 w 7522326"/>
                <a:gd name="connsiteY11" fmla="*/ 1303027 h 3635446"/>
                <a:gd name="connsiteX12" fmla="*/ 5273120 w 7522326"/>
                <a:gd name="connsiteY12" fmla="*/ 800107 h 3635446"/>
                <a:gd name="connsiteX13" fmla="*/ 5966540 w 7522326"/>
                <a:gd name="connsiteY13" fmla="*/ 556267 h 3635446"/>
                <a:gd name="connsiteX14" fmla="*/ 6911420 w 7522326"/>
                <a:gd name="connsiteY14" fmla="*/ 243847 h 3635446"/>
                <a:gd name="connsiteX15" fmla="*/ 7292420 w 7522326"/>
                <a:gd name="connsiteY15" fmla="*/ 7 h 3635446"/>
                <a:gd name="connsiteX16" fmla="*/ 7521020 w 7522326"/>
                <a:gd name="connsiteY16" fmla="*/ 236227 h 3635446"/>
                <a:gd name="connsiteX17" fmla="*/ 7193360 w 7522326"/>
                <a:gd name="connsiteY17" fmla="*/ 403867 h 3635446"/>
                <a:gd name="connsiteX18" fmla="*/ 6111320 w 7522326"/>
                <a:gd name="connsiteY18" fmla="*/ 1074427 h 3635446"/>
                <a:gd name="connsiteX19" fmla="*/ 4892120 w 7522326"/>
                <a:gd name="connsiteY19" fmla="*/ 1737367 h 3635446"/>
                <a:gd name="connsiteX20" fmla="*/ 2560400 w 7522326"/>
                <a:gd name="connsiteY20" fmla="*/ 2849887 h 3635446"/>
                <a:gd name="connsiteX21" fmla="*/ 853520 w 7522326"/>
                <a:gd name="connsiteY21" fmla="*/ 3497587 h 3635446"/>
                <a:gd name="connsiteX0" fmla="*/ 853520 w 7327857"/>
                <a:gd name="connsiteY0" fmla="*/ 3497609 h 3635468"/>
                <a:gd name="connsiteX1" fmla="*/ 198200 w 7327857"/>
                <a:gd name="connsiteY1" fmla="*/ 3634769 h 3635468"/>
                <a:gd name="connsiteX2" fmla="*/ 80 w 7327857"/>
                <a:gd name="connsiteY2" fmla="*/ 3528089 h 3635468"/>
                <a:gd name="connsiteX3" fmla="*/ 213440 w 7327857"/>
                <a:gd name="connsiteY3" fmla="*/ 3284249 h 3635468"/>
                <a:gd name="connsiteX4" fmla="*/ 602060 w 7327857"/>
                <a:gd name="connsiteY4" fmla="*/ 3002309 h 3635468"/>
                <a:gd name="connsiteX5" fmla="*/ 739220 w 7327857"/>
                <a:gd name="connsiteY5" fmla="*/ 2705129 h 3635468"/>
                <a:gd name="connsiteX6" fmla="*/ 983060 w 7327857"/>
                <a:gd name="connsiteY6" fmla="*/ 2537489 h 3635468"/>
                <a:gd name="connsiteX7" fmla="*/ 1303100 w 7327857"/>
                <a:gd name="connsiteY7" fmla="*/ 2278409 h 3635468"/>
                <a:gd name="connsiteX8" fmla="*/ 1607900 w 7327857"/>
                <a:gd name="connsiteY8" fmla="*/ 2080289 h 3635468"/>
                <a:gd name="connsiteX9" fmla="*/ 2438480 w 7327857"/>
                <a:gd name="connsiteY9" fmla="*/ 1798349 h 3635468"/>
                <a:gd name="connsiteX10" fmla="*/ 3139520 w 7327857"/>
                <a:gd name="connsiteY10" fmla="*/ 1600229 h 3635468"/>
                <a:gd name="connsiteX11" fmla="*/ 4015820 w 7327857"/>
                <a:gd name="connsiteY11" fmla="*/ 1303049 h 3635468"/>
                <a:gd name="connsiteX12" fmla="*/ 5273120 w 7327857"/>
                <a:gd name="connsiteY12" fmla="*/ 800129 h 3635468"/>
                <a:gd name="connsiteX13" fmla="*/ 5966540 w 7327857"/>
                <a:gd name="connsiteY13" fmla="*/ 556289 h 3635468"/>
                <a:gd name="connsiteX14" fmla="*/ 6911420 w 7327857"/>
                <a:gd name="connsiteY14" fmla="*/ 243869 h 3635468"/>
                <a:gd name="connsiteX15" fmla="*/ 7292420 w 7327857"/>
                <a:gd name="connsiteY15" fmla="*/ 29 h 3635468"/>
                <a:gd name="connsiteX16" fmla="*/ 7300040 w 7327857"/>
                <a:gd name="connsiteY16" fmla="*/ 228629 h 3635468"/>
                <a:gd name="connsiteX17" fmla="*/ 7193360 w 7327857"/>
                <a:gd name="connsiteY17" fmla="*/ 403889 h 3635468"/>
                <a:gd name="connsiteX18" fmla="*/ 6111320 w 7327857"/>
                <a:gd name="connsiteY18" fmla="*/ 1074449 h 3635468"/>
                <a:gd name="connsiteX19" fmla="*/ 4892120 w 7327857"/>
                <a:gd name="connsiteY19" fmla="*/ 1737389 h 3635468"/>
                <a:gd name="connsiteX20" fmla="*/ 2560400 w 7327857"/>
                <a:gd name="connsiteY20" fmla="*/ 2849909 h 3635468"/>
                <a:gd name="connsiteX21" fmla="*/ 853520 w 7327857"/>
                <a:gd name="connsiteY21" fmla="*/ 3497609 h 3635468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966540 w 7372377"/>
                <a:gd name="connsiteY13" fmla="*/ 55766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3589100 w 7372377"/>
                <a:gd name="connsiteY11" fmla="*/ 14568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51438"/>
                <a:gd name="connsiteY0" fmla="*/ 3320857 h 3458716"/>
                <a:gd name="connsiteX1" fmla="*/ 198200 w 7351438"/>
                <a:gd name="connsiteY1" fmla="*/ 3458017 h 3458716"/>
                <a:gd name="connsiteX2" fmla="*/ 80 w 7351438"/>
                <a:gd name="connsiteY2" fmla="*/ 3351337 h 3458716"/>
                <a:gd name="connsiteX3" fmla="*/ 213440 w 7351438"/>
                <a:gd name="connsiteY3" fmla="*/ 3107497 h 3458716"/>
                <a:gd name="connsiteX4" fmla="*/ 602060 w 7351438"/>
                <a:gd name="connsiteY4" fmla="*/ 2825557 h 3458716"/>
                <a:gd name="connsiteX5" fmla="*/ 739220 w 7351438"/>
                <a:gd name="connsiteY5" fmla="*/ 2528377 h 3458716"/>
                <a:gd name="connsiteX6" fmla="*/ 983060 w 7351438"/>
                <a:gd name="connsiteY6" fmla="*/ 2360737 h 3458716"/>
                <a:gd name="connsiteX7" fmla="*/ 1303100 w 7351438"/>
                <a:gd name="connsiteY7" fmla="*/ 2101657 h 3458716"/>
                <a:gd name="connsiteX8" fmla="*/ 1607900 w 7351438"/>
                <a:gd name="connsiteY8" fmla="*/ 1903537 h 3458716"/>
                <a:gd name="connsiteX9" fmla="*/ 2438480 w 7351438"/>
                <a:gd name="connsiteY9" fmla="*/ 1621597 h 3458716"/>
                <a:gd name="connsiteX10" fmla="*/ 3139520 w 7351438"/>
                <a:gd name="connsiteY10" fmla="*/ 1423477 h 3458716"/>
                <a:gd name="connsiteX11" fmla="*/ 3589100 w 7351438"/>
                <a:gd name="connsiteY11" fmla="*/ 1278697 h 3458716"/>
                <a:gd name="connsiteX12" fmla="*/ 4754960 w 7351438"/>
                <a:gd name="connsiteY12" fmla="*/ 730057 h 3458716"/>
                <a:gd name="connsiteX13" fmla="*/ 5661740 w 7351438"/>
                <a:gd name="connsiteY13" fmla="*/ 387157 h 3458716"/>
                <a:gd name="connsiteX14" fmla="*/ 6301820 w 7351438"/>
                <a:gd name="connsiteY14" fmla="*/ 166177 h 3458716"/>
                <a:gd name="connsiteX15" fmla="*/ 6751400 w 7351438"/>
                <a:gd name="connsiteY15" fmla="*/ 6157 h 3458716"/>
                <a:gd name="connsiteX16" fmla="*/ 7300040 w 7351438"/>
                <a:gd name="connsiteY16" fmla="*/ 51877 h 3458716"/>
                <a:gd name="connsiteX17" fmla="*/ 7193360 w 7351438"/>
                <a:gd name="connsiteY17" fmla="*/ 227137 h 3458716"/>
                <a:gd name="connsiteX18" fmla="*/ 6111320 w 7351438"/>
                <a:gd name="connsiteY18" fmla="*/ 897697 h 3458716"/>
                <a:gd name="connsiteX19" fmla="*/ 4892120 w 7351438"/>
                <a:gd name="connsiteY19" fmla="*/ 1560637 h 3458716"/>
                <a:gd name="connsiteX20" fmla="*/ 2560400 w 7351438"/>
                <a:gd name="connsiteY20" fmla="*/ 2673157 h 3458716"/>
                <a:gd name="connsiteX21" fmla="*/ 853520 w 7351438"/>
                <a:gd name="connsiteY21" fmla="*/ 3320857 h 3458716"/>
                <a:gd name="connsiteX0" fmla="*/ 853520 w 7292498"/>
                <a:gd name="connsiteY0" fmla="*/ 3360840 h 3498699"/>
                <a:gd name="connsiteX1" fmla="*/ 198200 w 7292498"/>
                <a:gd name="connsiteY1" fmla="*/ 3498000 h 3498699"/>
                <a:gd name="connsiteX2" fmla="*/ 80 w 7292498"/>
                <a:gd name="connsiteY2" fmla="*/ 3391320 h 3498699"/>
                <a:gd name="connsiteX3" fmla="*/ 213440 w 7292498"/>
                <a:gd name="connsiteY3" fmla="*/ 3147480 h 3498699"/>
                <a:gd name="connsiteX4" fmla="*/ 602060 w 7292498"/>
                <a:gd name="connsiteY4" fmla="*/ 2865540 h 3498699"/>
                <a:gd name="connsiteX5" fmla="*/ 739220 w 7292498"/>
                <a:gd name="connsiteY5" fmla="*/ 2568360 h 3498699"/>
                <a:gd name="connsiteX6" fmla="*/ 983060 w 7292498"/>
                <a:gd name="connsiteY6" fmla="*/ 2400720 h 3498699"/>
                <a:gd name="connsiteX7" fmla="*/ 1303100 w 7292498"/>
                <a:gd name="connsiteY7" fmla="*/ 2141640 h 3498699"/>
                <a:gd name="connsiteX8" fmla="*/ 1607900 w 7292498"/>
                <a:gd name="connsiteY8" fmla="*/ 1943520 h 3498699"/>
                <a:gd name="connsiteX9" fmla="*/ 2438480 w 7292498"/>
                <a:gd name="connsiteY9" fmla="*/ 1661580 h 3498699"/>
                <a:gd name="connsiteX10" fmla="*/ 3139520 w 7292498"/>
                <a:gd name="connsiteY10" fmla="*/ 1463460 h 3498699"/>
                <a:gd name="connsiteX11" fmla="*/ 3589100 w 7292498"/>
                <a:gd name="connsiteY11" fmla="*/ 1318680 h 3498699"/>
                <a:gd name="connsiteX12" fmla="*/ 4754960 w 7292498"/>
                <a:gd name="connsiteY12" fmla="*/ 770040 h 3498699"/>
                <a:gd name="connsiteX13" fmla="*/ 5661740 w 7292498"/>
                <a:gd name="connsiteY13" fmla="*/ 427140 h 3498699"/>
                <a:gd name="connsiteX14" fmla="*/ 6301820 w 7292498"/>
                <a:gd name="connsiteY14" fmla="*/ 206160 h 3498699"/>
                <a:gd name="connsiteX15" fmla="*/ 6751400 w 7292498"/>
                <a:gd name="connsiteY15" fmla="*/ 46140 h 3498699"/>
                <a:gd name="connsiteX16" fmla="*/ 7193360 w 7292498"/>
                <a:gd name="connsiteY16" fmla="*/ 15660 h 3498699"/>
                <a:gd name="connsiteX17" fmla="*/ 7193360 w 7292498"/>
                <a:gd name="connsiteY17" fmla="*/ 267120 h 3498699"/>
                <a:gd name="connsiteX18" fmla="*/ 6111320 w 7292498"/>
                <a:gd name="connsiteY18" fmla="*/ 937680 h 3498699"/>
                <a:gd name="connsiteX19" fmla="*/ 4892120 w 7292498"/>
                <a:gd name="connsiteY19" fmla="*/ 1600620 h 3498699"/>
                <a:gd name="connsiteX20" fmla="*/ 2560400 w 7292498"/>
                <a:gd name="connsiteY20" fmla="*/ 2713140 h 3498699"/>
                <a:gd name="connsiteX21" fmla="*/ 853520 w 7292498"/>
                <a:gd name="connsiteY21" fmla="*/ 3360840 h 3498699"/>
                <a:gd name="connsiteX0" fmla="*/ 853520 w 7283126"/>
                <a:gd name="connsiteY0" fmla="*/ 3360840 h 3498699"/>
                <a:gd name="connsiteX1" fmla="*/ 198200 w 7283126"/>
                <a:gd name="connsiteY1" fmla="*/ 3498000 h 3498699"/>
                <a:gd name="connsiteX2" fmla="*/ 80 w 7283126"/>
                <a:gd name="connsiteY2" fmla="*/ 3391320 h 3498699"/>
                <a:gd name="connsiteX3" fmla="*/ 213440 w 7283126"/>
                <a:gd name="connsiteY3" fmla="*/ 3147480 h 3498699"/>
                <a:gd name="connsiteX4" fmla="*/ 602060 w 7283126"/>
                <a:gd name="connsiteY4" fmla="*/ 2865540 h 3498699"/>
                <a:gd name="connsiteX5" fmla="*/ 739220 w 7283126"/>
                <a:gd name="connsiteY5" fmla="*/ 2568360 h 3498699"/>
                <a:gd name="connsiteX6" fmla="*/ 983060 w 7283126"/>
                <a:gd name="connsiteY6" fmla="*/ 2400720 h 3498699"/>
                <a:gd name="connsiteX7" fmla="*/ 1303100 w 7283126"/>
                <a:gd name="connsiteY7" fmla="*/ 2141640 h 3498699"/>
                <a:gd name="connsiteX8" fmla="*/ 1607900 w 7283126"/>
                <a:gd name="connsiteY8" fmla="*/ 1943520 h 3498699"/>
                <a:gd name="connsiteX9" fmla="*/ 2438480 w 7283126"/>
                <a:gd name="connsiteY9" fmla="*/ 1661580 h 3498699"/>
                <a:gd name="connsiteX10" fmla="*/ 3139520 w 7283126"/>
                <a:gd name="connsiteY10" fmla="*/ 1463460 h 3498699"/>
                <a:gd name="connsiteX11" fmla="*/ 3589100 w 7283126"/>
                <a:gd name="connsiteY11" fmla="*/ 1318680 h 3498699"/>
                <a:gd name="connsiteX12" fmla="*/ 4754960 w 7283126"/>
                <a:gd name="connsiteY12" fmla="*/ 770040 h 3498699"/>
                <a:gd name="connsiteX13" fmla="*/ 5661740 w 7283126"/>
                <a:gd name="connsiteY13" fmla="*/ 427140 h 3498699"/>
                <a:gd name="connsiteX14" fmla="*/ 6301820 w 7283126"/>
                <a:gd name="connsiteY14" fmla="*/ 206160 h 3498699"/>
                <a:gd name="connsiteX15" fmla="*/ 6751400 w 7283126"/>
                <a:gd name="connsiteY15" fmla="*/ 46140 h 3498699"/>
                <a:gd name="connsiteX16" fmla="*/ 7170500 w 7283126"/>
                <a:gd name="connsiteY16" fmla="*/ 15660 h 3498699"/>
                <a:gd name="connsiteX17" fmla="*/ 7193360 w 7283126"/>
                <a:gd name="connsiteY17" fmla="*/ 267120 h 3498699"/>
                <a:gd name="connsiteX18" fmla="*/ 6111320 w 7283126"/>
                <a:gd name="connsiteY18" fmla="*/ 937680 h 3498699"/>
                <a:gd name="connsiteX19" fmla="*/ 4892120 w 7283126"/>
                <a:gd name="connsiteY19" fmla="*/ 1600620 h 3498699"/>
                <a:gd name="connsiteX20" fmla="*/ 2560400 w 7283126"/>
                <a:gd name="connsiteY20" fmla="*/ 2713140 h 3498699"/>
                <a:gd name="connsiteX21" fmla="*/ 853520 w 7283126"/>
                <a:gd name="connsiteY21" fmla="*/ 3360840 h 3498699"/>
                <a:gd name="connsiteX0" fmla="*/ 853520 w 7300159"/>
                <a:gd name="connsiteY0" fmla="*/ 3355805 h 3493664"/>
                <a:gd name="connsiteX1" fmla="*/ 198200 w 7300159"/>
                <a:gd name="connsiteY1" fmla="*/ 3492965 h 3493664"/>
                <a:gd name="connsiteX2" fmla="*/ 80 w 7300159"/>
                <a:gd name="connsiteY2" fmla="*/ 3386285 h 3493664"/>
                <a:gd name="connsiteX3" fmla="*/ 213440 w 7300159"/>
                <a:gd name="connsiteY3" fmla="*/ 3142445 h 3493664"/>
                <a:gd name="connsiteX4" fmla="*/ 602060 w 7300159"/>
                <a:gd name="connsiteY4" fmla="*/ 2860505 h 3493664"/>
                <a:gd name="connsiteX5" fmla="*/ 739220 w 7300159"/>
                <a:gd name="connsiteY5" fmla="*/ 2563325 h 3493664"/>
                <a:gd name="connsiteX6" fmla="*/ 983060 w 7300159"/>
                <a:gd name="connsiteY6" fmla="*/ 2395685 h 3493664"/>
                <a:gd name="connsiteX7" fmla="*/ 1303100 w 7300159"/>
                <a:gd name="connsiteY7" fmla="*/ 2136605 h 3493664"/>
                <a:gd name="connsiteX8" fmla="*/ 1607900 w 7300159"/>
                <a:gd name="connsiteY8" fmla="*/ 1938485 h 3493664"/>
                <a:gd name="connsiteX9" fmla="*/ 2438480 w 7300159"/>
                <a:gd name="connsiteY9" fmla="*/ 1656545 h 3493664"/>
                <a:gd name="connsiteX10" fmla="*/ 3139520 w 7300159"/>
                <a:gd name="connsiteY10" fmla="*/ 1458425 h 3493664"/>
                <a:gd name="connsiteX11" fmla="*/ 3589100 w 7300159"/>
                <a:gd name="connsiteY11" fmla="*/ 1313645 h 3493664"/>
                <a:gd name="connsiteX12" fmla="*/ 4754960 w 7300159"/>
                <a:gd name="connsiteY12" fmla="*/ 765005 h 3493664"/>
                <a:gd name="connsiteX13" fmla="*/ 5661740 w 7300159"/>
                <a:gd name="connsiteY13" fmla="*/ 422105 h 3493664"/>
                <a:gd name="connsiteX14" fmla="*/ 6301820 w 7300159"/>
                <a:gd name="connsiteY14" fmla="*/ 201125 h 3493664"/>
                <a:gd name="connsiteX15" fmla="*/ 6751400 w 7300159"/>
                <a:gd name="connsiteY15" fmla="*/ 41105 h 3493664"/>
                <a:gd name="connsiteX16" fmla="*/ 7170500 w 7300159"/>
                <a:gd name="connsiteY16" fmla="*/ 10625 h 3493664"/>
                <a:gd name="connsiteX17" fmla="*/ 7216220 w 7300159"/>
                <a:gd name="connsiteY17" fmla="*/ 193505 h 3493664"/>
                <a:gd name="connsiteX18" fmla="*/ 6111320 w 7300159"/>
                <a:gd name="connsiteY18" fmla="*/ 932645 h 3493664"/>
                <a:gd name="connsiteX19" fmla="*/ 4892120 w 7300159"/>
                <a:gd name="connsiteY19" fmla="*/ 1595585 h 3493664"/>
                <a:gd name="connsiteX20" fmla="*/ 2560400 w 7300159"/>
                <a:gd name="connsiteY20" fmla="*/ 2708105 h 3493664"/>
                <a:gd name="connsiteX21" fmla="*/ 853520 w 7300159"/>
                <a:gd name="connsiteY21" fmla="*/ 3355805 h 3493664"/>
                <a:gd name="connsiteX0" fmla="*/ 853520 w 7279877"/>
                <a:gd name="connsiteY0" fmla="*/ 3355805 h 3493664"/>
                <a:gd name="connsiteX1" fmla="*/ 198200 w 7279877"/>
                <a:gd name="connsiteY1" fmla="*/ 3492965 h 3493664"/>
                <a:gd name="connsiteX2" fmla="*/ 80 w 7279877"/>
                <a:gd name="connsiteY2" fmla="*/ 3386285 h 3493664"/>
                <a:gd name="connsiteX3" fmla="*/ 213440 w 7279877"/>
                <a:gd name="connsiteY3" fmla="*/ 3142445 h 3493664"/>
                <a:gd name="connsiteX4" fmla="*/ 602060 w 7279877"/>
                <a:gd name="connsiteY4" fmla="*/ 2860505 h 3493664"/>
                <a:gd name="connsiteX5" fmla="*/ 739220 w 7279877"/>
                <a:gd name="connsiteY5" fmla="*/ 2563325 h 3493664"/>
                <a:gd name="connsiteX6" fmla="*/ 983060 w 7279877"/>
                <a:gd name="connsiteY6" fmla="*/ 2395685 h 3493664"/>
                <a:gd name="connsiteX7" fmla="*/ 1303100 w 7279877"/>
                <a:gd name="connsiteY7" fmla="*/ 2136605 h 3493664"/>
                <a:gd name="connsiteX8" fmla="*/ 1607900 w 7279877"/>
                <a:gd name="connsiteY8" fmla="*/ 1938485 h 3493664"/>
                <a:gd name="connsiteX9" fmla="*/ 2438480 w 7279877"/>
                <a:gd name="connsiteY9" fmla="*/ 1656545 h 3493664"/>
                <a:gd name="connsiteX10" fmla="*/ 3139520 w 7279877"/>
                <a:gd name="connsiteY10" fmla="*/ 1458425 h 3493664"/>
                <a:gd name="connsiteX11" fmla="*/ 3589100 w 7279877"/>
                <a:gd name="connsiteY11" fmla="*/ 1313645 h 3493664"/>
                <a:gd name="connsiteX12" fmla="*/ 4754960 w 7279877"/>
                <a:gd name="connsiteY12" fmla="*/ 765005 h 3493664"/>
                <a:gd name="connsiteX13" fmla="*/ 5661740 w 7279877"/>
                <a:gd name="connsiteY13" fmla="*/ 422105 h 3493664"/>
                <a:gd name="connsiteX14" fmla="*/ 6301820 w 7279877"/>
                <a:gd name="connsiteY14" fmla="*/ 201125 h 3493664"/>
                <a:gd name="connsiteX15" fmla="*/ 6751400 w 7279877"/>
                <a:gd name="connsiteY15" fmla="*/ 41105 h 3493664"/>
                <a:gd name="connsiteX16" fmla="*/ 7170500 w 7279877"/>
                <a:gd name="connsiteY16" fmla="*/ 10625 h 3493664"/>
                <a:gd name="connsiteX17" fmla="*/ 7216220 w 7279877"/>
                <a:gd name="connsiteY17" fmla="*/ 193505 h 3493664"/>
                <a:gd name="connsiteX18" fmla="*/ 6111320 w 7279877"/>
                <a:gd name="connsiteY18" fmla="*/ 932645 h 3493664"/>
                <a:gd name="connsiteX19" fmla="*/ 4892120 w 7279877"/>
                <a:gd name="connsiteY19" fmla="*/ 1595585 h 3493664"/>
                <a:gd name="connsiteX20" fmla="*/ 2560400 w 7279877"/>
                <a:gd name="connsiteY20" fmla="*/ 2708105 h 3493664"/>
                <a:gd name="connsiteX21" fmla="*/ 853520 w 7279877"/>
                <a:gd name="connsiteY21" fmla="*/ 3355805 h 3493664"/>
                <a:gd name="connsiteX0" fmla="*/ 853520 w 7281118"/>
                <a:gd name="connsiteY0" fmla="*/ 3348316 h 3486175"/>
                <a:gd name="connsiteX1" fmla="*/ 198200 w 7281118"/>
                <a:gd name="connsiteY1" fmla="*/ 3485476 h 3486175"/>
                <a:gd name="connsiteX2" fmla="*/ 80 w 7281118"/>
                <a:gd name="connsiteY2" fmla="*/ 3378796 h 3486175"/>
                <a:gd name="connsiteX3" fmla="*/ 213440 w 7281118"/>
                <a:gd name="connsiteY3" fmla="*/ 3134956 h 3486175"/>
                <a:gd name="connsiteX4" fmla="*/ 602060 w 7281118"/>
                <a:gd name="connsiteY4" fmla="*/ 2853016 h 3486175"/>
                <a:gd name="connsiteX5" fmla="*/ 739220 w 7281118"/>
                <a:gd name="connsiteY5" fmla="*/ 2555836 h 3486175"/>
                <a:gd name="connsiteX6" fmla="*/ 983060 w 7281118"/>
                <a:gd name="connsiteY6" fmla="*/ 2388196 h 3486175"/>
                <a:gd name="connsiteX7" fmla="*/ 1303100 w 7281118"/>
                <a:gd name="connsiteY7" fmla="*/ 2129116 h 3486175"/>
                <a:gd name="connsiteX8" fmla="*/ 1607900 w 7281118"/>
                <a:gd name="connsiteY8" fmla="*/ 1930996 h 3486175"/>
                <a:gd name="connsiteX9" fmla="*/ 2438480 w 7281118"/>
                <a:gd name="connsiteY9" fmla="*/ 1649056 h 3486175"/>
                <a:gd name="connsiteX10" fmla="*/ 3139520 w 7281118"/>
                <a:gd name="connsiteY10" fmla="*/ 1450936 h 3486175"/>
                <a:gd name="connsiteX11" fmla="*/ 3589100 w 7281118"/>
                <a:gd name="connsiteY11" fmla="*/ 1306156 h 3486175"/>
                <a:gd name="connsiteX12" fmla="*/ 4754960 w 7281118"/>
                <a:gd name="connsiteY12" fmla="*/ 757516 h 3486175"/>
                <a:gd name="connsiteX13" fmla="*/ 5661740 w 7281118"/>
                <a:gd name="connsiteY13" fmla="*/ 414616 h 3486175"/>
                <a:gd name="connsiteX14" fmla="*/ 6301820 w 7281118"/>
                <a:gd name="connsiteY14" fmla="*/ 193636 h 3486175"/>
                <a:gd name="connsiteX15" fmla="*/ 6720920 w 7281118"/>
                <a:gd name="connsiteY15" fmla="*/ 79336 h 3486175"/>
                <a:gd name="connsiteX16" fmla="*/ 7170500 w 7281118"/>
                <a:gd name="connsiteY16" fmla="*/ 3136 h 3486175"/>
                <a:gd name="connsiteX17" fmla="*/ 7216220 w 7281118"/>
                <a:gd name="connsiteY17" fmla="*/ 186016 h 3486175"/>
                <a:gd name="connsiteX18" fmla="*/ 6111320 w 7281118"/>
                <a:gd name="connsiteY18" fmla="*/ 925156 h 3486175"/>
                <a:gd name="connsiteX19" fmla="*/ 4892120 w 7281118"/>
                <a:gd name="connsiteY19" fmla="*/ 1588096 h 3486175"/>
                <a:gd name="connsiteX20" fmla="*/ 2560400 w 7281118"/>
                <a:gd name="connsiteY20" fmla="*/ 2700616 h 3486175"/>
                <a:gd name="connsiteX21" fmla="*/ 853520 w 7281118"/>
                <a:gd name="connsiteY21" fmla="*/ 3348316 h 3486175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1607900 w 7281118"/>
                <a:gd name="connsiteY8" fmla="*/ 1931440 h 3486619"/>
                <a:gd name="connsiteX9" fmla="*/ 2438480 w 7281118"/>
                <a:gd name="connsiteY9" fmla="*/ 1649500 h 3486619"/>
                <a:gd name="connsiteX10" fmla="*/ 3139520 w 7281118"/>
                <a:gd name="connsiteY10" fmla="*/ 1451380 h 3486619"/>
                <a:gd name="connsiteX11" fmla="*/ 3589100 w 7281118"/>
                <a:gd name="connsiteY11" fmla="*/ 1306600 h 3486619"/>
                <a:gd name="connsiteX12" fmla="*/ 4754960 w 7281118"/>
                <a:gd name="connsiteY12" fmla="*/ 757960 h 3486619"/>
                <a:gd name="connsiteX13" fmla="*/ 5661740 w 7281118"/>
                <a:gd name="connsiteY13" fmla="*/ 415060 h 3486619"/>
                <a:gd name="connsiteX14" fmla="*/ 6187520 w 7281118"/>
                <a:gd name="connsiteY14" fmla="*/ 255040 h 3486619"/>
                <a:gd name="connsiteX15" fmla="*/ 6720920 w 7281118"/>
                <a:gd name="connsiteY15" fmla="*/ 79780 h 3486619"/>
                <a:gd name="connsiteX16" fmla="*/ 7170500 w 7281118"/>
                <a:gd name="connsiteY16" fmla="*/ 3580 h 3486619"/>
                <a:gd name="connsiteX17" fmla="*/ 7216220 w 7281118"/>
                <a:gd name="connsiteY17" fmla="*/ 186460 h 3486619"/>
                <a:gd name="connsiteX18" fmla="*/ 6111320 w 7281118"/>
                <a:gd name="connsiteY18" fmla="*/ 925600 h 3486619"/>
                <a:gd name="connsiteX19" fmla="*/ 4892120 w 7281118"/>
                <a:gd name="connsiteY19" fmla="*/ 1588540 h 3486619"/>
                <a:gd name="connsiteX20" fmla="*/ 2560400 w 7281118"/>
                <a:gd name="connsiteY20" fmla="*/ 2701060 h 3486619"/>
                <a:gd name="connsiteX21" fmla="*/ 853520 w 7281118"/>
                <a:gd name="connsiteY21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99440 w 7281118"/>
                <a:gd name="connsiteY8" fmla="*/ 190096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89100 w 7281118"/>
                <a:gd name="connsiteY9" fmla="*/ 13066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783660 w 7281118"/>
                <a:gd name="connsiteY11" fmla="*/ 36934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366 h 3486225"/>
                <a:gd name="connsiteX1" fmla="*/ 198200 w 7281118"/>
                <a:gd name="connsiteY1" fmla="*/ 3485526 h 3486225"/>
                <a:gd name="connsiteX2" fmla="*/ 80 w 7281118"/>
                <a:gd name="connsiteY2" fmla="*/ 3378846 h 3486225"/>
                <a:gd name="connsiteX3" fmla="*/ 213440 w 7281118"/>
                <a:gd name="connsiteY3" fmla="*/ 3135006 h 3486225"/>
                <a:gd name="connsiteX4" fmla="*/ 602060 w 7281118"/>
                <a:gd name="connsiteY4" fmla="*/ 2853066 h 3486225"/>
                <a:gd name="connsiteX5" fmla="*/ 739220 w 7281118"/>
                <a:gd name="connsiteY5" fmla="*/ 2555886 h 3486225"/>
                <a:gd name="connsiteX6" fmla="*/ 983060 w 7281118"/>
                <a:gd name="connsiteY6" fmla="*/ 2388246 h 3486225"/>
                <a:gd name="connsiteX7" fmla="*/ 1554560 w 7281118"/>
                <a:gd name="connsiteY7" fmla="*/ 2121546 h 3486225"/>
                <a:gd name="connsiteX8" fmla="*/ 2910920 w 7281118"/>
                <a:gd name="connsiteY8" fmla="*/ 1641486 h 3486225"/>
                <a:gd name="connsiteX9" fmla="*/ 3886280 w 7281118"/>
                <a:gd name="connsiteY9" fmla="*/ 1153806 h 3486225"/>
                <a:gd name="connsiteX10" fmla="*/ 4953080 w 7281118"/>
                <a:gd name="connsiteY10" fmla="*/ 696606 h 3486225"/>
                <a:gd name="connsiteX11" fmla="*/ 5783660 w 7281118"/>
                <a:gd name="connsiteY11" fmla="*/ 368946 h 3486225"/>
                <a:gd name="connsiteX12" fmla="*/ 6225620 w 7281118"/>
                <a:gd name="connsiteY12" fmla="*/ 201306 h 3486225"/>
                <a:gd name="connsiteX13" fmla="*/ 6720920 w 7281118"/>
                <a:gd name="connsiteY13" fmla="*/ 79386 h 3486225"/>
                <a:gd name="connsiteX14" fmla="*/ 7170500 w 7281118"/>
                <a:gd name="connsiteY14" fmla="*/ 3186 h 3486225"/>
                <a:gd name="connsiteX15" fmla="*/ 7216220 w 7281118"/>
                <a:gd name="connsiteY15" fmla="*/ 186066 h 3486225"/>
                <a:gd name="connsiteX16" fmla="*/ 6111320 w 7281118"/>
                <a:gd name="connsiteY16" fmla="*/ 925206 h 3486225"/>
                <a:gd name="connsiteX17" fmla="*/ 4892120 w 7281118"/>
                <a:gd name="connsiteY17" fmla="*/ 1588146 h 3486225"/>
                <a:gd name="connsiteX18" fmla="*/ 2560400 w 7281118"/>
                <a:gd name="connsiteY18" fmla="*/ 2700666 h 3486225"/>
                <a:gd name="connsiteX19" fmla="*/ 853520 w 7281118"/>
                <a:gd name="connsiteY19" fmla="*/ 3348366 h 3486225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0920 w 7281118"/>
                <a:gd name="connsiteY8" fmla="*/ 16471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44020 w 7281118"/>
                <a:gd name="connsiteY6" fmla="*/ 226439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40160 w 7281118"/>
                <a:gd name="connsiteY5" fmla="*/ 279779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63020 w 7281118"/>
                <a:gd name="connsiteY5" fmla="*/ 275207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451 w 7281049"/>
                <a:gd name="connsiteY0" fmla="*/ 3354055 h 3491957"/>
                <a:gd name="connsiteX1" fmla="*/ 198131 w 7281049"/>
                <a:gd name="connsiteY1" fmla="*/ 3491215 h 3491957"/>
                <a:gd name="connsiteX2" fmla="*/ 11 w 7281049"/>
                <a:gd name="connsiteY2" fmla="*/ 3384535 h 3491957"/>
                <a:gd name="connsiteX3" fmla="*/ 190511 w 7281049"/>
                <a:gd name="connsiteY3" fmla="*/ 3117835 h 3491957"/>
                <a:gd name="connsiteX4" fmla="*/ 434350 w 7281049"/>
                <a:gd name="connsiteY4" fmla="*/ 2950194 h 3491957"/>
                <a:gd name="connsiteX5" fmla="*/ 662951 w 7281049"/>
                <a:gd name="connsiteY5" fmla="*/ 2752075 h 3491957"/>
                <a:gd name="connsiteX6" fmla="*/ 754391 w 7281049"/>
                <a:gd name="connsiteY6" fmla="*/ 2477755 h 3491957"/>
                <a:gd name="connsiteX7" fmla="*/ 1043951 w 7281049"/>
                <a:gd name="connsiteY7" fmla="*/ 2264395 h 3491957"/>
                <a:gd name="connsiteX8" fmla="*/ 1592591 w 7281049"/>
                <a:gd name="connsiteY8" fmla="*/ 2058655 h 3491957"/>
                <a:gd name="connsiteX9" fmla="*/ 2918471 w 7281049"/>
                <a:gd name="connsiteY9" fmla="*/ 1609075 h 3491957"/>
                <a:gd name="connsiteX10" fmla="*/ 3886211 w 7281049"/>
                <a:gd name="connsiteY10" fmla="*/ 1159495 h 3491957"/>
                <a:gd name="connsiteX11" fmla="*/ 4953011 w 7281049"/>
                <a:gd name="connsiteY11" fmla="*/ 702295 h 3491957"/>
                <a:gd name="connsiteX12" fmla="*/ 5783591 w 7281049"/>
                <a:gd name="connsiteY12" fmla="*/ 374635 h 3491957"/>
                <a:gd name="connsiteX13" fmla="*/ 6225551 w 7281049"/>
                <a:gd name="connsiteY13" fmla="*/ 206995 h 3491957"/>
                <a:gd name="connsiteX14" fmla="*/ 6720851 w 7281049"/>
                <a:gd name="connsiteY14" fmla="*/ 46975 h 3491957"/>
                <a:gd name="connsiteX15" fmla="*/ 7170431 w 7281049"/>
                <a:gd name="connsiteY15" fmla="*/ 8875 h 3491957"/>
                <a:gd name="connsiteX16" fmla="*/ 7216151 w 7281049"/>
                <a:gd name="connsiteY16" fmla="*/ 191755 h 3491957"/>
                <a:gd name="connsiteX17" fmla="*/ 6111251 w 7281049"/>
                <a:gd name="connsiteY17" fmla="*/ 930895 h 3491957"/>
                <a:gd name="connsiteX18" fmla="*/ 4892051 w 7281049"/>
                <a:gd name="connsiteY18" fmla="*/ 1593835 h 3491957"/>
                <a:gd name="connsiteX19" fmla="*/ 2560331 w 7281049"/>
                <a:gd name="connsiteY19" fmla="*/ 2706355 h 3491957"/>
                <a:gd name="connsiteX20" fmla="*/ 853451 w 7281049"/>
                <a:gd name="connsiteY20" fmla="*/ 3354055 h 3491957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54685 w 7281343"/>
                <a:gd name="connsiteY6" fmla="*/ 24777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77545 w 7281343"/>
                <a:gd name="connsiteY6" fmla="*/ 24396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53 w 7281351"/>
                <a:gd name="connsiteY0" fmla="*/ 3354055 h 3491942"/>
                <a:gd name="connsiteX1" fmla="*/ 198433 w 7281351"/>
                <a:gd name="connsiteY1" fmla="*/ 3491215 h 3491942"/>
                <a:gd name="connsiteX2" fmla="*/ 313 w 7281351"/>
                <a:gd name="connsiteY2" fmla="*/ 3384535 h 3491942"/>
                <a:gd name="connsiteX3" fmla="*/ 160333 w 7281351"/>
                <a:gd name="connsiteY3" fmla="*/ 3125455 h 3491942"/>
                <a:gd name="connsiteX4" fmla="*/ 449892 w 7281351"/>
                <a:gd name="connsiteY4" fmla="*/ 2904474 h 3491942"/>
                <a:gd name="connsiteX5" fmla="*/ 663253 w 7281351"/>
                <a:gd name="connsiteY5" fmla="*/ 2752075 h 3491942"/>
                <a:gd name="connsiteX6" fmla="*/ 777553 w 7281351"/>
                <a:gd name="connsiteY6" fmla="*/ 2439655 h 3491942"/>
                <a:gd name="connsiteX7" fmla="*/ 1044253 w 7281351"/>
                <a:gd name="connsiteY7" fmla="*/ 2264395 h 3491942"/>
                <a:gd name="connsiteX8" fmla="*/ 1592893 w 7281351"/>
                <a:gd name="connsiteY8" fmla="*/ 2058655 h 3491942"/>
                <a:gd name="connsiteX9" fmla="*/ 2918773 w 7281351"/>
                <a:gd name="connsiteY9" fmla="*/ 1609075 h 3491942"/>
                <a:gd name="connsiteX10" fmla="*/ 3886513 w 7281351"/>
                <a:gd name="connsiteY10" fmla="*/ 1159495 h 3491942"/>
                <a:gd name="connsiteX11" fmla="*/ 4953313 w 7281351"/>
                <a:gd name="connsiteY11" fmla="*/ 702295 h 3491942"/>
                <a:gd name="connsiteX12" fmla="*/ 5783893 w 7281351"/>
                <a:gd name="connsiteY12" fmla="*/ 374635 h 3491942"/>
                <a:gd name="connsiteX13" fmla="*/ 6225853 w 7281351"/>
                <a:gd name="connsiteY13" fmla="*/ 206995 h 3491942"/>
                <a:gd name="connsiteX14" fmla="*/ 6721153 w 7281351"/>
                <a:gd name="connsiteY14" fmla="*/ 46975 h 3491942"/>
                <a:gd name="connsiteX15" fmla="*/ 7170733 w 7281351"/>
                <a:gd name="connsiteY15" fmla="*/ 8875 h 3491942"/>
                <a:gd name="connsiteX16" fmla="*/ 7216453 w 7281351"/>
                <a:gd name="connsiteY16" fmla="*/ 191755 h 3491942"/>
                <a:gd name="connsiteX17" fmla="*/ 6111553 w 7281351"/>
                <a:gd name="connsiteY17" fmla="*/ 930895 h 3491942"/>
                <a:gd name="connsiteX18" fmla="*/ 4892353 w 7281351"/>
                <a:gd name="connsiteY18" fmla="*/ 1593835 h 3491942"/>
                <a:gd name="connsiteX19" fmla="*/ 2560633 w 7281351"/>
                <a:gd name="connsiteY19" fmla="*/ 2706355 h 3491942"/>
                <a:gd name="connsiteX20" fmla="*/ 853753 w 7281351"/>
                <a:gd name="connsiteY20" fmla="*/ 3354055 h 3491942"/>
                <a:gd name="connsiteX0" fmla="*/ 857089 w 7284687"/>
                <a:gd name="connsiteY0" fmla="*/ 3354055 h 3491863"/>
                <a:gd name="connsiteX1" fmla="*/ 201769 w 7284687"/>
                <a:gd name="connsiteY1" fmla="*/ 3491215 h 3491863"/>
                <a:gd name="connsiteX2" fmla="*/ 3649 w 7284687"/>
                <a:gd name="connsiteY2" fmla="*/ 3384535 h 3491863"/>
                <a:gd name="connsiteX3" fmla="*/ 102709 w 7284687"/>
                <a:gd name="connsiteY3" fmla="*/ 3171175 h 3491863"/>
                <a:gd name="connsiteX4" fmla="*/ 453228 w 7284687"/>
                <a:gd name="connsiteY4" fmla="*/ 2904474 h 3491863"/>
                <a:gd name="connsiteX5" fmla="*/ 666589 w 7284687"/>
                <a:gd name="connsiteY5" fmla="*/ 2752075 h 3491863"/>
                <a:gd name="connsiteX6" fmla="*/ 780889 w 7284687"/>
                <a:gd name="connsiteY6" fmla="*/ 2439655 h 3491863"/>
                <a:gd name="connsiteX7" fmla="*/ 1047589 w 7284687"/>
                <a:gd name="connsiteY7" fmla="*/ 2264395 h 3491863"/>
                <a:gd name="connsiteX8" fmla="*/ 1596229 w 7284687"/>
                <a:gd name="connsiteY8" fmla="*/ 2058655 h 3491863"/>
                <a:gd name="connsiteX9" fmla="*/ 2922109 w 7284687"/>
                <a:gd name="connsiteY9" fmla="*/ 1609075 h 3491863"/>
                <a:gd name="connsiteX10" fmla="*/ 3889849 w 7284687"/>
                <a:gd name="connsiteY10" fmla="*/ 1159495 h 3491863"/>
                <a:gd name="connsiteX11" fmla="*/ 4956649 w 7284687"/>
                <a:gd name="connsiteY11" fmla="*/ 702295 h 3491863"/>
                <a:gd name="connsiteX12" fmla="*/ 5787229 w 7284687"/>
                <a:gd name="connsiteY12" fmla="*/ 374635 h 3491863"/>
                <a:gd name="connsiteX13" fmla="*/ 6229189 w 7284687"/>
                <a:gd name="connsiteY13" fmla="*/ 206995 h 3491863"/>
                <a:gd name="connsiteX14" fmla="*/ 6724489 w 7284687"/>
                <a:gd name="connsiteY14" fmla="*/ 46975 h 3491863"/>
                <a:gd name="connsiteX15" fmla="*/ 7174069 w 7284687"/>
                <a:gd name="connsiteY15" fmla="*/ 8875 h 3491863"/>
                <a:gd name="connsiteX16" fmla="*/ 7219789 w 7284687"/>
                <a:gd name="connsiteY16" fmla="*/ 191755 h 3491863"/>
                <a:gd name="connsiteX17" fmla="*/ 6114889 w 7284687"/>
                <a:gd name="connsiteY17" fmla="*/ 930895 h 3491863"/>
                <a:gd name="connsiteX18" fmla="*/ 4895689 w 7284687"/>
                <a:gd name="connsiteY18" fmla="*/ 1593835 h 3491863"/>
                <a:gd name="connsiteX19" fmla="*/ 2563969 w 7284687"/>
                <a:gd name="connsiteY19" fmla="*/ 2706355 h 3491863"/>
                <a:gd name="connsiteX20" fmla="*/ 857089 w 7284687"/>
                <a:gd name="connsiteY20" fmla="*/ 3354055 h 3491863"/>
                <a:gd name="connsiteX0" fmla="*/ 871686 w 7299284"/>
                <a:gd name="connsiteY0" fmla="*/ 3354055 h 3491745"/>
                <a:gd name="connsiteX1" fmla="*/ 216366 w 7299284"/>
                <a:gd name="connsiteY1" fmla="*/ 3491215 h 3491745"/>
                <a:gd name="connsiteX2" fmla="*/ 3006 w 7299284"/>
                <a:gd name="connsiteY2" fmla="*/ 3369295 h 3491745"/>
                <a:gd name="connsiteX3" fmla="*/ 117306 w 7299284"/>
                <a:gd name="connsiteY3" fmla="*/ 3171175 h 3491745"/>
                <a:gd name="connsiteX4" fmla="*/ 467825 w 7299284"/>
                <a:gd name="connsiteY4" fmla="*/ 2904474 h 3491745"/>
                <a:gd name="connsiteX5" fmla="*/ 681186 w 7299284"/>
                <a:gd name="connsiteY5" fmla="*/ 2752075 h 3491745"/>
                <a:gd name="connsiteX6" fmla="*/ 795486 w 7299284"/>
                <a:gd name="connsiteY6" fmla="*/ 2439655 h 3491745"/>
                <a:gd name="connsiteX7" fmla="*/ 1062186 w 7299284"/>
                <a:gd name="connsiteY7" fmla="*/ 2264395 h 3491745"/>
                <a:gd name="connsiteX8" fmla="*/ 1610826 w 7299284"/>
                <a:gd name="connsiteY8" fmla="*/ 2058655 h 3491745"/>
                <a:gd name="connsiteX9" fmla="*/ 2936706 w 7299284"/>
                <a:gd name="connsiteY9" fmla="*/ 1609075 h 3491745"/>
                <a:gd name="connsiteX10" fmla="*/ 3904446 w 7299284"/>
                <a:gd name="connsiteY10" fmla="*/ 1159495 h 3491745"/>
                <a:gd name="connsiteX11" fmla="*/ 4971246 w 7299284"/>
                <a:gd name="connsiteY11" fmla="*/ 702295 h 3491745"/>
                <a:gd name="connsiteX12" fmla="*/ 5801826 w 7299284"/>
                <a:gd name="connsiteY12" fmla="*/ 374635 h 3491745"/>
                <a:gd name="connsiteX13" fmla="*/ 6243786 w 7299284"/>
                <a:gd name="connsiteY13" fmla="*/ 206995 h 3491745"/>
                <a:gd name="connsiteX14" fmla="*/ 6739086 w 7299284"/>
                <a:gd name="connsiteY14" fmla="*/ 46975 h 3491745"/>
                <a:gd name="connsiteX15" fmla="*/ 7188666 w 7299284"/>
                <a:gd name="connsiteY15" fmla="*/ 8875 h 3491745"/>
                <a:gd name="connsiteX16" fmla="*/ 7234386 w 7299284"/>
                <a:gd name="connsiteY16" fmla="*/ 191755 h 3491745"/>
                <a:gd name="connsiteX17" fmla="*/ 6129486 w 7299284"/>
                <a:gd name="connsiteY17" fmla="*/ 930895 h 3491745"/>
                <a:gd name="connsiteX18" fmla="*/ 4910286 w 7299284"/>
                <a:gd name="connsiteY18" fmla="*/ 1593835 h 3491745"/>
                <a:gd name="connsiteX19" fmla="*/ 2578566 w 7299284"/>
                <a:gd name="connsiteY19" fmla="*/ 2706355 h 3491745"/>
                <a:gd name="connsiteX20" fmla="*/ 871686 w 7299284"/>
                <a:gd name="connsiteY20" fmla="*/ 3354055 h 3491745"/>
                <a:gd name="connsiteX0" fmla="*/ 872816 w 7300414"/>
                <a:gd name="connsiteY0" fmla="*/ 3354055 h 3440193"/>
                <a:gd name="connsiteX1" fmla="*/ 240356 w 7300414"/>
                <a:gd name="connsiteY1" fmla="*/ 3437875 h 3440193"/>
                <a:gd name="connsiteX2" fmla="*/ 4136 w 7300414"/>
                <a:gd name="connsiteY2" fmla="*/ 3369295 h 3440193"/>
                <a:gd name="connsiteX3" fmla="*/ 118436 w 7300414"/>
                <a:gd name="connsiteY3" fmla="*/ 3171175 h 3440193"/>
                <a:gd name="connsiteX4" fmla="*/ 468955 w 7300414"/>
                <a:gd name="connsiteY4" fmla="*/ 2904474 h 3440193"/>
                <a:gd name="connsiteX5" fmla="*/ 682316 w 7300414"/>
                <a:gd name="connsiteY5" fmla="*/ 2752075 h 3440193"/>
                <a:gd name="connsiteX6" fmla="*/ 796616 w 7300414"/>
                <a:gd name="connsiteY6" fmla="*/ 2439655 h 3440193"/>
                <a:gd name="connsiteX7" fmla="*/ 1063316 w 7300414"/>
                <a:gd name="connsiteY7" fmla="*/ 2264395 h 3440193"/>
                <a:gd name="connsiteX8" fmla="*/ 1611956 w 7300414"/>
                <a:gd name="connsiteY8" fmla="*/ 2058655 h 3440193"/>
                <a:gd name="connsiteX9" fmla="*/ 2937836 w 7300414"/>
                <a:gd name="connsiteY9" fmla="*/ 1609075 h 3440193"/>
                <a:gd name="connsiteX10" fmla="*/ 3905576 w 7300414"/>
                <a:gd name="connsiteY10" fmla="*/ 1159495 h 3440193"/>
                <a:gd name="connsiteX11" fmla="*/ 4972376 w 7300414"/>
                <a:gd name="connsiteY11" fmla="*/ 702295 h 3440193"/>
                <a:gd name="connsiteX12" fmla="*/ 5802956 w 7300414"/>
                <a:gd name="connsiteY12" fmla="*/ 374635 h 3440193"/>
                <a:gd name="connsiteX13" fmla="*/ 6244916 w 7300414"/>
                <a:gd name="connsiteY13" fmla="*/ 206995 h 3440193"/>
                <a:gd name="connsiteX14" fmla="*/ 6740216 w 7300414"/>
                <a:gd name="connsiteY14" fmla="*/ 46975 h 3440193"/>
                <a:gd name="connsiteX15" fmla="*/ 7189796 w 7300414"/>
                <a:gd name="connsiteY15" fmla="*/ 8875 h 3440193"/>
                <a:gd name="connsiteX16" fmla="*/ 7235516 w 7300414"/>
                <a:gd name="connsiteY16" fmla="*/ 191755 h 3440193"/>
                <a:gd name="connsiteX17" fmla="*/ 6130616 w 7300414"/>
                <a:gd name="connsiteY17" fmla="*/ 930895 h 3440193"/>
                <a:gd name="connsiteX18" fmla="*/ 4911416 w 7300414"/>
                <a:gd name="connsiteY18" fmla="*/ 1593835 h 3440193"/>
                <a:gd name="connsiteX19" fmla="*/ 2579696 w 7300414"/>
                <a:gd name="connsiteY19" fmla="*/ 2706355 h 3440193"/>
                <a:gd name="connsiteX20" fmla="*/ 872816 w 7300414"/>
                <a:gd name="connsiteY20" fmla="*/ 3354055 h 3440193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2579696 w 7300414"/>
                <a:gd name="connsiteY19" fmla="*/ 2706355 h 3439006"/>
                <a:gd name="connsiteX20" fmla="*/ 933776 w 7300414"/>
                <a:gd name="connsiteY20" fmla="*/ 3285475 h 3439006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933776 w 7300414"/>
                <a:gd name="connsiteY20" fmla="*/ 3285475 h 3439006"/>
                <a:gd name="connsiteX0" fmla="*/ 857576 w 7300414"/>
                <a:gd name="connsiteY0" fmla="*/ 330071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57576 w 7300414"/>
                <a:gd name="connsiteY20" fmla="*/ 330071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8117"/>
                <a:gd name="connsiteY0" fmla="*/ 3343507 h 3466558"/>
                <a:gd name="connsiteX1" fmla="*/ 240356 w 7308117"/>
                <a:gd name="connsiteY1" fmla="*/ 3465427 h 3466558"/>
                <a:gd name="connsiteX2" fmla="*/ 4136 w 7308117"/>
                <a:gd name="connsiteY2" fmla="*/ 3396847 h 3466558"/>
                <a:gd name="connsiteX3" fmla="*/ 118436 w 7308117"/>
                <a:gd name="connsiteY3" fmla="*/ 3198727 h 3466558"/>
                <a:gd name="connsiteX4" fmla="*/ 468955 w 7308117"/>
                <a:gd name="connsiteY4" fmla="*/ 2932026 h 3466558"/>
                <a:gd name="connsiteX5" fmla="*/ 682316 w 7308117"/>
                <a:gd name="connsiteY5" fmla="*/ 2779627 h 3466558"/>
                <a:gd name="connsiteX6" fmla="*/ 796616 w 7308117"/>
                <a:gd name="connsiteY6" fmla="*/ 2467207 h 3466558"/>
                <a:gd name="connsiteX7" fmla="*/ 1063316 w 7308117"/>
                <a:gd name="connsiteY7" fmla="*/ 2291947 h 3466558"/>
                <a:gd name="connsiteX8" fmla="*/ 1611956 w 7308117"/>
                <a:gd name="connsiteY8" fmla="*/ 2086207 h 3466558"/>
                <a:gd name="connsiteX9" fmla="*/ 2937836 w 7308117"/>
                <a:gd name="connsiteY9" fmla="*/ 1636627 h 3466558"/>
                <a:gd name="connsiteX10" fmla="*/ 3905576 w 7308117"/>
                <a:gd name="connsiteY10" fmla="*/ 1187047 h 3466558"/>
                <a:gd name="connsiteX11" fmla="*/ 4972376 w 7308117"/>
                <a:gd name="connsiteY11" fmla="*/ 729847 h 3466558"/>
                <a:gd name="connsiteX12" fmla="*/ 5802956 w 7308117"/>
                <a:gd name="connsiteY12" fmla="*/ 402187 h 3466558"/>
                <a:gd name="connsiteX13" fmla="*/ 6244916 w 7308117"/>
                <a:gd name="connsiteY13" fmla="*/ 234547 h 3466558"/>
                <a:gd name="connsiteX14" fmla="*/ 6740216 w 7308117"/>
                <a:gd name="connsiteY14" fmla="*/ 74527 h 3466558"/>
                <a:gd name="connsiteX15" fmla="*/ 7151696 w 7308117"/>
                <a:gd name="connsiteY15" fmla="*/ 5947 h 3466558"/>
                <a:gd name="connsiteX16" fmla="*/ 7235516 w 7308117"/>
                <a:gd name="connsiteY16" fmla="*/ 219307 h 3466558"/>
                <a:gd name="connsiteX17" fmla="*/ 6130616 w 7308117"/>
                <a:gd name="connsiteY17" fmla="*/ 958447 h 3466558"/>
                <a:gd name="connsiteX18" fmla="*/ 4911416 w 7308117"/>
                <a:gd name="connsiteY18" fmla="*/ 1621387 h 3466558"/>
                <a:gd name="connsiteX19" fmla="*/ 1939616 w 7308117"/>
                <a:gd name="connsiteY19" fmla="*/ 2992987 h 3466558"/>
                <a:gd name="connsiteX20" fmla="*/ 849956 w 7308117"/>
                <a:gd name="connsiteY20" fmla="*/ 3343507 h 3466558"/>
                <a:gd name="connsiteX0" fmla="*/ 849956 w 7352318"/>
                <a:gd name="connsiteY0" fmla="*/ 3340189 h 3463240"/>
                <a:gd name="connsiteX1" fmla="*/ 240356 w 7352318"/>
                <a:gd name="connsiteY1" fmla="*/ 3462109 h 3463240"/>
                <a:gd name="connsiteX2" fmla="*/ 4136 w 7352318"/>
                <a:gd name="connsiteY2" fmla="*/ 3393529 h 3463240"/>
                <a:gd name="connsiteX3" fmla="*/ 118436 w 7352318"/>
                <a:gd name="connsiteY3" fmla="*/ 3195409 h 3463240"/>
                <a:gd name="connsiteX4" fmla="*/ 468955 w 7352318"/>
                <a:gd name="connsiteY4" fmla="*/ 2928708 h 3463240"/>
                <a:gd name="connsiteX5" fmla="*/ 682316 w 7352318"/>
                <a:gd name="connsiteY5" fmla="*/ 2776309 h 3463240"/>
                <a:gd name="connsiteX6" fmla="*/ 796616 w 7352318"/>
                <a:gd name="connsiteY6" fmla="*/ 2463889 h 3463240"/>
                <a:gd name="connsiteX7" fmla="*/ 1063316 w 7352318"/>
                <a:gd name="connsiteY7" fmla="*/ 2288629 h 3463240"/>
                <a:gd name="connsiteX8" fmla="*/ 1611956 w 7352318"/>
                <a:gd name="connsiteY8" fmla="*/ 2082889 h 3463240"/>
                <a:gd name="connsiteX9" fmla="*/ 2937836 w 7352318"/>
                <a:gd name="connsiteY9" fmla="*/ 1633309 h 3463240"/>
                <a:gd name="connsiteX10" fmla="*/ 3905576 w 7352318"/>
                <a:gd name="connsiteY10" fmla="*/ 1183729 h 3463240"/>
                <a:gd name="connsiteX11" fmla="*/ 4972376 w 7352318"/>
                <a:gd name="connsiteY11" fmla="*/ 726529 h 3463240"/>
                <a:gd name="connsiteX12" fmla="*/ 5802956 w 7352318"/>
                <a:gd name="connsiteY12" fmla="*/ 398869 h 3463240"/>
                <a:gd name="connsiteX13" fmla="*/ 6244916 w 7352318"/>
                <a:gd name="connsiteY13" fmla="*/ 231229 h 3463240"/>
                <a:gd name="connsiteX14" fmla="*/ 6740216 w 7352318"/>
                <a:gd name="connsiteY14" fmla="*/ 71209 h 3463240"/>
                <a:gd name="connsiteX15" fmla="*/ 7151696 w 7352318"/>
                <a:gd name="connsiteY15" fmla="*/ 2629 h 3463240"/>
                <a:gd name="connsiteX16" fmla="*/ 7288856 w 7352318"/>
                <a:gd name="connsiteY16" fmla="*/ 155029 h 3463240"/>
                <a:gd name="connsiteX17" fmla="*/ 6130616 w 7352318"/>
                <a:gd name="connsiteY17" fmla="*/ 955129 h 3463240"/>
                <a:gd name="connsiteX18" fmla="*/ 4911416 w 7352318"/>
                <a:gd name="connsiteY18" fmla="*/ 1618069 h 3463240"/>
                <a:gd name="connsiteX19" fmla="*/ 1939616 w 7352318"/>
                <a:gd name="connsiteY19" fmla="*/ 2989669 h 3463240"/>
                <a:gd name="connsiteX20" fmla="*/ 849956 w 7352318"/>
                <a:gd name="connsiteY20" fmla="*/ 3340189 h 3463240"/>
                <a:gd name="connsiteX0" fmla="*/ 849956 w 7358790"/>
                <a:gd name="connsiteY0" fmla="*/ 3349491 h 3472542"/>
                <a:gd name="connsiteX1" fmla="*/ 240356 w 7358790"/>
                <a:gd name="connsiteY1" fmla="*/ 3471411 h 3472542"/>
                <a:gd name="connsiteX2" fmla="*/ 4136 w 7358790"/>
                <a:gd name="connsiteY2" fmla="*/ 3402831 h 3472542"/>
                <a:gd name="connsiteX3" fmla="*/ 118436 w 7358790"/>
                <a:gd name="connsiteY3" fmla="*/ 3204711 h 3472542"/>
                <a:gd name="connsiteX4" fmla="*/ 468955 w 7358790"/>
                <a:gd name="connsiteY4" fmla="*/ 2938010 h 3472542"/>
                <a:gd name="connsiteX5" fmla="*/ 682316 w 7358790"/>
                <a:gd name="connsiteY5" fmla="*/ 2785611 h 3472542"/>
                <a:gd name="connsiteX6" fmla="*/ 796616 w 7358790"/>
                <a:gd name="connsiteY6" fmla="*/ 2473191 h 3472542"/>
                <a:gd name="connsiteX7" fmla="*/ 1063316 w 7358790"/>
                <a:gd name="connsiteY7" fmla="*/ 2297931 h 3472542"/>
                <a:gd name="connsiteX8" fmla="*/ 1611956 w 7358790"/>
                <a:gd name="connsiteY8" fmla="*/ 2092191 h 3472542"/>
                <a:gd name="connsiteX9" fmla="*/ 2937836 w 7358790"/>
                <a:gd name="connsiteY9" fmla="*/ 1642611 h 3472542"/>
                <a:gd name="connsiteX10" fmla="*/ 3905576 w 7358790"/>
                <a:gd name="connsiteY10" fmla="*/ 1193031 h 3472542"/>
                <a:gd name="connsiteX11" fmla="*/ 4972376 w 7358790"/>
                <a:gd name="connsiteY11" fmla="*/ 735831 h 3472542"/>
                <a:gd name="connsiteX12" fmla="*/ 5802956 w 7358790"/>
                <a:gd name="connsiteY12" fmla="*/ 408171 h 3472542"/>
                <a:gd name="connsiteX13" fmla="*/ 6244916 w 7358790"/>
                <a:gd name="connsiteY13" fmla="*/ 240531 h 3472542"/>
                <a:gd name="connsiteX14" fmla="*/ 6740216 w 7358790"/>
                <a:gd name="connsiteY14" fmla="*/ 80511 h 3472542"/>
                <a:gd name="connsiteX15" fmla="*/ 7151696 w 7358790"/>
                <a:gd name="connsiteY15" fmla="*/ 11931 h 3472542"/>
                <a:gd name="connsiteX16" fmla="*/ 7288856 w 7358790"/>
                <a:gd name="connsiteY16" fmla="*/ 164331 h 3472542"/>
                <a:gd name="connsiteX17" fmla="*/ 6130616 w 7358790"/>
                <a:gd name="connsiteY17" fmla="*/ 964431 h 3472542"/>
                <a:gd name="connsiteX18" fmla="*/ 4911416 w 7358790"/>
                <a:gd name="connsiteY18" fmla="*/ 1627371 h 3472542"/>
                <a:gd name="connsiteX19" fmla="*/ 1939616 w 7358790"/>
                <a:gd name="connsiteY19" fmla="*/ 2998971 h 3472542"/>
                <a:gd name="connsiteX20" fmla="*/ 849956 w 7358790"/>
                <a:gd name="connsiteY20" fmla="*/ 3349491 h 3472542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802956 w 7356305"/>
                <a:gd name="connsiteY12" fmla="*/ 39635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597216 w 7356305"/>
                <a:gd name="connsiteY12" fmla="*/ 49541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6244916 w 7356305"/>
                <a:gd name="connsiteY12" fmla="*/ 228712 h 3460723"/>
                <a:gd name="connsiteX13" fmla="*/ 6595436 w 7356305"/>
                <a:gd name="connsiteY13" fmla="*/ 129652 h 3460723"/>
                <a:gd name="connsiteX14" fmla="*/ 7151696 w 7356305"/>
                <a:gd name="connsiteY14" fmla="*/ 112 h 3460723"/>
                <a:gd name="connsiteX15" fmla="*/ 7288856 w 7356305"/>
                <a:gd name="connsiteY15" fmla="*/ 152512 h 3460723"/>
                <a:gd name="connsiteX16" fmla="*/ 6130616 w 7356305"/>
                <a:gd name="connsiteY16" fmla="*/ 952612 h 3460723"/>
                <a:gd name="connsiteX17" fmla="*/ 4911416 w 7356305"/>
                <a:gd name="connsiteY17" fmla="*/ 1615552 h 3460723"/>
                <a:gd name="connsiteX18" fmla="*/ 1939616 w 7356305"/>
                <a:gd name="connsiteY18" fmla="*/ 2987152 h 3460723"/>
                <a:gd name="connsiteX19" fmla="*/ 849956 w 7356305"/>
                <a:gd name="connsiteY19" fmla="*/ 3337672 h 3460723"/>
                <a:gd name="connsiteX0" fmla="*/ 849956 w 7356305"/>
                <a:gd name="connsiteY0" fmla="*/ 3337720 h 3460771"/>
                <a:gd name="connsiteX1" fmla="*/ 240356 w 7356305"/>
                <a:gd name="connsiteY1" fmla="*/ 3459640 h 3460771"/>
                <a:gd name="connsiteX2" fmla="*/ 4136 w 7356305"/>
                <a:gd name="connsiteY2" fmla="*/ 3391060 h 3460771"/>
                <a:gd name="connsiteX3" fmla="*/ 118436 w 7356305"/>
                <a:gd name="connsiteY3" fmla="*/ 3192940 h 3460771"/>
                <a:gd name="connsiteX4" fmla="*/ 468955 w 7356305"/>
                <a:gd name="connsiteY4" fmla="*/ 2926239 h 3460771"/>
                <a:gd name="connsiteX5" fmla="*/ 682316 w 7356305"/>
                <a:gd name="connsiteY5" fmla="*/ 2773840 h 3460771"/>
                <a:gd name="connsiteX6" fmla="*/ 796616 w 7356305"/>
                <a:gd name="connsiteY6" fmla="*/ 2461420 h 3460771"/>
                <a:gd name="connsiteX7" fmla="*/ 1063316 w 7356305"/>
                <a:gd name="connsiteY7" fmla="*/ 2286160 h 3460771"/>
                <a:gd name="connsiteX8" fmla="*/ 1611956 w 7356305"/>
                <a:gd name="connsiteY8" fmla="*/ 2080420 h 3460771"/>
                <a:gd name="connsiteX9" fmla="*/ 2937836 w 7356305"/>
                <a:gd name="connsiteY9" fmla="*/ 1630840 h 3460771"/>
                <a:gd name="connsiteX10" fmla="*/ 3905576 w 7356305"/>
                <a:gd name="connsiteY10" fmla="*/ 1181260 h 3460771"/>
                <a:gd name="connsiteX11" fmla="*/ 4972376 w 7356305"/>
                <a:gd name="connsiteY11" fmla="*/ 724060 h 3460771"/>
                <a:gd name="connsiteX12" fmla="*/ 5741996 w 7356305"/>
                <a:gd name="connsiteY12" fmla="*/ 411640 h 3460771"/>
                <a:gd name="connsiteX13" fmla="*/ 6595436 w 7356305"/>
                <a:gd name="connsiteY13" fmla="*/ 129700 h 3460771"/>
                <a:gd name="connsiteX14" fmla="*/ 7151696 w 7356305"/>
                <a:gd name="connsiteY14" fmla="*/ 160 h 3460771"/>
                <a:gd name="connsiteX15" fmla="*/ 7288856 w 7356305"/>
                <a:gd name="connsiteY15" fmla="*/ 152560 h 3460771"/>
                <a:gd name="connsiteX16" fmla="*/ 6130616 w 7356305"/>
                <a:gd name="connsiteY16" fmla="*/ 952660 h 3460771"/>
                <a:gd name="connsiteX17" fmla="*/ 4911416 w 7356305"/>
                <a:gd name="connsiteY17" fmla="*/ 1615600 h 3460771"/>
                <a:gd name="connsiteX18" fmla="*/ 1939616 w 7356305"/>
                <a:gd name="connsiteY18" fmla="*/ 2987200 h 3460771"/>
                <a:gd name="connsiteX19" fmla="*/ 849956 w 7356305"/>
                <a:gd name="connsiteY19" fmla="*/ 3337720 h 3460771"/>
                <a:gd name="connsiteX0" fmla="*/ 849956 w 7362399"/>
                <a:gd name="connsiteY0" fmla="*/ 3339066 h 3462117"/>
                <a:gd name="connsiteX1" fmla="*/ 240356 w 7362399"/>
                <a:gd name="connsiteY1" fmla="*/ 3460986 h 3462117"/>
                <a:gd name="connsiteX2" fmla="*/ 4136 w 7362399"/>
                <a:gd name="connsiteY2" fmla="*/ 3392406 h 3462117"/>
                <a:gd name="connsiteX3" fmla="*/ 118436 w 7362399"/>
                <a:gd name="connsiteY3" fmla="*/ 3194286 h 3462117"/>
                <a:gd name="connsiteX4" fmla="*/ 468955 w 7362399"/>
                <a:gd name="connsiteY4" fmla="*/ 2927585 h 3462117"/>
                <a:gd name="connsiteX5" fmla="*/ 682316 w 7362399"/>
                <a:gd name="connsiteY5" fmla="*/ 2775186 h 3462117"/>
                <a:gd name="connsiteX6" fmla="*/ 796616 w 7362399"/>
                <a:gd name="connsiteY6" fmla="*/ 2462766 h 3462117"/>
                <a:gd name="connsiteX7" fmla="*/ 1063316 w 7362399"/>
                <a:gd name="connsiteY7" fmla="*/ 2287506 h 3462117"/>
                <a:gd name="connsiteX8" fmla="*/ 1611956 w 7362399"/>
                <a:gd name="connsiteY8" fmla="*/ 2081766 h 3462117"/>
                <a:gd name="connsiteX9" fmla="*/ 2937836 w 7362399"/>
                <a:gd name="connsiteY9" fmla="*/ 1632186 h 3462117"/>
                <a:gd name="connsiteX10" fmla="*/ 3905576 w 7362399"/>
                <a:gd name="connsiteY10" fmla="*/ 1182606 h 3462117"/>
                <a:gd name="connsiteX11" fmla="*/ 4972376 w 7362399"/>
                <a:gd name="connsiteY11" fmla="*/ 725406 h 3462117"/>
                <a:gd name="connsiteX12" fmla="*/ 5741996 w 7362399"/>
                <a:gd name="connsiteY12" fmla="*/ 412986 h 3462117"/>
                <a:gd name="connsiteX13" fmla="*/ 6397316 w 7362399"/>
                <a:gd name="connsiteY13" fmla="*/ 184386 h 3462117"/>
                <a:gd name="connsiteX14" fmla="*/ 7151696 w 7362399"/>
                <a:gd name="connsiteY14" fmla="*/ 1506 h 3462117"/>
                <a:gd name="connsiteX15" fmla="*/ 7288856 w 7362399"/>
                <a:gd name="connsiteY15" fmla="*/ 153906 h 3462117"/>
                <a:gd name="connsiteX16" fmla="*/ 6130616 w 7362399"/>
                <a:gd name="connsiteY16" fmla="*/ 954006 h 3462117"/>
                <a:gd name="connsiteX17" fmla="*/ 4911416 w 7362399"/>
                <a:gd name="connsiteY17" fmla="*/ 1616946 h 3462117"/>
                <a:gd name="connsiteX18" fmla="*/ 1939616 w 7362399"/>
                <a:gd name="connsiteY18" fmla="*/ 2988546 h 3462117"/>
                <a:gd name="connsiteX19" fmla="*/ 849956 w 7362399"/>
                <a:gd name="connsiteY19" fmla="*/ 3339066 h 3462117"/>
                <a:gd name="connsiteX0" fmla="*/ 849956 w 7362399"/>
                <a:gd name="connsiteY0" fmla="*/ 3353700 h 3476751"/>
                <a:gd name="connsiteX1" fmla="*/ 240356 w 7362399"/>
                <a:gd name="connsiteY1" fmla="*/ 3475620 h 3476751"/>
                <a:gd name="connsiteX2" fmla="*/ 4136 w 7362399"/>
                <a:gd name="connsiteY2" fmla="*/ 3407040 h 3476751"/>
                <a:gd name="connsiteX3" fmla="*/ 118436 w 7362399"/>
                <a:gd name="connsiteY3" fmla="*/ 3208920 h 3476751"/>
                <a:gd name="connsiteX4" fmla="*/ 468955 w 7362399"/>
                <a:gd name="connsiteY4" fmla="*/ 2942219 h 3476751"/>
                <a:gd name="connsiteX5" fmla="*/ 682316 w 7362399"/>
                <a:gd name="connsiteY5" fmla="*/ 2789820 h 3476751"/>
                <a:gd name="connsiteX6" fmla="*/ 796616 w 7362399"/>
                <a:gd name="connsiteY6" fmla="*/ 2477400 h 3476751"/>
                <a:gd name="connsiteX7" fmla="*/ 1063316 w 7362399"/>
                <a:gd name="connsiteY7" fmla="*/ 2302140 h 3476751"/>
                <a:gd name="connsiteX8" fmla="*/ 1611956 w 7362399"/>
                <a:gd name="connsiteY8" fmla="*/ 2096400 h 3476751"/>
                <a:gd name="connsiteX9" fmla="*/ 2937836 w 7362399"/>
                <a:gd name="connsiteY9" fmla="*/ 1646820 h 3476751"/>
                <a:gd name="connsiteX10" fmla="*/ 3905576 w 7362399"/>
                <a:gd name="connsiteY10" fmla="*/ 1197240 h 3476751"/>
                <a:gd name="connsiteX11" fmla="*/ 4972376 w 7362399"/>
                <a:gd name="connsiteY11" fmla="*/ 740040 h 3476751"/>
                <a:gd name="connsiteX12" fmla="*/ 5741996 w 7362399"/>
                <a:gd name="connsiteY12" fmla="*/ 427620 h 3476751"/>
                <a:gd name="connsiteX13" fmla="*/ 6397316 w 7362399"/>
                <a:gd name="connsiteY13" fmla="*/ 199020 h 3476751"/>
                <a:gd name="connsiteX14" fmla="*/ 7151696 w 7362399"/>
                <a:gd name="connsiteY14" fmla="*/ 900 h 3476751"/>
                <a:gd name="connsiteX15" fmla="*/ 7288856 w 7362399"/>
                <a:gd name="connsiteY15" fmla="*/ 168540 h 3476751"/>
                <a:gd name="connsiteX16" fmla="*/ 6130616 w 7362399"/>
                <a:gd name="connsiteY16" fmla="*/ 968640 h 3476751"/>
                <a:gd name="connsiteX17" fmla="*/ 4911416 w 7362399"/>
                <a:gd name="connsiteY17" fmla="*/ 1631580 h 3476751"/>
                <a:gd name="connsiteX18" fmla="*/ 1939616 w 7362399"/>
                <a:gd name="connsiteY18" fmla="*/ 3003180 h 3476751"/>
                <a:gd name="connsiteX19" fmla="*/ 849956 w 7362399"/>
                <a:gd name="connsiteY19" fmla="*/ 3353700 h 3476751"/>
                <a:gd name="connsiteX0" fmla="*/ 849956 w 7346316"/>
                <a:gd name="connsiteY0" fmla="*/ 3353700 h 3476751"/>
                <a:gd name="connsiteX1" fmla="*/ 240356 w 7346316"/>
                <a:gd name="connsiteY1" fmla="*/ 3475620 h 3476751"/>
                <a:gd name="connsiteX2" fmla="*/ 4136 w 7346316"/>
                <a:gd name="connsiteY2" fmla="*/ 3407040 h 3476751"/>
                <a:gd name="connsiteX3" fmla="*/ 118436 w 7346316"/>
                <a:gd name="connsiteY3" fmla="*/ 3208920 h 3476751"/>
                <a:gd name="connsiteX4" fmla="*/ 468955 w 7346316"/>
                <a:gd name="connsiteY4" fmla="*/ 2942219 h 3476751"/>
                <a:gd name="connsiteX5" fmla="*/ 682316 w 7346316"/>
                <a:gd name="connsiteY5" fmla="*/ 2789820 h 3476751"/>
                <a:gd name="connsiteX6" fmla="*/ 796616 w 7346316"/>
                <a:gd name="connsiteY6" fmla="*/ 2477400 h 3476751"/>
                <a:gd name="connsiteX7" fmla="*/ 1063316 w 7346316"/>
                <a:gd name="connsiteY7" fmla="*/ 2302140 h 3476751"/>
                <a:gd name="connsiteX8" fmla="*/ 1611956 w 7346316"/>
                <a:gd name="connsiteY8" fmla="*/ 2096400 h 3476751"/>
                <a:gd name="connsiteX9" fmla="*/ 2937836 w 7346316"/>
                <a:gd name="connsiteY9" fmla="*/ 1646820 h 3476751"/>
                <a:gd name="connsiteX10" fmla="*/ 3905576 w 7346316"/>
                <a:gd name="connsiteY10" fmla="*/ 1197240 h 3476751"/>
                <a:gd name="connsiteX11" fmla="*/ 4972376 w 7346316"/>
                <a:gd name="connsiteY11" fmla="*/ 740040 h 3476751"/>
                <a:gd name="connsiteX12" fmla="*/ 5741996 w 7346316"/>
                <a:gd name="connsiteY12" fmla="*/ 427620 h 3476751"/>
                <a:gd name="connsiteX13" fmla="*/ 6397316 w 7346316"/>
                <a:gd name="connsiteY13" fmla="*/ 199020 h 3476751"/>
                <a:gd name="connsiteX14" fmla="*/ 7090736 w 7346316"/>
                <a:gd name="connsiteY14" fmla="*/ 900 h 3476751"/>
                <a:gd name="connsiteX15" fmla="*/ 7288856 w 7346316"/>
                <a:gd name="connsiteY15" fmla="*/ 168540 h 3476751"/>
                <a:gd name="connsiteX16" fmla="*/ 6130616 w 7346316"/>
                <a:gd name="connsiteY16" fmla="*/ 968640 h 3476751"/>
                <a:gd name="connsiteX17" fmla="*/ 4911416 w 7346316"/>
                <a:gd name="connsiteY17" fmla="*/ 1631580 h 3476751"/>
                <a:gd name="connsiteX18" fmla="*/ 1939616 w 7346316"/>
                <a:gd name="connsiteY18" fmla="*/ 3003180 h 3476751"/>
                <a:gd name="connsiteX19" fmla="*/ 849956 w 7346316"/>
                <a:gd name="connsiteY19" fmla="*/ 3353700 h 3476751"/>
                <a:gd name="connsiteX0" fmla="*/ 849956 w 7346316"/>
                <a:gd name="connsiteY0" fmla="*/ 336158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849956 w 7346316"/>
                <a:gd name="connsiteY19" fmla="*/ 336158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84283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78949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9553"/>
                <a:gd name="connsiteY0" fmla="*/ 3233899 h 3486490"/>
                <a:gd name="connsiteX1" fmla="*/ 240356 w 7349553"/>
                <a:gd name="connsiteY1" fmla="*/ 3485359 h 3486490"/>
                <a:gd name="connsiteX2" fmla="*/ 4136 w 7349553"/>
                <a:gd name="connsiteY2" fmla="*/ 3416779 h 3486490"/>
                <a:gd name="connsiteX3" fmla="*/ 118436 w 7349553"/>
                <a:gd name="connsiteY3" fmla="*/ 3218659 h 3486490"/>
                <a:gd name="connsiteX4" fmla="*/ 468955 w 7349553"/>
                <a:gd name="connsiteY4" fmla="*/ 2951958 h 3486490"/>
                <a:gd name="connsiteX5" fmla="*/ 682316 w 7349553"/>
                <a:gd name="connsiteY5" fmla="*/ 2799559 h 3486490"/>
                <a:gd name="connsiteX6" fmla="*/ 796616 w 7349553"/>
                <a:gd name="connsiteY6" fmla="*/ 2487139 h 3486490"/>
                <a:gd name="connsiteX7" fmla="*/ 1063316 w 7349553"/>
                <a:gd name="connsiteY7" fmla="*/ 2311879 h 3486490"/>
                <a:gd name="connsiteX8" fmla="*/ 1611956 w 7349553"/>
                <a:gd name="connsiteY8" fmla="*/ 2106139 h 3486490"/>
                <a:gd name="connsiteX9" fmla="*/ 2937836 w 7349553"/>
                <a:gd name="connsiteY9" fmla="*/ 1656559 h 3486490"/>
                <a:gd name="connsiteX10" fmla="*/ 3905576 w 7349553"/>
                <a:gd name="connsiteY10" fmla="*/ 1206979 h 3486490"/>
                <a:gd name="connsiteX11" fmla="*/ 4972376 w 7349553"/>
                <a:gd name="connsiteY11" fmla="*/ 749779 h 3486490"/>
                <a:gd name="connsiteX12" fmla="*/ 5741996 w 7349553"/>
                <a:gd name="connsiteY12" fmla="*/ 437359 h 3486490"/>
                <a:gd name="connsiteX13" fmla="*/ 6397316 w 7349553"/>
                <a:gd name="connsiteY13" fmla="*/ 208759 h 3486490"/>
                <a:gd name="connsiteX14" fmla="*/ 7090736 w 7349553"/>
                <a:gd name="connsiteY14" fmla="*/ 10639 h 3486490"/>
                <a:gd name="connsiteX15" fmla="*/ 7288856 w 7349553"/>
                <a:gd name="connsiteY15" fmla="*/ 178279 h 3486490"/>
                <a:gd name="connsiteX16" fmla="*/ 6084896 w 7349553"/>
                <a:gd name="connsiteY16" fmla="*/ 1077439 h 3486490"/>
                <a:gd name="connsiteX17" fmla="*/ 4789496 w 7349553"/>
                <a:gd name="connsiteY17" fmla="*/ 1770859 h 3486490"/>
                <a:gd name="connsiteX18" fmla="*/ 2183456 w 7349553"/>
                <a:gd name="connsiteY18" fmla="*/ 2929099 h 3486490"/>
                <a:gd name="connsiteX19" fmla="*/ 1261436 w 7349553"/>
                <a:gd name="connsiteY19" fmla="*/ 3233899 h 3486490"/>
                <a:gd name="connsiteX0" fmla="*/ 1261436 w 7350094"/>
                <a:gd name="connsiteY0" fmla="*/ 3233276 h 3485867"/>
                <a:gd name="connsiteX1" fmla="*/ 240356 w 7350094"/>
                <a:gd name="connsiteY1" fmla="*/ 3484736 h 3485867"/>
                <a:gd name="connsiteX2" fmla="*/ 4136 w 7350094"/>
                <a:gd name="connsiteY2" fmla="*/ 3416156 h 3485867"/>
                <a:gd name="connsiteX3" fmla="*/ 118436 w 7350094"/>
                <a:gd name="connsiteY3" fmla="*/ 3218036 h 3485867"/>
                <a:gd name="connsiteX4" fmla="*/ 468955 w 7350094"/>
                <a:gd name="connsiteY4" fmla="*/ 2951335 h 3485867"/>
                <a:gd name="connsiteX5" fmla="*/ 682316 w 7350094"/>
                <a:gd name="connsiteY5" fmla="*/ 2798936 h 3485867"/>
                <a:gd name="connsiteX6" fmla="*/ 796616 w 7350094"/>
                <a:gd name="connsiteY6" fmla="*/ 2486516 h 3485867"/>
                <a:gd name="connsiteX7" fmla="*/ 1063316 w 7350094"/>
                <a:gd name="connsiteY7" fmla="*/ 2311256 h 3485867"/>
                <a:gd name="connsiteX8" fmla="*/ 1611956 w 7350094"/>
                <a:gd name="connsiteY8" fmla="*/ 2105516 h 3485867"/>
                <a:gd name="connsiteX9" fmla="*/ 2937836 w 7350094"/>
                <a:gd name="connsiteY9" fmla="*/ 1655936 h 3485867"/>
                <a:gd name="connsiteX10" fmla="*/ 3905576 w 7350094"/>
                <a:gd name="connsiteY10" fmla="*/ 1206356 h 3485867"/>
                <a:gd name="connsiteX11" fmla="*/ 4972376 w 7350094"/>
                <a:gd name="connsiteY11" fmla="*/ 749156 h 3485867"/>
                <a:gd name="connsiteX12" fmla="*/ 5741996 w 7350094"/>
                <a:gd name="connsiteY12" fmla="*/ 436736 h 3485867"/>
                <a:gd name="connsiteX13" fmla="*/ 6397316 w 7350094"/>
                <a:gd name="connsiteY13" fmla="*/ 208136 h 3485867"/>
                <a:gd name="connsiteX14" fmla="*/ 7090736 w 7350094"/>
                <a:gd name="connsiteY14" fmla="*/ 10016 h 3485867"/>
                <a:gd name="connsiteX15" fmla="*/ 7288856 w 7350094"/>
                <a:gd name="connsiteY15" fmla="*/ 177656 h 3485867"/>
                <a:gd name="connsiteX16" fmla="*/ 6077276 w 7350094"/>
                <a:gd name="connsiteY16" fmla="*/ 1046336 h 3485867"/>
                <a:gd name="connsiteX17" fmla="*/ 4789496 w 7350094"/>
                <a:gd name="connsiteY17" fmla="*/ 1770236 h 3485867"/>
                <a:gd name="connsiteX18" fmla="*/ 2183456 w 7350094"/>
                <a:gd name="connsiteY18" fmla="*/ 2928476 h 3485867"/>
                <a:gd name="connsiteX19" fmla="*/ 1261436 w 7350094"/>
                <a:gd name="connsiteY19" fmla="*/ 3233276 h 3485867"/>
                <a:gd name="connsiteX0" fmla="*/ 1261436 w 7350094"/>
                <a:gd name="connsiteY0" fmla="*/ 3228711 h 3481302"/>
                <a:gd name="connsiteX1" fmla="*/ 240356 w 7350094"/>
                <a:gd name="connsiteY1" fmla="*/ 3480171 h 3481302"/>
                <a:gd name="connsiteX2" fmla="*/ 4136 w 7350094"/>
                <a:gd name="connsiteY2" fmla="*/ 3411591 h 3481302"/>
                <a:gd name="connsiteX3" fmla="*/ 118436 w 7350094"/>
                <a:gd name="connsiteY3" fmla="*/ 3213471 h 3481302"/>
                <a:gd name="connsiteX4" fmla="*/ 468955 w 7350094"/>
                <a:gd name="connsiteY4" fmla="*/ 2946770 h 3481302"/>
                <a:gd name="connsiteX5" fmla="*/ 682316 w 7350094"/>
                <a:gd name="connsiteY5" fmla="*/ 2794371 h 3481302"/>
                <a:gd name="connsiteX6" fmla="*/ 796616 w 7350094"/>
                <a:gd name="connsiteY6" fmla="*/ 2481951 h 3481302"/>
                <a:gd name="connsiteX7" fmla="*/ 1063316 w 7350094"/>
                <a:gd name="connsiteY7" fmla="*/ 2306691 h 3481302"/>
                <a:gd name="connsiteX8" fmla="*/ 1611956 w 7350094"/>
                <a:gd name="connsiteY8" fmla="*/ 2100951 h 3481302"/>
                <a:gd name="connsiteX9" fmla="*/ 2937836 w 7350094"/>
                <a:gd name="connsiteY9" fmla="*/ 1651371 h 3481302"/>
                <a:gd name="connsiteX10" fmla="*/ 3905576 w 7350094"/>
                <a:gd name="connsiteY10" fmla="*/ 1201791 h 3481302"/>
                <a:gd name="connsiteX11" fmla="*/ 4972376 w 7350094"/>
                <a:gd name="connsiteY11" fmla="*/ 744591 h 3481302"/>
                <a:gd name="connsiteX12" fmla="*/ 5741996 w 7350094"/>
                <a:gd name="connsiteY12" fmla="*/ 432171 h 3481302"/>
                <a:gd name="connsiteX13" fmla="*/ 6397316 w 7350094"/>
                <a:gd name="connsiteY13" fmla="*/ 203571 h 3481302"/>
                <a:gd name="connsiteX14" fmla="*/ 7090736 w 7350094"/>
                <a:gd name="connsiteY14" fmla="*/ 5451 h 3481302"/>
                <a:gd name="connsiteX15" fmla="*/ 7288856 w 7350094"/>
                <a:gd name="connsiteY15" fmla="*/ 150231 h 3481302"/>
                <a:gd name="connsiteX16" fmla="*/ 6077276 w 7350094"/>
                <a:gd name="connsiteY16" fmla="*/ 1041771 h 3481302"/>
                <a:gd name="connsiteX17" fmla="*/ 4789496 w 7350094"/>
                <a:gd name="connsiteY17" fmla="*/ 1765671 h 3481302"/>
                <a:gd name="connsiteX18" fmla="*/ 2183456 w 7350094"/>
                <a:gd name="connsiteY18" fmla="*/ 2923911 h 3481302"/>
                <a:gd name="connsiteX19" fmla="*/ 1261436 w 7350094"/>
                <a:gd name="connsiteY19" fmla="*/ 3228711 h 3481302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65416"/>
                <a:gd name="connsiteY0" fmla="*/ 3261360 h 3513951"/>
                <a:gd name="connsiteX1" fmla="*/ 240356 w 7365416"/>
                <a:gd name="connsiteY1" fmla="*/ 3512820 h 3513951"/>
                <a:gd name="connsiteX2" fmla="*/ 4136 w 7365416"/>
                <a:gd name="connsiteY2" fmla="*/ 3444240 h 3513951"/>
                <a:gd name="connsiteX3" fmla="*/ 118436 w 7365416"/>
                <a:gd name="connsiteY3" fmla="*/ 3246120 h 3513951"/>
                <a:gd name="connsiteX4" fmla="*/ 468955 w 7365416"/>
                <a:gd name="connsiteY4" fmla="*/ 2979419 h 3513951"/>
                <a:gd name="connsiteX5" fmla="*/ 682316 w 7365416"/>
                <a:gd name="connsiteY5" fmla="*/ 2827020 h 3513951"/>
                <a:gd name="connsiteX6" fmla="*/ 796616 w 7365416"/>
                <a:gd name="connsiteY6" fmla="*/ 2514600 h 3513951"/>
                <a:gd name="connsiteX7" fmla="*/ 1063316 w 7365416"/>
                <a:gd name="connsiteY7" fmla="*/ 2339340 h 3513951"/>
                <a:gd name="connsiteX8" fmla="*/ 1611956 w 7365416"/>
                <a:gd name="connsiteY8" fmla="*/ 2133600 h 3513951"/>
                <a:gd name="connsiteX9" fmla="*/ 2937836 w 7365416"/>
                <a:gd name="connsiteY9" fmla="*/ 1684020 h 3513951"/>
                <a:gd name="connsiteX10" fmla="*/ 3905576 w 7365416"/>
                <a:gd name="connsiteY10" fmla="*/ 1234440 h 3513951"/>
                <a:gd name="connsiteX11" fmla="*/ 4972376 w 7365416"/>
                <a:gd name="connsiteY11" fmla="*/ 777240 h 3513951"/>
                <a:gd name="connsiteX12" fmla="*/ 5741996 w 7365416"/>
                <a:gd name="connsiteY12" fmla="*/ 464820 h 3513951"/>
                <a:gd name="connsiteX13" fmla="*/ 6397316 w 7365416"/>
                <a:gd name="connsiteY13" fmla="*/ 236220 h 3513951"/>
                <a:gd name="connsiteX14" fmla="*/ 7113596 w 7365416"/>
                <a:gd name="connsiteY14" fmla="*/ 15240 h 3513951"/>
                <a:gd name="connsiteX15" fmla="*/ 7288856 w 7365416"/>
                <a:gd name="connsiteY15" fmla="*/ 182880 h 3513951"/>
                <a:gd name="connsiteX16" fmla="*/ 6077276 w 7365416"/>
                <a:gd name="connsiteY16" fmla="*/ 1074420 h 3513951"/>
                <a:gd name="connsiteX17" fmla="*/ 4789496 w 7365416"/>
                <a:gd name="connsiteY17" fmla="*/ 1798320 h 3513951"/>
                <a:gd name="connsiteX18" fmla="*/ 2183456 w 7365416"/>
                <a:gd name="connsiteY18" fmla="*/ 2956560 h 3513951"/>
                <a:gd name="connsiteX19" fmla="*/ 1261436 w 7365416"/>
                <a:gd name="connsiteY19" fmla="*/ 3261360 h 3513951"/>
                <a:gd name="connsiteX0" fmla="*/ 1261436 w 7365416"/>
                <a:gd name="connsiteY0" fmla="*/ 32613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261436 w 7365416"/>
                <a:gd name="connsiteY20" fmla="*/ 32613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368116 w 7365416"/>
                <a:gd name="connsiteY20" fmla="*/ 32232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368116 w 7365416"/>
                <a:gd name="connsiteY20" fmla="*/ 322326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406216 w 7365416"/>
                <a:gd name="connsiteY20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741996 w 7365416"/>
                <a:gd name="connsiteY12" fmla="*/ 46482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51296 w 7365416"/>
                <a:gd name="connsiteY11" fmla="*/ 128778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36056 w 7365416"/>
                <a:gd name="connsiteY11" fmla="*/ 126492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3179"/>
                <a:gd name="connsiteY0" fmla="*/ 3196688 h 3510560"/>
                <a:gd name="connsiteX1" fmla="*/ 735654 w 7363179"/>
                <a:gd name="connsiteY1" fmla="*/ 3387188 h 3510560"/>
                <a:gd name="connsiteX2" fmla="*/ 240356 w 7363179"/>
                <a:gd name="connsiteY2" fmla="*/ 3509108 h 3510560"/>
                <a:gd name="connsiteX3" fmla="*/ 4136 w 7363179"/>
                <a:gd name="connsiteY3" fmla="*/ 3440528 h 3510560"/>
                <a:gd name="connsiteX4" fmla="*/ 118436 w 7363179"/>
                <a:gd name="connsiteY4" fmla="*/ 3242408 h 3510560"/>
                <a:gd name="connsiteX5" fmla="*/ 468955 w 7363179"/>
                <a:gd name="connsiteY5" fmla="*/ 2975707 h 3510560"/>
                <a:gd name="connsiteX6" fmla="*/ 682316 w 7363179"/>
                <a:gd name="connsiteY6" fmla="*/ 2823308 h 3510560"/>
                <a:gd name="connsiteX7" fmla="*/ 796616 w 7363179"/>
                <a:gd name="connsiteY7" fmla="*/ 2510888 h 3510560"/>
                <a:gd name="connsiteX8" fmla="*/ 1063316 w 7363179"/>
                <a:gd name="connsiteY8" fmla="*/ 2335628 h 3510560"/>
                <a:gd name="connsiteX9" fmla="*/ 1611956 w 7363179"/>
                <a:gd name="connsiteY9" fmla="*/ 2129888 h 3510560"/>
                <a:gd name="connsiteX10" fmla="*/ 2937836 w 7363179"/>
                <a:gd name="connsiteY10" fmla="*/ 1680308 h 3510560"/>
                <a:gd name="connsiteX11" fmla="*/ 3936056 w 7363179"/>
                <a:gd name="connsiteY11" fmla="*/ 1261208 h 3510560"/>
                <a:gd name="connsiteX12" fmla="*/ 5048576 w 7363179"/>
                <a:gd name="connsiteY12" fmla="*/ 781148 h 3510560"/>
                <a:gd name="connsiteX13" fmla="*/ 6145856 w 7363179"/>
                <a:gd name="connsiteY13" fmla="*/ 362048 h 3510560"/>
                <a:gd name="connsiteX14" fmla="*/ 7113596 w 7363179"/>
                <a:gd name="connsiteY14" fmla="*/ 11528 h 3510560"/>
                <a:gd name="connsiteX15" fmla="*/ 7288856 w 7363179"/>
                <a:gd name="connsiteY15" fmla="*/ 179168 h 3510560"/>
                <a:gd name="connsiteX16" fmla="*/ 6077276 w 7363179"/>
                <a:gd name="connsiteY16" fmla="*/ 1070708 h 3510560"/>
                <a:gd name="connsiteX17" fmla="*/ 4789496 w 7363179"/>
                <a:gd name="connsiteY17" fmla="*/ 1794608 h 3510560"/>
                <a:gd name="connsiteX18" fmla="*/ 2442536 w 7363179"/>
                <a:gd name="connsiteY18" fmla="*/ 2808068 h 3510560"/>
                <a:gd name="connsiteX19" fmla="*/ 1406216 w 7363179"/>
                <a:gd name="connsiteY19" fmla="*/ 3196688 h 351056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3405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09783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70921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68635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7455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1317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9541"/>
                <a:gd name="connsiteX1" fmla="*/ 735654 w 7363179"/>
                <a:gd name="connsiteY1" fmla="*/ 3385618 h 3509541"/>
                <a:gd name="connsiteX2" fmla="*/ 240356 w 7363179"/>
                <a:gd name="connsiteY2" fmla="*/ 3507538 h 3509541"/>
                <a:gd name="connsiteX3" fmla="*/ 4136 w 7363179"/>
                <a:gd name="connsiteY3" fmla="*/ 3438958 h 3509541"/>
                <a:gd name="connsiteX4" fmla="*/ 118436 w 7363179"/>
                <a:gd name="connsiteY4" fmla="*/ 3164638 h 3509541"/>
                <a:gd name="connsiteX5" fmla="*/ 468955 w 7363179"/>
                <a:gd name="connsiteY5" fmla="*/ 2913177 h 3509541"/>
                <a:gd name="connsiteX6" fmla="*/ 705176 w 7363179"/>
                <a:gd name="connsiteY6" fmla="*/ 2768398 h 3509541"/>
                <a:gd name="connsiteX7" fmla="*/ 796616 w 7363179"/>
                <a:gd name="connsiteY7" fmla="*/ 2455978 h 3509541"/>
                <a:gd name="connsiteX8" fmla="*/ 1040456 w 7363179"/>
                <a:gd name="connsiteY8" fmla="*/ 2257858 h 3509541"/>
                <a:gd name="connsiteX9" fmla="*/ 1688156 w 7363179"/>
                <a:gd name="connsiteY9" fmla="*/ 2029258 h 3509541"/>
                <a:gd name="connsiteX10" fmla="*/ 2945456 w 7363179"/>
                <a:gd name="connsiteY10" fmla="*/ 1655878 h 3509541"/>
                <a:gd name="connsiteX11" fmla="*/ 3936056 w 7363179"/>
                <a:gd name="connsiteY11" fmla="*/ 1259638 h 3509541"/>
                <a:gd name="connsiteX12" fmla="*/ 5048576 w 7363179"/>
                <a:gd name="connsiteY12" fmla="*/ 779578 h 3509541"/>
                <a:gd name="connsiteX13" fmla="*/ 6145856 w 7363179"/>
                <a:gd name="connsiteY13" fmla="*/ 337618 h 3509541"/>
                <a:gd name="connsiteX14" fmla="*/ 7113596 w 7363179"/>
                <a:gd name="connsiteY14" fmla="*/ 9958 h 3509541"/>
                <a:gd name="connsiteX15" fmla="*/ 7288856 w 7363179"/>
                <a:gd name="connsiteY15" fmla="*/ 177598 h 3509541"/>
                <a:gd name="connsiteX16" fmla="*/ 6077276 w 7363179"/>
                <a:gd name="connsiteY16" fmla="*/ 1069138 h 3509541"/>
                <a:gd name="connsiteX17" fmla="*/ 4789496 w 7363179"/>
                <a:gd name="connsiteY17" fmla="*/ 1793038 h 3509541"/>
                <a:gd name="connsiteX18" fmla="*/ 2442536 w 7363179"/>
                <a:gd name="connsiteY18" fmla="*/ 2806498 h 3509541"/>
                <a:gd name="connsiteX19" fmla="*/ 1406216 w 7363179"/>
                <a:gd name="connsiteY19" fmla="*/ 3195118 h 3509541"/>
                <a:gd name="connsiteX0" fmla="*/ 1406612 w 7363575"/>
                <a:gd name="connsiteY0" fmla="*/ 3195118 h 3482708"/>
                <a:gd name="connsiteX1" fmla="*/ 736050 w 7363575"/>
                <a:gd name="connsiteY1" fmla="*/ 3385618 h 3482708"/>
                <a:gd name="connsiteX2" fmla="*/ 248372 w 7363575"/>
                <a:gd name="connsiteY2" fmla="*/ 3477058 h 3482708"/>
                <a:gd name="connsiteX3" fmla="*/ 4532 w 7363575"/>
                <a:gd name="connsiteY3" fmla="*/ 3438958 h 3482708"/>
                <a:gd name="connsiteX4" fmla="*/ 118832 w 7363575"/>
                <a:gd name="connsiteY4" fmla="*/ 3164638 h 3482708"/>
                <a:gd name="connsiteX5" fmla="*/ 469351 w 7363575"/>
                <a:gd name="connsiteY5" fmla="*/ 2913177 h 3482708"/>
                <a:gd name="connsiteX6" fmla="*/ 705572 w 7363575"/>
                <a:gd name="connsiteY6" fmla="*/ 2768398 h 3482708"/>
                <a:gd name="connsiteX7" fmla="*/ 797012 w 7363575"/>
                <a:gd name="connsiteY7" fmla="*/ 2455978 h 3482708"/>
                <a:gd name="connsiteX8" fmla="*/ 1040852 w 7363575"/>
                <a:gd name="connsiteY8" fmla="*/ 2257858 h 3482708"/>
                <a:gd name="connsiteX9" fmla="*/ 1688552 w 7363575"/>
                <a:gd name="connsiteY9" fmla="*/ 2029258 h 3482708"/>
                <a:gd name="connsiteX10" fmla="*/ 2945852 w 7363575"/>
                <a:gd name="connsiteY10" fmla="*/ 1655878 h 3482708"/>
                <a:gd name="connsiteX11" fmla="*/ 3936452 w 7363575"/>
                <a:gd name="connsiteY11" fmla="*/ 1259638 h 3482708"/>
                <a:gd name="connsiteX12" fmla="*/ 5048972 w 7363575"/>
                <a:gd name="connsiteY12" fmla="*/ 779578 h 3482708"/>
                <a:gd name="connsiteX13" fmla="*/ 6146252 w 7363575"/>
                <a:gd name="connsiteY13" fmla="*/ 337618 h 3482708"/>
                <a:gd name="connsiteX14" fmla="*/ 7113992 w 7363575"/>
                <a:gd name="connsiteY14" fmla="*/ 9958 h 3482708"/>
                <a:gd name="connsiteX15" fmla="*/ 7289252 w 7363575"/>
                <a:gd name="connsiteY15" fmla="*/ 177598 h 3482708"/>
                <a:gd name="connsiteX16" fmla="*/ 6077672 w 7363575"/>
                <a:gd name="connsiteY16" fmla="*/ 1069138 h 3482708"/>
                <a:gd name="connsiteX17" fmla="*/ 4789892 w 7363575"/>
                <a:gd name="connsiteY17" fmla="*/ 1793038 h 3482708"/>
                <a:gd name="connsiteX18" fmla="*/ 2442932 w 7363575"/>
                <a:gd name="connsiteY18" fmla="*/ 2806498 h 3482708"/>
                <a:gd name="connsiteX19" fmla="*/ 1406612 w 7363575"/>
                <a:gd name="connsiteY19" fmla="*/ 3195118 h 3482708"/>
                <a:gd name="connsiteX0" fmla="*/ 1436001 w 7392964"/>
                <a:gd name="connsiteY0" fmla="*/ 3195118 h 3477996"/>
                <a:gd name="connsiteX1" fmla="*/ 765439 w 7392964"/>
                <a:gd name="connsiteY1" fmla="*/ 3385618 h 3477996"/>
                <a:gd name="connsiteX2" fmla="*/ 277761 w 7392964"/>
                <a:gd name="connsiteY2" fmla="*/ 3477058 h 3477996"/>
                <a:gd name="connsiteX3" fmla="*/ 3441 w 7392964"/>
                <a:gd name="connsiteY3" fmla="*/ 3377998 h 3477996"/>
                <a:gd name="connsiteX4" fmla="*/ 148221 w 7392964"/>
                <a:gd name="connsiteY4" fmla="*/ 3164638 h 3477996"/>
                <a:gd name="connsiteX5" fmla="*/ 498740 w 7392964"/>
                <a:gd name="connsiteY5" fmla="*/ 2913177 h 3477996"/>
                <a:gd name="connsiteX6" fmla="*/ 734961 w 7392964"/>
                <a:gd name="connsiteY6" fmla="*/ 2768398 h 3477996"/>
                <a:gd name="connsiteX7" fmla="*/ 826401 w 7392964"/>
                <a:gd name="connsiteY7" fmla="*/ 2455978 h 3477996"/>
                <a:gd name="connsiteX8" fmla="*/ 1070241 w 7392964"/>
                <a:gd name="connsiteY8" fmla="*/ 2257858 h 3477996"/>
                <a:gd name="connsiteX9" fmla="*/ 1717941 w 7392964"/>
                <a:gd name="connsiteY9" fmla="*/ 2029258 h 3477996"/>
                <a:gd name="connsiteX10" fmla="*/ 2975241 w 7392964"/>
                <a:gd name="connsiteY10" fmla="*/ 1655878 h 3477996"/>
                <a:gd name="connsiteX11" fmla="*/ 3965841 w 7392964"/>
                <a:gd name="connsiteY11" fmla="*/ 1259638 h 3477996"/>
                <a:gd name="connsiteX12" fmla="*/ 5078361 w 7392964"/>
                <a:gd name="connsiteY12" fmla="*/ 779578 h 3477996"/>
                <a:gd name="connsiteX13" fmla="*/ 6175641 w 7392964"/>
                <a:gd name="connsiteY13" fmla="*/ 337618 h 3477996"/>
                <a:gd name="connsiteX14" fmla="*/ 7143381 w 7392964"/>
                <a:gd name="connsiteY14" fmla="*/ 9958 h 3477996"/>
                <a:gd name="connsiteX15" fmla="*/ 7318641 w 7392964"/>
                <a:gd name="connsiteY15" fmla="*/ 177598 h 3477996"/>
                <a:gd name="connsiteX16" fmla="*/ 6107061 w 7392964"/>
                <a:gd name="connsiteY16" fmla="*/ 1069138 h 3477996"/>
                <a:gd name="connsiteX17" fmla="*/ 4819281 w 7392964"/>
                <a:gd name="connsiteY17" fmla="*/ 1793038 h 3477996"/>
                <a:gd name="connsiteX18" fmla="*/ 2472321 w 7392964"/>
                <a:gd name="connsiteY18" fmla="*/ 2806498 h 3477996"/>
                <a:gd name="connsiteX19" fmla="*/ 1436001 w 7392964"/>
                <a:gd name="connsiteY19" fmla="*/ 3195118 h 3477996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32623 w 7390626"/>
                <a:gd name="connsiteY6" fmla="*/ 276839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77403 w 7390626"/>
                <a:gd name="connsiteY7" fmla="*/ 242549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66023 w 7390626"/>
                <a:gd name="connsiteY8" fmla="*/ 21816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27923 w 7390626"/>
                <a:gd name="connsiteY8" fmla="*/ 218927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53703 w 7390626"/>
                <a:gd name="connsiteY9" fmla="*/ 197591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33963"/>
                <a:gd name="connsiteX1" fmla="*/ 763101 w 7390626"/>
                <a:gd name="connsiteY1" fmla="*/ 338561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  <a:gd name="connsiteX0" fmla="*/ 1433663 w 7390626"/>
                <a:gd name="connsiteY0" fmla="*/ 3195118 h 3433963"/>
                <a:gd name="connsiteX1" fmla="*/ 763101 w 7390626"/>
                <a:gd name="connsiteY1" fmla="*/ 336275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37CC9EA6-0822-4319-B417-32C7E234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583EDE04-B58B-4579-BF14-DE0A7B88EAD0}"/>
                </a:ext>
              </a:extLst>
            </p:cNvPr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348490 w 1592806"/>
                <a:gd name="connsiteY5" fmla="*/ 166935 h 1112039"/>
                <a:gd name="connsiteX6" fmla="*/ 1592806 w 1592806"/>
                <a:gd name="connsiteY6" fmla="*/ 0 h 1112039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348490 w 1561545"/>
                <a:gd name="connsiteY5" fmla="*/ 362319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62307 w 1561545"/>
                <a:gd name="connsiteY4" fmla="*/ 62456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968522 w 1561545"/>
                <a:gd name="connsiteY3" fmla="*/ 694908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866345 w 1866345"/>
                <a:gd name="connsiteY5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661106 w 1866345"/>
                <a:gd name="connsiteY5" fmla="*/ 268536 h 1573147"/>
                <a:gd name="connsiteX6" fmla="*/ 1866345 w 1866345"/>
                <a:gd name="connsiteY6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598583 w 1866345"/>
                <a:gd name="connsiteY5" fmla="*/ 276352 h 1573147"/>
                <a:gd name="connsiteX6" fmla="*/ 1866345 w 1866345"/>
                <a:gd name="connsiteY6" fmla="*/ 0 h 1573147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98583 w 1960130"/>
                <a:gd name="connsiteY5" fmla="*/ 315429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36060 w 1960130"/>
                <a:gd name="connsiteY5" fmla="*/ 284168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960130 w 1960130"/>
                <a:gd name="connsiteY5" fmla="*/ 0 h 1612224"/>
                <a:gd name="connsiteX0" fmla="*/ 0 w 1686591"/>
                <a:gd name="connsiteY0" fmla="*/ 1432470 h 1432470"/>
                <a:gd name="connsiteX1" fmla="*/ 437610 w 1686591"/>
                <a:gd name="connsiteY1" fmla="*/ 1210597 h 1432470"/>
                <a:gd name="connsiteX2" fmla="*/ 720939 w 1686591"/>
                <a:gd name="connsiteY2" fmla="*/ 1062545 h 1432470"/>
                <a:gd name="connsiteX3" fmla="*/ 968522 w 1686591"/>
                <a:gd name="connsiteY3" fmla="*/ 819955 h 1432470"/>
                <a:gd name="connsiteX4" fmla="*/ 1387568 w 1686591"/>
                <a:gd name="connsiteY4" fmla="*/ 534259 h 1432470"/>
                <a:gd name="connsiteX5" fmla="*/ 1686591 w 1686591"/>
                <a:gd name="connsiteY5" fmla="*/ 0 h 14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A402D91-31A7-4D98-B823-6F711C7205BF}"/>
                </a:ext>
              </a:extLst>
            </p:cNvPr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316258 w 2177616"/>
                <a:gd name="connsiteY4" fmla="*/ 259810 h 595247"/>
                <a:gd name="connsiteX5" fmla="*/ 2177616 w 2177616"/>
                <a:gd name="connsiteY5" fmla="*/ 0 h 595247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527273 w 2177616"/>
                <a:gd name="connsiteY4" fmla="*/ 228549 h 595247"/>
                <a:gd name="connsiteX5" fmla="*/ 2177616 w 2177616"/>
                <a:gd name="connsiteY5" fmla="*/ 0 h 59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3E4908B-492E-41CA-9247-5E3D0F7C3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5621AC-B4AC-42A3-BEEA-7B507FEFBF31}"/>
                </a:ext>
              </a:extLst>
            </p:cNvPr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02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右 17">
            <a:extLst>
              <a:ext uri="{FF2B5EF4-FFF2-40B4-BE49-F238E27FC236}">
                <a16:creationId xmlns:a16="http://schemas.microsoft.com/office/drawing/2014/main" id="{C37D690B-5212-471B-A64A-3FDF36725402}"/>
              </a:ext>
            </a:extLst>
          </p:cNvPr>
          <p:cNvSpPr/>
          <p:nvPr/>
        </p:nvSpPr>
        <p:spPr>
          <a:xfrm rot="5400000">
            <a:off x="3893157" y="4914635"/>
            <a:ext cx="3543779" cy="812868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19347A-A67B-47E8-9BDC-CAD6D8D355E6}"/>
              </a:ext>
            </a:extLst>
          </p:cNvPr>
          <p:cNvSpPr/>
          <p:nvPr/>
        </p:nvSpPr>
        <p:spPr>
          <a:xfrm>
            <a:off x="9778129" y="2902805"/>
            <a:ext cx="2242421" cy="578855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983846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424495 w 3114159"/>
              <a:gd name="connsiteY0" fmla="*/ 53460 h 952009"/>
              <a:gd name="connsiteX1" fmla="*/ 3114159 w 3114159"/>
              <a:gd name="connsiteY1" fmla="*/ 0 h 952009"/>
              <a:gd name="connsiteX2" fmla="*/ 1983846 w 3114159"/>
              <a:gd name="connsiteY2" fmla="*/ 926187 h 952009"/>
              <a:gd name="connsiteX3" fmla="*/ 0 w 3114159"/>
              <a:gd name="connsiteY3" fmla="*/ 952009 h 952009"/>
              <a:gd name="connsiteX4" fmla="*/ 2424495 w 3114159"/>
              <a:gd name="connsiteY4" fmla="*/ 53460 h 952009"/>
              <a:gd name="connsiteX0" fmla="*/ 2424495 w 2830379"/>
              <a:gd name="connsiteY0" fmla="*/ 31348 h 929897"/>
              <a:gd name="connsiteX1" fmla="*/ 2830379 w 2830379"/>
              <a:gd name="connsiteY1" fmla="*/ 0 h 929897"/>
              <a:gd name="connsiteX2" fmla="*/ 1983846 w 2830379"/>
              <a:gd name="connsiteY2" fmla="*/ 904075 h 929897"/>
              <a:gd name="connsiteX3" fmla="*/ 0 w 2830379"/>
              <a:gd name="connsiteY3" fmla="*/ 929897 h 929897"/>
              <a:gd name="connsiteX4" fmla="*/ 2424495 w 2830379"/>
              <a:gd name="connsiteY4" fmla="*/ 31348 h 929897"/>
              <a:gd name="connsiteX0" fmla="*/ 2424495 w 2830379"/>
              <a:gd name="connsiteY0" fmla="*/ 0 h 898549"/>
              <a:gd name="connsiteX1" fmla="*/ 2830379 w 2830379"/>
              <a:gd name="connsiteY1" fmla="*/ 57100 h 898549"/>
              <a:gd name="connsiteX2" fmla="*/ 1983846 w 2830379"/>
              <a:gd name="connsiteY2" fmla="*/ 872727 h 898549"/>
              <a:gd name="connsiteX3" fmla="*/ 0 w 2830379"/>
              <a:gd name="connsiteY3" fmla="*/ 898549 h 898549"/>
              <a:gd name="connsiteX4" fmla="*/ 2424495 w 2830379"/>
              <a:gd name="connsiteY4" fmla="*/ 0 h 898549"/>
              <a:gd name="connsiteX0" fmla="*/ 2359999 w 2830379"/>
              <a:gd name="connsiteY0" fmla="*/ 108740 h 841449"/>
              <a:gd name="connsiteX1" fmla="*/ 2830379 w 2830379"/>
              <a:gd name="connsiteY1" fmla="*/ 0 h 841449"/>
              <a:gd name="connsiteX2" fmla="*/ 1983846 w 2830379"/>
              <a:gd name="connsiteY2" fmla="*/ 815627 h 841449"/>
              <a:gd name="connsiteX3" fmla="*/ 0 w 2830379"/>
              <a:gd name="connsiteY3" fmla="*/ 841449 h 841449"/>
              <a:gd name="connsiteX4" fmla="*/ 2359999 w 2830379"/>
              <a:gd name="connsiteY4" fmla="*/ 108740 h 841449"/>
              <a:gd name="connsiteX0" fmla="*/ 2359999 w 2894874"/>
              <a:gd name="connsiteY0" fmla="*/ 923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9236 h 741945"/>
              <a:gd name="connsiteX0" fmla="*/ 2359999 w 2894874"/>
              <a:gd name="connsiteY0" fmla="*/ 64516 h 741945"/>
              <a:gd name="connsiteX1" fmla="*/ 2894874 w 2894874"/>
              <a:gd name="connsiteY1" fmla="*/ 0 h 741945"/>
              <a:gd name="connsiteX2" fmla="*/ 1983846 w 2894874"/>
              <a:gd name="connsiteY2" fmla="*/ 716123 h 741945"/>
              <a:gd name="connsiteX3" fmla="*/ 0 w 2894874"/>
              <a:gd name="connsiteY3" fmla="*/ 741945 h 741945"/>
              <a:gd name="connsiteX4" fmla="*/ 2359999 w 2894874"/>
              <a:gd name="connsiteY4" fmla="*/ 64516 h 741945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0 h 677429"/>
              <a:gd name="connsiteX1" fmla="*/ 2881975 w 2881975"/>
              <a:gd name="connsiteY1" fmla="*/ 23932 h 677429"/>
              <a:gd name="connsiteX2" fmla="*/ 1983846 w 2881975"/>
              <a:gd name="connsiteY2" fmla="*/ 651607 h 677429"/>
              <a:gd name="connsiteX3" fmla="*/ 0 w 2881975"/>
              <a:gd name="connsiteY3" fmla="*/ 677429 h 677429"/>
              <a:gd name="connsiteX4" fmla="*/ 2359999 w 2881975"/>
              <a:gd name="connsiteY4" fmla="*/ 0 h 677429"/>
              <a:gd name="connsiteX0" fmla="*/ 2359999 w 2881975"/>
              <a:gd name="connsiteY0" fmla="*/ 20292 h 697721"/>
              <a:gd name="connsiteX1" fmla="*/ 2881975 w 2881975"/>
              <a:gd name="connsiteY1" fmla="*/ 0 h 697721"/>
              <a:gd name="connsiteX2" fmla="*/ 1983846 w 2881975"/>
              <a:gd name="connsiteY2" fmla="*/ 671899 h 697721"/>
              <a:gd name="connsiteX3" fmla="*/ 0 w 2881975"/>
              <a:gd name="connsiteY3" fmla="*/ 697721 h 697721"/>
              <a:gd name="connsiteX4" fmla="*/ 2359999 w 2881975"/>
              <a:gd name="connsiteY4" fmla="*/ 20292 h 697721"/>
              <a:gd name="connsiteX0" fmla="*/ 2514788 w 3036764"/>
              <a:gd name="connsiteY0" fmla="*/ 20292 h 671899"/>
              <a:gd name="connsiteX1" fmla="*/ 3036764 w 3036764"/>
              <a:gd name="connsiteY1" fmla="*/ 0 h 671899"/>
              <a:gd name="connsiteX2" fmla="*/ 2138635 w 3036764"/>
              <a:gd name="connsiteY2" fmla="*/ 671899 h 671899"/>
              <a:gd name="connsiteX3" fmla="*/ 0 w 3036764"/>
              <a:gd name="connsiteY3" fmla="*/ 653497 h 671899"/>
              <a:gd name="connsiteX4" fmla="*/ 2514788 w 3036764"/>
              <a:gd name="connsiteY4" fmla="*/ 20292 h 67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6764" h="671899">
                <a:moveTo>
                  <a:pt x="2514788" y="20292"/>
                </a:moveTo>
                <a:lnTo>
                  <a:pt x="3036764" y="0"/>
                </a:lnTo>
                <a:lnTo>
                  <a:pt x="2138635" y="671899"/>
                </a:lnTo>
                <a:lnTo>
                  <a:pt x="0" y="653497"/>
                </a:lnTo>
                <a:lnTo>
                  <a:pt x="2514788" y="202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8F0CD-54FA-43D4-988C-9E1CA0F229F8}"/>
              </a:ext>
            </a:extLst>
          </p:cNvPr>
          <p:cNvSpPr/>
          <p:nvPr/>
        </p:nvSpPr>
        <p:spPr>
          <a:xfrm>
            <a:off x="3827249" y="2048135"/>
            <a:ext cx="5422267" cy="1455770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159" h="953829">
                <a:moveTo>
                  <a:pt x="2746972" y="0"/>
                </a:moveTo>
                <a:lnTo>
                  <a:pt x="3114159" y="1820"/>
                </a:lnTo>
                <a:lnTo>
                  <a:pt x="1661369" y="928007"/>
                </a:lnTo>
                <a:lnTo>
                  <a:pt x="0" y="953829"/>
                </a:lnTo>
                <a:lnTo>
                  <a:pt x="2746972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25ECCE1-23B6-4660-8AD8-38F7AAED0950}"/>
              </a:ext>
            </a:extLst>
          </p:cNvPr>
          <p:cNvSpPr/>
          <p:nvPr/>
        </p:nvSpPr>
        <p:spPr>
          <a:xfrm>
            <a:off x="291234" y="2855022"/>
            <a:ext cx="11711084" cy="1148862"/>
          </a:xfrm>
          <a:custGeom>
            <a:avLst/>
            <a:gdLst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1009207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492297"/>
              <a:gd name="connsiteY0" fmla="*/ 1220222 h 1755786"/>
              <a:gd name="connsiteX1" fmla="*/ 187070 w 11492297"/>
              <a:gd name="connsiteY1" fmla="*/ 923238 h 1755786"/>
              <a:gd name="connsiteX2" fmla="*/ 616916 w 11492297"/>
              <a:gd name="connsiteY2" fmla="*/ 696592 h 1755786"/>
              <a:gd name="connsiteX3" fmla="*/ 1304670 w 11492297"/>
              <a:gd name="connsiteY3" fmla="*/ 540284 h 1755786"/>
              <a:gd name="connsiteX4" fmla="*/ 1609470 w 11492297"/>
              <a:gd name="connsiteY4" fmla="*/ 133884 h 1755786"/>
              <a:gd name="connsiteX5" fmla="*/ 1968977 w 11492297"/>
              <a:gd name="connsiteY5" fmla="*/ 8838 h 1755786"/>
              <a:gd name="connsiteX6" fmla="*/ 2938085 w 11492297"/>
              <a:gd name="connsiteY6" fmla="*/ 71361 h 1755786"/>
              <a:gd name="connsiteX7" fmla="*/ 4884116 w 11492297"/>
              <a:gd name="connsiteY7" fmla="*/ 555915 h 1755786"/>
              <a:gd name="connsiteX8" fmla="*/ 5962639 w 11492297"/>
              <a:gd name="connsiteY8" fmla="*/ 712222 h 1755786"/>
              <a:gd name="connsiteX9" fmla="*/ 7377223 w 11492297"/>
              <a:gd name="connsiteY9" fmla="*/ 774746 h 1755786"/>
              <a:gd name="connsiteX10" fmla="*/ 8776177 w 11492297"/>
              <a:gd name="connsiteY10" fmla="*/ 782561 h 1755786"/>
              <a:gd name="connsiteX11" fmla="*/ 10347070 w 11492297"/>
              <a:gd name="connsiteY11" fmla="*/ 806007 h 1755786"/>
              <a:gd name="connsiteX12" fmla="*/ 11198947 w 11492297"/>
              <a:gd name="connsiteY12" fmla="*/ 923238 h 1755786"/>
              <a:gd name="connsiteX13" fmla="*/ 10980116 w 11492297"/>
              <a:gd name="connsiteY13" fmla="*/ 1290561 h 1755786"/>
              <a:gd name="connsiteX14" fmla="*/ 5587500 w 11492297"/>
              <a:gd name="connsiteY14" fmla="*/ 1751669 h 1755786"/>
              <a:gd name="connsiteX15" fmla="*/ 663808 w 11492297"/>
              <a:gd name="connsiteY15" fmla="*/ 1501576 h 1755786"/>
              <a:gd name="connsiteX16" fmla="*/ 22947 w 11492297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923238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01961"/>
              <a:gd name="connsiteY0" fmla="*/ 1220222 h 1755786"/>
              <a:gd name="connsiteX1" fmla="*/ 187070 w 11501961"/>
              <a:gd name="connsiteY1" fmla="*/ 923238 h 1755786"/>
              <a:gd name="connsiteX2" fmla="*/ 616916 w 11501961"/>
              <a:gd name="connsiteY2" fmla="*/ 696592 h 1755786"/>
              <a:gd name="connsiteX3" fmla="*/ 1304670 w 11501961"/>
              <a:gd name="connsiteY3" fmla="*/ 540284 h 1755786"/>
              <a:gd name="connsiteX4" fmla="*/ 1609470 w 11501961"/>
              <a:gd name="connsiteY4" fmla="*/ 133884 h 1755786"/>
              <a:gd name="connsiteX5" fmla="*/ 1968977 w 11501961"/>
              <a:gd name="connsiteY5" fmla="*/ 8838 h 1755786"/>
              <a:gd name="connsiteX6" fmla="*/ 2938085 w 11501961"/>
              <a:gd name="connsiteY6" fmla="*/ 71361 h 1755786"/>
              <a:gd name="connsiteX7" fmla="*/ 4884116 w 11501961"/>
              <a:gd name="connsiteY7" fmla="*/ 555915 h 1755786"/>
              <a:gd name="connsiteX8" fmla="*/ 5962639 w 11501961"/>
              <a:gd name="connsiteY8" fmla="*/ 712222 h 1755786"/>
              <a:gd name="connsiteX9" fmla="*/ 7377223 w 11501961"/>
              <a:gd name="connsiteY9" fmla="*/ 774746 h 1755786"/>
              <a:gd name="connsiteX10" fmla="*/ 8776177 w 11501961"/>
              <a:gd name="connsiteY10" fmla="*/ 782561 h 1755786"/>
              <a:gd name="connsiteX11" fmla="*/ 10347070 w 11501961"/>
              <a:gd name="connsiteY11" fmla="*/ 806007 h 1755786"/>
              <a:gd name="connsiteX12" fmla="*/ 11198947 w 11501961"/>
              <a:gd name="connsiteY12" fmla="*/ 837269 h 1755786"/>
              <a:gd name="connsiteX13" fmla="*/ 10980116 w 11501961"/>
              <a:gd name="connsiteY13" fmla="*/ 1290561 h 1755786"/>
              <a:gd name="connsiteX14" fmla="*/ 5587500 w 11501961"/>
              <a:gd name="connsiteY14" fmla="*/ 1751669 h 1755786"/>
              <a:gd name="connsiteX15" fmla="*/ 663808 w 11501961"/>
              <a:gd name="connsiteY15" fmla="*/ 1501576 h 1755786"/>
              <a:gd name="connsiteX16" fmla="*/ 22947 w 11501961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11828"/>
              <a:gd name="connsiteY0" fmla="*/ 1220222 h 1755786"/>
              <a:gd name="connsiteX1" fmla="*/ 187070 w 11511828"/>
              <a:gd name="connsiteY1" fmla="*/ 923238 h 1755786"/>
              <a:gd name="connsiteX2" fmla="*/ 616916 w 11511828"/>
              <a:gd name="connsiteY2" fmla="*/ 696592 h 1755786"/>
              <a:gd name="connsiteX3" fmla="*/ 1304670 w 11511828"/>
              <a:gd name="connsiteY3" fmla="*/ 540284 h 1755786"/>
              <a:gd name="connsiteX4" fmla="*/ 1609470 w 11511828"/>
              <a:gd name="connsiteY4" fmla="*/ 133884 h 1755786"/>
              <a:gd name="connsiteX5" fmla="*/ 1968977 w 11511828"/>
              <a:gd name="connsiteY5" fmla="*/ 8838 h 1755786"/>
              <a:gd name="connsiteX6" fmla="*/ 2938085 w 11511828"/>
              <a:gd name="connsiteY6" fmla="*/ 71361 h 1755786"/>
              <a:gd name="connsiteX7" fmla="*/ 4884116 w 11511828"/>
              <a:gd name="connsiteY7" fmla="*/ 555915 h 1755786"/>
              <a:gd name="connsiteX8" fmla="*/ 5962639 w 11511828"/>
              <a:gd name="connsiteY8" fmla="*/ 712222 h 1755786"/>
              <a:gd name="connsiteX9" fmla="*/ 7377223 w 11511828"/>
              <a:gd name="connsiteY9" fmla="*/ 774746 h 1755786"/>
              <a:gd name="connsiteX10" fmla="*/ 8776177 w 11511828"/>
              <a:gd name="connsiteY10" fmla="*/ 782561 h 1755786"/>
              <a:gd name="connsiteX11" fmla="*/ 10347070 w 11511828"/>
              <a:gd name="connsiteY11" fmla="*/ 806007 h 1755786"/>
              <a:gd name="connsiteX12" fmla="*/ 11198947 w 11511828"/>
              <a:gd name="connsiteY12" fmla="*/ 837269 h 1755786"/>
              <a:gd name="connsiteX13" fmla="*/ 10980116 w 11511828"/>
              <a:gd name="connsiteY13" fmla="*/ 1290561 h 1755786"/>
              <a:gd name="connsiteX14" fmla="*/ 5587500 w 11511828"/>
              <a:gd name="connsiteY14" fmla="*/ 1751669 h 1755786"/>
              <a:gd name="connsiteX15" fmla="*/ 663808 w 11511828"/>
              <a:gd name="connsiteY15" fmla="*/ 1501576 h 1755786"/>
              <a:gd name="connsiteX16" fmla="*/ 22947 w 11511828"/>
              <a:gd name="connsiteY16" fmla="*/ 1220222 h 1755786"/>
              <a:gd name="connsiteX0" fmla="*/ 22947 w 11590543"/>
              <a:gd name="connsiteY0" fmla="*/ 1220222 h 1755786"/>
              <a:gd name="connsiteX1" fmla="*/ 187070 w 11590543"/>
              <a:gd name="connsiteY1" fmla="*/ 923238 h 1755786"/>
              <a:gd name="connsiteX2" fmla="*/ 616916 w 11590543"/>
              <a:gd name="connsiteY2" fmla="*/ 696592 h 1755786"/>
              <a:gd name="connsiteX3" fmla="*/ 1304670 w 11590543"/>
              <a:gd name="connsiteY3" fmla="*/ 540284 h 1755786"/>
              <a:gd name="connsiteX4" fmla="*/ 1609470 w 11590543"/>
              <a:gd name="connsiteY4" fmla="*/ 133884 h 1755786"/>
              <a:gd name="connsiteX5" fmla="*/ 1968977 w 11590543"/>
              <a:gd name="connsiteY5" fmla="*/ 8838 h 1755786"/>
              <a:gd name="connsiteX6" fmla="*/ 2938085 w 11590543"/>
              <a:gd name="connsiteY6" fmla="*/ 71361 h 1755786"/>
              <a:gd name="connsiteX7" fmla="*/ 4884116 w 11590543"/>
              <a:gd name="connsiteY7" fmla="*/ 555915 h 1755786"/>
              <a:gd name="connsiteX8" fmla="*/ 5962639 w 11590543"/>
              <a:gd name="connsiteY8" fmla="*/ 712222 h 1755786"/>
              <a:gd name="connsiteX9" fmla="*/ 7377223 w 11590543"/>
              <a:gd name="connsiteY9" fmla="*/ 774746 h 1755786"/>
              <a:gd name="connsiteX10" fmla="*/ 8776177 w 11590543"/>
              <a:gd name="connsiteY10" fmla="*/ 782561 h 1755786"/>
              <a:gd name="connsiteX11" fmla="*/ 10347070 w 11590543"/>
              <a:gd name="connsiteY11" fmla="*/ 806007 h 1755786"/>
              <a:gd name="connsiteX12" fmla="*/ 11198947 w 11590543"/>
              <a:gd name="connsiteY12" fmla="*/ 837269 h 1755786"/>
              <a:gd name="connsiteX13" fmla="*/ 11490456 w 11590543"/>
              <a:gd name="connsiteY13" fmla="*/ 1118623 h 1755786"/>
              <a:gd name="connsiteX14" fmla="*/ 10980116 w 11590543"/>
              <a:gd name="connsiteY14" fmla="*/ 1290561 h 1755786"/>
              <a:gd name="connsiteX15" fmla="*/ 5587500 w 11590543"/>
              <a:gd name="connsiteY15" fmla="*/ 1751669 h 1755786"/>
              <a:gd name="connsiteX16" fmla="*/ 663808 w 11590543"/>
              <a:gd name="connsiteY16" fmla="*/ 1501576 h 1755786"/>
              <a:gd name="connsiteX17" fmla="*/ 22947 w 11590543"/>
              <a:gd name="connsiteY17" fmla="*/ 1220222 h 1755786"/>
              <a:gd name="connsiteX0" fmla="*/ 22947 w 11613048"/>
              <a:gd name="connsiteY0" fmla="*/ 1220222 h 1755786"/>
              <a:gd name="connsiteX1" fmla="*/ 187070 w 11613048"/>
              <a:gd name="connsiteY1" fmla="*/ 923238 h 1755786"/>
              <a:gd name="connsiteX2" fmla="*/ 616916 w 11613048"/>
              <a:gd name="connsiteY2" fmla="*/ 696592 h 1755786"/>
              <a:gd name="connsiteX3" fmla="*/ 1304670 w 11613048"/>
              <a:gd name="connsiteY3" fmla="*/ 540284 h 1755786"/>
              <a:gd name="connsiteX4" fmla="*/ 1609470 w 11613048"/>
              <a:gd name="connsiteY4" fmla="*/ 133884 h 1755786"/>
              <a:gd name="connsiteX5" fmla="*/ 1968977 w 11613048"/>
              <a:gd name="connsiteY5" fmla="*/ 8838 h 1755786"/>
              <a:gd name="connsiteX6" fmla="*/ 2938085 w 11613048"/>
              <a:gd name="connsiteY6" fmla="*/ 71361 h 1755786"/>
              <a:gd name="connsiteX7" fmla="*/ 4884116 w 11613048"/>
              <a:gd name="connsiteY7" fmla="*/ 555915 h 1755786"/>
              <a:gd name="connsiteX8" fmla="*/ 5962639 w 11613048"/>
              <a:gd name="connsiteY8" fmla="*/ 712222 h 1755786"/>
              <a:gd name="connsiteX9" fmla="*/ 7377223 w 11613048"/>
              <a:gd name="connsiteY9" fmla="*/ 774746 h 1755786"/>
              <a:gd name="connsiteX10" fmla="*/ 8776177 w 11613048"/>
              <a:gd name="connsiteY10" fmla="*/ 782561 h 1755786"/>
              <a:gd name="connsiteX11" fmla="*/ 10347070 w 11613048"/>
              <a:gd name="connsiteY11" fmla="*/ 806007 h 1755786"/>
              <a:gd name="connsiteX12" fmla="*/ 11198947 w 11613048"/>
              <a:gd name="connsiteY12" fmla="*/ 837269 h 1755786"/>
              <a:gd name="connsiteX13" fmla="*/ 11529533 w 11613048"/>
              <a:gd name="connsiteY13" fmla="*/ 1001393 h 1755786"/>
              <a:gd name="connsiteX14" fmla="*/ 10980116 w 11613048"/>
              <a:gd name="connsiteY14" fmla="*/ 1290561 h 1755786"/>
              <a:gd name="connsiteX15" fmla="*/ 5587500 w 11613048"/>
              <a:gd name="connsiteY15" fmla="*/ 1751669 h 1755786"/>
              <a:gd name="connsiteX16" fmla="*/ 663808 w 11613048"/>
              <a:gd name="connsiteY16" fmla="*/ 1501576 h 1755786"/>
              <a:gd name="connsiteX17" fmla="*/ 22947 w 11613048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4496"/>
              <a:gd name="connsiteY0" fmla="*/ 1220222 h 1755786"/>
              <a:gd name="connsiteX1" fmla="*/ 187070 w 11534496"/>
              <a:gd name="connsiteY1" fmla="*/ 923238 h 1755786"/>
              <a:gd name="connsiteX2" fmla="*/ 616916 w 11534496"/>
              <a:gd name="connsiteY2" fmla="*/ 696592 h 1755786"/>
              <a:gd name="connsiteX3" fmla="*/ 1304670 w 11534496"/>
              <a:gd name="connsiteY3" fmla="*/ 540284 h 1755786"/>
              <a:gd name="connsiteX4" fmla="*/ 1609470 w 11534496"/>
              <a:gd name="connsiteY4" fmla="*/ 133884 h 1755786"/>
              <a:gd name="connsiteX5" fmla="*/ 1968977 w 11534496"/>
              <a:gd name="connsiteY5" fmla="*/ 8838 h 1755786"/>
              <a:gd name="connsiteX6" fmla="*/ 2938085 w 11534496"/>
              <a:gd name="connsiteY6" fmla="*/ 71361 h 1755786"/>
              <a:gd name="connsiteX7" fmla="*/ 4884116 w 11534496"/>
              <a:gd name="connsiteY7" fmla="*/ 555915 h 1755786"/>
              <a:gd name="connsiteX8" fmla="*/ 5962639 w 11534496"/>
              <a:gd name="connsiteY8" fmla="*/ 712222 h 1755786"/>
              <a:gd name="connsiteX9" fmla="*/ 7377223 w 11534496"/>
              <a:gd name="connsiteY9" fmla="*/ 774746 h 1755786"/>
              <a:gd name="connsiteX10" fmla="*/ 8776177 w 11534496"/>
              <a:gd name="connsiteY10" fmla="*/ 782561 h 1755786"/>
              <a:gd name="connsiteX11" fmla="*/ 10347070 w 11534496"/>
              <a:gd name="connsiteY11" fmla="*/ 806007 h 1755786"/>
              <a:gd name="connsiteX12" fmla="*/ 11198947 w 11534496"/>
              <a:gd name="connsiteY12" fmla="*/ 837269 h 1755786"/>
              <a:gd name="connsiteX13" fmla="*/ 11529533 w 11534496"/>
              <a:gd name="connsiteY13" fmla="*/ 1001393 h 1755786"/>
              <a:gd name="connsiteX14" fmla="*/ 10980116 w 11534496"/>
              <a:gd name="connsiteY14" fmla="*/ 1290561 h 1755786"/>
              <a:gd name="connsiteX15" fmla="*/ 5587500 w 11534496"/>
              <a:gd name="connsiteY15" fmla="*/ 1751669 h 1755786"/>
              <a:gd name="connsiteX16" fmla="*/ 663808 w 11534496"/>
              <a:gd name="connsiteY16" fmla="*/ 1501576 h 1755786"/>
              <a:gd name="connsiteX17" fmla="*/ 22947 w 11534496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0980116 w 11530338"/>
              <a:gd name="connsiteY14" fmla="*/ 12905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338"/>
              <a:gd name="connsiteY0" fmla="*/ 1220222 h 1755786"/>
              <a:gd name="connsiteX1" fmla="*/ 187070 w 11530338"/>
              <a:gd name="connsiteY1" fmla="*/ 923238 h 1755786"/>
              <a:gd name="connsiteX2" fmla="*/ 616916 w 11530338"/>
              <a:gd name="connsiteY2" fmla="*/ 696592 h 1755786"/>
              <a:gd name="connsiteX3" fmla="*/ 1304670 w 11530338"/>
              <a:gd name="connsiteY3" fmla="*/ 540284 h 1755786"/>
              <a:gd name="connsiteX4" fmla="*/ 1609470 w 11530338"/>
              <a:gd name="connsiteY4" fmla="*/ 133884 h 1755786"/>
              <a:gd name="connsiteX5" fmla="*/ 1968977 w 11530338"/>
              <a:gd name="connsiteY5" fmla="*/ 8838 h 1755786"/>
              <a:gd name="connsiteX6" fmla="*/ 2938085 w 11530338"/>
              <a:gd name="connsiteY6" fmla="*/ 71361 h 1755786"/>
              <a:gd name="connsiteX7" fmla="*/ 4884116 w 11530338"/>
              <a:gd name="connsiteY7" fmla="*/ 555915 h 1755786"/>
              <a:gd name="connsiteX8" fmla="*/ 5962639 w 11530338"/>
              <a:gd name="connsiteY8" fmla="*/ 712222 h 1755786"/>
              <a:gd name="connsiteX9" fmla="*/ 7377223 w 11530338"/>
              <a:gd name="connsiteY9" fmla="*/ 774746 h 1755786"/>
              <a:gd name="connsiteX10" fmla="*/ 8776177 w 11530338"/>
              <a:gd name="connsiteY10" fmla="*/ 782561 h 1755786"/>
              <a:gd name="connsiteX11" fmla="*/ 10347070 w 11530338"/>
              <a:gd name="connsiteY11" fmla="*/ 806007 h 1755786"/>
              <a:gd name="connsiteX12" fmla="*/ 11198947 w 11530338"/>
              <a:gd name="connsiteY12" fmla="*/ 837269 h 1755786"/>
              <a:gd name="connsiteX13" fmla="*/ 11529533 w 11530338"/>
              <a:gd name="connsiteY13" fmla="*/ 1001393 h 1755786"/>
              <a:gd name="connsiteX14" fmla="*/ 11159870 w 11530338"/>
              <a:gd name="connsiteY14" fmla="*/ 1188961 h 1755786"/>
              <a:gd name="connsiteX15" fmla="*/ 5587500 w 11530338"/>
              <a:gd name="connsiteY15" fmla="*/ 1751669 h 1755786"/>
              <a:gd name="connsiteX16" fmla="*/ 663808 w 11530338"/>
              <a:gd name="connsiteY16" fmla="*/ 1501576 h 1755786"/>
              <a:gd name="connsiteX17" fmla="*/ 22947 w 11530338"/>
              <a:gd name="connsiteY17" fmla="*/ 1220222 h 1755786"/>
              <a:gd name="connsiteX0" fmla="*/ 22947 w 11530206"/>
              <a:gd name="connsiteY0" fmla="*/ 1220222 h 1755786"/>
              <a:gd name="connsiteX1" fmla="*/ 187070 w 11530206"/>
              <a:gd name="connsiteY1" fmla="*/ 923238 h 1755786"/>
              <a:gd name="connsiteX2" fmla="*/ 616916 w 11530206"/>
              <a:gd name="connsiteY2" fmla="*/ 696592 h 1755786"/>
              <a:gd name="connsiteX3" fmla="*/ 1304670 w 11530206"/>
              <a:gd name="connsiteY3" fmla="*/ 540284 h 1755786"/>
              <a:gd name="connsiteX4" fmla="*/ 1609470 w 11530206"/>
              <a:gd name="connsiteY4" fmla="*/ 133884 h 1755786"/>
              <a:gd name="connsiteX5" fmla="*/ 1968977 w 11530206"/>
              <a:gd name="connsiteY5" fmla="*/ 8838 h 1755786"/>
              <a:gd name="connsiteX6" fmla="*/ 2938085 w 11530206"/>
              <a:gd name="connsiteY6" fmla="*/ 71361 h 1755786"/>
              <a:gd name="connsiteX7" fmla="*/ 4884116 w 11530206"/>
              <a:gd name="connsiteY7" fmla="*/ 555915 h 1755786"/>
              <a:gd name="connsiteX8" fmla="*/ 5962639 w 11530206"/>
              <a:gd name="connsiteY8" fmla="*/ 712222 h 1755786"/>
              <a:gd name="connsiteX9" fmla="*/ 7377223 w 11530206"/>
              <a:gd name="connsiteY9" fmla="*/ 774746 h 1755786"/>
              <a:gd name="connsiteX10" fmla="*/ 8776177 w 11530206"/>
              <a:gd name="connsiteY10" fmla="*/ 782561 h 1755786"/>
              <a:gd name="connsiteX11" fmla="*/ 10347070 w 11530206"/>
              <a:gd name="connsiteY11" fmla="*/ 806007 h 1755786"/>
              <a:gd name="connsiteX12" fmla="*/ 11167686 w 11530206"/>
              <a:gd name="connsiteY12" fmla="*/ 829453 h 1755786"/>
              <a:gd name="connsiteX13" fmla="*/ 11529533 w 11530206"/>
              <a:gd name="connsiteY13" fmla="*/ 1001393 h 1755786"/>
              <a:gd name="connsiteX14" fmla="*/ 11159870 w 11530206"/>
              <a:gd name="connsiteY14" fmla="*/ 1188961 h 1755786"/>
              <a:gd name="connsiteX15" fmla="*/ 5587500 w 11530206"/>
              <a:gd name="connsiteY15" fmla="*/ 1751669 h 1755786"/>
              <a:gd name="connsiteX16" fmla="*/ 663808 w 11530206"/>
              <a:gd name="connsiteY16" fmla="*/ 1501576 h 1755786"/>
              <a:gd name="connsiteX17" fmla="*/ 22947 w 11530206"/>
              <a:gd name="connsiteY17" fmla="*/ 1220222 h 1755786"/>
              <a:gd name="connsiteX0" fmla="*/ 21130 w 11528389"/>
              <a:gd name="connsiteY0" fmla="*/ 1220222 h 1755786"/>
              <a:gd name="connsiteX1" fmla="*/ 185253 w 11528389"/>
              <a:gd name="connsiteY1" fmla="*/ 923238 h 1755786"/>
              <a:gd name="connsiteX2" fmla="*/ 615099 w 11528389"/>
              <a:gd name="connsiteY2" fmla="*/ 696592 h 1755786"/>
              <a:gd name="connsiteX3" fmla="*/ 1302853 w 11528389"/>
              <a:gd name="connsiteY3" fmla="*/ 540284 h 1755786"/>
              <a:gd name="connsiteX4" fmla="*/ 1607653 w 11528389"/>
              <a:gd name="connsiteY4" fmla="*/ 133884 h 1755786"/>
              <a:gd name="connsiteX5" fmla="*/ 1967160 w 11528389"/>
              <a:gd name="connsiteY5" fmla="*/ 8838 h 1755786"/>
              <a:gd name="connsiteX6" fmla="*/ 2936268 w 11528389"/>
              <a:gd name="connsiteY6" fmla="*/ 71361 h 1755786"/>
              <a:gd name="connsiteX7" fmla="*/ 4882299 w 11528389"/>
              <a:gd name="connsiteY7" fmla="*/ 555915 h 1755786"/>
              <a:gd name="connsiteX8" fmla="*/ 5960822 w 11528389"/>
              <a:gd name="connsiteY8" fmla="*/ 712222 h 1755786"/>
              <a:gd name="connsiteX9" fmla="*/ 7375406 w 11528389"/>
              <a:gd name="connsiteY9" fmla="*/ 774746 h 1755786"/>
              <a:gd name="connsiteX10" fmla="*/ 8774360 w 11528389"/>
              <a:gd name="connsiteY10" fmla="*/ 782561 h 1755786"/>
              <a:gd name="connsiteX11" fmla="*/ 10345253 w 11528389"/>
              <a:gd name="connsiteY11" fmla="*/ 806007 h 1755786"/>
              <a:gd name="connsiteX12" fmla="*/ 11165869 w 11528389"/>
              <a:gd name="connsiteY12" fmla="*/ 829453 h 1755786"/>
              <a:gd name="connsiteX13" fmla="*/ 11527716 w 11528389"/>
              <a:gd name="connsiteY13" fmla="*/ 1001393 h 1755786"/>
              <a:gd name="connsiteX14" fmla="*/ 11158053 w 11528389"/>
              <a:gd name="connsiteY14" fmla="*/ 1188961 h 1755786"/>
              <a:gd name="connsiteX15" fmla="*/ 5585683 w 11528389"/>
              <a:gd name="connsiteY15" fmla="*/ 1751669 h 1755786"/>
              <a:gd name="connsiteX16" fmla="*/ 661991 w 11528389"/>
              <a:gd name="connsiteY16" fmla="*/ 1501576 h 1755786"/>
              <a:gd name="connsiteX17" fmla="*/ 21130 w 11528389"/>
              <a:gd name="connsiteY17" fmla="*/ 1220222 h 1755786"/>
              <a:gd name="connsiteX0" fmla="*/ 11456 w 11518715"/>
              <a:gd name="connsiteY0" fmla="*/ 1220222 h 1754829"/>
              <a:gd name="connsiteX1" fmla="*/ 175579 w 11518715"/>
              <a:gd name="connsiteY1" fmla="*/ 923238 h 1754829"/>
              <a:gd name="connsiteX2" fmla="*/ 605425 w 11518715"/>
              <a:gd name="connsiteY2" fmla="*/ 696592 h 1754829"/>
              <a:gd name="connsiteX3" fmla="*/ 1293179 w 11518715"/>
              <a:gd name="connsiteY3" fmla="*/ 540284 h 1754829"/>
              <a:gd name="connsiteX4" fmla="*/ 1597979 w 11518715"/>
              <a:gd name="connsiteY4" fmla="*/ 133884 h 1754829"/>
              <a:gd name="connsiteX5" fmla="*/ 1957486 w 11518715"/>
              <a:gd name="connsiteY5" fmla="*/ 8838 h 1754829"/>
              <a:gd name="connsiteX6" fmla="*/ 2926594 w 11518715"/>
              <a:gd name="connsiteY6" fmla="*/ 71361 h 1754829"/>
              <a:gd name="connsiteX7" fmla="*/ 4872625 w 11518715"/>
              <a:gd name="connsiteY7" fmla="*/ 555915 h 1754829"/>
              <a:gd name="connsiteX8" fmla="*/ 5951148 w 11518715"/>
              <a:gd name="connsiteY8" fmla="*/ 712222 h 1754829"/>
              <a:gd name="connsiteX9" fmla="*/ 7365732 w 11518715"/>
              <a:gd name="connsiteY9" fmla="*/ 774746 h 1754829"/>
              <a:gd name="connsiteX10" fmla="*/ 8764686 w 11518715"/>
              <a:gd name="connsiteY10" fmla="*/ 782561 h 1754829"/>
              <a:gd name="connsiteX11" fmla="*/ 10335579 w 11518715"/>
              <a:gd name="connsiteY11" fmla="*/ 806007 h 1754829"/>
              <a:gd name="connsiteX12" fmla="*/ 11156195 w 11518715"/>
              <a:gd name="connsiteY12" fmla="*/ 829453 h 1754829"/>
              <a:gd name="connsiteX13" fmla="*/ 11518042 w 11518715"/>
              <a:gd name="connsiteY13" fmla="*/ 1001393 h 1754829"/>
              <a:gd name="connsiteX14" fmla="*/ 11148379 w 11518715"/>
              <a:gd name="connsiteY14" fmla="*/ 1188961 h 1754829"/>
              <a:gd name="connsiteX15" fmla="*/ 5576009 w 11518715"/>
              <a:gd name="connsiteY15" fmla="*/ 1751669 h 1754829"/>
              <a:gd name="connsiteX16" fmla="*/ 652317 w 11518715"/>
              <a:gd name="connsiteY16" fmla="*/ 1501576 h 1754829"/>
              <a:gd name="connsiteX17" fmla="*/ 11456 w 11518715"/>
              <a:gd name="connsiteY17" fmla="*/ 1220222 h 1754829"/>
              <a:gd name="connsiteX0" fmla="*/ 24461 w 11531720"/>
              <a:gd name="connsiteY0" fmla="*/ 1220222 h 1753971"/>
              <a:gd name="connsiteX1" fmla="*/ 188584 w 11531720"/>
              <a:gd name="connsiteY1" fmla="*/ 923238 h 1753971"/>
              <a:gd name="connsiteX2" fmla="*/ 618430 w 11531720"/>
              <a:gd name="connsiteY2" fmla="*/ 696592 h 1753971"/>
              <a:gd name="connsiteX3" fmla="*/ 1306184 w 11531720"/>
              <a:gd name="connsiteY3" fmla="*/ 540284 h 1753971"/>
              <a:gd name="connsiteX4" fmla="*/ 1610984 w 11531720"/>
              <a:gd name="connsiteY4" fmla="*/ 133884 h 1753971"/>
              <a:gd name="connsiteX5" fmla="*/ 1970491 w 11531720"/>
              <a:gd name="connsiteY5" fmla="*/ 8838 h 1753971"/>
              <a:gd name="connsiteX6" fmla="*/ 2939599 w 11531720"/>
              <a:gd name="connsiteY6" fmla="*/ 71361 h 1753971"/>
              <a:gd name="connsiteX7" fmla="*/ 4885630 w 11531720"/>
              <a:gd name="connsiteY7" fmla="*/ 555915 h 1753971"/>
              <a:gd name="connsiteX8" fmla="*/ 5964153 w 11531720"/>
              <a:gd name="connsiteY8" fmla="*/ 712222 h 1753971"/>
              <a:gd name="connsiteX9" fmla="*/ 7378737 w 11531720"/>
              <a:gd name="connsiteY9" fmla="*/ 774746 h 1753971"/>
              <a:gd name="connsiteX10" fmla="*/ 8777691 w 11531720"/>
              <a:gd name="connsiteY10" fmla="*/ 782561 h 1753971"/>
              <a:gd name="connsiteX11" fmla="*/ 10348584 w 11531720"/>
              <a:gd name="connsiteY11" fmla="*/ 806007 h 1753971"/>
              <a:gd name="connsiteX12" fmla="*/ 11169200 w 11531720"/>
              <a:gd name="connsiteY12" fmla="*/ 829453 h 1753971"/>
              <a:gd name="connsiteX13" fmla="*/ 11531047 w 11531720"/>
              <a:gd name="connsiteY13" fmla="*/ 1001393 h 1753971"/>
              <a:gd name="connsiteX14" fmla="*/ 11161384 w 11531720"/>
              <a:gd name="connsiteY14" fmla="*/ 1188961 h 1753971"/>
              <a:gd name="connsiteX15" fmla="*/ 5589014 w 11531720"/>
              <a:gd name="connsiteY15" fmla="*/ 1751669 h 1753971"/>
              <a:gd name="connsiteX16" fmla="*/ 688768 w 11531720"/>
              <a:gd name="connsiteY16" fmla="*/ 1392161 h 1753971"/>
              <a:gd name="connsiteX17" fmla="*/ 24461 w 11531720"/>
              <a:gd name="connsiteY17" fmla="*/ 1220222 h 1753971"/>
              <a:gd name="connsiteX0" fmla="*/ 24461 w 11719120"/>
              <a:gd name="connsiteY0" fmla="*/ 1220222 h 1462500"/>
              <a:gd name="connsiteX1" fmla="*/ 188584 w 11719120"/>
              <a:gd name="connsiteY1" fmla="*/ 923238 h 1462500"/>
              <a:gd name="connsiteX2" fmla="*/ 618430 w 11719120"/>
              <a:gd name="connsiteY2" fmla="*/ 696592 h 1462500"/>
              <a:gd name="connsiteX3" fmla="*/ 1306184 w 11719120"/>
              <a:gd name="connsiteY3" fmla="*/ 540284 h 1462500"/>
              <a:gd name="connsiteX4" fmla="*/ 1610984 w 11719120"/>
              <a:gd name="connsiteY4" fmla="*/ 133884 h 1462500"/>
              <a:gd name="connsiteX5" fmla="*/ 1970491 w 11719120"/>
              <a:gd name="connsiteY5" fmla="*/ 8838 h 1462500"/>
              <a:gd name="connsiteX6" fmla="*/ 2939599 w 11719120"/>
              <a:gd name="connsiteY6" fmla="*/ 71361 h 1462500"/>
              <a:gd name="connsiteX7" fmla="*/ 4885630 w 11719120"/>
              <a:gd name="connsiteY7" fmla="*/ 555915 h 1462500"/>
              <a:gd name="connsiteX8" fmla="*/ 5964153 w 11719120"/>
              <a:gd name="connsiteY8" fmla="*/ 712222 h 1462500"/>
              <a:gd name="connsiteX9" fmla="*/ 7378737 w 11719120"/>
              <a:gd name="connsiteY9" fmla="*/ 774746 h 1462500"/>
              <a:gd name="connsiteX10" fmla="*/ 8777691 w 11719120"/>
              <a:gd name="connsiteY10" fmla="*/ 782561 h 1462500"/>
              <a:gd name="connsiteX11" fmla="*/ 10348584 w 11719120"/>
              <a:gd name="connsiteY11" fmla="*/ 806007 h 1462500"/>
              <a:gd name="connsiteX12" fmla="*/ 11169200 w 11719120"/>
              <a:gd name="connsiteY12" fmla="*/ 829453 h 1462500"/>
              <a:gd name="connsiteX13" fmla="*/ 11531047 w 11719120"/>
              <a:gd name="connsiteY13" fmla="*/ 1001393 h 1462500"/>
              <a:gd name="connsiteX14" fmla="*/ 11161384 w 11719120"/>
              <a:gd name="connsiteY14" fmla="*/ 1188961 h 1462500"/>
              <a:gd name="connsiteX15" fmla="*/ 5370183 w 11719120"/>
              <a:gd name="connsiteY15" fmla="*/ 1462500 h 1462500"/>
              <a:gd name="connsiteX16" fmla="*/ 688768 w 11719120"/>
              <a:gd name="connsiteY16" fmla="*/ 1392161 h 1462500"/>
              <a:gd name="connsiteX17" fmla="*/ 24461 w 117191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720"/>
              <a:gd name="connsiteY0" fmla="*/ 1220222 h 1462500"/>
              <a:gd name="connsiteX1" fmla="*/ 188584 w 11531720"/>
              <a:gd name="connsiteY1" fmla="*/ 923238 h 1462500"/>
              <a:gd name="connsiteX2" fmla="*/ 618430 w 11531720"/>
              <a:gd name="connsiteY2" fmla="*/ 696592 h 1462500"/>
              <a:gd name="connsiteX3" fmla="*/ 1306184 w 11531720"/>
              <a:gd name="connsiteY3" fmla="*/ 540284 h 1462500"/>
              <a:gd name="connsiteX4" fmla="*/ 1610984 w 11531720"/>
              <a:gd name="connsiteY4" fmla="*/ 133884 h 1462500"/>
              <a:gd name="connsiteX5" fmla="*/ 1970491 w 11531720"/>
              <a:gd name="connsiteY5" fmla="*/ 8838 h 1462500"/>
              <a:gd name="connsiteX6" fmla="*/ 2939599 w 11531720"/>
              <a:gd name="connsiteY6" fmla="*/ 71361 h 1462500"/>
              <a:gd name="connsiteX7" fmla="*/ 4885630 w 11531720"/>
              <a:gd name="connsiteY7" fmla="*/ 555915 h 1462500"/>
              <a:gd name="connsiteX8" fmla="*/ 5964153 w 11531720"/>
              <a:gd name="connsiteY8" fmla="*/ 712222 h 1462500"/>
              <a:gd name="connsiteX9" fmla="*/ 7378737 w 11531720"/>
              <a:gd name="connsiteY9" fmla="*/ 774746 h 1462500"/>
              <a:gd name="connsiteX10" fmla="*/ 8777691 w 11531720"/>
              <a:gd name="connsiteY10" fmla="*/ 782561 h 1462500"/>
              <a:gd name="connsiteX11" fmla="*/ 10348584 w 11531720"/>
              <a:gd name="connsiteY11" fmla="*/ 806007 h 1462500"/>
              <a:gd name="connsiteX12" fmla="*/ 11169200 w 11531720"/>
              <a:gd name="connsiteY12" fmla="*/ 829453 h 1462500"/>
              <a:gd name="connsiteX13" fmla="*/ 11531047 w 11531720"/>
              <a:gd name="connsiteY13" fmla="*/ 1001393 h 1462500"/>
              <a:gd name="connsiteX14" fmla="*/ 10575230 w 11531720"/>
              <a:gd name="connsiteY14" fmla="*/ 1228038 h 1462500"/>
              <a:gd name="connsiteX15" fmla="*/ 5370183 w 11531720"/>
              <a:gd name="connsiteY15" fmla="*/ 1462500 h 1462500"/>
              <a:gd name="connsiteX16" fmla="*/ 688768 w 11531720"/>
              <a:gd name="connsiteY16" fmla="*/ 1392161 h 1462500"/>
              <a:gd name="connsiteX17" fmla="*/ 24461 w 11531720"/>
              <a:gd name="connsiteY17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10575230 w 11531950"/>
              <a:gd name="connsiteY15" fmla="*/ 1228038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1001393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950"/>
              <a:gd name="connsiteY0" fmla="*/ 1220222 h 1462500"/>
              <a:gd name="connsiteX1" fmla="*/ 188584 w 11531950"/>
              <a:gd name="connsiteY1" fmla="*/ 923238 h 1462500"/>
              <a:gd name="connsiteX2" fmla="*/ 618430 w 11531950"/>
              <a:gd name="connsiteY2" fmla="*/ 696592 h 1462500"/>
              <a:gd name="connsiteX3" fmla="*/ 1306184 w 11531950"/>
              <a:gd name="connsiteY3" fmla="*/ 540284 h 1462500"/>
              <a:gd name="connsiteX4" fmla="*/ 1610984 w 11531950"/>
              <a:gd name="connsiteY4" fmla="*/ 133884 h 1462500"/>
              <a:gd name="connsiteX5" fmla="*/ 1970491 w 11531950"/>
              <a:gd name="connsiteY5" fmla="*/ 8838 h 1462500"/>
              <a:gd name="connsiteX6" fmla="*/ 2939599 w 11531950"/>
              <a:gd name="connsiteY6" fmla="*/ 71361 h 1462500"/>
              <a:gd name="connsiteX7" fmla="*/ 4885630 w 11531950"/>
              <a:gd name="connsiteY7" fmla="*/ 555915 h 1462500"/>
              <a:gd name="connsiteX8" fmla="*/ 5964153 w 11531950"/>
              <a:gd name="connsiteY8" fmla="*/ 712222 h 1462500"/>
              <a:gd name="connsiteX9" fmla="*/ 7378737 w 11531950"/>
              <a:gd name="connsiteY9" fmla="*/ 774746 h 1462500"/>
              <a:gd name="connsiteX10" fmla="*/ 8777691 w 11531950"/>
              <a:gd name="connsiteY10" fmla="*/ 782561 h 1462500"/>
              <a:gd name="connsiteX11" fmla="*/ 10348584 w 11531950"/>
              <a:gd name="connsiteY11" fmla="*/ 806007 h 1462500"/>
              <a:gd name="connsiteX12" fmla="*/ 11169200 w 11531950"/>
              <a:gd name="connsiteY12" fmla="*/ 829453 h 1462500"/>
              <a:gd name="connsiteX13" fmla="*/ 11531047 w 11531950"/>
              <a:gd name="connsiteY13" fmla="*/ 977947 h 1462500"/>
              <a:gd name="connsiteX14" fmla="*/ 11077753 w 11531950"/>
              <a:gd name="connsiteY14" fmla="*/ 1149885 h 1462500"/>
              <a:gd name="connsiteX15" fmla="*/ 8449445 w 11531950"/>
              <a:gd name="connsiteY15" fmla="*/ 1353084 h 1462500"/>
              <a:gd name="connsiteX16" fmla="*/ 5370183 w 11531950"/>
              <a:gd name="connsiteY16" fmla="*/ 1462500 h 1462500"/>
              <a:gd name="connsiteX17" fmla="*/ 688768 w 11531950"/>
              <a:gd name="connsiteY17" fmla="*/ 1392161 h 1462500"/>
              <a:gd name="connsiteX18" fmla="*/ 24461 w 11531950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278"/>
              <a:gd name="connsiteY0" fmla="*/ 1220222 h 1462500"/>
              <a:gd name="connsiteX1" fmla="*/ 188584 w 11531278"/>
              <a:gd name="connsiteY1" fmla="*/ 923238 h 1462500"/>
              <a:gd name="connsiteX2" fmla="*/ 618430 w 11531278"/>
              <a:gd name="connsiteY2" fmla="*/ 696592 h 1462500"/>
              <a:gd name="connsiteX3" fmla="*/ 1306184 w 11531278"/>
              <a:gd name="connsiteY3" fmla="*/ 540284 h 1462500"/>
              <a:gd name="connsiteX4" fmla="*/ 1610984 w 11531278"/>
              <a:gd name="connsiteY4" fmla="*/ 133884 h 1462500"/>
              <a:gd name="connsiteX5" fmla="*/ 1970491 w 11531278"/>
              <a:gd name="connsiteY5" fmla="*/ 8838 h 1462500"/>
              <a:gd name="connsiteX6" fmla="*/ 2939599 w 11531278"/>
              <a:gd name="connsiteY6" fmla="*/ 71361 h 1462500"/>
              <a:gd name="connsiteX7" fmla="*/ 4885630 w 11531278"/>
              <a:gd name="connsiteY7" fmla="*/ 555915 h 1462500"/>
              <a:gd name="connsiteX8" fmla="*/ 5964153 w 11531278"/>
              <a:gd name="connsiteY8" fmla="*/ 712222 h 1462500"/>
              <a:gd name="connsiteX9" fmla="*/ 7378737 w 11531278"/>
              <a:gd name="connsiteY9" fmla="*/ 774746 h 1462500"/>
              <a:gd name="connsiteX10" fmla="*/ 8777691 w 11531278"/>
              <a:gd name="connsiteY10" fmla="*/ 782561 h 1462500"/>
              <a:gd name="connsiteX11" fmla="*/ 10348584 w 11531278"/>
              <a:gd name="connsiteY11" fmla="*/ 806007 h 1462500"/>
              <a:gd name="connsiteX12" fmla="*/ 11169200 w 11531278"/>
              <a:gd name="connsiteY12" fmla="*/ 829453 h 1462500"/>
              <a:gd name="connsiteX13" fmla="*/ 11531047 w 11531278"/>
              <a:gd name="connsiteY13" fmla="*/ 977947 h 1462500"/>
              <a:gd name="connsiteX14" fmla="*/ 11077753 w 11531278"/>
              <a:gd name="connsiteY14" fmla="*/ 1149885 h 1462500"/>
              <a:gd name="connsiteX15" fmla="*/ 8449445 w 11531278"/>
              <a:gd name="connsiteY15" fmla="*/ 1353084 h 1462500"/>
              <a:gd name="connsiteX16" fmla="*/ 5370183 w 11531278"/>
              <a:gd name="connsiteY16" fmla="*/ 1462500 h 1462500"/>
              <a:gd name="connsiteX17" fmla="*/ 688768 w 11531278"/>
              <a:gd name="connsiteY17" fmla="*/ 1392161 h 1462500"/>
              <a:gd name="connsiteX18" fmla="*/ 24461 w 11531278"/>
              <a:gd name="connsiteY18" fmla="*/ 1220222 h 1462500"/>
              <a:gd name="connsiteX0" fmla="*/ 24461 w 11531176"/>
              <a:gd name="connsiteY0" fmla="*/ 1220222 h 1462500"/>
              <a:gd name="connsiteX1" fmla="*/ 188584 w 11531176"/>
              <a:gd name="connsiteY1" fmla="*/ 923238 h 1462500"/>
              <a:gd name="connsiteX2" fmla="*/ 618430 w 11531176"/>
              <a:gd name="connsiteY2" fmla="*/ 696592 h 1462500"/>
              <a:gd name="connsiteX3" fmla="*/ 1306184 w 11531176"/>
              <a:gd name="connsiteY3" fmla="*/ 540284 h 1462500"/>
              <a:gd name="connsiteX4" fmla="*/ 1610984 w 11531176"/>
              <a:gd name="connsiteY4" fmla="*/ 133884 h 1462500"/>
              <a:gd name="connsiteX5" fmla="*/ 1970491 w 11531176"/>
              <a:gd name="connsiteY5" fmla="*/ 8838 h 1462500"/>
              <a:gd name="connsiteX6" fmla="*/ 2939599 w 11531176"/>
              <a:gd name="connsiteY6" fmla="*/ 71361 h 1462500"/>
              <a:gd name="connsiteX7" fmla="*/ 4885630 w 11531176"/>
              <a:gd name="connsiteY7" fmla="*/ 555915 h 1462500"/>
              <a:gd name="connsiteX8" fmla="*/ 5964153 w 11531176"/>
              <a:gd name="connsiteY8" fmla="*/ 712222 h 1462500"/>
              <a:gd name="connsiteX9" fmla="*/ 7378737 w 11531176"/>
              <a:gd name="connsiteY9" fmla="*/ 774746 h 1462500"/>
              <a:gd name="connsiteX10" fmla="*/ 8777691 w 11531176"/>
              <a:gd name="connsiteY10" fmla="*/ 782561 h 1462500"/>
              <a:gd name="connsiteX11" fmla="*/ 10348584 w 11531176"/>
              <a:gd name="connsiteY11" fmla="*/ 806007 h 1462500"/>
              <a:gd name="connsiteX12" fmla="*/ 11028523 w 11531176"/>
              <a:gd name="connsiteY12" fmla="*/ 813822 h 1462500"/>
              <a:gd name="connsiteX13" fmla="*/ 11531047 w 11531176"/>
              <a:gd name="connsiteY13" fmla="*/ 977947 h 1462500"/>
              <a:gd name="connsiteX14" fmla="*/ 11077753 w 11531176"/>
              <a:gd name="connsiteY14" fmla="*/ 1149885 h 1462500"/>
              <a:gd name="connsiteX15" fmla="*/ 8449445 w 11531176"/>
              <a:gd name="connsiteY15" fmla="*/ 1353084 h 1462500"/>
              <a:gd name="connsiteX16" fmla="*/ 5370183 w 11531176"/>
              <a:gd name="connsiteY16" fmla="*/ 1462500 h 1462500"/>
              <a:gd name="connsiteX17" fmla="*/ 688768 w 11531176"/>
              <a:gd name="connsiteY17" fmla="*/ 1392161 h 1462500"/>
              <a:gd name="connsiteX18" fmla="*/ 24461 w 11531176"/>
              <a:gd name="connsiteY18" fmla="*/ 1220222 h 1462500"/>
              <a:gd name="connsiteX0" fmla="*/ 24461 w 11531196"/>
              <a:gd name="connsiteY0" fmla="*/ 1220222 h 1462500"/>
              <a:gd name="connsiteX1" fmla="*/ 188584 w 11531196"/>
              <a:gd name="connsiteY1" fmla="*/ 923238 h 1462500"/>
              <a:gd name="connsiteX2" fmla="*/ 618430 w 11531196"/>
              <a:gd name="connsiteY2" fmla="*/ 696592 h 1462500"/>
              <a:gd name="connsiteX3" fmla="*/ 1306184 w 11531196"/>
              <a:gd name="connsiteY3" fmla="*/ 540284 h 1462500"/>
              <a:gd name="connsiteX4" fmla="*/ 1610984 w 11531196"/>
              <a:gd name="connsiteY4" fmla="*/ 133884 h 1462500"/>
              <a:gd name="connsiteX5" fmla="*/ 1970491 w 11531196"/>
              <a:gd name="connsiteY5" fmla="*/ 8838 h 1462500"/>
              <a:gd name="connsiteX6" fmla="*/ 2939599 w 11531196"/>
              <a:gd name="connsiteY6" fmla="*/ 71361 h 1462500"/>
              <a:gd name="connsiteX7" fmla="*/ 4885630 w 11531196"/>
              <a:gd name="connsiteY7" fmla="*/ 555915 h 1462500"/>
              <a:gd name="connsiteX8" fmla="*/ 5964153 w 11531196"/>
              <a:gd name="connsiteY8" fmla="*/ 712222 h 1462500"/>
              <a:gd name="connsiteX9" fmla="*/ 7378737 w 11531196"/>
              <a:gd name="connsiteY9" fmla="*/ 774746 h 1462500"/>
              <a:gd name="connsiteX10" fmla="*/ 8777691 w 11531196"/>
              <a:gd name="connsiteY10" fmla="*/ 782561 h 1462500"/>
              <a:gd name="connsiteX11" fmla="*/ 10098492 w 11531196"/>
              <a:gd name="connsiteY11" fmla="*/ 743484 h 1462500"/>
              <a:gd name="connsiteX12" fmla="*/ 11028523 w 11531196"/>
              <a:gd name="connsiteY12" fmla="*/ 813822 h 1462500"/>
              <a:gd name="connsiteX13" fmla="*/ 11531047 w 11531196"/>
              <a:gd name="connsiteY13" fmla="*/ 977947 h 1462500"/>
              <a:gd name="connsiteX14" fmla="*/ 11077753 w 11531196"/>
              <a:gd name="connsiteY14" fmla="*/ 1149885 h 1462500"/>
              <a:gd name="connsiteX15" fmla="*/ 8449445 w 11531196"/>
              <a:gd name="connsiteY15" fmla="*/ 1353084 h 1462500"/>
              <a:gd name="connsiteX16" fmla="*/ 5370183 w 11531196"/>
              <a:gd name="connsiteY16" fmla="*/ 1462500 h 1462500"/>
              <a:gd name="connsiteX17" fmla="*/ 688768 w 11531196"/>
              <a:gd name="connsiteY17" fmla="*/ 1392161 h 1462500"/>
              <a:gd name="connsiteX18" fmla="*/ 24461 w 11531196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77691 w 11531215"/>
              <a:gd name="connsiteY10" fmla="*/ 782561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4348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24461 w 11531215"/>
              <a:gd name="connsiteY0" fmla="*/ 1220222 h 1462500"/>
              <a:gd name="connsiteX1" fmla="*/ 188584 w 11531215"/>
              <a:gd name="connsiteY1" fmla="*/ 923238 h 1462500"/>
              <a:gd name="connsiteX2" fmla="*/ 618430 w 11531215"/>
              <a:gd name="connsiteY2" fmla="*/ 696592 h 1462500"/>
              <a:gd name="connsiteX3" fmla="*/ 1306184 w 11531215"/>
              <a:gd name="connsiteY3" fmla="*/ 540284 h 1462500"/>
              <a:gd name="connsiteX4" fmla="*/ 1610984 w 11531215"/>
              <a:gd name="connsiteY4" fmla="*/ 133884 h 1462500"/>
              <a:gd name="connsiteX5" fmla="*/ 1970491 w 11531215"/>
              <a:gd name="connsiteY5" fmla="*/ 8838 h 1462500"/>
              <a:gd name="connsiteX6" fmla="*/ 2939599 w 11531215"/>
              <a:gd name="connsiteY6" fmla="*/ 71361 h 1462500"/>
              <a:gd name="connsiteX7" fmla="*/ 4885630 w 11531215"/>
              <a:gd name="connsiteY7" fmla="*/ 555915 h 1462500"/>
              <a:gd name="connsiteX8" fmla="*/ 5964153 w 11531215"/>
              <a:gd name="connsiteY8" fmla="*/ 712222 h 1462500"/>
              <a:gd name="connsiteX9" fmla="*/ 7378737 w 11531215"/>
              <a:gd name="connsiteY9" fmla="*/ 774746 h 1462500"/>
              <a:gd name="connsiteX10" fmla="*/ 8730799 w 11531215"/>
              <a:gd name="connsiteY10" fmla="*/ 688776 h 1462500"/>
              <a:gd name="connsiteX11" fmla="*/ 10098492 w 11531215"/>
              <a:gd name="connsiteY11" fmla="*/ 727854 h 1462500"/>
              <a:gd name="connsiteX12" fmla="*/ 11059784 w 11531215"/>
              <a:gd name="connsiteY12" fmla="*/ 782560 h 1462500"/>
              <a:gd name="connsiteX13" fmla="*/ 11531047 w 11531215"/>
              <a:gd name="connsiteY13" fmla="*/ 977947 h 1462500"/>
              <a:gd name="connsiteX14" fmla="*/ 11077753 w 11531215"/>
              <a:gd name="connsiteY14" fmla="*/ 1149885 h 1462500"/>
              <a:gd name="connsiteX15" fmla="*/ 8449445 w 11531215"/>
              <a:gd name="connsiteY15" fmla="*/ 1353084 h 1462500"/>
              <a:gd name="connsiteX16" fmla="*/ 5370183 w 11531215"/>
              <a:gd name="connsiteY16" fmla="*/ 1462500 h 1462500"/>
              <a:gd name="connsiteX17" fmla="*/ 688768 w 11531215"/>
              <a:gd name="connsiteY17" fmla="*/ 1392161 h 1462500"/>
              <a:gd name="connsiteX18" fmla="*/ 24461 w 11531215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119233 w 11625987"/>
              <a:gd name="connsiteY18" fmla="*/ 1220222 h 1462500"/>
              <a:gd name="connsiteX0" fmla="*/ 119233 w 11625987"/>
              <a:gd name="connsiteY0" fmla="*/ 1220222 h 1462500"/>
              <a:gd name="connsiteX1" fmla="*/ 283356 w 11625987"/>
              <a:gd name="connsiteY1" fmla="*/ 923238 h 1462500"/>
              <a:gd name="connsiteX2" fmla="*/ 713202 w 11625987"/>
              <a:gd name="connsiteY2" fmla="*/ 696592 h 1462500"/>
              <a:gd name="connsiteX3" fmla="*/ 1400956 w 11625987"/>
              <a:gd name="connsiteY3" fmla="*/ 540284 h 1462500"/>
              <a:gd name="connsiteX4" fmla="*/ 1705756 w 11625987"/>
              <a:gd name="connsiteY4" fmla="*/ 133884 h 1462500"/>
              <a:gd name="connsiteX5" fmla="*/ 2065263 w 11625987"/>
              <a:gd name="connsiteY5" fmla="*/ 8838 h 1462500"/>
              <a:gd name="connsiteX6" fmla="*/ 3034371 w 11625987"/>
              <a:gd name="connsiteY6" fmla="*/ 71361 h 1462500"/>
              <a:gd name="connsiteX7" fmla="*/ 4980402 w 11625987"/>
              <a:gd name="connsiteY7" fmla="*/ 555915 h 1462500"/>
              <a:gd name="connsiteX8" fmla="*/ 6058925 w 11625987"/>
              <a:gd name="connsiteY8" fmla="*/ 712222 h 1462500"/>
              <a:gd name="connsiteX9" fmla="*/ 7473509 w 11625987"/>
              <a:gd name="connsiteY9" fmla="*/ 774746 h 1462500"/>
              <a:gd name="connsiteX10" fmla="*/ 8825571 w 11625987"/>
              <a:gd name="connsiteY10" fmla="*/ 688776 h 1462500"/>
              <a:gd name="connsiteX11" fmla="*/ 10193264 w 11625987"/>
              <a:gd name="connsiteY11" fmla="*/ 727854 h 1462500"/>
              <a:gd name="connsiteX12" fmla="*/ 11154556 w 11625987"/>
              <a:gd name="connsiteY12" fmla="*/ 782560 h 1462500"/>
              <a:gd name="connsiteX13" fmla="*/ 11625819 w 11625987"/>
              <a:gd name="connsiteY13" fmla="*/ 977947 h 1462500"/>
              <a:gd name="connsiteX14" fmla="*/ 11172525 w 11625987"/>
              <a:gd name="connsiteY14" fmla="*/ 1149885 h 1462500"/>
              <a:gd name="connsiteX15" fmla="*/ 8544217 w 11625987"/>
              <a:gd name="connsiteY15" fmla="*/ 1353084 h 1462500"/>
              <a:gd name="connsiteX16" fmla="*/ 5464955 w 11625987"/>
              <a:gd name="connsiteY16" fmla="*/ 1462500 h 1462500"/>
              <a:gd name="connsiteX17" fmla="*/ 2127786 w 11625987"/>
              <a:gd name="connsiteY17" fmla="*/ 1439054 h 1462500"/>
              <a:gd name="connsiteX18" fmla="*/ 449818 w 11625987"/>
              <a:gd name="connsiteY18" fmla="*/ 1290562 h 1462500"/>
              <a:gd name="connsiteX19" fmla="*/ 119233 w 11625987"/>
              <a:gd name="connsiteY19" fmla="*/ 1220222 h 1462500"/>
              <a:gd name="connsiteX0" fmla="*/ 30787 w 11537541"/>
              <a:gd name="connsiteY0" fmla="*/ 1220222 h 1462500"/>
              <a:gd name="connsiteX1" fmla="*/ 194910 w 11537541"/>
              <a:gd name="connsiteY1" fmla="*/ 923238 h 1462500"/>
              <a:gd name="connsiteX2" fmla="*/ 624756 w 11537541"/>
              <a:gd name="connsiteY2" fmla="*/ 696592 h 1462500"/>
              <a:gd name="connsiteX3" fmla="*/ 1312510 w 11537541"/>
              <a:gd name="connsiteY3" fmla="*/ 540284 h 1462500"/>
              <a:gd name="connsiteX4" fmla="*/ 1617310 w 11537541"/>
              <a:gd name="connsiteY4" fmla="*/ 133884 h 1462500"/>
              <a:gd name="connsiteX5" fmla="*/ 1976817 w 11537541"/>
              <a:gd name="connsiteY5" fmla="*/ 8838 h 1462500"/>
              <a:gd name="connsiteX6" fmla="*/ 2945925 w 11537541"/>
              <a:gd name="connsiteY6" fmla="*/ 71361 h 1462500"/>
              <a:gd name="connsiteX7" fmla="*/ 4891956 w 11537541"/>
              <a:gd name="connsiteY7" fmla="*/ 555915 h 1462500"/>
              <a:gd name="connsiteX8" fmla="*/ 5970479 w 11537541"/>
              <a:gd name="connsiteY8" fmla="*/ 712222 h 1462500"/>
              <a:gd name="connsiteX9" fmla="*/ 7385063 w 11537541"/>
              <a:gd name="connsiteY9" fmla="*/ 774746 h 1462500"/>
              <a:gd name="connsiteX10" fmla="*/ 8737125 w 11537541"/>
              <a:gd name="connsiteY10" fmla="*/ 688776 h 1462500"/>
              <a:gd name="connsiteX11" fmla="*/ 10104818 w 11537541"/>
              <a:gd name="connsiteY11" fmla="*/ 727854 h 1462500"/>
              <a:gd name="connsiteX12" fmla="*/ 11066110 w 11537541"/>
              <a:gd name="connsiteY12" fmla="*/ 782560 h 1462500"/>
              <a:gd name="connsiteX13" fmla="*/ 11537373 w 11537541"/>
              <a:gd name="connsiteY13" fmla="*/ 977947 h 1462500"/>
              <a:gd name="connsiteX14" fmla="*/ 11084079 w 11537541"/>
              <a:gd name="connsiteY14" fmla="*/ 1149885 h 1462500"/>
              <a:gd name="connsiteX15" fmla="*/ 8455771 w 11537541"/>
              <a:gd name="connsiteY15" fmla="*/ 1353084 h 1462500"/>
              <a:gd name="connsiteX16" fmla="*/ 5376509 w 11537541"/>
              <a:gd name="connsiteY16" fmla="*/ 1462500 h 1462500"/>
              <a:gd name="connsiteX17" fmla="*/ 2039340 w 11537541"/>
              <a:gd name="connsiteY17" fmla="*/ 1439054 h 1462500"/>
              <a:gd name="connsiteX18" fmla="*/ 791218 w 11537541"/>
              <a:gd name="connsiteY18" fmla="*/ 1360900 h 1462500"/>
              <a:gd name="connsiteX19" fmla="*/ 30787 w 11537541"/>
              <a:gd name="connsiteY19" fmla="*/ 1220222 h 1462500"/>
              <a:gd name="connsiteX0" fmla="*/ 27205 w 11573036"/>
              <a:gd name="connsiteY0" fmla="*/ 1126437 h 1462500"/>
              <a:gd name="connsiteX1" fmla="*/ 230405 w 11573036"/>
              <a:gd name="connsiteY1" fmla="*/ 923238 h 1462500"/>
              <a:gd name="connsiteX2" fmla="*/ 660251 w 11573036"/>
              <a:gd name="connsiteY2" fmla="*/ 696592 h 1462500"/>
              <a:gd name="connsiteX3" fmla="*/ 1348005 w 11573036"/>
              <a:gd name="connsiteY3" fmla="*/ 540284 h 1462500"/>
              <a:gd name="connsiteX4" fmla="*/ 1652805 w 11573036"/>
              <a:gd name="connsiteY4" fmla="*/ 133884 h 1462500"/>
              <a:gd name="connsiteX5" fmla="*/ 2012312 w 11573036"/>
              <a:gd name="connsiteY5" fmla="*/ 8838 h 1462500"/>
              <a:gd name="connsiteX6" fmla="*/ 2981420 w 11573036"/>
              <a:gd name="connsiteY6" fmla="*/ 71361 h 1462500"/>
              <a:gd name="connsiteX7" fmla="*/ 4927451 w 11573036"/>
              <a:gd name="connsiteY7" fmla="*/ 555915 h 1462500"/>
              <a:gd name="connsiteX8" fmla="*/ 6005974 w 11573036"/>
              <a:gd name="connsiteY8" fmla="*/ 712222 h 1462500"/>
              <a:gd name="connsiteX9" fmla="*/ 7420558 w 11573036"/>
              <a:gd name="connsiteY9" fmla="*/ 774746 h 1462500"/>
              <a:gd name="connsiteX10" fmla="*/ 8772620 w 11573036"/>
              <a:gd name="connsiteY10" fmla="*/ 688776 h 1462500"/>
              <a:gd name="connsiteX11" fmla="*/ 10140313 w 11573036"/>
              <a:gd name="connsiteY11" fmla="*/ 727854 h 1462500"/>
              <a:gd name="connsiteX12" fmla="*/ 11101605 w 11573036"/>
              <a:gd name="connsiteY12" fmla="*/ 782560 h 1462500"/>
              <a:gd name="connsiteX13" fmla="*/ 11572868 w 11573036"/>
              <a:gd name="connsiteY13" fmla="*/ 977947 h 1462500"/>
              <a:gd name="connsiteX14" fmla="*/ 11119574 w 11573036"/>
              <a:gd name="connsiteY14" fmla="*/ 1149885 h 1462500"/>
              <a:gd name="connsiteX15" fmla="*/ 8491266 w 11573036"/>
              <a:gd name="connsiteY15" fmla="*/ 1353084 h 1462500"/>
              <a:gd name="connsiteX16" fmla="*/ 5412004 w 11573036"/>
              <a:gd name="connsiteY16" fmla="*/ 1462500 h 1462500"/>
              <a:gd name="connsiteX17" fmla="*/ 2074835 w 11573036"/>
              <a:gd name="connsiteY17" fmla="*/ 1439054 h 1462500"/>
              <a:gd name="connsiteX18" fmla="*/ 826713 w 11573036"/>
              <a:gd name="connsiteY18" fmla="*/ 1360900 h 1462500"/>
              <a:gd name="connsiteX19" fmla="*/ 27205 w 11573036"/>
              <a:gd name="connsiteY19" fmla="*/ 1126437 h 1462500"/>
              <a:gd name="connsiteX0" fmla="*/ 6222 w 11552053"/>
              <a:gd name="connsiteY0" fmla="*/ 1126437 h 1462500"/>
              <a:gd name="connsiteX1" fmla="*/ 209422 w 11552053"/>
              <a:gd name="connsiteY1" fmla="*/ 923238 h 1462500"/>
              <a:gd name="connsiteX2" fmla="*/ 639268 w 11552053"/>
              <a:gd name="connsiteY2" fmla="*/ 696592 h 1462500"/>
              <a:gd name="connsiteX3" fmla="*/ 1327022 w 11552053"/>
              <a:gd name="connsiteY3" fmla="*/ 540284 h 1462500"/>
              <a:gd name="connsiteX4" fmla="*/ 1631822 w 11552053"/>
              <a:gd name="connsiteY4" fmla="*/ 133884 h 1462500"/>
              <a:gd name="connsiteX5" fmla="*/ 1991329 w 11552053"/>
              <a:gd name="connsiteY5" fmla="*/ 8838 h 1462500"/>
              <a:gd name="connsiteX6" fmla="*/ 2960437 w 11552053"/>
              <a:gd name="connsiteY6" fmla="*/ 71361 h 1462500"/>
              <a:gd name="connsiteX7" fmla="*/ 4906468 w 11552053"/>
              <a:gd name="connsiteY7" fmla="*/ 555915 h 1462500"/>
              <a:gd name="connsiteX8" fmla="*/ 5984991 w 11552053"/>
              <a:gd name="connsiteY8" fmla="*/ 712222 h 1462500"/>
              <a:gd name="connsiteX9" fmla="*/ 7399575 w 11552053"/>
              <a:gd name="connsiteY9" fmla="*/ 774746 h 1462500"/>
              <a:gd name="connsiteX10" fmla="*/ 8751637 w 11552053"/>
              <a:gd name="connsiteY10" fmla="*/ 688776 h 1462500"/>
              <a:gd name="connsiteX11" fmla="*/ 10119330 w 11552053"/>
              <a:gd name="connsiteY11" fmla="*/ 727854 h 1462500"/>
              <a:gd name="connsiteX12" fmla="*/ 11080622 w 11552053"/>
              <a:gd name="connsiteY12" fmla="*/ 782560 h 1462500"/>
              <a:gd name="connsiteX13" fmla="*/ 11551885 w 11552053"/>
              <a:gd name="connsiteY13" fmla="*/ 977947 h 1462500"/>
              <a:gd name="connsiteX14" fmla="*/ 11098591 w 11552053"/>
              <a:gd name="connsiteY14" fmla="*/ 1149885 h 1462500"/>
              <a:gd name="connsiteX15" fmla="*/ 8470283 w 11552053"/>
              <a:gd name="connsiteY15" fmla="*/ 1353084 h 1462500"/>
              <a:gd name="connsiteX16" fmla="*/ 5391021 w 11552053"/>
              <a:gd name="connsiteY16" fmla="*/ 1462500 h 1462500"/>
              <a:gd name="connsiteX17" fmla="*/ 2053852 w 11552053"/>
              <a:gd name="connsiteY17" fmla="*/ 1439054 h 1462500"/>
              <a:gd name="connsiteX18" fmla="*/ 805730 w 11552053"/>
              <a:gd name="connsiteY18" fmla="*/ 1360900 h 1462500"/>
              <a:gd name="connsiteX19" fmla="*/ 6222 w 11552053"/>
              <a:gd name="connsiteY19" fmla="*/ 1126437 h 1462500"/>
              <a:gd name="connsiteX0" fmla="*/ 19736 w 11565567"/>
              <a:gd name="connsiteY0" fmla="*/ 1126437 h 1462500"/>
              <a:gd name="connsiteX1" fmla="*/ 277644 w 11565567"/>
              <a:gd name="connsiteY1" fmla="*/ 852900 h 1462500"/>
              <a:gd name="connsiteX2" fmla="*/ 652782 w 11565567"/>
              <a:gd name="connsiteY2" fmla="*/ 696592 h 1462500"/>
              <a:gd name="connsiteX3" fmla="*/ 1340536 w 11565567"/>
              <a:gd name="connsiteY3" fmla="*/ 540284 h 1462500"/>
              <a:gd name="connsiteX4" fmla="*/ 1645336 w 11565567"/>
              <a:gd name="connsiteY4" fmla="*/ 133884 h 1462500"/>
              <a:gd name="connsiteX5" fmla="*/ 2004843 w 11565567"/>
              <a:gd name="connsiteY5" fmla="*/ 8838 h 1462500"/>
              <a:gd name="connsiteX6" fmla="*/ 2973951 w 11565567"/>
              <a:gd name="connsiteY6" fmla="*/ 71361 h 1462500"/>
              <a:gd name="connsiteX7" fmla="*/ 4919982 w 11565567"/>
              <a:gd name="connsiteY7" fmla="*/ 555915 h 1462500"/>
              <a:gd name="connsiteX8" fmla="*/ 5998505 w 11565567"/>
              <a:gd name="connsiteY8" fmla="*/ 712222 h 1462500"/>
              <a:gd name="connsiteX9" fmla="*/ 7413089 w 11565567"/>
              <a:gd name="connsiteY9" fmla="*/ 774746 h 1462500"/>
              <a:gd name="connsiteX10" fmla="*/ 8765151 w 11565567"/>
              <a:gd name="connsiteY10" fmla="*/ 688776 h 1462500"/>
              <a:gd name="connsiteX11" fmla="*/ 10132844 w 11565567"/>
              <a:gd name="connsiteY11" fmla="*/ 727854 h 1462500"/>
              <a:gd name="connsiteX12" fmla="*/ 11094136 w 11565567"/>
              <a:gd name="connsiteY12" fmla="*/ 782560 h 1462500"/>
              <a:gd name="connsiteX13" fmla="*/ 11565399 w 11565567"/>
              <a:gd name="connsiteY13" fmla="*/ 977947 h 1462500"/>
              <a:gd name="connsiteX14" fmla="*/ 11112105 w 11565567"/>
              <a:gd name="connsiteY14" fmla="*/ 1149885 h 1462500"/>
              <a:gd name="connsiteX15" fmla="*/ 8483797 w 11565567"/>
              <a:gd name="connsiteY15" fmla="*/ 1353084 h 1462500"/>
              <a:gd name="connsiteX16" fmla="*/ 5404535 w 11565567"/>
              <a:gd name="connsiteY16" fmla="*/ 1462500 h 1462500"/>
              <a:gd name="connsiteX17" fmla="*/ 2067366 w 11565567"/>
              <a:gd name="connsiteY17" fmla="*/ 1439054 h 1462500"/>
              <a:gd name="connsiteX18" fmla="*/ 819244 w 11565567"/>
              <a:gd name="connsiteY18" fmla="*/ 1360900 h 1462500"/>
              <a:gd name="connsiteX19" fmla="*/ 19736 w 11565567"/>
              <a:gd name="connsiteY19" fmla="*/ 1126437 h 1462500"/>
              <a:gd name="connsiteX0" fmla="*/ 20693 w 11566524"/>
              <a:gd name="connsiteY0" fmla="*/ 1126437 h 1462500"/>
              <a:gd name="connsiteX1" fmla="*/ 278601 w 11566524"/>
              <a:gd name="connsiteY1" fmla="*/ 852900 h 1462500"/>
              <a:gd name="connsiteX2" fmla="*/ 747523 w 11566524"/>
              <a:gd name="connsiteY2" fmla="*/ 673146 h 1462500"/>
              <a:gd name="connsiteX3" fmla="*/ 1341493 w 11566524"/>
              <a:gd name="connsiteY3" fmla="*/ 540284 h 1462500"/>
              <a:gd name="connsiteX4" fmla="*/ 1646293 w 11566524"/>
              <a:gd name="connsiteY4" fmla="*/ 133884 h 1462500"/>
              <a:gd name="connsiteX5" fmla="*/ 2005800 w 11566524"/>
              <a:gd name="connsiteY5" fmla="*/ 8838 h 1462500"/>
              <a:gd name="connsiteX6" fmla="*/ 2974908 w 11566524"/>
              <a:gd name="connsiteY6" fmla="*/ 71361 h 1462500"/>
              <a:gd name="connsiteX7" fmla="*/ 4920939 w 11566524"/>
              <a:gd name="connsiteY7" fmla="*/ 555915 h 1462500"/>
              <a:gd name="connsiteX8" fmla="*/ 5999462 w 11566524"/>
              <a:gd name="connsiteY8" fmla="*/ 712222 h 1462500"/>
              <a:gd name="connsiteX9" fmla="*/ 7414046 w 11566524"/>
              <a:gd name="connsiteY9" fmla="*/ 774746 h 1462500"/>
              <a:gd name="connsiteX10" fmla="*/ 8766108 w 11566524"/>
              <a:gd name="connsiteY10" fmla="*/ 688776 h 1462500"/>
              <a:gd name="connsiteX11" fmla="*/ 10133801 w 11566524"/>
              <a:gd name="connsiteY11" fmla="*/ 727854 h 1462500"/>
              <a:gd name="connsiteX12" fmla="*/ 11095093 w 11566524"/>
              <a:gd name="connsiteY12" fmla="*/ 782560 h 1462500"/>
              <a:gd name="connsiteX13" fmla="*/ 11566356 w 11566524"/>
              <a:gd name="connsiteY13" fmla="*/ 977947 h 1462500"/>
              <a:gd name="connsiteX14" fmla="*/ 11113062 w 11566524"/>
              <a:gd name="connsiteY14" fmla="*/ 1149885 h 1462500"/>
              <a:gd name="connsiteX15" fmla="*/ 8484754 w 11566524"/>
              <a:gd name="connsiteY15" fmla="*/ 1353084 h 1462500"/>
              <a:gd name="connsiteX16" fmla="*/ 5405492 w 11566524"/>
              <a:gd name="connsiteY16" fmla="*/ 1462500 h 1462500"/>
              <a:gd name="connsiteX17" fmla="*/ 2068323 w 11566524"/>
              <a:gd name="connsiteY17" fmla="*/ 1439054 h 1462500"/>
              <a:gd name="connsiteX18" fmla="*/ 820201 w 11566524"/>
              <a:gd name="connsiteY18" fmla="*/ 1360900 h 1462500"/>
              <a:gd name="connsiteX19" fmla="*/ 20693 w 11566524"/>
              <a:gd name="connsiteY19" fmla="*/ 1126437 h 1462500"/>
              <a:gd name="connsiteX0" fmla="*/ 17965 w 11618504"/>
              <a:gd name="connsiteY0" fmla="*/ 1134252 h 1462500"/>
              <a:gd name="connsiteX1" fmla="*/ 330581 w 11618504"/>
              <a:gd name="connsiteY1" fmla="*/ 852900 h 1462500"/>
              <a:gd name="connsiteX2" fmla="*/ 799503 w 11618504"/>
              <a:gd name="connsiteY2" fmla="*/ 673146 h 1462500"/>
              <a:gd name="connsiteX3" fmla="*/ 1393473 w 11618504"/>
              <a:gd name="connsiteY3" fmla="*/ 540284 h 1462500"/>
              <a:gd name="connsiteX4" fmla="*/ 1698273 w 11618504"/>
              <a:gd name="connsiteY4" fmla="*/ 133884 h 1462500"/>
              <a:gd name="connsiteX5" fmla="*/ 2057780 w 11618504"/>
              <a:gd name="connsiteY5" fmla="*/ 8838 h 1462500"/>
              <a:gd name="connsiteX6" fmla="*/ 3026888 w 11618504"/>
              <a:gd name="connsiteY6" fmla="*/ 71361 h 1462500"/>
              <a:gd name="connsiteX7" fmla="*/ 4972919 w 11618504"/>
              <a:gd name="connsiteY7" fmla="*/ 555915 h 1462500"/>
              <a:gd name="connsiteX8" fmla="*/ 6051442 w 11618504"/>
              <a:gd name="connsiteY8" fmla="*/ 712222 h 1462500"/>
              <a:gd name="connsiteX9" fmla="*/ 7466026 w 11618504"/>
              <a:gd name="connsiteY9" fmla="*/ 774746 h 1462500"/>
              <a:gd name="connsiteX10" fmla="*/ 8818088 w 11618504"/>
              <a:gd name="connsiteY10" fmla="*/ 688776 h 1462500"/>
              <a:gd name="connsiteX11" fmla="*/ 10185781 w 11618504"/>
              <a:gd name="connsiteY11" fmla="*/ 727854 h 1462500"/>
              <a:gd name="connsiteX12" fmla="*/ 11147073 w 11618504"/>
              <a:gd name="connsiteY12" fmla="*/ 782560 h 1462500"/>
              <a:gd name="connsiteX13" fmla="*/ 11618336 w 11618504"/>
              <a:gd name="connsiteY13" fmla="*/ 977947 h 1462500"/>
              <a:gd name="connsiteX14" fmla="*/ 11165042 w 11618504"/>
              <a:gd name="connsiteY14" fmla="*/ 1149885 h 1462500"/>
              <a:gd name="connsiteX15" fmla="*/ 8536734 w 11618504"/>
              <a:gd name="connsiteY15" fmla="*/ 1353084 h 1462500"/>
              <a:gd name="connsiteX16" fmla="*/ 5457472 w 11618504"/>
              <a:gd name="connsiteY16" fmla="*/ 1462500 h 1462500"/>
              <a:gd name="connsiteX17" fmla="*/ 2120303 w 11618504"/>
              <a:gd name="connsiteY17" fmla="*/ 1439054 h 1462500"/>
              <a:gd name="connsiteX18" fmla="*/ 872181 w 11618504"/>
              <a:gd name="connsiteY18" fmla="*/ 1360900 h 1462500"/>
              <a:gd name="connsiteX19" fmla="*/ 17965 w 11618504"/>
              <a:gd name="connsiteY19" fmla="*/ 1134252 h 1462500"/>
              <a:gd name="connsiteX0" fmla="*/ 18 w 11600557"/>
              <a:gd name="connsiteY0" fmla="*/ 1134252 h 1462500"/>
              <a:gd name="connsiteX1" fmla="*/ 312634 w 11600557"/>
              <a:gd name="connsiteY1" fmla="*/ 852900 h 1462500"/>
              <a:gd name="connsiteX2" fmla="*/ 781556 w 11600557"/>
              <a:gd name="connsiteY2" fmla="*/ 673146 h 1462500"/>
              <a:gd name="connsiteX3" fmla="*/ 1375526 w 11600557"/>
              <a:gd name="connsiteY3" fmla="*/ 540284 h 1462500"/>
              <a:gd name="connsiteX4" fmla="*/ 1680326 w 11600557"/>
              <a:gd name="connsiteY4" fmla="*/ 133884 h 1462500"/>
              <a:gd name="connsiteX5" fmla="*/ 2039833 w 11600557"/>
              <a:gd name="connsiteY5" fmla="*/ 8838 h 1462500"/>
              <a:gd name="connsiteX6" fmla="*/ 3008941 w 11600557"/>
              <a:gd name="connsiteY6" fmla="*/ 71361 h 1462500"/>
              <a:gd name="connsiteX7" fmla="*/ 4954972 w 11600557"/>
              <a:gd name="connsiteY7" fmla="*/ 555915 h 1462500"/>
              <a:gd name="connsiteX8" fmla="*/ 6033495 w 11600557"/>
              <a:gd name="connsiteY8" fmla="*/ 712222 h 1462500"/>
              <a:gd name="connsiteX9" fmla="*/ 7448079 w 11600557"/>
              <a:gd name="connsiteY9" fmla="*/ 774746 h 1462500"/>
              <a:gd name="connsiteX10" fmla="*/ 8800141 w 11600557"/>
              <a:gd name="connsiteY10" fmla="*/ 688776 h 1462500"/>
              <a:gd name="connsiteX11" fmla="*/ 10167834 w 11600557"/>
              <a:gd name="connsiteY11" fmla="*/ 727854 h 1462500"/>
              <a:gd name="connsiteX12" fmla="*/ 11129126 w 11600557"/>
              <a:gd name="connsiteY12" fmla="*/ 782560 h 1462500"/>
              <a:gd name="connsiteX13" fmla="*/ 11600389 w 11600557"/>
              <a:gd name="connsiteY13" fmla="*/ 977947 h 1462500"/>
              <a:gd name="connsiteX14" fmla="*/ 11147095 w 11600557"/>
              <a:gd name="connsiteY14" fmla="*/ 1149885 h 1462500"/>
              <a:gd name="connsiteX15" fmla="*/ 8518787 w 11600557"/>
              <a:gd name="connsiteY15" fmla="*/ 1353084 h 1462500"/>
              <a:gd name="connsiteX16" fmla="*/ 5439525 w 11600557"/>
              <a:gd name="connsiteY16" fmla="*/ 1462500 h 1462500"/>
              <a:gd name="connsiteX17" fmla="*/ 2102356 w 11600557"/>
              <a:gd name="connsiteY17" fmla="*/ 1439054 h 1462500"/>
              <a:gd name="connsiteX18" fmla="*/ 854234 w 11600557"/>
              <a:gd name="connsiteY18" fmla="*/ 1360900 h 1462500"/>
              <a:gd name="connsiteX19" fmla="*/ 18 w 11600557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23762 w 11624301"/>
              <a:gd name="connsiteY19" fmla="*/ 1134252 h 1462500"/>
              <a:gd name="connsiteX0" fmla="*/ 23762 w 11624301"/>
              <a:gd name="connsiteY0" fmla="*/ 1134252 h 1462500"/>
              <a:gd name="connsiteX1" fmla="*/ 336378 w 11624301"/>
              <a:gd name="connsiteY1" fmla="*/ 852900 h 1462500"/>
              <a:gd name="connsiteX2" fmla="*/ 805300 w 11624301"/>
              <a:gd name="connsiteY2" fmla="*/ 673146 h 1462500"/>
              <a:gd name="connsiteX3" fmla="*/ 1399270 w 11624301"/>
              <a:gd name="connsiteY3" fmla="*/ 540284 h 1462500"/>
              <a:gd name="connsiteX4" fmla="*/ 1704070 w 11624301"/>
              <a:gd name="connsiteY4" fmla="*/ 133884 h 1462500"/>
              <a:gd name="connsiteX5" fmla="*/ 2063577 w 11624301"/>
              <a:gd name="connsiteY5" fmla="*/ 8838 h 1462500"/>
              <a:gd name="connsiteX6" fmla="*/ 3032685 w 11624301"/>
              <a:gd name="connsiteY6" fmla="*/ 71361 h 1462500"/>
              <a:gd name="connsiteX7" fmla="*/ 4978716 w 11624301"/>
              <a:gd name="connsiteY7" fmla="*/ 555915 h 1462500"/>
              <a:gd name="connsiteX8" fmla="*/ 6057239 w 11624301"/>
              <a:gd name="connsiteY8" fmla="*/ 712222 h 1462500"/>
              <a:gd name="connsiteX9" fmla="*/ 7471823 w 11624301"/>
              <a:gd name="connsiteY9" fmla="*/ 774746 h 1462500"/>
              <a:gd name="connsiteX10" fmla="*/ 8823885 w 11624301"/>
              <a:gd name="connsiteY10" fmla="*/ 688776 h 1462500"/>
              <a:gd name="connsiteX11" fmla="*/ 10191578 w 11624301"/>
              <a:gd name="connsiteY11" fmla="*/ 727854 h 1462500"/>
              <a:gd name="connsiteX12" fmla="*/ 11152870 w 11624301"/>
              <a:gd name="connsiteY12" fmla="*/ 782560 h 1462500"/>
              <a:gd name="connsiteX13" fmla="*/ 11624133 w 11624301"/>
              <a:gd name="connsiteY13" fmla="*/ 977947 h 1462500"/>
              <a:gd name="connsiteX14" fmla="*/ 11170839 w 11624301"/>
              <a:gd name="connsiteY14" fmla="*/ 1149885 h 1462500"/>
              <a:gd name="connsiteX15" fmla="*/ 8542531 w 11624301"/>
              <a:gd name="connsiteY15" fmla="*/ 1353084 h 1462500"/>
              <a:gd name="connsiteX16" fmla="*/ 5463269 w 11624301"/>
              <a:gd name="connsiteY16" fmla="*/ 1462500 h 1462500"/>
              <a:gd name="connsiteX17" fmla="*/ 2126100 w 11624301"/>
              <a:gd name="connsiteY17" fmla="*/ 1439054 h 1462500"/>
              <a:gd name="connsiteX18" fmla="*/ 987393 w 11624301"/>
              <a:gd name="connsiteY18" fmla="*/ 1376531 h 1462500"/>
              <a:gd name="connsiteX19" fmla="*/ 448131 w 11624301"/>
              <a:gd name="connsiteY19" fmla="*/ 1267116 h 1462500"/>
              <a:gd name="connsiteX20" fmla="*/ 23762 w 11624301"/>
              <a:gd name="connsiteY20" fmla="*/ 1134252 h 1462500"/>
              <a:gd name="connsiteX0" fmla="*/ 1208 w 11601747"/>
              <a:gd name="connsiteY0" fmla="*/ 1134252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34252 h 1462500"/>
              <a:gd name="connsiteX0" fmla="*/ 1208 w 11601747"/>
              <a:gd name="connsiteY0" fmla="*/ 1102990 h 1462500"/>
              <a:gd name="connsiteX1" fmla="*/ 313824 w 11601747"/>
              <a:gd name="connsiteY1" fmla="*/ 852900 h 1462500"/>
              <a:gd name="connsiteX2" fmla="*/ 782746 w 11601747"/>
              <a:gd name="connsiteY2" fmla="*/ 673146 h 1462500"/>
              <a:gd name="connsiteX3" fmla="*/ 1376716 w 11601747"/>
              <a:gd name="connsiteY3" fmla="*/ 540284 h 1462500"/>
              <a:gd name="connsiteX4" fmla="*/ 1681516 w 11601747"/>
              <a:gd name="connsiteY4" fmla="*/ 133884 h 1462500"/>
              <a:gd name="connsiteX5" fmla="*/ 2041023 w 11601747"/>
              <a:gd name="connsiteY5" fmla="*/ 8838 h 1462500"/>
              <a:gd name="connsiteX6" fmla="*/ 3010131 w 11601747"/>
              <a:gd name="connsiteY6" fmla="*/ 71361 h 1462500"/>
              <a:gd name="connsiteX7" fmla="*/ 4956162 w 11601747"/>
              <a:gd name="connsiteY7" fmla="*/ 555915 h 1462500"/>
              <a:gd name="connsiteX8" fmla="*/ 6034685 w 11601747"/>
              <a:gd name="connsiteY8" fmla="*/ 712222 h 1462500"/>
              <a:gd name="connsiteX9" fmla="*/ 7449269 w 11601747"/>
              <a:gd name="connsiteY9" fmla="*/ 774746 h 1462500"/>
              <a:gd name="connsiteX10" fmla="*/ 8801331 w 11601747"/>
              <a:gd name="connsiteY10" fmla="*/ 688776 h 1462500"/>
              <a:gd name="connsiteX11" fmla="*/ 10169024 w 11601747"/>
              <a:gd name="connsiteY11" fmla="*/ 727854 h 1462500"/>
              <a:gd name="connsiteX12" fmla="*/ 11130316 w 11601747"/>
              <a:gd name="connsiteY12" fmla="*/ 782560 h 1462500"/>
              <a:gd name="connsiteX13" fmla="*/ 11601579 w 11601747"/>
              <a:gd name="connsiteY13" fmla="*/ 977947 h 1462500"/>
              <a:gd name="connsiteX14" fmla="*/ 11148285 w 11601747"/>
              <a:gd name="connsiteY14" fmla="*/ 1149885 h 1462500"/>
              <a:gd name="connsiteX15" fmla="*/ 8519977 w 11601747"/>
              <a:gd name="connsiteY15" fmla="*/ 1353084 h 1462500"/>
              <a:gd name="connsiteX16" fmla="*/ 5440715 w 11601747"/>
              <a:gd name="connsiteY16" fmla="*/ 1462500 h 1462500"/>
              <a:gd name="connsiteX17" fmla="*/ 2103546 w 11601747"/>
              <a:gd name="connsiteY17" fmla="*/ 1439054 h 1462500"/>
              <a:gd name="connsiteX18" fmla="*/ 964839 w 11601747"/>
              <a:gd name="connsiteY18" fmla="*/ 1376531 h 1462500"/>
              <a:gd name="connsiteX19" fmla="*/ 425577 w 11601747"/>
              <a:gd name="connsiteY19" fmla="*/ 1306192 h 1462500"/>
              <a:gd name="connsiteX20" fmla="*/ 1208 w 11601747"/>
              <a:gd name="connsiteY20" fmla="*/ 1102990 h 1462500"/>
              <a:gd name="connsiteX0" fmla="*/ 65 w 11600604"/>
              <a:gd name="connsiteY0" fmla="*/ 1102990 h 1462500"/>
              <a:gd name="connsiteX1" fmla="*/ 312681 w 11600604"/>
              <a:gd name="connsiteY1" fmla="*/ 852900 h 1462500"/>
              <a:gd name="connsiteX2" fmla="*/ 781603 w 11600604"/>
              <a:gd name="connsiteY2" fmla="*/ 673146 h 1462500"/>
              <a:gd name="connsiteX3" fmla="*/ 1375573 w 11600604"/>
              <a:gd name="connsiteY3" fmla="*/ 540284 h 1462500"/>
              <a:gd name="connsiteX4" fmla="*/ 1680373 w 11600604"/>
              <a:gd name="connsiteY4" fmla="*/ 133884 h 1462500"/>
              <a:gd name="connsiteX5" fmla="*/ 2039880 w 11600604"/>
              <a:gd name="connsiteY5" fmla="*/ 8838 h 1462500"/>
              <a:gd name="connsiteX6" fmla="*/ 3008988 w 11600604"/>
              <a:gd name="connsiteY6" fmla="*/ 71361 h 1462500"/>
              <a:gd name="connsiteX7" fmla="*/ 4955019 w 11600604"/>
              <a:gd name="connsiteY7" fmla="*/ 555915 h 1462500"/>
              <a:gd name="connsiteX8" fmla="*/ 6033542 w 11600604"/>
              <a:gd name="connsiteY8" fmla="*/ 712222 h 1462500"/>
              <a:gd name="connsiteX9" fmla="*/ 7448126 w 11600604"/>
              <a:gd name="connsiteY9" fmla="*/ 774746 h 1462500"/>
              <a:gd name="connsiteX10" fmla="*/ 8800188 w 11600604"/>
              <a:gd name="connsiteY10" fmla="*/ 688776 h 1462500"/>
              <a:gd name="connsiteX11" fmla="*/ 10167881 w 11600604"/>
              <a:gd name="connsiteY11" fmla="*/ 727854 h 1462500"/>
              <a:gd name="connsiteX12" fmla="*/ 11129173 w 11600604"/>
              <a:gd name="connsiteY12" fmla="*/ 782560 h 1462500"/>
              <a:gd name="connsiteX13" fmla="*/ 11600436 w 11600604"/>
              <a:gd name="connsiteY13" fmla="*/ 977947 h 1462500"/>
              <a:gd name="connsiteX14" fmla="*/ 11147142 w 11600604"/>
              <a:gd name="connsiteY14" fmla="*/ 1149885 h 1462500"/>
              <a:gd name="connsiteX15" fmla="*/ 8518834 w 11600604"/>
              <a:gd name="connsiteY15" fmla="*/ 1353084 h 1462500"/>
              <a:gd name="connsiteX16" fmla="*/ 5439572 w 11600604"/>
              <a:gd name="connsiteY16" fmla="*/ 1462500 h 1462500"/>
              <a:gd name="connsiteX17" fmla="*/ 2102403 w 11600604"/>
              <a:gd name="connsiteY17" fmla="*/ 1439054 h 1462500"/>
              <a:gd name="connsiteX18" fmla="*/ 963696 w 11600604"/>
              <a:gd name="connsiteY18" fmla="*/ 1376531 h 1462500"/>
              <a:gd name="connsiteX19" fmla="*/ 424434 w 11600604"/>
              <a:gd name="connsiteY19" fmla="*/ 1306192 h 1462500"/>
              <a:gd name="connsiteX20" fmla="*/ 65 w 11600604"/>
              <a:gd name="connsiteY20" fmla="*/ 1102990 h 1462500"/>
              <a:gd name="connsiteX0" fmla="*/ 1207 w 11601746"/>
              <a:gd name="connsiteY0" fmla="*/ 1102990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02990 h 1462500"/>
              <a:gd name="connsiteX0" fmla="*/ 1207 w 11601746"/>
              <a:gd name="connsiteY0" fmla="*/ 1142067 h 1462500"/>
              <a:gd name="connsiteX1" fmla="*/ 313823 w 11601746"/>
              <a:gd name="connsiteY1" fmla="*/ 891977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207 w 11601746"/>
              <a:gd name="connsiteY0" fmla="*/ 1142067 h 1462500"/>
              <a:gd name="connsiteX1" fmla="*/ 313823 w 11601746"/>
              <a:gd name="connsiteY1" fmla="*/ 938869 h 1462500"/>
              <a:gd name="connsiteX2" fmla="*/ 782745 w 11601746"/>
              <a:gd name="connsiteY2" fmla="*/ 673146 h 1462500"/>
              <a:gd name="connsiteX3" fmla="*/ 1376715 w 11601746"/>
              <a:gd name="connsiteY3" fmla="*/ 540284 h 1462500"/>
              <a:gd name="connsiteX4" fmla="*/ 1681515 w 11601746"/>
              <a:gd name="connsiteY4" fmla="*/ 133884 h 1462500"/>
              <a:gd name="connsiteX5" fmla="*/ 2041022 w 11601746"/>
              <a:gd name="connsiteY5" fmla="*/ 8838 h 1462500"/>
              <a:gd name="connsiteX6" fmla="*/ 3010130 w 11601746"/>
              <a:gd name="connsiteY6" fmla="*/ 71361 h 1462500"/>
              <a:gd name="connsiteX7" fmla="*/ 4956161 w 11601746"/>
              <a:gd name="connsiteY7" fmla="*/ 555915 h 1462500"/>
              <a:gd name="connsiteX8" fmla="*/ 6034684 w 11601746"/>
              <a:gd name="connsiteY8" fmla="*/ 712222 h 1462500"/>
              <a:gd name="connsiteX9" fmla="*/ 7449268 w 11601746"/>
              <a:gd name="connsiteY9" fmla="*/ 774746 h 1462500"/>
              <a:gd name="connsiteX10" fmla="*/ 8801330 w 11601746"/>
              <a:gd name="connsiteY10" fmla="*/ 688776 h 1462500"/>
              <a:gd name="connsiteX11" fmla="*/ 10169023 w 11601746"/>
              <a:gd name="connsiteY11" fmla="*/ 727854 h 1462500"/>
              <a:gd name="connsiteX12" fmla="*/ 11130315 w 11601746"/>
              <a:gd name="connsiteY12" fmla="*/ 782560 h 1462500"/>
              <a:gd name="connsiteX13" fmla="*/ 11601578 w 11601746"/>
              <a:gd name="connsiteY13" fmla="*/ 977947 h 1462500"/>
              <a:gd name="connsiteX14" fmla="*/ 11148284 w 11601746"/>
              <a:gd name="connsiteY14" fmla="*/ 1149885 h 1462500"/>
              <a:gd name="connsiteX15" fmla="*/ 8519976 w 11601746"/>
              <a:gd name="connsiteY15" fmla="*/ 1353084 h 1462500"/>
              <a:gd name="connsiteX16" fmla="*/ 5440714 w 11601746"/>
              <a:gd name="connsiteY16" fmla="*/ 1462500 h 1462500"/>
              <a:gd name="connsiteX17" fmla="*/ 2103545 w 11601746"/>
              <a:gd name="connsiteY17" fmla="*/ 1439054 h 1462500"/>
              <a:gd name="connsiteX18" fmla="*/ 964838 w 11601746"/>
              <a:gd name="connsiteY18" fmla="*/ 1376531 h 1462500"/>
              <a:gd name="connsiteX19" fmla="*/ 425576 w 11601746"/>
              <a:gd name="connsiteY19" fmla="*/ 1306192 h 1462500"/>
              <a:gd name="connsiteX20" fmla="*/ 1207 w 11601746"/>
              <a:gd name="connsiteY20" fmla="*/ 1142067 h 1462500"/>
              <a:gd name="connsiteX0" fmla="*/ 1172 w 11609526"/>
              <a:gd name="connsiteY0" fmla="*/ 1188960 h 1462500"/>
              <a:gd name="connsiteX1" fmla="*/ 321603 w 11609526"/>
              <a:gd name="connsiteY1" fmla="*/ 938869 h 1462500"/>
              <a:gd name="connsiteX2" fmla="*/ 790525 w 11609526"/>
              <a:gd name="connsiteY2" fmla="*/ 673146 h 1462500"/>
              <a:gd name="connsiteX3" fmla="*/ 1384495 w 11609526"/>
              <a:gd name="connsiteY3" fmla="*/ 540284 h 1462500"/>
              <a:gd name="connsiteX4" fmla="*/ 1689295 w 11609526"/>
              <a:gd name="connsiteY4" fmla="*/ 133884 h 1462500"/>
              <a:gd name="connsiteX5" fmla="*/ 2048802 w 11609526"/>
              <a:gd name="connsiteY5" fmla="*/ 8838 h 1462500"/>
              <a:gd name="connsiteX6" fmla="*/ 3017910 w 11609526"/>
              <a:gd name="connsiteY6" fmla="*/ 71361 h 1462500"/>
              <a:gd name="connsiteX7" fmla="*/ 4963941 w 11609526"/>
              <a:gd name="connsiteY7" fmla="*/ 555915 h 1462500"/>
              <a:gd name="connsiteX8" fmla="*/ 6042464 w 11609526"/>
              <a:gd name="connsiteY8" fmla="*/ 712222 h 1462500"/>
              <a:gd name="connsiteX9" fmla="*/ 7457048 w 11609526"/>
              <a:gd name="connsiteY9" fmla="*/ 774746 h 1462500"/>
              <a:gd name="connsiteX10" fmla="*/ 8809110 w 11609526"/>
              <a:gd name="connsiteY10" fmla="*/ 688776 h 1462500"/>
              <a:gd name="connsiteX11" fmla="*/ 10176803 w 11609526"/>
              <a:gd name="connsiteY11" fmla="*/ 727854 h 1462500"/>
              <a:gd name="connsiteX12" fmla="*/ 11138095 w 11609526"/>
              <a:gd name="connsiteY12" fmla="*/ 782560 h 1462500"/>
              <a:gd name="connsiteX13" fmla="*/ 11609358 w 11609526"/>
              <a:gd name="connsiteY13" fmla="*/ 977947 h 1462500"/>
              <a:gd name="connsiteX14" fmla="*/ 11156064 w 11609526"/>
              <a:gd name="connsiteY14" fmla="*/ 1149885 h 1462500"/>
              <a:gd name="connsiteX15" fmla="*/ 8527756 w 11609526"/>
              <a:gd name="connsiteY15" fmla="*/ 1353084 h 1462500"/>
              <a:gd name="connsiteX16" fmla="*/ 5448494 w 11609526"/>
              <a:gd name="connsiteY16" fmla="*/ 1462500 h 1462500"/>
              <a:gd name="connsiteX17" fmla="*/ 2111325 w 11609526"/>
              <a:gd name="connsiteY17" fmla="*/ 1439054 h 1462500"/>
              <a:gd name="connsiteX18" fmla="*/ 972618 w 11609526"/>
              <a:gd name="connsiteY18" fmla="*/ 1376531 h 1462500"/>
              <a:gd name="connsiteX19" fmla="*/ 433356 w 11609526"/>
              <a:gd name="connsiteY19" fmla="*/ 1306192 h 1462500"/>
              <a:gd name="connsiteX20" fmla="*/ 1172 w 11609526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38869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84502 w 11609533"/>
              <a:gd name="connsiteY3" fmla="*/ 540284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06008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1056 w 11609533"/>
              <a:gd name="connsiteY3" fmla="*/ 6575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53241 w 11609533"/>
              <a:gd name="connsiteY3" fmla="*/ 759115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88960 h 1462500"/>
              <a:gd name="connsiteX1" fmla="*/ 321610 w 11609533"/>
              <a:gd name="connsiteY1" fmla="*/ 977946 h 1462500"/>
              <a:gd name="connsiteX2" fmla="*/ 798347 w 11609533"/>
              <a:gd name="connsiteY2" fmla="*/ 860716 h 1462500"/>
              <a:gd name="connsiteX3" fmla="*/ 1368872 w 11609533"/>
              <a:gd name="connsiteY3" fmla="*/ 704407 h 1462500"/>
              <a:gd name="connsiteX4" fmla="*/ 1689302 w 11609533"/>
              <a:gd name="connsiteY4" fmla="*/ 133884 h 1462500"/>
              <a:gd name="connsiteX5" fmla="*/ 2048809 w 11609533"/>
              <a:gd name="connsiteY5" fmla="*/ 8838 h 1462500"/>
              <a:gd name="connsiteX6" fmla="*/ 3017917 w 11609533"/>
              <a:gd name="connsiteY6" fmla="*/ 71361 h 1462500"/>
              <a:gd name="connsiteX7" fmla="*/ 4963948 w 11609533"/>
              <a:gd name="connsiteY7" fmla="*/ 555915 h 1462500"/>
              <a:gd name="connsiteX8" fmla="*/ 6042471 w 11609533"/>
              <a:gd name="connsiteY8" fmla="*/ 712222 h 1462500"/>
              <a:gd name="connsiteX9" fmla="*/ 7457055 w 11609533"/>
              <a:gd name="connsiteY9" fmla="*/ 774746 h 1462500"/>
              <a:gd name="connsiteX10" fmla="*/ 8809117 w 11609533"/>
              <a:gd name="connsiteY10" fmla="*/ 688776 h 1462500"/>
              <a:gd name="connsiteX11" fmla="*/ 10176810 w 11609533"/>
              <a:gd name="connsiteY11" fmla="*/ 727854 h 1462500"/>
              <a:gd name="connsiteX12" fmla="*/ 11138102 w 11609533"/>
              <a:gd name="connsiteY12" fmla="*/ 782560 h 1462500"/>
              <a:gd name="connsiteX13" fmla="*/ 11609365 w 11609533"/>
              <a:gd name="connsiteY13" fmla="*/ 977947 h 1462500"/>
              <a:gd name="connsiteX14" fmla="*/ 11156071 w 11609533"/>
              <a:gd name="connsiteY14" fmla="*/ 1149885 h 1462500"/>
              <a:gd name="connsiteX15" fmla="*/ 8527763 w 11609533"/>
              <a:gd name="connsiteY15" fmla="*/ 1353084 h 1462500"/>
              <a:gd name="connsiteX16" fmla="*/ 5448501 w 11609533"/>
              <a:gd name="connsiteY16" fmla="*/ 1462500 h 1462500"/>
              <a:gd name="connsiteX17" fmla="*/ 2111332 w 11609533"/>
              <a:gd name="connsiteY17" fmla="*/ 1439054 h 1462500"/>
              <a:gd name="connsiteX18" fmla="*/ 972625 w 11609533"/>
              <a:gd name="connsiteY18" fmla="*/ 1376531 h 1462500"/>
              <a:gd name="connsiteX19" fmla="*/ 433363 w 11609533"/>
              <a:gd name="connsiteY19" fmla="*/ 1306192 h 1462500"/>
              <a:gd name="connsiteX20" fmla="*/ 1179 w 11609533"/>
              <a:gd name="connsiteY20" fmla="*/ 1188960 h 1462500"/>
              <a:gd name="connsiteX0" fmla="*/ 1179 w 11609533"/>
              <a:gd name="connsiteY0" fmla="*/ 1131942 h 1405482"/>
              <a:gd name="connsiteX1" fmla="*/ 321610 w 11609533"/>
              <a:gd name="connsiteY1" fmla="*/ 920928 h 1405482"/>
              <a:gd name="connsiteX2" fmla="*/ 798347 w 11609533"/>
              <a:gd name="connsiteY2" fmla="*/ 803698 h 1405482"/>
              <a:gd name="connsiteX3" fmla="*/ 1368872 w 11609533"/>
              <a:gd name="connsiteY3" fmla="*/ 647389 h 1405482"/>
              <a:gd name="connsiteX4" fmla="*/ 1689302 w 11609533"/>
              <a:gd name="connsiteY4" fmla="*/ 76866 h 1405482"/>
              <a:gd name="connsiteX5" fmla="*/ 2463025 w 11609533"/>
              <a:gd name="connsiteY5" fmla="*/ 123758 h 1405482"/>
              <a:gd name="connsiteX6" fmla="*/ 3017917 w 11609533"/>
              <a:gd name="connsiteY6" fmla="*/ 14343 h 1405482"/>
              <a:gd name="connsiteX7" fmla="*/ 4963948 w 11609533"/>
              <a:gd name="connsiteY7" fmla="*/ 498897 h 1405482"/>
              <a:gd name="connsiteX8" fmla="*/ 6042471 w 11609533"/>
              <a:gd name="connsiteY8" fmla="*/ 655204 h 1405482"/>
              <a:gd name="connsiteX9" fmla="*/ 7457055 w 11609533"/>
              <a:gd name="connsiteY9" fmla="*/ 717728 h 1405482"/>
              <a:gd name="connsiteX10" fmla="*/ 8809117 w 11609533"/>
              <a:gd name="connsiteY10" fmla="*/ 631758 h 1405482"/>
              <a:gd name="connsiteX11" fmla="*/ 10176810 w 11609533"/>
              <a:gd name="connsiteY11" fmla="*/ 670836 h 1405482"/>
              <a:gd name="connsiteX12" fmla="*/ 11138102 w 11609533"/>
              <a:gd name="connsiteY12" fmla="*/ 725542 h 1405482"/>
              <a:gd name="connsiteX13" fmla="*/ 11609365 w 11609533"/>
              <a:gd name="connsiteY13" fmla="*/ 920929 h 1405482"/>
              <a:gd name="connsiteX14" fmla="*/ 11156071 w 11609533"/>
              <a:gd name="connsiteY14" fmla="*/ 1092867 h 1405482"/>
              <a:gd name="connsiteX15" fmla="*/ 8527763 w 11609533"/>
              <a:gd name="connsiteY15" fmla="*/ 1296066 h 1405482"/>
              <a:gd name="connsiteX16" fmla="*/ 5448501 w 11609533"/>
              <a:gd name="connsiteY16" fmla="*/ 1405482 h 1405482"/>
              <a:gd name="connsiteX17" fmla="*/ 2111332 w 11609533"/>
              <a:gd name="connsiteY17" fmla="*/ 1382036 h 1405482"/>
              <a:gd name="connsiteX18" fmla="*/ 972625 w 11609533"/>
              <a:gd name="connsiteY18" fmla="*/ 1319513 h 1405482"/>
              <a:gd name="connsiteX19" fmla="*/ 433363 w 11609533"/>
              <a:gd name="connsiteY19" fmla="*/ 1249174 h 1405482"/>
              <a:gd name="connsiteX20" fmla="*/ 1179 w 11609533"/>
              <a:gd name="connsiteY20" fmla="*/ 1131942 h 1405482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63948 w 11609533"/>
              <a:gd name="connsiteY7" fmla="*/ 461700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42471 w 11609533"/>
              <a:gd name="connsiteY8" fmla="*/ 618007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57055 w 11609533"/>
              <a:gd name="connsiteY9" fmla="*/ 680531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9025 w 11609533"/>
              <a:gd name="connsiteY8" fmla="*/ 649269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94745 h 1368285"/>
              <a:gd name="connsiteX1" fmla="*/ 321610 w 11609533"/>
              <a:gd name="connsiteY1" fmla="*/ 883731 h 1368285"/>
              <a:gd name="connsiteX2" fmla="*/ 798347 w 11609533"/>
              <a:gd name="connsiteY2" fmla="*/ 766501 h 1368285"/>
              <a:gd name="connsiteX3" fmla="*/ 1368872 w 11609533"/>
              <a:gd name="connsiteY3" fmla="*/ 610192 h 1368285"/>
              <a:gd name="connsiteX4" fmla="*/ 1689302 w 11609533"/>
              <a:gd name="connsiteY4" fmla="*/ 39669 h 1368285"/>
              <a:gd name="connsiteX5" fmla="*/ 2463025 w 11609533"/>
              <a:gd name="connsiteY5" fmla="*/ 86561 h 1368285"/>
              <a:gd name="connsiteX6" fmla="*/ 3650963 w 11609533"/>
              <a:gd name="connsiteY6" fmla="*/ 391362 h 1368285"/>
              <a:gd name="connsiteX7" fmla="*/ 4948317 w 11609533"/>
              <a:gd name="connsiteY7" fmla="*/ 594562 h 1368285"/>
              <a:gd name="connsiteX8" fmla="*/ 6011210 w 11609533"/>
              <a:gd name="connsiteY8" fmla="*/ 602376 h 1368285"/>
              <a:gd name="connsiteX9" fmla="*/ 7402347 w 11609533"/>
              <a:gd name="connsiteY9" fmla="*/ 610193 h 1368285"/>
              <a:gd name="connsiteX10" fmla="*/ 8809117 w 11609533"/>
              <a:gd name="connsiteY10" fmla="*/ 594561 h 1368285"/>
              <a:gd name="connsiteX11" fmla="*/ 10176810 w 11609533"/>
              <a:gd name="connsiteY11" fmla="*/ 633639 h 1368285"/>
              <a:gd name="connsiteX12" fmla="*/ 11138102 w 11609533"/>
              <a:gd name="connsiteY12" fmla="*/ 688345 h 1368285"/>
              <a:gd name="connsiteX13" fmla="*/ 11609365 w 11609533"/>
              <a:gd name="connsiteY13" fmla="*/ 883732 h 1368285"/>
              <a:gd name="connsiteX14" fmla="*/ 11156071 w 11609533"/>
              <a:gd name="connsiteY14" fmla="*/ 1055670 h 1368285"/>
              <a:gd name="connsiteX15" fmla="*/ 8527763 w 11609533"/>
              <a:gd name="connsiteY15" fmla="*/ 1258869 h 1368285"/>
              <a:gd name="connsiteX16" fmla="*/ 5448501 w 11609533"/>
              <a:gd name="connsiteY16" fmla="*/ 1368285 h 1368285"/>
              <a:gd name="connsiteX17" fmla="*/ 2111332 w 11609533"/>
              <a:gd name="connsiteY17" fmla="*/ 1344839 h 1368285"/>
              <a:gd name="connsiteX18" fmla="*/ 972625 w 11609533"/>
              <a:gd name="connsiteY18" fmla="*/ 1282316 h 1368285"/>
              <a:gd name="connsiteX19" fmla="*/ 433363 w 11609533"/>
              <a:gd name="connsiteY19" fmla="*/ 1211977 h 1368285"/>
              <a:gd name="connsiteX20" fmla="*/ 1179 w 11609533"/>
              <a:gd name="connsiteY20" fmla="*/ 1094745 h 1368285"/>
              <a:gd name="connsiteX0" fmla="*/ 1179 w 11609533"/>
              <a:gd name="connsiteY0" fmla="*/ 1008533 h 1282073"/>
              <a:gd name="connsiteX1" fmla="*/ 321610 w 11609533"/>
              <a:gd name="connsiteY1" fmla="*/ 797519 h 1282073"/>
              <a:gd name="connsiteX2" fmla="*/ 798347 w 11609533"/>
              <a:gd name="connsiteY2" fmla="*/ 680289 h 1282073"/>
              <a:gd name="connsiteX3" fmla="*/ 1368872 w 11609533"/>
              <a:gd name="connsiteY3" fmla="*/ 523980 h 1282073"/>
              <a:gd name="connsiteX4" fmla="*/ 1728379 w 11609533"/>
              <a:gd name="connsiteY4" fmla="*/ 250442 h 1282073"/>
              <a:gd name="connsiteX5" fmla="*/ 2463025 w 11609533"/>
              <a:gd name="connsiteY5" fmla="*/ 349 h 1282073"/>
              <a:gd name="connsiteX6" fmla="*/ 3650963 w 11609533"/>
              <a:gd name="connsiteY6" fmla="*/ 305150 h 1282073"/>
              <a:gd name="connsiteX7" fmla="*/ 4948317 w 11609533"/>
              <a:gd name="connsiteY7" fmla="*/ 508350 h 1282073"/>
              <a:gd name="connsiteX8" fmla="*/ 6011210 w 11609533"/>
              <a:gd name="connsiteY8" fmla="*/ 516164 h 1282073"/>
              <a:gd name="connsiteX9" fmla="*/ 7402347 w 11609533"/>
              <a:gd name="connsiteY9" fmla="*/ 523981 h 1282073"/>
              <a:gd name="connsiteX10" fmla="*/ 8809117 w 11609533"/>
              <a:gd name="connsiteY10" fmla="*/ 508349 h 1282073"/>
              <a:gd name="connsiteX11" fmla="*/ 10176810 w 11609533"/>
              <a:gd name="connsiteY11" fmla="*/ 547427 h 1282073"/>
              <a:gd name="connsiteX12" fmla="*/ 11138102 w 11609533"/>
              <a:gd name="connsiteY12" fmla="*/ 602133 h 1282073"/>
              <a:gd name="connsiteX13" fmla="*/ 11609365 w 11609533"/>
              <a:gd name="connsiteY13" fmla="*/ 797520 h 1282073"/>
              <a:gd name="connsiteX14" fmla="*/ 11156071 w 11609533"/>
              <a:gd name="connsiteY14" fmla="*/ 969458 h 1282073"/>
              <a:gd name="connsiteX15" fmla="*/ 8527763 w 11609533"/>
              <a:gd name="connsiteY15" fmla="*/ 1172657 h 1282073"/>
              <a:gd name="connsiteX16" fmla="*/ 5448501 w 11609533"/>
              <a:gd name="connsiteY16" fmla="*/ 1282073 h 1282073"/>
              <a:gd name="connsiteX17" fmla="*/ 2111332 w 11609533"/>
              <a:gd name="connsiteY17" fmla="*/ 1258627 h 1282073"/>
              <a:gd name="connsiteX18" fmla="*/ 972625 w 11609533"/>
              <a:gd name="connsiteY18" fmla="*/ 1196104 h 1282073"/>
              <a:gd name="connsiteX19" fmla="*/ 433363 w 11609533"/>
              <a:gd name="connsiteY19" fmla="*/ 1125765 h 1282073"/>
              <a:gd name="connsiteX20" fmla="*/ 1179 w 11609533"/>
              <a:gd name="connsiteY20" fmla="*/ 1008533 h 1282073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4948317 w 11609533"/>
              <a:gd name="connsiteY7" fmla="*/ 376045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011210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527763 w 11609533"/>
              <a:gd name="connsiteY15" fmla="*/ 1040352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1156071 w 11609533"/>
              <a:gd name="connsiteY14" fmla="*/ 837153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679332 w 11609533"/>
              <a:gd name="connsiteY14" fmla="*/ 954384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605917 w 11609533"/>
              <a:gd name="connsiteY15" fmla="*/ 1079429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609533"/>
              <a:gd name="connsiteY0" fmla="*/ 876228 h 1149768"/>
              <a:gd name="connsiteX1" fmla="*/ 321610 w 11609533"/>
              <a:gd name="connsiteY1" fmla="*/ 665214 h 1149768"/>
              <a:gd name="connsiteX2" fmla="*/ 798347 w 11609533"/>
              <a:gd name="connsiteY2" fmla="*/ 547984 h 1149768"/>
              <a:gd name="connsiteX3" fmla="*/ 1368872 w 11609533"/>
              <a:gd name="connsiteY3" fmla="*/ 391675 h 1149768"/>
              <a:gd name="connsiteX4" fmla="*/ 1728379 w 11609533"/>
              <a:gd name="connsiteY4" fmla="*/ 118137 h 1149768"/>
              <a:gd name="connsiteX5" fmla="*/ 2205117 w 11609533"/>
              <a:gd name="connsiteY5" fmla="*/ 906 h 1149768"/>
              <a:gd name="connsiteX6" fmla="*/ 3650963 w 11609533"/>
              <a:gd name="connsiteY6" fmla="*/ 172845 h 1149768"/>
              <a:gd name="connsiteX7" fmla="*/ 5135887 w 11609533"/>
              <a:gd name="connsiteY7" fmla="*/ 352599 h 1149768"/>
              <a:gd name="connsiteX8" fmla="*/ 6433241 w 11609533"/>
              <a:gd name="connsiteY8" fmla="*/ 383859 h 1149768"/>
              <a:gd name="connsiteX9" fmla="*/ 7402347 w 11609533"/>
              <a:gd name="connsiteY9" fmla="*/ 391676 h 1149768"/>
              <a:gd name="connsiteX10" fmla="*/ 8809117 w 11609533"/>
              <a:gd name="connsiteY10" fmla="*/ 376044 h 1149768"/>
              <a:gd name="connsiteX11" fmla="*/ 10176810 w 11609533"/>
              <a:gd name="connsiteY11" fmla="*/ 415122 h 1149768"/>
              <a:gd name="connsiteX12" fmla="*/ 11138102 w 11609533"/>
              <a:gd name="connsiteY12" fmla="*/ 469828 h 1149768"/>
              <a:gd name="connsiteX13" fmla="*/ 11609365 w 11609533"/>
              <a:gd name="connsiteY13" fmla="*/ 665215 h 1149768"/>
              <a:gd name="connsiteX14" fmla="*/ 10546470 w 11609533"/>
              <a:gd name="connsiteY14" fmla="*/ 977831 h 1149768"/>
              <a:gd name="connsiteX15" fmla="*/ 8551209 w 11609533"/>
              <a:gd name="connsiteY15" fmla="*/ 1071614 h 1149768"/>
              <a:gd name="connsiteX16" fmla="*/ 5448501 w 11609533"/>
              <a:gd name="connsiteY16" fmla="*/ 1149768 h 1149768"/>
              <a:gd name="connsiteX17" fmla="*/ 2111332 w 11609533"/>
              <a:gd name="connsiteY17" fmla="*/ 1126322 h 1149768"/>
              <a:gd name="connsiteX18" fmla="*/ 972625 w 11609533"/>
              <a:gd name="connsiteY18" fmla="*/ 1063799 h 1149768"/>
              <a:gd name="connsiteX19" fmla="*/ 433363 w 11609533"/>
              <a:gd name="connsiteY19" fmla="*/ 993460 h 1149768"/>
              <a:gd name="connsiteX20" fmla="*/ 1179 w 11609533"/>
              <a:gd name="connsiteY20" fmla="*/ 876228 h 1149768"/>
              <a:gd name="connsiteX0" fmla="*/ 1179 w 11711090"/>
              <a:gd name="connsiteY0" fmla="*/ 876228 h 1149768"/>
              <a:gd name="connsiteX1" fmla="*/ 321610 w 11711090"/>
              <a:gd name="connsiteY1" fmla="*/ 665214 h 1149768"/>
              <a:gd name="connsiteX2" fmla="*/ 798347 w 11711090"/>
              <a:gd name="connsiteY2" fmla="*/ 547984 h 1149768"/>
              <a:gd name="connsiteX3" fmla="*/ 1368872 w 11711090"/>
              <a:gd name="connsiteY3" fmla="*/ 391675 h 1149768"/>
              <a:gd name="connsiteX4" fmla="*/ 1728379 w 11711090"/>
              <a:gd name="connsiteY4" fmla="*/ 118137 h 1149768"/>
              <a:gd name="connsiteX5" fmla="*/ 2205117 w 11711090"/>
              <a:gd name="connsiteY5" fmla="*/ 906 h 1149768"/>
              <a:gd name="connsiteX6" fmla="*/ 3650963 w 11711090"/>
              <a:gd name="connsiteY6" fmla="*/ 172845 h 1149768"/>
              <a:gd name="connsiteX7" fmla="*/ 5135887 w 11711090"/>
              <a:gd name="connsiteY7" fmla="*/ 352599 h 1149768"/>
              <a:gd name="connsiteX8" fmla="*/ 6433241 w 11711090"/>
              <a:gd name="connsiteY8" fmla="*/ 383859 h 1149768"/>
              <a:gd name="connsiteX9" fmla="*/ 7402347 w 11711090"/>
              <a:gd name="connsiteY9" fmla="*/ 391676 h 1149768"/>
              <a:gd name="connsiteX10" fmla="*/ 8809117 w 11711090"/>
              <a:gd name="connsiteY10" fmla="*/ 376044 h 1149768"/>
              <a:gd name="connsiteX11" fmla="*/ 10176810 w 11711090"/>
              <a:gd name="connsiteY11" fmla="*/ 415122 h 1149768"/>
              <a:gd name="connsiteX12" fmla="*/ 11138102 w 11711090"/>
              <a:gd name="connsiteY12" fmla="*/ 469828 h 1149768"/>
              <a:gd name="connsiteX13" fmla="*/ 11710965 w 11711090"/>
              <a:gd name="connsiteY13" fmla="*/ 704292 h 1149768"/>
              <a:gd name="connsiteX14" fmla="*/ 10546470 w 11711090"/>
              <a:gd name="connsiteY14" fmla="*/ 977831 h 1149768"/>
              <a:gd name="connsiteX15" fmla="*/ 8551209 w 11711090"/>
              <a:gd name="connsiteY15" fmla="*/ 1071614 h 1149768"/>
              <a:gd name="connsiteX16" fmla="*/ 5448501 w 11711090"/>
              <a:gd name="connsiteY16" fmla="*/ 1149768 h 1149768"/>
              <a:gd name="connsiteX17" fmla="*/ 2111332 w 11711090"/>
              <a:gd name="connsiteY17" fmla="*/ 1126322 h 1149768"/>
              <a:gd name="connsiteX18" fmla="*/ 972625 w 11711090"/>
              <a:gd name="connsiteY18" fmla="*/ 1063799 h 1149768"/>
              <a:gd name="connsiteX19" fmla="*/ 433363 w 11711090"/>
              <a:gd name="connsiteY19" fmla="*/ 993460 h 1149768"/>
              <a:gd name="connsiteX20" fmla="*/ 1179 w 11711090"/>
              <a:gd name="connsiteY20" fmla="*/ 876228 h 1149768"/>
              <a:gd name="connsiteX0" fmla="*/ 1179 w 11711074"/>
              <a:gd name="connsiteY0" fmla="*/ 876228 h 1149768"/>
              <a:gd name="connsiteX1" fmla="*/ 321610 w 11711074"/>
              <a:gd name="connsiteY1" fmla="*/ 665214 h 1149768"/>
              <a:gd name="connsiteX2" fmla="*/ 798347 w 11711074"/>
              <a:gd name="connsiteY2" fmla="*/ 547984 h 1149768"/>
              <a:gd name="connsiteX3" fmla="*/ 1368872 w 11711074"/>
              <a:gd name="connsiteY3" fmla="*/ 391675 h 1149768"/>
              <a:gd name="connsiteX4" fmla="*/ 1728379 w 11711074"/>
              <a:gd name="connsiteY4" fmla="*/ 118137 h 1149768"/>
              <a:gd name="connsiteX5" fmla="*/ 2205117 w 11711074"/>
              <a:gd name="connsiteY5" fmla="*/ 906 h 1149768"/>
              <a:gd name="connsiteX6" fmla="*/ 3650963 w 11711074"/>
              <a:gd name="connsiteY6" fmla="*/ 172845 h 1149768"/>
              <a:gd name="connsiteX7" fmla="*/ 5135887 w 11711074"/>
              <a:gd name="connsiteY7" fmla="*/ 352599 h 1149768"/>
              <a:gd name="connsiteX8" fmla="*/ 6433241 w 11711074"/>
              <a:gd name="connsiteY8" fmla="*/ 383859 h 1149768"/>
              <a:gd name="connsiteX9" fmla="*/ 7402347 w 11711074"/>
              <a:gd name="connsiteY9" fmla="*/ 391676 h 1149768"/>
              <a:gd name="connsiteX10" fmla="*/ 8809117 w 11711074"/>
              <a:gd name="connsiteY10" fmla="*/ 376044 h 1149768"/>
              <a:gd name="connsiteX11" fmla="*/ 10176810 w 11711074"/>
              <a:gd name="connsiteY11" fmla="*/ 415122 h 1149768"/>
              <a:gd name="connsiteX12" fmla="*/ 11091210 w 11711074"/>
              <a:gd name="connsiteY12" fmla="*/ 501090 h 1149768"/>
              <a:gd name="connsiteX13" fmla="*/ 11710965 w 11711074"/>
              <a:gd name="connsiteY13" fmla="*/ 704292 h 1149768"/>
              <a:gd name="connsiteX14" fmla="*/ 10546470 w 11711074"/>
              <a:gd name="connsiteY14" fmla="*/ 977831 h 1149768"/>
              <a:gd name="connsiteX15" fmla="*/ 8551209 w 11711074"/>
              <a:gd name="connsiteY15" fmla="*/ 1071614 h 1149768"/>
              <a:gd name="connsiteX16" fmla="*/ 5448501 w 11711074"/>
              <a:gd name="connsiteY16" fmla="*/ 1149768 h 1149768"/>
              <a:gd name="connsiteX17" fmla="*/ 2111332 w 11711074"/>
              <a:gd name="connsiteY17" fmla="*/ 1126322 h 1149768"/>
              <a:gd name="connsiteX18" fmla="*/ 972625 w 11711074"/>
              <a:gd name="connsiteY18" fmla="*/ 1063799 h 1149768"/>
              <a:gd name="connsiteX19" fmla="*/ 433363 w 11711074"/>
              <a:gd name="connsiteY19" fmla="*/ 993460 h 1149768"/>
              <a:gd name="connsiteX20" fmla="*/ 1179 w 1171107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809117 w 11711084"/>
              <a:gd name="connsiteY10" fmla="*/ 376044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402347 w 11711084"/>
              <a:gd name="connsiteY9" fmla="*/ 391676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433241 w 11711084"/>
              <a:gd name="connsiteY8" fmla="*/ 383859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135887 w 11711084"/>
              <a:gd name="connsiteY7" fmla="*/ 352599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6228 h 1149768"/>
              <a:gd name="connsiteX1" fmla="*/ 321610 w 11711084"/>
              <a:gd name="connsiteY1" fmla="*/ 665214 h 1149768"/>
              <a:gd name="connsiteX2" fmla="*/ 798347 w 11711084"/>
              <a:gd name="connsiteY2" fmla="*/ 547984 h 1149768"/>
              <a:gd name="connsiteX3" fmla="*/ 1368872 w 11711084"/>
              <a:gd name="connsiteY3" fmla="*/ 391675 h 1149768"/>
              <a:gd name="connsiteX4" fmla="*/ 1728379 w 11711084"/>
              <a:gd name="connsiteY4" fmla="*/ 118137 h 1149768"/>
              <a:gd name="connsiteX5" fmla="*/ 2205117 w 11711084"/>
              <a:gd name="connsiteY5" fmla="*/ 906 h 1149768"/>
              <a:gd name="connsiteX6" fmla="*/ 3650963 w 11711084"/>
              <a:gd name="connsiteY6" fmla="*/ 172845 h 1149768"/>
              <a:gd name="connsiteX7" fmla="*/ 5096810 w 11711084"/>
              <a:gd name="connsiteY7" fmla="*/ 305707 h 1149768"/>
              <a:gd name="connsiteX8" fmla="*/ 6261303 w 11711084"/>
              <a:gd name="connsiteY8" fmla="*/ 344782 h 1149768"/>
              <a:gd name="connsiteX9" fmla="*/ 7339824 w 11711084"/>
              <a:gd name="connsiteY9" fmla="*/ 368230 h 1149768"/>
              <a:gd name="connsiteX10" fmla="*/ 8723147 w 11711084"/>
              <a:gd name="connsiteY10" fmla="*/ 391675 h 1149768"/>
              <a:gd name="connsiteX11" fmla="*/ 9989241 w 11711084"/>
              <a:gd name="connsiteY11" fmla="*/ 422937 h 1149768"/>
              <a:gd name="connsiteX12" fmla="*/ 11091210 w 11711084"/>
              <a:gd name="connsiteY12" fmla="*/ 501090 h 1149768"/>
              <a:gd name="connsiteX13" fmla="*/ 11710965 w 11711084"/>
              <a:gd name="connsiteY13" fmla="*/ 704292 h 1149768"/>
              <a:gd name="connsiteX14" fmla="*/ 10546470 w 11711084"/>
              <a:gd name="connsiteY14" fmla="*/ 977831 h 1149768"/>
              <a:gd name="connsiteX15" fmla="*/ 8551209 w 11711084"/>
              <a:gd name="connsiteY15" fmla="*/ 1071614 h 1149768"/>
              <a:gd name="connsiteX16" fmla="*/ 5448501 w 11711084"/>
              <a:gd name="connsiteY16" fmla="*/ 1149768 h 1149768"/>
              <a:gd name="connsiteX17" fmla="*/ 2111332 w 11711084"/>
              <a:gd name="connsiteY17" fmla="*/ 1126322 h 1149768"/>
              <a:gd name="connsiteX18" fmla="*/ 972625 w 11711084"/>
              <a:gd name="connsiteY18" fmla="*/ 1063799 h 1149768"/>
              <a:gd name="connsiteX19" fmla="*/ 433363 w 11711084"/>
              <a:gd name="connsiteY19" fmla="*/ 993460 h 1149768"/>
              <a:gd name="connsiteX20" fmla="*/ 1179 w 11711084"/>
              <a:gd name="connsiteY20" fmla="*/ 876228 h 1149768"/>
              <a:gd name="connsiteX0" fmla="*/ 1179 w 11711084"/>
              <a:gd name="connsiteY0" fmla="*/ 875322 h 1148862"/>
              <a:gd name="connsiteX1" fmla="*/ 321610 w 11711084"/>
              <a:gd name="connsiteY1" fmla="*/ 664308 h 1148862"/>
              <a:gd name="connsiteX2" fmla="*/ 798347 w 11711084"/>
              <a:gd name="connsiteY2" fmla="*/ 547078 h 1148862"/>
              <a:gd name="connsiteX3" fmla="*/ 1368872 w 11711084"/>
              <a:gd name="connsiteY3" fmla="*/ 390769 h 1148862"/>
              <a:gd name="connsiteX4" fmla="*/ 1728379 w 11711084"/>
              <a:gd name="connsiteY4" fmla="*/ 117231 h 1148862"/>
              <a:gd name="connsiteX5" fmla="*/ 2205117 w 11711084"/>
              <a:gd name="connsiteY5" fmla="*/ 0 h 1148862"/>
              <a:gd name="connsiteX6" fmla="*/ 3650963 w 11711084"/>
              <a:gd name="connsiteY6" fmla="*/ 117232 h 1148862"/>
              <a:gd name="connsiteX7" fmla="*/ 5096810 w 11711084"/>
              <a:gd name="connsiteY7" fmla="*/ 304801 h 1148862"/>
              <a:gd name="connsiteX8" fmla="*/ 6261303 w 11711084"/>
              <a:gd name="connsiteY8" fmla="*/ 343876 h 1148862"/>
              <a:gd name="connsiteX9" fmla="*/ 7339824 w 11711084"/>
              <a:gd name="connsiteY9" fmla="*/ 367324 h 1148862"/>
              <a:gd name="connsiteX10" fmla="*/ 8723147 w 11711084"/>
              <a:gd name="connsiteY10" fmla="*/ 390769 h 1148862"/>
              <a:gd name="connsiteX11" fmla="*/ 9989241 w 11711084"/>
              <a:gd name="connsiteY11" fmla="*/ 422031 h 1148862"/>
              <a:gd name="connsiteX12" fmla="*/ 11091210 w 11711084"/>
              <a:gd name="connsiteY12" fmla="*/ 500184 h 1148862"/>
              <a:gd name="connsiteX13" fmla="*/ 11710965 w 11711084"/>
              <a:gd name="connsiteY13" fmla="*/ 703386 h 1148862"/>
              <a:gd name="connsiteX14" fmla="*/ 10546470 w 11711084"/>
              <a:gd name="connsiteY14" fmla="*/ 976925 h 1148862"/>
              <a:gd name="connsiteX15" fmla="*/ 8551209 w 11711084"/>
              <a:gd name="connsiteY15" fmla="*/ 1070708 h 1148862"/>
              <a:gd name="connsiteX16" fmla="*/ 5448501 w 11711084"/>
              <a:gd name="connsiteY16" fmla="*/ 1148862 h 1148862"/>
              <a:gd name="connsiteX17" fmla="*/ 2111332 w 11711084"/>
              <a:gd name="connsiteY17" fmla="*/ 1125416 h 1148862"/>
              <a:gd name="connsiteX18" fmla="*/ 972625 w 11711084"/>
              <a:gd name="connsiteY18" fmla="*/ 1062893 h 1148862"/>
              <a:gd name="connsiteX19" fmla="*/ 433363 w 11711084"/>
              <a:gd name="connsiteY19" fmla="*/ 992554 h 1148862"/>
              <a:gd name="connsiteX20" fmla="*/ 1179 w 11711084"/>
              <a:gd name="connsiteY20" fmla="*/ 875322 h 114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711084" h="1148862">
                <a:moveTo>
                  <a:pt x="1179" y="875322"/>
                </a:moveTo>
                <a:cubicBezTo>
                  <a:pt x="-17446" y="820614"/>
                  <a:pt x="188749" y="719015"/>
                  <a:pt x="321610" y="664308"/>
                </a:cubicBezTo>
                <a:cubicBezTo>
                  <a:pt x="454471" y="609601"/>
                  <a:pt x="623803" y="592668"/>
                  <a:pt x="798347" y="547078"/>
                </a:cubicBezTo>
                <a:cubicBezTo>
                  <a:pt x="972891" y="501488"/>
                  <a:pt x="1213867" y="462410"/>
                  <a:pt x="1368872" y="390769"/>
                </a:cubicBezTo>
                <a:cubicBezTo>
                  <a:pt x="1523877" y="319128"/>
                  <a:pt x="1589005" y="182359"/>
                  <a:pt x="1728379" y="117231"/>
                </a:cubicBezTo>
                <a:cubicBezTo>
                  <a:pt x="1867753" y="52103"/>
                  <a:pt x="1884686" y="0"/>
                  <a:pt x="2205117" y="0"/>
                </a:cubicBezTo>
                <a:cubicBezTo>
                  <a:pt x="2525548" y="0"/>
                  <a:pt x="3169014" y="66432"/>
                  <a:pt x="3650963" y="117232"/>
                </a:cubicBezTo>
                <a:cubicBezTo>
                  <a:pt x="4132912" y="168032"/>
                  <a:pt x="4661753" y="267027"/>
                  <a:pt x="5096810" y="304801"/>
                </a:cubicBezTo>
                <a:cubicBezTo>
                  <a:pt x="5531867" y="342575"/>
                  <a:pt x="5887467" y="333456"/>
                  <a:pt x="6261303" y="343876"/>
                </a:cubicBezTo>
                <a:lnTo>
                  <a:pt x="7339824" y="367324"/>
                </a:lnTo>
                <a:lnTo>
                  <a:pt x="8723147" y="390769"/>
                </a:lnTo>
                <a:lnTo>
                  <a:pt x="9989241" y="422031"/>
                </a:lnTo>
                <a:cubicBezTo>
                  <a:pt x="10383918" y="440267"/>
                  <a:pt x="10804256" y="453291"/>
                  <a:pt x="11091210" y="500184"/>
                </a:cubicBezTo>
                <a:cubicBezTo>
                  <a:pt x="11378164" y="547077"/>
                  <a:pt x="11718390" y="548381"/>
                  <a:pt x="11710965" y="703386"/>
                </a:cubicBezTo>
                <a:cubicBezTo>
                  <a:pt x="11687908" y="834944"/>
                  <a:pt x="10971496" y="907890"/>
                  <a:pt x="10546470" y="976925"/>
                </a:cubicBezTo>
                <a:cubicBezTo>
                  <a:pt x="9879167" y="1053776"/>
                  <a:pt x="9400871" y="1042052"/>
                  <a:pt x="8551209" y="1070708"/>
                </a:cubicBezTo>
                <a:lnTo>
                  <a:pt x="5448501" y="1148862"/>
                </a:lnTo>
                <a:lnTo>
                  <a:pt x="2111332" y="1125416"/>
                </a:lnTo>
                <a:cubicBezTo>
                  <a:pt x="1365353" y="1111088"/>
                  <a:pt x="1307384" y="1099365"/>
                  <a:pt x="972625" y="1062893"/>
                </a:cubicBezTo>
                <a:cubicBezTo>
                  <a:pt x="692964" y="1034237"/>
                  <a:pt x="593968" y="1032934"/>
                  <a:pt x="433363" y="992554"/>
                </a:cubicBezTo>
                <a:cubicBezTo>
                  <a:pt x="272758" y="952174"/>
                  <a:pt x="19804" y="930030"/>
                  <a:pt x="1179" y="8753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88A8A3-8711-483A-B1B4-C4ADB5670B08}"/>
              </a:ext>
            </a:extLst>
          </p:cNvPr>
          <p:cNvSpPr/>
          <p:nvPr/>
        </p:nvSpPr>
        <p:spPr>
          <a:xfrm>
            <a:off x="9825492" y="1844976"/>
            <a:ext cx="1782811" cy="1536561"/>
          </a:xfrm>
          <a:custGeom>
            <a:avLst/>
            <a:gdLst>
              <a:gd name="connsiteX0" fmla="*/ 0 w 1052624"/>
              <a:gd name="connsiteY0" fmla="*/ 0 h 1244008"/>
              <a:gd name="connsiteX1" fmla="*/ 1052624 w 1052624"/>
              <a:gd name="connsiteY1" fmla="*/ 0 h 1244008"/>
              <a:gd name="connsiteX2" fmla="*/ 1052624 w 1052624"/>
              <a:gd name="connsiteY2" fmla="*/ 1244008 h 1244008"/>
              <a:gd name="connsiteX3" fmla="*/ 0 w 1052624"/>
              <a:gd name="connsiteY3" fmla="*/ 1244008 h 1244008"/>
              <a:gd name="connsiteX4" fmla="*/ 0 w 1052624"/>
              <a:gd name="connsiteY4" fmla="*/ 0 h 1244008"/>
              <a:gd name="connsiteX0" fmla="*/ 0 w 1520456"/>
              <a:gd name="connsiteY0" fmla="*/ 233917 h 1477925"/>
              <a:gd name="connsiteX1" fmla="*/ 1520456 w 1520456"/>
              <a:gd name="connsiteY1" fmla="*/ 0 h 1477925"/>
              <a:gd name="connsiteX2" fmla="*/ 1052624 w 1520456"/>
              <a:gd name="connsiteY2" fmla="*/ 1477925 h 1477925"/>
              <a:gd name="connsiteX3" fmla="*/ 0 w 1520456"/>
              <a:gd name="connsiteY3" fmla="*/ 1477925 h 1477925"/>
              <a:gd name="connsiteX4" fmla="*/ 0 w 1520456"/>
              <a:gd name="connsiteY4" fmla="*/ 233917 h 1477925"/>
              <a:gd name="connsiteX0" fmla="*/ 808074 w 1520456"/>
              <a:gd name="connsiteY0" fmla="*/ 0 h 1488556"/>
              <a:gd name="connsiteX1" fmla="*/ 1520456 w 1520456"/>
              <a:gd name="connsiteY1" fmla="*/ 10631 h 1488556"/>
              <a:gd name="connsiteX2" fmla="*/ 1052624 w 1520456"/>
              <a:gd name="connsiteY2" fmla="*/ 1488556 h 1488556"/>
              <a:gd name="connsiteX3" fmla="*/ 0 w 1520456"/>
              <a:gd name="connsiteY3" fmla="*/ 1488556 h 1488556"/>
              <a:gd name="connsiteX4" fmla="*/ 808074 w 1520456"/>
              <a:gd name="connsiteY4" fmla="*/ 0 h 1488556"/>
              <a:gd name="connsiteX0" fmla="*/ 808074 w 1520456"/>
              <a:gd name="connsiteY0" fmla="*/ 0 h 1509821"/>
              <a:gd name="connsiteX1" fmla="*/ 1520456 w 1520456"/>
              <a:gd name="connsiteY1" fmla="*/ 10631 h 1509821"/>
              <a:gd name="connsiteX2" fmla="*/ 1158950 w 1520456"/>
              <a:gd name="connsiteY2" fmla="*/ 1509821 h 1509821"/>
              <a:gd name="connsiteX3" fmla="*/ 0 w 1520456"/>
              <a:gd name="connsiteY3" fmla="*/ 1488556 h 1509821"/>
              <a:gd name="connsiteX4" fmla="*/ 808074 w 1520456"/>
              <a:gd name="connsiteY4" fmla="*/ 0 h 1509821"/>
              <a:gd name="connsiteX0" fmla="*/ 1254641 w 1967023"/>
              <a:gd name="connsiteY0" fmla="*/ 0 h 1509821"/>
              <a:gd name="connsiteX1" fmla="*/ 1967023 w 1967023"/>
              <a:gd name="connsiteY1" fmla="*/ 10631 h 1509821"/>
              <a:gd name="connsiteX2" fmla="*/ 1605517 w 1967023"/>
              <a:gd name="connsiteY2" fmla="*/ 1509821 h 1509821"/>
              <a:gd name="connsiteX3" fmla="*/ 0 w 1967023"/>
              <a:gd name="connsiteY3" fmla="*/ 1392863 h 1509821"/>
              <a:gd name="connsiteX4" fmla="*/ 1254641 w 1967023"/>
              <a:gd name="connsiteY4" fmla="*/ 0 h 1509821"/>
              <a:gd name="connsiteX0" fmla="*/ 829339 w 1541721"/>
              <a:gd name="connsiteY0" fmla="*/ 0 h 1879077"/>
              <a:gd name="connsiteX1" fmla="*/ 1541721 w 1541721"/>
              <a:gd name="connsiteY1" fmla="*/ 10631 h 1879077"/>
              <a:gd name="connsiteX2" fmla="*/ 1180215 w 1541721"/>
              <a:gd name="connsiteY2" fmla="*/ 1509821 h 1879077"/>
              <a:gd name="connsiteX3" fmla="*/ 0 w 1541721"/>
              <a:gd name="connsiteY3" fmla="*/ 1879077 h 1879077"/>
              <a:gd name="connsiteX4" fmla="*/ 829339 w 1541721"/>
              <a:gd name="connsiteY4" fmla="*/ 0 h 1879077"/>
              <a:gd name="connsiteX0" fmla="*/ 935664 w 1541721"/>
              <a:gd name="connsiteY0" fmla="*/ 386017 h 1868446"/>
              <a:gd name="connsiteX1" fmla="*/ 1541721 w 1541721"/>
              <a:gd name="connsiteY1" fmla="*/ 0 h 1868446"/>
              <a:gd name="connsiteX2" fmla="*/ 1180215 w 1541721"/>
              <a:gd name="connsiteY2" fmla="*/ 1499190 h 1868446"/>
              <a:gd name="connsiteX3" fmla="*/ 0 w 1541721"/>
              <a:gd name="connsiteY3" fmla="*/ 1868446 h 1868446"/>
              <a:gd name="connsiteX4" fmla="*/ 935664 w 1541721"/>
              <a:gd name="connsiteY4" fmla="*/ 386017 h 1868446"/>
              <a:gd name="connsiteX0" fmla="*/ 935664 w 1424763"/>
              <a:gd name="connsiteY0" fmla="*/ 232477 h 1714906"/>
              <a:gd name="connsiteX1" fmla="*/ 1424763 w 1424763"/>
              <a:gd name="connsiteY1" fmla="*/ 0 h 1714906"/>
              <a:gd name="connsiteX2" fmla="*/ 1180215 w 1424763"/>
              <a:gd name="connsiteY2" fmla="*/ 1345650 h 1714906"/>
              <a:gd name="connsiteX3" fmla="*/ 0 w 1424763"/>
              <a:gd name="connsiteY3" fmla="*/ 1714906 h 1714906"/>
              <a:gd name="connsiteX4" fmla="*/ 935664 w 1424763"/>
              <a:gd name="connsiteY4" fmla="*/ 232477 h 1714906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435216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935664 w 1424763"/>
              <a:gd name="connsiteY0" fmla="*/ 322043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935664 w 1424763"/>
              <a:gd name="connsiteY4" fmla="*/ 322043 h 1804472"/>
              <a:gd name="connsiteX0" fmla="*/ 797441 w 1424763"/>
              <a:gd name="connsiteY0" fmla="*/ 347634 h 1804472"/>
              <a:gd name="connsiteX1" fmla="*/ 1424763 w 1424763"/>
              <a:gd name="connsiteY1" fmla="*/ 0 h 1804472"/>
              <a:gd name="connsiteX2" fmla="*/ 1180215 w 1424763"/>
              <a:gd name="connsiteY2" fmla="*/ 1153724 h 1804472"/>
              <a:gd name="connsiteX3" fmla="*/ 0 w 1424763"/>
              <a:gd name="connsiteY3" fmla="*/ 1804472 h 1804472"/>
              <a:gd name="connsiteX4" fmla="*/ 797441 w 1424763"/>
              <a:gd name="connsiteY4" fmla="*/ 347634 h 1804472"/>
              <a:gd name="connsiteX0" fmla="*/ 797441 w 1286540"/>
              <a:gd name="connsiteY0" fmla="*/ 245273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797441 w 1286540"/>
              <a:gd name="connsiteY4" fmla="*/ 245273 h 1702111"/>
              <a:gd name="connsiteX0" fmla="*/ 637953 w 1286540"/>
              <a:gd name="connsiteY0" fmla="*/ 283659 h 1702111"/>
              <a:gd name="connsiteX1" fmla="*/ 1286540 w 1286540"/>
              <a:gd name="connsiteY1" fmla="*/ 0 h 1702111"/>
              <a:gd name="connsiteX2" fmla="*/ 1180215 w 1286540"/>
              <a:gd name="connsiteY2" fmla="*/ 1051363 h 1702111"/>
              <a:gd name="connsiteX3" fmla="*/ 0 w 1286540"/>
              <a:gd name="connsiteY3" fmla="*/ 1702111 h 1702111"/>
              <a:gd name="connsiteX4" fmla="*/ 637953 w 1286540"/>
              <a:gd name="connsiteY4" fmla="*/ 283659 h 1702111"/>
              <a:gd name="connsiteX0" fmla="*/ 637953 w 1180215"/>
              <a:gd name="connsiteY0" fmla="*/ 258069 h 1676521"/>
              <a:gd name="connsiteX1" fmla="*/ 1127052 w 1180215"/>
              <a:gd name="connsiteY1" fmla="*/ 0 h 1676521"/>
              <a:gd name="connsiteX2" fmla="*/ 1180215 w 1180215"/>
              <a:gd name="connsiteY2" fmla="*/ 1025773 h 1676521"/>
              <a:gd name="connsiteX3" fmla="*/ 0 w 1180215"/>
              <a:gd name="connsiteY3" fmla="*/ 1676521 h 1676521"/>
              <a:gd name="connsiteX4" fmla="*/ 637953 w 1180215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88829 w 1127052"/>
              <a:gd name="connsiteY2" fmla="*/ 1128134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637953 w 1127052"/>
              <a:gd name="connsiteY0" fmla="*/ 258069 h 1676521"/>
              <a:gd name="connsiteX1" fmla="*/ 1127052 w 1127052"/>
              <a:gd name="connsiteY1" fmla="*/ 0 h 1676521"/>
              <a:gd name="connsiteX2" fmla="*/ 957568 w 1127052"/>
              <a:gd name="connsiteY2" fmla="*/ 1579571 h 1676521"/>
              <a:gd name="connsiteX3" fmla="*/ 0 w 1127052"/>
              <a:gd name="connsiteY3" fmla="*/ 1676521 h 1676521"/>
              <a:gd name="connsiteX4" fmla="*/ 637953 w 1127052"/>
              <a:gd name="connsiteY4" fmla="*/ 258069 h 1676521"/>
              <a:gd name="connsiteX0" fmla="*/ 1020907 w 1510006"/>
              <a:gd name="connsiteY0" fmla="*/ 258069 h 1579571"/>
              <a:gd name="connsiteX1" fmla="*/ 1510006 w 1510006"/>
              <a:gd name="connsiteY1" fmla="*/ 0 h 1579571"/>
              <a:gd name="connsiteX2" fmla="*/ 1340522 w 1510006"/>
              <a:gd name="connsiteY2" fmla="*/ 1579571 h 1579571"/>
              <a:gd name="connsiteX3" fmla="*/ 0 w 1510006"/>
              <a:gd name="connsiteY3" fmla="*/ 1488422 h 1579571"/>
              <a:gd name="connsiteX4" fmla="*/ 1020907 w 1510006"/>
              <a:gd name="connsiteY4" fmla="*/ 258069 h 1579571"/>
              <a:gd name="connsiteX0" fmla="*/ 1044353 w 1510006"/>
              <a:gd name="connsiteY0" fmla="*/ 0 h 1697699"/>
              <a:gd name="connsiteX1" fmla="*/ 1510006 w 1510006"/>
              <a:gd name="connsiteY1" fmla="*/ 118128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44353 w 1510006"/>
              <a:gd name="connsiteY0" fmla="*/ 0 h 1697699"/>
              <a:gd name="connsiteX1" fmla="*/ 1510006 w 1510006"/>
              <a:gd name="connsiteY1" fmla="*/ 42889 h 1697699"/>
              <a:gd name="connsiteX2" fmla="*/ 1340522 w 1510006"/>
              <a:gd name="connsiteY2" fmla="*/ 1697699 h 1697699"/>
              <a:gd name="connsiteX3" fmla="*/ 0 w 1510006"/>
              <a:gd name="connsiteY3" fmla="*/ 1606550 h 1697699"/>
              <a:gd name="connsiteX4" fmla="*/ 1044353 w 1510006"/>
              <a:gd name="connsiteY4" fmla="*/ 0 h 1697699"/>
              <a:gd name="connsiteX0" fmla="*/ 1052169 w 1510006"/>
              <a:gd name="connsiteY0" fmla="*/ 0 h 1801153"/>
              <a:gd name="connsiteX1" fmla="*/ 1510006 w 1510006"/>
              <a:gd name="connsiteY1" fmla="*/ 146343 h 1801153"/>
              <a:gd name="connsiteX2" fmla="*/ 1340522 w 1510006"/>
              <a:gd name="connsiteY2" fmla="*/ 1801153 h 1801153"/>
              <a:gd name="connsiteX3" fmla="*/ 0 w 1510006"/>
              <a:gd name="connsiteY3" fmla="*/ 1710004 h 1801153"/>
              <a:gd name="connsiteX4" fmla="*/ 1052169 w 1510006"/>
              <a:gd name="connsiteY4" fmla="*/ 0 h 1801153"/>
              <a:gd name="connsiteX0" fmla="*/ 1052169 w 1525637"/>
              <a:gd name="connsiteY0" fmla="*/ 0 h 1801153"/>
              <a:gd name="connsiteX1" fmla="*/ 1525637 w 1525637"/>
              <a:gd name="connsiteY1" fmla="*/ 14674 h 1801153"/>
              <a:gd name="connsiteX2" fmla="*/ 1340522 w 1525637"/>
              <a:gd name="connsiteY2" fmla="*/ 1801153 h 1801153"/>
              <a:gd name="connsiteX3" fmla="*/ 0 w 1525637"/>
              <a:gd name="connsiteY3" fmla="*/ 1710004 h 1801153"/>
              <a:gd name="connsiteX4" fmla="*/ 1052169 w 1525637"/>
              <a:gd name="connsiteY4" fmla="*/ 0 h 1801153"/>
              <a:gd name="connsiteX0" fmla="*/ 1052169 w 1525637"/>
              <a:gd name="connsiteY0" fmla="*/ 0 h 1885798"/>
              <a:gd name="connsiteX1" fmla="*/ 1525637 w 1525637"/>
              <a:gd name="connsiteY1" fmla="*/ 14674 h 1885798"/>
              <a:gd name="connsiteX2" fmla="*/ 1340522 w 1525637"/>
              <a:gd name="connsiteY2" fmla="*/ 1885798 h 1885798"/>
              <a:gd name="connsiteX3" fmla="*/ 0 w 1525637"/>
              <a:gd name="connsiteY3" fmla="*/ 1710004 h 1885798"/>
              <a:gd name="connsiteX4" fmla="*/ 1052169 w 1525637"/>
              <a:gd name="connsiteY4" fmla="*/ 0 h 1885798"/>
              <a:gd name="connsiteX0" fmla="*/ 1075615 w 1549083"/>
              <a:gd name="connsiteY0" fmla="*/ 0 h 1885798"/>
              <a:gd name="connsiteX1" fmla="*/ 1549083 w 1549083"/>
              <a:gd name="connsiteY1" fmla="*/ 14674 h 1885798"/>
              <a:gd name="connsiteX2" fmla="*/ 1363968 w 1549083"/>
              <a:gd name="connsiteY2" fmla="*/ 1885798 h 1885798"/>
              <a:gd name="connsiteX3" fmla="*/ 0 w 1549083"/>
              <a:gd name="connsiteY3" fmla="*/ 1747624 h 1885798"/>
              <a:gd name="connsiteX4" fmla="*/ 1075615 w 1549083"/>
              <a:gd name="connsiteY4" fmla="*/ 0 h 1885798"/>
              <a:gd name="connsiteX0" fmla="*/ 1075615 w 1549083"/>
              <a:gd name="connsiteY0" fmla="*/ 0 h 1848178"/>
              <a:gd name="connsiteX1" fmla="*/ 1549083 w 1549083"/>
              <a:gd name="connsiteY1" fmla="*/ 14674 h 1848178"/>
              <a:gd name="connsiteX2" fmla="*/ 1356153 w 1549083"/>
              <a:gd name="connsiteY2" fmla="*/ 1848178 h 1848178"/>
              <a:gd name="connsiteX3" fmla="*/ 0 w 1549083"/>
              <a:gd name="connsiteY3" fmla="*/ 1747624 h 1848178"/>
              <a:gd name="connsiteX4" fmla="*/ 1075615 w 1549083"/>
              <a:gd name="connsiteY4" fmla="*/ 0 h 1848178"/>
              <a:gd name="connsiteX0" fmla="*/ 1372599 w 1846067"/>
              <a:gd name="connsiteY0" fmla="*/ 0 h 1848178"/>
              <a:gd name="connsiteX1" fmla="*/ 1846067 w 1846067"/>
              <a:gd name="connsiteY1" fmla="*/ 14674 h 1848178"/>
              <a:gd name="connsiteX2" fmla="*/ 1653137 w 1846067"/>
              <a:gd name="connsiteY2" fmla="*/ 1848178 h 1848178"/>
              <a:gd name="connsiteX3" fmla="*/ 0 w 1846067"/>
              <a:gd name="connsiteY3" fmla="*/ 1813459 h 1848178"/>
              <a:gd name="connsiteX4" fmla="*/ 1372599 w 1846067"/>
              <a:gd name="connsiteY4" fmla="*/ 0 h 1848178"/>
              <a:gd name="connsiteX0" fmla="*/ 1372599 w 2135236"/>
              <a:gd name="connsiteY0" fmla="*/ 0 h 1848178"/>
              <a:gd name="connsiteX1" fmla="*/ 2135236 w 2135236"/>
              <a:gd name="connsiteY1" fmla="*/ 33484 h 1848178"/>
              <a:gd name="connsiteX2" fmla="*/ 1653137 w 2135236"/>
              <a:gd name="connsiteY2" fmla="*/ 1848178 h 1848178"/>
              <a:gd name="connsiteX3" fmla="*/ 0 w 2135236"/>
              <a:gd name="connsiteY3" fmla="*/ 1813459 h 1848178"/>
              <a:gd name="connsiteX4" fmla="*/ 1372599 w 2135236"/>
              <a:gd name="connsiteY4" fmla="*/ 0 h 1848178"/>
              <a:gd name="connsiteX0" fmla="*/ 1763368 w 2135236"/>
              <a:gd name="connsiteY0" fmla="*/ 0 h 1857584"/>
              <a:gd name="connsiteX1" fmla="*/ 2135236 w 2135236"/>
              <a:gd name="connsiteY1" fmla="*/ 42890 h 1857584"/>
              <a:gd name="connsiteX2" fmla="*/ 1653137 w 2135236"/>
              <a:gd name="connsiteY2" fmla="*/ 1857584 h 1857584"/>
              <a:gd name="connsiteX3" fmla="*/ 0 w 2135236"/>
              <a:gd name="connsiteY3" fmla="*/ 1822865 h 1857584"/>
              <a:gd name="connsiteX4" fmla="*/ 1763368 w 2135236"/>
              <a:gd name="connsiteY4" fmla="*/ 0 h 1857584"/>
              <a:gd name="connsiteX0" fmla="*/ 1353793 w 2135236"/>
              <a:gd name="connsiteY0" fmla="*/ 0 h 1834659"/>
              <a:gd name="connsiteX1" fmla="*/ 2135236 w 2135236"/>
              <a:gd name="connsiteY1" fmla="*/ 19965 h 1834659"/>
              <a:gd name="connsiteX2" fmla="*/ 1653137 w 2135236"/>
              <a:gd name="connsiteY2" fmla="*/ 1834659 h 1834659"/>
              <a:gd name="connsiteX3" fmla="*/ 0 w 2135236"/>
              <a:gd name="connsiteY3" fmla="*/ 1799940 h 1834659"/>
              <a:gd name="connsiteX4" fmla="*/ 1353793 w 2135236"/>
              <a:gd name="connsiteY4" fmla="*/ 0 h 1834659"/>
              <a:gd name="connsiteX0" fmla="*/ 1353793 w 1906636"/>
              <a:gd name="connsiteY0" fmla="*/ 163431 h 1998090"/>
              <a:gd name="connsiteX1" fmla="*/ 1906636 w 1906636"/>
              <a:gd name="connsiteY1" fmla="*/ 0 h 1998090"/>
              <a:gd name="connsiteX2" fmla="*/ 1653137 w 1906636"/>
              <a:gd name="connsiteY2" fmla="*/ 1998090 h 1998090"/>
              <a:gd name="connsiteX3" fmla="*/ 0 w 1906636"/>
              <a:gd name="connsiteY3" fmla="*/ 1963371 h 1998090"/>
              <a:gd name="connsiteX4" fmla="*/ 1353793 w 1906636"/>
              <a:gd name="connsiteY4" fmla="*/ 163431 h 1998090"/>
              <a:gd name="connsiteX0" fmla="*/ 1410943 w 1906636"/>
              <a:gd name="connsiteY0" fmla="*/ 0 h 2006593"/>
              <a:gd name="connsiteX1" fmla="*/ 1906636 w 1906636"/>
              <a:gd name="connsiteY1" fmla="*/ 8503 h 2006593"/>
              <a:gd name="connsiteX2" fmla="*/ 1653137 w 1906636"/>
              <a:gd name="connsiteY2" fmla="*/ 2006593 h 2006593"/>
              <a:gd name="connsiteX3" fmla="*/ 0 w 1906636"/>
              <a:gd name="connsiteY3" fmla="*/ 1971874 h 2006593"/>
              <a:gd name="connsiteX4" fmla="*/ 1410943 w 1906636"/>
              <a:gd name="connsiteY4" fmla="*/ 0 h 2006593"/>
              <a:gd name="connsiteX0" fmla="*/ 1306168 w 1801861"/>
              <a:gd name="connsiteY0" fmla="*/ 0 h 2006593"/>
              <a:gd name="connsiteX1" fmla="*/ 1801861 w 1801861"/>
              <a:gd name="connsiteY1" fmla="*/ 8503 h 2006593"/>
              <a:gd name="connsiteX2" fmla="*/ 1548362 w 1801861"/>
              <a:gd name="connsiteY2" fmla="*/ 2006593 h 2006593"/>
              <a:gd name="connsiteX3" fmla="*/ 0 w 1801861"/>
              <a:gd name="connsiteY3" fmla="*/ 1903100 h 2006593"/>
              <a:gd name="connsiteX4" fmla="*/ 1306168 w 1801861"/>
              <a:gd name="connsiteY4" fmla="*/ 0 h 2006593"/>
              <a:gd name="connsiteX0" fmla="*/ 1306168 w 1859011"/>
              <a:gd name="connsiteY0" fmla="*/ 2959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06168 w 1859011"/>
              <a:gd name="connsiteY4" fmla="*/ 2959 h 2009552"/>
              <a:gd name="connsiteX0" fmla="*/ 1391893 w 1859011"/>
              <a:gd name="connsiteY0" fmla="*/ 25884 h 2009552"/>
              <a:gd name="connsiteX1" fmla="*/ 1859011 w 1859011"/>
              <a:gd name="connsiteY1" fmla="*/ 0 h 2009552"/>
              <a:gd name="connsiteX2" fmla="*/ 1548362 w 1859011"/>
              <a:gd name="connsiteY2" fmla="*/ 2009552 h 2009552"/>
              <a:gd name="connsiteX3" fmla="*/ 0 w 1859011"/>
              <a:gd name="connsiteY3" fmla="*/ 1906059 h 2009552"/>
              <a:gd name="connsiteX4" fmla="*/ 1391893 w 1859011"/>
              <a:gd name="connsiteY4" fmla="*/ 25884 h 2009552"/>
              <a:gd name="connsiteX0" fmla="*/ 1391893 w 1782811"/>
              <a:gd name="connsiteY0" fmla="*/ 0 h 1983668"/>
              <a:gd name="connsiteX1" fmla="*/ 1782811 w 1782811"/>
              <a:gd name="connsiteY1" fmla="*/ 134588 h 1983668"/>
              <a:gd name="connsiteX2" fmla="*/ 1548362 w 1782811"/>
              <a:gd name="connsiteY2" fmla="*/ 1983668 h 1983668"/>
              <a:gd name="connsiteX3" fmla="*/ 0 w 1782811"/>
              <a:gd name="connsiteY3" fmla="*/ 1880175 h 1983668"/>
              <a:gd name="connsiteX4" fmla="*/ 1391893 w 1782811"/>
              <a:gd name="connsiteY4" fmla="*/ 0 h 1983668"/>
              <a:gd name="connsiteX0" fmla="*/ 1363318 w 1782811"/>
              <a:gd name="connsiteY0" fmla="*/ 2959 h 1849080"/>
              <a:gd name="connsiteX1" fmla="*/ 1782811 w 1782811"/>
              <a:gd name="connsiteY1" fmla="*/ 0 h 1849080"/>
              <a:gd name="connsiteX2" fmla="*/ 1548362 w 1782811"/>
              <a:gd name="connsiteY2" fmla="*/ 1849080 h 1849080"/>
              <a:gd name="connsiteX3" fmla="*/ 0 w 1782811"/>
              <a:gd name="connsiteY3" fmla="*/ 1745587 h 1849080"/>
              <a:gd name="connsiteX4" fmla="*/ 1363318 w 1782811"/>
              <a:gd name="connsiteY4" fmla="*/ 2959 h 18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811" h="1849080">
                <a:moveTo>
                  <a:pt x="1363318" y="2959"/>
                </a:moveTo>
                <a:lnTo>
                  <a:pt x="1782811" y="0"/>
                </a:lnTo>
                <a:lnTo>
                  <a:pt x="1548362" y="1849080"/>
                </a:lnTo>
                <a:lnTo>
                  <a:pt x="0" y="1745587"/>
                </a:lnTo>
                <a:lnTo>
                  <a:pt x="1363318" y="295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208F4CD-9F6B-4A2C-B275-49C470980672}"/>
              </a:ext>
            </a:extLst>
          </p:cNvPr>
          <p:cNvSpPr/>
          <p:nvPr/>
        </p:nvSpPr>
        <p:spPr>
          <a:xfrm>
            <a:off x="9983017" y="3501151"/>
            <a:ext cx="2086238" cy="627969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  <a:gd name="connsiteX0" fmla="*/ 2367863 w 2995868"/>
              <a:gd name="connsiteY0" fmla="*/ 839780 h 842497"/>
              <a:gd name="connsiteX1" fmla="*/ 2995868 w 2995868"/>
              <a:gd name="connsiteY1" fmla="*/ 842498 h 842497"/>
              <a:gd name="connsiteX2" fmla="*/ 1661369 w 2995868"/>
              <a:gd name="connsiteY2" fmla="*/ 0 h 842497"/>
              <a:gd name="connsiteX3" fmla="*/ 0 w 2995868"/>
              <a:gd name="connsiteY3" fmla="*/ 25822 h 842497"/>
              <a:gd name="connsiteX4" fmla="*/ 2367863 w 2995868"/>
              <a:gd name="connsiteY4" fmla="*/ 839780 h 842497"/>
              <a:gd name="connsiteX0" fmla="*/ 2367863 w 2772000"/>
              <a:gd name="connsiteY0" fmla="*/ 839780 h 839780"/>
              <a:gd name="connsiteX1" fmla="*/ 2772000 w 2772000"/>
              <a:gd name="connsiteY1" fmla="*/ 806013 h 839780"/>
              <a:gd name="connsiteX2" fmla="*/ 1661369 w 2772000"/>
              <a:gd name="connsiteY2" fmla="*/ 0 h 839780"/>
              <a:gd name="connsiteX3" fmla="*/ 0 w 2772000"/>
              <a:gd name="connsiteY3" fmla="*/ 25822 h 839780"/>
              <a:gd name="connsiteX4" fmla="*/ 2367863 w 2772000"/>
              <a:gd name="connsiteY4" fmla="*/ 839780 h 839780"/>
              <a:gd name="connsiteX0" fmla="*/ 2207957 w 2772000"/>
              <a:gd name="connsiteY0" fmla="*/ 815457 h 815457"/>
              <a:gd name="connsiteX1" fmla="*/ 2772000 w 2772000"/>
              <a:gd name="connsiteY1" fmla="*/ 806013 h 815457"/>
              <a:gd name="connsiteX2" fmla="*/ 1661369 w 2772000"/>
              <a:gd name="connsiteY2" fmla="*/ 0 h 815457"/>
              <a:gd name="connsiteX3" fmla="*/ 0 w 2772000"/>
              <a:gd name="connsiteY3" fmla="*/ 25822 h 815457"/>
              <a:gd name="connsiteX4" fmla="*/ 2207957 w 2772000"/>
              <a:gd name="connsiteY4" fmla="*/ 815457 h 815457"/>
              <a:gd name="connsiteX0" fmla="*/ 2122674 w 2772000"/>
              <a:gd name="connsiteY0" fmla="*/ 827619 h 827619"/>
              <a:gd name="connsiteX1" fmla="*/ 2772000 w 2772000"/>
              <a:gd name="connsiteY1" fmla="*/ 806013 h 827619"/>
              <a:gd name="connsiteX2" fmla="*/ 1661369 w 2772000"/>
              <a:gd name="connsiteY2" fmla="*/ 0 h 827619"/>
              <a:gd name="connsiteX3" fmla="*/ 0 w 2772000"/>
              <a:gd name="connsiteY3" fmla="*/ 25822 h 827619"/>
              <a:gd name="connsiteX4" fmla="*/ 2122674 w 2772000"/>
              <a:gd name="connsiteY4" fmla="*/ 827619 h 827619"/>
              <a:gd name="connsiteX0" fmla="*/ 1685597 w 2334923"/>
              <a:gd name="connsiteY0" fmla="*/ 827619 h 827619"/>
              <a:gd name="connsiteX1" fmla="*/ 2334923 w 2334923"/>
              <a:gd name="connsiteY1" fmla="*/ 806013 h 827619"/>
              <a:gd name="connsiteX2" fmla="*/ 1224292 w 2334923"/>
              <a:gd name="connsiteY2" fmla="*/ 0 h 827619"/>
              <a:gd name="connsiteX3" fmla="*/ 0 w 2334923"/>
              <a:gd name="connsiteY3" fmla="*/ 98792 h 827619"/>
              <a:gd name="connsiteX4" fmla="*/ 1685597 w 2334923"/>
              <a:gd name="connsiteY4" fmla="*/ 827619 h 827619"/>
              <a:gd name="connsiteX0" fmla="*/ 1685597 w 2334923"/>
              <a:gd name="connsiteY0" fmla="*/ 778973 h 778973"/>
              <a:gd name="connsiteX1" fmla="*/ 2334923 w 2334923"/>
              <a:gd name="connsiteY1" fmla="*/ 757367 h 778973"/>
              <a:gd name="connsiteX2" fmla="*/ 1288255 w 2334923"/>
              <a:gd name="connsiteY2" fmla="*/ 0 h 778973"/>
              <a:gd name="connsiteX3" fmla="*/ 0 w 2334923"/>
              <a:gd name="connsiteY3" fmla="*/ 50146 h 778973"/>
              <a:gd name="connsiteX4" fmla="*/ 1685597 w 2334923"/>
              <a:gd name="connsiteY4" fmla="*/ 778973 h 778973"/>
              <a:gd name="connsiteX0" fmla="*/ 1685597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685597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288255 w 2334923"/>
              <a:gd name="connsiteY2" fmla="*/ 22824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  <a:gd name="connsiteX0" fmla="*/ 1802862 w 2334923"/>
              <a:gd name="connsiteY0" fmla="*/ 801797 h 801797"/>
              <a:gd name="connsiteX1" fmla="*/ 2334923 w 2334923"/>
              <a:gd name="connsiteY1" fmla="*/ 780191 h 801797"/>
              <a:gd name="connsiteX2" fmla="*/ 1544105 w 2334923"/>
              <a:gd name="connsiteY2" fmla="*/ 59309 h 801797"/>
              <a:gd name="connsiteX3" fmla="*/ 0 w 2334923"/>
              <a:gd name="connsiteY3" fmla="*/ 0 h 801797"/>
              <a:gd name="connsiteX4" fmla="*/ 1802862 w 2334923"/>
              <a:gd name="connsiteY4" fmla="*/ 801797 h 80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23" h="801797">
                <a:moveTo>
                  <a:pt x="1802862" y="801797"/>
                </a:moveTo>
                <a:lnTo>
                  <a:pt x="2334923" y="780191"/>
                </a:lnTo>
                <a:lnTo>
                  <a:pt x="1544105" y="59309"/>
                </a:lnTo>
                <a:lnTo>
                  <a:pt x="0" y="0"/>
                </a:lnTo>
                <a:lnTo>
                  <a:pt x="1802862" y="8017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0" name="Can 15">
            <a:extLst>
              <a:ext uri="{FF2B5EF4-FFF2-40B4-BE49-F238E27FC236}">
                <a16:creationId xmlns:a16="http://schemas.microsoft.com/office/drawing/2014/main" id="{0F243D93-BE2B-40CA-8521-B8B381F23CCA}"/>
              </a:ext>
            </a:extLst>
          </p:cNvPr>
          <p:cNvSpPr/>
          <p:nvPr/>
        </p:nvSpPr>
        <p:spPr>
          <a:xfrm rot="16200000">
            <a:off x="4940792" y="3803342"/>
            <a:ext cx="640416" cy="1190208"/>
          </a:xfrm>
          <a:prstGeom prst="can">
            <a:avLst/>
          </a:prstGeom>
          <a:solidFill>
            <a:srgbClr val="9BBB59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FC73927-5F4F-4399-9DE4-2C29D4A2295D}"/>
              </a:ext>
            </a:extLst>
          </p:cNvPr>
          <p:cNvSpPr/>
          <p:nvPr/>
        </p:nvSpPr>
        <p:spPr>
          <a:xfrm>
            <a:off x="3977214" y="3848928"/>
            <a:ext cx="4742095" cy="1430294"/>
          </a:xfrm>
          <a:custGeom>
            <a:avLst/>
            <a:gdLst>
              <a:gd name="connsiteX0" fmla="*/ 0 w 946298"/>
              <a:gd name="connsiteY0" fmla="*/ 0 h 2998381"/>
              <a:gd name="connsiteX1" fmla="*/ 946298 w 946298"/>
              <a:gd name="connsiteY1" fmla="*/ 0 h 2998381"/>
              <a:gd name="connsiteX2" fmla="*/ 946298 w 946298"/>
              <a:gd name="connsiteY2" fmla="*/ 2998381 h 2998381"/>
              <a:gd name="connsiteX3" fmla="*/ 0 w 946298"/>
              <a:gd name="connsiteY3" fmla="*/ 2998381 h 2998381"/>
              <a:gd name="connsiteX4" fmla="*/ 0 w 946298"/>
              <a:gd name="connsiteY4" fmla="*/ 0 h 2998381"/>
              <a:gd name="connsiteX0" fmla="*/ 0 w 1190847"/>
              <a:gd name="connsiteY0" fmla="*/ 0 h 2998381"/>
              <a:gd name="connsiteX1" fmla="*/ 946298 w 1190847"/>
              <a:gd name="connsiteY1" fmla="*/ 0 h 2998381"/>
              <a:gd name="connsiteX2" fmla="*/ 1190847 w 1190847"/>
              <a:gd name="connsiteY2" fmla="*/ 2604977 h 2998381"/>
              <a:gd name="connsiteX3" fmla="*/ 0 w 1190847"/>
              <a:gd name="connsiteY3" fmla="*/ 2998381 h 2998381"/>
              <a:gd name="connsiteX4" fmla="*/ 0 w 1190847"/>
              <a:gd name="connsiteY4" fmla="*/ 0 h 2998381"/>
              <a:gd name="connsiteX0" fmla="*/ 191386 w 1382233"/>
              <a:gd name="connsiteY0" fmla="*/ 0 h 3125972"/>
              <a:gd name="connsiteX1" fmla="*/ 1137684 w 1382233"/>
              <a:gd name="connsiteY1" fmla="*/ 0 h 3125972"/>
              <a:gd name="connsiteX2" fmla="*/ 1382233 w 1382233"/>
              <a:gd name="connsiteY2" fmla="*/ 2604977 h 3125972"/>
              <a:gd name="connsiteX3" fmla="*/ 0 w 1382233"/>
              <a:gd name="connsiteY3" fmla="*/ 3125972 h 3125972"/>
              <a:gd name="connsiteX4" fmla="*/ 191386 w 1382233"/>
              <a:gd name="connsiteY4" fmla="*/ 0 h 3125972"/>
              <a:gd name="connsiteX0" fmla="*/ 191386 w 1382233"/>
              <a:gd name="connsiteY0" fmla="*/ 0 h 3264195"/>
              <a:gd name="connsiteX1" fmla="*/ 1137684 w 1382233"/>
              <a:gd name="connsiteY1" fmla="*/ 0 h 3264195"/>
              <a:gd name="connsiteX2" fmla="*/ 1382233 w 1382233"/>
              <a:gd name="connsiteY2" fmla="*/ 2604977 h 3264195"/>
              <a:gd name="connsiteX3" fmla="*/ 0 w 1382233"/>
              <a:gd name="connsiteY3" fmla="*/ 3264195 h 3264195"/>
              <a:gd name="connsiteX4" fmla="*/ 191386 w 1382233"/>
              <a:gd name="connsiteY4" fmla="*/ 0 h 3264195"/>
              <a:gd name="connsiteX0" fmla="*/ 0 w 1499191"/>
              <a:gd name="connsiteY0" fmla="*/ 0 h 3306725"/>
              <a:gd name="connsiteX1" fmla="*/ 1254642 w 1499191"/>
              <a:gd name="connsiteY1" fmla="*/ 42530 h 3306725"/>
              <a:gd name="connsiteX2" fmla="*/ 1499191 w 1499191"/>
              <a:gd name="connsiteY2" fmla="*/ 2647507 h 3306725"/>
              <a:gd name="connsiteX3" fmla="*/ 116958 w 1499191"/>
              <a:gd name="connsiteY3" fmla="*/ 3306725 h 3306725"/>
              <a:gd name="connsiteX4" fmla="*/ 0 w 1499191"/>
              <a:gd name="connsiteY4" fmla="*/ 0 h 3306725"/>
              <a:gd name="connsiteX0" fmla="*/ 0 w 1963215"/>
              <a:gd name="connsiteY0" fmla="*/ 0 h 3306725"/>
              <a:gd name="connsiteX1" fmla="*/ 1254642 w 1963215"/>
              <a:gd name="connsiteY1" fmla="*/ 42530 h 3306725"/>
              <a:gd name="connsiteX2" fmla="*/ 1963215 w 1963215"/>
              <a:gd name="connsiteY2" fmla="*/ 2442791 h 3306725"/>
              <a:gd name="connsiteX3" fmla="*/ 116958 w 1963215"/>
              <a:gd name="connsiteY3" fmla="*/ 3306725 h 3306725"/>
              <a:gd name="connsiteX4" fmla="*/ 0 w 1963215"/>
              <a:gd name="connsiteY4" fmla="*/ 0 h 3306725"/>
              <a:gd name="connsiteX0" fmla="*/ 0 w 1963215"/>
              <a:gd name="connsiteY0" fmla="*/ 162187 h 3468912"/>
              <a:gd name="connsiteX1" fmla="*/ 708731 w 1963215"/>
              <a:gd name="connsiteY1" fmla="*/ 0 h 3468912"/>
              <a:gd name="connsiteX2" fmla="*/ 1963215 w 1963215"/>
              <a:gd name="connsiteY2" fmla="*/ 2604978 h 3468912"/>
              <a:gd name="connsiteX3" fmla="*/ 116958 w 1963215"/>
              <a:gd name="connsiteY3" fmla="*/ 3468912 h 3468912"/>
              <a:gd name="connsiteX4" fmla="*/ 0 w 1963215"/>
              <a:gd name="connsiteY4" fmla="*/ 162187 h 3468912"/>
              <a:gd name="connsiteX0" fmla="*/ 0 w 1963215"/>
              <a:gd name="connsiteY0" fmla="*/ 339607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339607 h 3646332"/>
              <a:gd name="connsiteX0" fmla="*/ 0 w 1963215"/>
              <a:gd name="connsiteY0" fmla="*/ 244072 h 3646332"/>
              <a:gd name="connsiteX1" fmla="*/ 531310 w 1963215"/>
              <a:gd name="connsiteY1" fmla="*/ 0 h 3646332"/>
              <a:gd name="connsiteX2" fmla="*/ 1963215 w 1963215"/>
              <a:gd name="connsiteY2" fmla="*/ 2782398 h 3646332"/>
              <a:gd name="connsiteX3" fmla="*/ 116958 w 1963215"/>
              <a:gd name="connsiteY3" fmla="*/ 3646332 h 3646332"/>
              <a:gd name="connsiteX4" fmla="*/ 0 w 1963215"/>
              <a:gd name="connsiteY4" fmla="*/ 244072 h 3646332"/>
              <a:gd name="connsiteX0" fmla="*/ 0 w 1758498"/>
              <a:gd name="connsiteY0" fmla="*/ 244072 h 3646332"/>
              <a:gd name="connsiteX1" fmla="*/ 531310 w 1758498"/>
              <a:gd name="connsiteY1" fmla="*/ 0 h 3646332"/>
              <a:gd name="connsiteX2" fmla="*/ 1758498 w 1758498"/>
              <a:gd name="connsiteY2" fmla="*/ 3014410 h 3646332"/>
              <a:gd name="connsiteX3" fmla="*/ 116958 w 1758498"/>
              <a:gd name="connsiteY3" fmla="*/ 3646332 h 3646332"/>
              <a:gd name="connsiteX4" fmla="*/ 0 w 1758498"/>
              <a:gd name="connsiteY4" fmla="*/ 244072 h 3646332"/>
              <a:gd name="connsiteX0" fmla="*/ 74111 w 1832609"/>
              <a:gd name="connsiteY0" fmla="*/ 244072 h 3769162"/>
              <a:gd name="connsiteX1" fmla="*/ 605421 w 1832609"/>
              <a:gd name="connsiteY1" fmla="*/ 0 h 3769162"/>
              <a:gd name="connsiteX2" fmla="*/ 1832609 w 1832609"/>
              <a:gd name="connsiteY2" fmla="*/ 3014410 h 3769162"/>
              <a:gd name="connsiteX3" fmla="*/ 0 w 1832609"/>
              <a:gd name="connsiteY3" fmla="*/ 3769162 h 3769162"/>
              <a:gd name="connsiteX4" fmla="*/ 74111 w 1832609"/>
              <a:gd name="connsiteY4" fmla="*/ 244072 h 3769162"/>
              <a:gd name="connsiteX0" fmla="*/ 74111 w 1505062"/>
              <a:gd name="connsiteY0" fmla="*/ 244072 h 3769162"/>
              <a:gd name="connsiteX1" fmla="*/ 605421 w 1505062"/>
              <a:gd name="connsiteY1" fmla="*/ 0 h 3769162"/>
              <a:gd name="connsiteX2" fmla="*/ 1505062 w 1505062"/>
              <a:gd name="connsiteY2" fmla="*/ 2946171 h 3769162"/>
              <a:gd name="connsiteX3" fmla="*/ 0 w 1505062"/>
              <a:gd name="connsiteY3" fmla="*/ 3769162 h 3769162"/>
              <a:gd name="connsiteX4" fmla="*/ 74111 w 1505062"/>
              <a:gd name="connsiteY4" fmla="*/ 244072 h 3769162"/>
              <a:gd name="connsiteX0" fmla="*/ 74111 w 1505062"/>
              <a:gd name="connsiteY0" fmla="*/ 148538 h 3673628"/>
              <a:gd name="connsiteX1" fmla="*/ 605421 w 1505062"/>
              <a:gd name="connsiteY1" fmla="*/ 0 h 3673628"/>
              <a:gd name="connsiteX2" fmla="*/ 1505062 w 1505062"/>
              <a:gd name="connsiteY2" fmla="*/ 2850637 h 3673628"/>
              <a:gd name="connsiteX3" fmla="*/ 0 w 1505062"/>
              <a:gd name="connsiteY3" fmla="*/ 3673628 h 3673628"/>
              <a:gd name="connsiteX4" fmla="*/ 74111 w 1505062"/>
              <a:gd name="connsiteY4" fmla="*/ 148538 h 3673628"/>
              <a:gd name="connsiteX0" fmla="*/ 74111 w 1505062"/>
              <a:gd name="connsiteY0" fmla="*/ 107594 h 3632684"/>
              <a:gd name="connsiteX1" fmla="*/ 605421 w 1505062"/>
              <a:gd name="connsiteY1" fmla="*/ 0 h 3632684"/>
              <a:gd name="connsiteX2" fmla="*/ 1505062 w 1505062"/>
              <a:gd name="connsiteY2" fmla="*/ 2809693 h 3632684"/>
              <a:gd name="connsiteX3" fmla="*/ 0 w 1505062"/>
              <a:gd name="connsiteY3" fmla="*/ 3632684 h 3632684"/>
              <a:gd name="connsiteX4" fmla="*/ 74111 w 1505062"/>
              <a:gd name="connsiteY4" fmla="*/ 107594 h 3632684"/>
              <a:gd name="connsiteX0" fmla="*/ 74111 w 1411277"/>
              <a:gd name="connsiteY0" fmla="*/ 107594 h 3632684"/>
              <a:gd name="connsiteX1" fmla="*/ 605421 w 1411277"/>
              <a:gd name="connsiteY1" fmla="*/ 0 h 3632684"/>
              <a:gd name="connsiteX2" fmla="*/ 1411277 w 1411277"/>
              <a:gd name="connsiteY2" fmla="*/ 3419293 h 3632684"/>
              <a:gd name="connsiteX3" fmla="*/ 0 w 1411277"/>
              <a:gd name="connsiteY3" fmla="*/ 3632684 h 3632684"/>
              <a:gd name="connsiteX4" fmla="*/ 74111 w 1411277"/>
              <a:gd name="connsiteY4" fmla="*/ 107594 h 3632684"/>
              <a:gd name="connsiteX0" fmla="*/ 527403 w 1864569"/>
              <a:gd name="connsiteY0" fmla="*/ 107594 h 3460746"/>
              <a:gd name="connsiteX1" fmla="*/ 1058713 w 1864569"/>
              <a:gd name="connsiteY1" fmla="*/ 0 h 3460746"/>
              <a:gd name="connsiteX2" fmla="*/ 1864569 w 1864569"/>
              <a:gd name="connsiteY2" fmla="*/ 3419293 h 3460746"/>
              <a:gd name="connsiteX3" fmla="*/ 0 w 1864569"/>
              <a:gd name="connsiteY3" fmla="*/ 3460746 h 3460746"/>
              <a:gd name="connsiteX4" fmla="*/ 527403 w 1864569"/>
              <a:gd name="connsiteY4" fmla="*/ 107594 h 3460746"/>
              <a:gd name="connsiteX0" fmla="*/ 527403 w 2653051"/>
              <a:gd name="connsiteY0" fmla="*/ 0 h 3353152"/>
              <a:gd name="connsiteX1" fmla="*/ 2653051 w 2653051"/>
              <a:gd name="connsiteY1" fmla="*/ 2487113 h 3353152"/>
              <a:gd name="connsiteX2" fmla="*/ 1864569 w 2653051"/>
              <a:gd name="connsiteY2" fmla="*/ 3311699 h 3353152"/>
              <a:gd name="connsiteX3" fmla="*/ 0 w 2653051"/>
              <a:gd name="connsiteY3" fmla="*/ 3353152 h 3353152"/>
              <a:gd name="connsiteX4" fmla="*/ 527403 w 2653051"/>
              <a:gd name="connsiteY4" fmla="*/ 0 h 3353152"/>
              <a:gd name="connsiteX0" fmla="*/ 2340572 w 2653051"/>
              <a:gd name="connsiteY0" fmla="*/ 5995 h 866039"/>
              <a:gd name="connsiteX1" fmla="*/ 2653051 w 2653051"/>
              <a:gd name="connsiteY1" fmla="*/ 0 h 866039"/>
              <a:gd name="connsiteX2" fmla="*/ 1864569 w 2653051"/>
              <a:gd name="connsiteY2" fmla="*/ 824586 h 866039"/>
              <a:gd name="connsiteX3" fmla="*/ 0 w 2653051"/>
              <a:gd name="connsiteY3" fmla="*/ 866039 h 866039"/>
              <a:gd name="connsiteX4" fmla="*/ 2340572 w 2653051"/>
              <a:gd name="connsiteY4" fmla="*/ 5995 h 866039"/>
              <a:gd name="connsiteX0" fmla="*/ 2340572 w 3114159"/>
              <a:gd name="connsiteY0" fmla="*/ 162303 h 1022347"/>
              <a:gd name="connsiteX1" fmla="*/ 3114159 w 3114159"/>
              <a:gd name="connsiteY1" fmla="*/ 0 h 1022347"/>
              <a:gd name="connsiteX2" fmla="*/ 1864569 w 3114159"/>
              <a:gd name="connsiteY2" fmla="*/ 980894 h 1022347"/>
              <a:gd name="connsiteX3" fmla="*/ 0 w 3114159"/>
              <a:gd name="connsiteY3" fmla="*/ 1022347 h 1022347"/>
              <a:gd name="connsiteX4" fmla="*/ 2340572 w 3114159"/>
              <a:gd name="connsiteY4" fmla="*/ 162303 h 1022347"/>
              <a:gd name="connsiteX0" fmla="*/ 2567218 w 3114159"/>
              <a:gd name="connsiteY0" fmla="*/ 0 h 1055429"/>
              <a:gd name="connsiteX1" fmla="*/ 3114159 w 3114159"/>
              <a:gd name="connsiteY1" fmla="*/ 33082 h 1055429"/>
              <a:gd name="connsiteX2" fmla="*/ 1864569 w 3114159"/>
              <a:gd name="connsiteY2" fmla="*/ 1013976 h 1055429"/>
              <a:gd name="connsiteX3" fmla="*/ 0 w 3114159"/>
              <a:gd name="connsiteY3" fmla="*/ 1055429 h 1055429"/>
              <a:gd name="connsiteX4" fmla="*/ 2567218 w 3114159"/>
              <a:gd name="connsiteY4" fmla="*/ 0 h 1055429"/>
              <a:gd name="connsiteX0" fmla="*/ 2567218 w 3114159"/>
              <a:gd name="connsiteY0" fmla="*/ 0 h 1013976"/>
              <a:gd name="connsiteX1" fmla="*/ 3114159 w 3114159"/>
              <a:gd name="connsiteY1" fmla="*/ 33082 h 1013976"/>
              <a:gd name="connsiteX2" fmla="*/ 1864569 w 3114159"/>
              <a:gd name="connsiteY2" fmla="*/ 1013976 h 1013976"/>
              <a:gd name="connsiteX3" fmla="*/ 0 w 3114159"/>
              <a:gd name="connsiteY3" fmla="*/ 985091 h 1013976"/>
              <a:gd name="connsiteX4" fmla="*/ 2567218 w 3114159"/>
              <a:gd name="connsiteY4" fmla="*/ 0 h 1013976"/>
              <a:gd name="connsiteX0" fmla="*/ 2567218 w 3114159"/>
              <a:gd name="connsiteY0" fmla="*/ 0 h 985091"/>
              <a:gd name="connsiteX1" fmla="*/ 3114159 w 3114159"/>
              <a:gd name="connsiteY1" fmla="*/ 33082 h 985091"/>
              <a:gd name="connsiteX2" fmla="*/ 1661369 w 3114159"/>
              <a:gd name="connsiteY2" fmla="*/ 959269 h 985091"/>
              <a:gd name="connsiteX3" fmla="*/ 0 w 3114159"/>
              <a:gd name="connsiteY3" fmla="*/ 985091 h 985091"/>
              <a:gd name="connsiteX4" fmla="*/ 2567218 w 3114159"/>
              <a:gd name="connsiteY4" fmla="*/ 0 h 985091"/>
              <a:gd name="connsiteX0" fmla="*/ 2746972 w 3114159"/>
              <a:gd name="connsiteY0" fmla="*/ 0 h 953829"/>
              <a:gd name="connsiteX1" fmla="*/ 3114159 w 3114159"/>
              <a:gd name="connsiteY1" fmla="*/ 1820 h 953829"/>
              <a:gd name="connsiteX2" fmla="*/ 1661369 w 3114159"/>
              <a:gd name="connsiteY2" fmla="*/ 928007 h 953829"/>
              <a:gd name="connsiteX3" fmla="*/ 0 w 3114159"/>
              <a:gd name="connsiteY3" fmla="*/ 953829 h 953829"/>
              <a:gd name="connsiteX4" fmla="*/ 2746972 w 3114159"/>
              <a:gd name="connsiteY4" fmla="*/ 0 h 953829"/>
              <a:gd name="connsiteX0" fmla="*/ 2648396 w 3114159"/>
              <a:gd name="connsiteY0" fmla="*/ 1699272 h 1699272"/>
              <a:gd name="connsiteX1" fmla="*/ 3114159 w 3114159"/>
              <a:gd name="connsiteY1" fmla="*/ 0 h 1699272"/>
              <a:gd name="connsiteX2" fmla="*/ 1661369 w 3114159"/>
              <a:gd name="connsiteY2" fmla="*/ 926187 h 1699272"/>
              <a:gd name="connsiteX3" fmla="*/ 0 w 3114159"/>
              <a:gd name="connsiteY3" fmla="*/ 952009 h 1699272"/>
              <a:gd name="connsiteX4" fmla="*/ 2648396 w 3114159"/>
              <a:gd name="connsiteY4" fmla="*/ 1699272 h 1699272"/>
              <a:gd name="connsiteX0" fmla="*/ 2648396 w 2910435"/>
              <a:gd name="connsiteY0" fmla="*/ 773085 h 773085"/>
              <a:gd name="connsiteX1" fmla="*/ 2910435 w 2910435"/>
              <a:gd name="connsiteY1" fmla="*/ 600289 h 773085"/>
              <a:gd name="connsiteX2" fmla="*/ 1661369 w 2910435"/>
              <a:gd name="connsiteY2" fmla="*/ 0 h 773085"/>
              <a:gd name="connsiteX3" fmla="*/ 0 w 2910435"/>
              <a:gd name="connsiteY3" fmla="*/ 25822 h 773085"/>
              <a:gd name="connsiteX4" fmla="*/ 2648396 w 2910435"/>
              <a:gd name="connsiteY4" fmla="*/ 773085 h 773085"/>
              <a:gd name="connsiteX0" fmla="*/ 2740400 w 2910435"/>
              <a:gd name="connsiteY0" fmla="*/ 975864 h 975864"/>
              <a:gd name="connsiteX1" fmla="*/ 2910435 w 2910435"/>
              <a:gd name="connsiteY1" fmla="*/ 600289 h 975864"/>
              <a:gd name="connsiteX2" fmla="*/ 1661369 w 2910435"/>
              <a:gd name="connsiteY2" fmla="*/ 0 h 975864"/>
              <a:gd name="connsiteX3" fmla="*/ 0 w 2910435"/>
              <a:gd name="connsiteY3" fmla="*/ 25822 h 975864"/>
              <a:gd name="connsiteX4" fmla="*/ 2740400 w 2910435"/>
              <a:gd name="connsiteY4" fmla="*/ 975864 h 975864"/>
              <a:gd name="connsiteX0" fmla="*/ 2516961 w 2910435"/>
              <a:gd name="connsiteY0" fmla="*/ 970231 h 970231"/>
              <a:gd name="connsiteX1" fmla="*/ 2910435 w 2910435"/>
              <a:gd name="connsiteY1" fmla="*/ 600289 h 970231"/>
              <a:gd name="connsiteX2" fmla="*/ 1661369 w 2910435"/>
              <a:gd name="connsiteY2" fmla="*/ 0 h 970231"/>
              <a:gd name="connsiteX3" fmla="*/ 0 w 2910435"/>
              <a:gd name="connsiteY3" fmla="*/ 25822 h 970231"/>
              <a:gd name="connsiteX4" fmla="*/ 2516961 w 2910435"/>
              <a:gd name="connsiteY4" fmla="*/ 970231 h 970231"/>
              <a:gd name="connsiteX0" fmla="*/ 2516961 w 2818431"/>
              <a:gd name="connsiteY0" fmla="*/ 970231 h 970231"/>
              <a:gd name="connsiteX1" fmla="*/ 2818431 w 2818431"/>
              <a:gd name="connsiteY1" fmla="*/ 836865 h 970231"/>
              <a:gd name="connsiteX2" fmla="*/ 1661369 w 2818431"/>
              <a:gd name="connsiteY2" fmla="*/ 0 h 970231"/>
              <a:gd name="connsiteX3" fmla="*/ 0 w 2818431"/>
              <a:gd name="connsiteY3" fmla="*/ 25822 h 970231"/>
              <a:gd name="connsiteX4" fmla="*/ 2516961 w 2818431"/>
              <a:gd name="connsiteY4" fmla="*/ 970231 h 970231"/>
              <a:gd name="connsiteX0" fmla="*/ 2523532 w 2818431"/>
              <a:gd name="connsiteY0" fmla="*/ 863208 h 863208"/>
              <a:gd name="connsiteX1" fmla="*/ 2818431 w 2818431"/>
              <a:gd name="connsiteY1" fmla="*/ 836865 h 863208"/>
              <a:gd name="connsiteX2" fmla="*/ 1661369 w 2818431"/>
              <a:gd name="connsiteY2" fmla="*/ 0 h 863208"/>
              <a:gd name="connsiteX3" fmla="*/ 0 w 2818431"/>
              <a:gd name="connsiteY3" fmla="*/ 25822 h 863208"/>
              <a:gd name="connsiteX4" fmla="*/ 2523532 w 2818431"/>
              <a:gd name="connsiteY4" fmla="*/ 863208 h 863208"/>
              <a:gd name="connsiteX0" fmla="*/ 2523532 w 2995868"/>
              <a:gd name="connsiteY0" fmla="*/ 863208 h 863208"/>
              <a:gd name="connsiteX1" fmla="*/ 2995868 w 2995868"/>
              <a:gd name="connsiteY1" fmla="*/ 842498 h 863208"/>
              <a:gd name="connsiteX2" fmla="*/ 1661369 w 2995868"/>
              <a:gd name="connsiteY2" fmla="*/ 0 h 863208"/>
              <a:gd name="connsiteX3" fmla="*/ 0 w 2995868"/>
              <a:gd name="connsiteY3" fmla="*/ 25822 h 863208"/>
              <a:gd name="connsiteX4" fmla="*/ 2523532 w 2995868"/>
              <a:gd name="connsiteY4" fmla="*/ 863208 h 863208"/>
              <a:gd name="connsiteX0" fmla="*/ 2602392 w 2995868"/>
              <a:gd name="connsiteY0" fmla="*/ 851942 h 851942"/>
              <a:gd name="connsiteX1" fmla="*/ 2995868 w 2995868"/>
              <a:gd name="connsiteY1" fmla="*/ 842498 h 851942"/>
              <a:gd name="connsiteX2" fmla="*/ 1661369 w 2995868"/>
              <a:gd name="connsiteY2" fmla="*/ 0 h 851942"/>
              <a:gd name="connsiteX3" fmla="*/ 0 w 2995868"/>
              <a:gd name="connsiteY3" fmla="*/ 25822 h 851942"/>
              <a:gd name="connsiteX4" fmla="*/ 2602392 w 2995868"/>
              <a:gd name="connsiteY4" fmla="*/ 851942 h 85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868" h="851942">
                <a:moveTo>
                  <a:pt x="2602392" y="851942"/>
                </a:moveTo>
                <a:lnTo>
                  <a:pt x="2995868" y="842498"/>
                </a:lnTo>
                <a:lnTo>
                  <a:pt x="1661369" y="0"/>
                </a:lnTo>
                <a:lnTo>
                  <a:pt x="0" y="25822"/>
                </a:lnTo>
                <a:lnTo>
                  <a:pt x="2602392" y="8519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DejaVu San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81B4456-3E2E-45BB-A948-D9C1A56C7BFD}"/>
              </a:ext>
            </a:extLst>
          </p:cNvPr>
          <p:cNvSpPr/>
          <p:nvPr/>
        </p:nvSpPr>
        <p:spPr>
          <a:xfrm rot="16200000">
            <a:off x="3541210" y="1077326"/>
            <a:ext cx="4182905" cy="809791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17BB270-4A13-4FE0-8BD5-CF21F50EA95C}"/>
              </a:ext>
            </a:extLst>
          </p:cNvPr>
          <p:cNvSpPr/>
          <p:nvPr/>
        </p:nvSpPr>
        <p:spPr>
          <a:xfrm>
            <a:off x="5661188" y="3282283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3F9B41D-F045-491D-9C47-E7AF008A0C71}"/>
              </a:ext>
            </a:extLst>
          </p:cNvPr>
          <p:cNvSpPr/>
          <p:nvPr/>
        </p:nvSpPr>
        <p:spPr>
          <a:xfrm rot="10800000">
            <a:off x="3928066" y="3287018"/>
            <a:ext cx="1729906" cy="499100"/>
          </a:xfrm>
          <a:prstGeom prst="rightArrow">
            <a:avLst>
              <a:gd name="adj1" fmla="val 50000"/>
              <a:gd name="adj2" fmla="val 157088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0238984-2D77-45B3-847B-0B39654EB07A}"/>
              </a:ext>
            </a:extLst>
          </p:cNvPr>
          <p:cNvGrpSpPr/>
          <p:nvPr/>
        </p:nvGrpSpPr>
        <p:grpSpPr>
          <a:xfrm>
            <a:off x="5261000" y="3143604"/>
            <a:ext cx="794141" cy="794955"/>
            <a:chOff x="921989" y="2653352"/>
            <a:chExt cx="493099" cy="493604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421B30-A409-40A7-8CB4-AD10AE232F62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部分円 12">
              <a:extLst>
                <a:ext uri="{FF2B5EF4-FFF2-40B4-BE49-F238E27FC236}">
                  <a16:creationId xmlns:a16="http://schemas.microsoft.com/office/drawing/2014/main" id="{26351237-A9CA-483B-8A59-D95E6181B023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72F4EB03-1E45-433A-826E-B37AB6B867C0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FC4371B-B746-47BC-88F9-A49E735CD026}"/>
              </a:ext>
            </a:extLst>
          </p:cNvPr>
          <p:cNvSpPr/>
          <p:nvPr/>
        </p:nvSpPr>
        <p:spPr>
          <a:xfrm>
            <a:off x="266700" y="1676399"/>
            <a:ext cx="11493500" cy="1829244"/>
          </a:xfrm>
          <a:custGeom>
            <a:avLst/>
            <a:gdLst>
              <a:gd name="connsiteX0" fmla="*/ 0 w 14389100"/>
              <a:gd name="connsiteY0" fmla="*/ 0 h 3104083"/>
              <a:gd name="connsiteX1" fmla="*/ 685800 w 14389100"/>
              <a:gd name="connsiteY1" fmla="*/ 1270000 h 3104083"/>
              <a:gd name="connsiteX2" fmla="*/ 2514600 w 14389100"/>
              <a:gd name="connsiteY2" fmla="*/ 2514600 h 3104083"/>
              <a:gd name="connsiteX3" fmla="*/ 5600700 w 14389100"/>
              <a:gd name="connsiteY3" fmla="*/ 2997200 h 3104083"/>
              <a:gd name="connsiteX4" fmla="*/ 8775700 w 14389100"/>
              <a:gd name="connsiteY4" fmla="*/ 3098800 h 3104083"/>
              <a:gd name="connsiteX5" fmla="*/ 11226800 w 14389100"/>
              <a:gd name="connsiteY5" fmla="*/ 2895600 h 3104083"/>
              <a:gd name="connsiteX6" fmla="*/ 13182600 w 14389100"/>
              <a:gd name="connsiteY6" fmla="*/ 2540000 h 3104083"/>
              <a:gd name="connsiteX7" fmla="*/ 14389100 w 14389100"/>
              <a:gd name="connsiteY7" fmla="*/ 1841500 h 3104083"/>
              <a:gd name="connsiteX0" fmla="*/ 0 w 14389100"/>
              <a:gd name="connsiteY0" fmla="*/ 0 h 3103184"/>
              <a:gd name="connsiteX1" fmla="*/ 685800 w 14389100"/>
              <a:gd name="connsiteY1" fmla="*/ 12700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4389100"/>
              <a:gd name="connsiteY0" fmla="*/ 0 h 3103184"/>
              <a:gd name="connsiteX1" fmla="*/ 1550967 w 14389100"/>
              <a:gd name="connsiteY1" fmla="*/ 1943100 h 3103184"/>
              <a:gd name="connsiteX2" fmla="*/ 3288697 w 14389100"/>
              <a:gd name="connsiteY2" fmla="*/ 2578100 h 3103184"/>
              <a:gd name="connsiteX3" fmla="*/ 5600700 w 14389100"/>
              <a:gd name="connsiteY3" fmla="*/ 2997200 h 3103184"/>
              <a:gd name="connsiteX4" fmla="*/ 8775700 w 14389100"/>
              <a:gd name="connsiteY4" fmla="*/ 3098800 h 3103184"/>
              <a:gd name="connsiteX5" fmla="*/ 11226800 w 14389100"/>
              <a:gd name="connsiteY5" fmla="*/ 2895600 h 3103184"/>
              <a:gd name="connsiteX6" fmla="*/ 13182600 w 14389100"/>
              <a:gd name="connsiteY6" fmla="*/ 2540000 h 3103184"/>
              <a:gd name="connsiteX7" fmla="*/ 14389100 w 14389100"/>
              <a:gd name="connsiteY7" fmla="*/ 1841500 h 31031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2125284"/>
              <a:gd name="connsiteX1" fmla="*/ 1095616 w 13933749"/>
              <a:gd name="connsiteY1" fmla="*/ 965200 h 2125284"/>
              <a:gd name="connsiteX2" fmla="*/ 2833346 w 13933749"/>
              <a:gd name="connsiteY2" fmla="*/ 1600200 h 2125284"/>
              <a:gd name="connsiteX3" fmla="*/ 5145349 w 13933749"/>
              <a:gd name="connsiteY3" fmla="*/ 2019300 h 2125284"/>
              <a:gd name="connsiteX4" fmla="*/ 8320349 w 13933749"/>
              <a:gd name="connsiteY4" fmla="*/ 2120900 h 2125284"/>
              <a:gd name="connsiteX5" fmla="*/ 10771449 w 13933749"/>
              <a:gd name="connsiteY5" fmla="*/ 1917700 h 2125284"/>
              <a:gd name="connsiteX6" fmla="*/ 12727249 w 13933749"/>
              <a:gd name="connsiteY6" fmla="*/ 1562100 h 2125284"/>
              <a:gd name="connsiteX7" fmla="*/ 13933749 w 13933749"/>
              <a:gd name="connsiteY7" fmla="*/ 863600 h 2125284"/>
              <a:gd name="connsiteX0" fmla="*/ 0 w 13933749"/>
              <a:gd name="connsiteY0" fmla="*/ 0 h 1909384"/>
              <a:gd name="connsiteX1" fmla="*/ 1095616 w 13933749"/>
              <a:gd name="connsiteY1" fmla="*/ 7493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8320349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9384"/>
              <a:gd name="connsiteX1" fmla="*/ 1292935 w 13933749"/>
              <a:gd name="connsiteY1" fmla="*/ 952500 h 1909384"/>
              <a:gd name="connsiteX2" fmla="*/ 2833346 w 13933749"/>
              <a:gd name="connsiteY2" fmla="*/ 1384300 h 1909384"/>
              <a:gd name="connsiteX3" fmla="*/ 5145349 w 13933749"/>
              <a:gd name="connsiteY3" fmla="*/ 1803400 h 1909384"/>
              <a:gd name="connsiteX4" fmla="*/ 6787333 w 13933749"/>
              <a:gd name="connsiteY4" fmla="*/ 1905000 h 1909384"/>
              <a:gd name="connsiteX5" fmla="*/ 10771449 w 13933749"/>
              <a:gd name="connsiteY5" fmla="*/ 1701800 h 1909384"/>
              <a:gd name="connsiteX6" fmla="*/ 12727249 w 13933749"/>
              <a:gd name="connsiteY6" fmla="*/ 1346200 h 1909384"/>
              <a:gd name="connsiteX7" fmla="*/ 13933749 w 13933749"/>
              <a:gd name="connsiteY7" fmla="*/ 647700 h 1909384"/>
              <a:gd name="connsiteX0" fmla="*/ 0 w 13933749"/>
              <a:gd name="connsiteY0" fmla="*/ 0 h 1905031"/>
              <a:gd name="connsiteX1" fmla="*/ 1292935 w 13933749"/>
              <a:gd name="connsiteY1" fmla="*/ 952500 h 1905031"/>
              <a:gd name="connsiteX2" fmla="*/ 2833346 w 13933749"/>
              <a:gd name="connsiteY2" fmla="*/ 1384300 h 1905031"/>
              <a:gd name="connsiteX3" fmla="*/ 4674820 w 13933749"/>
              <a:gd name="connsiteY3" fmla="*/ 1714500 h 1905031"/>
              <a:gd name="connsiteX4" fmla="*/ 6787333 w 13933749"/>
              <a:gd name="connsiteY4" fmla="*/ 1905000 h 1905031"/>
              <a:gd name="connsiteX5" fmla="*/ 10771449 w 13933749"/>
              <a:gd name="connsiteY5" fmla="*/ 1701800 h 1905031"/>
              <a:gd name="connsiteX6" fmla="*/ 12727249 w 13933749"/>
              <a:gd name="connsiteY6" fmla="*/ 1346200 h 1905031"/>
              <a:gd name="connsiteX7" fmla="*/ 13933749 w 13933749"/>
              <a:gd name="connsiteY7" fmla="*/ 647700 h 1905031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771449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727249 w 13933749"/>
              <a:gd name="connsiteY6" fmla="*/ 1346200 h 1866944"/>
              <a:gd name="connsiteX7" fmla="*/ 13933749 w 13933749"/>
              <a:gd name="connsiteY7" fmla="*/ 647700 h 1866944"/>
              <a:gd name="connsiteX0" fmla="*/ 0 w 13933749"/>
              <a:gd name="connsiteY0" fmla="*/ 0 h 1866944"/>
              <a:gd name="connsiteX1" fmla="*/ 1292935 w 13933749"/>
              <a:gd name="connsiteY1" fmla="*/ 952500 h 1866944"/>
              <a:gd name="connsiteX2" fmla="*/ 2833346 w 13933749"/>
              <a:gd name="connsiteY2" fmla="*/ 1384300 h 1866944"/>
              <a:gd name="connsiteX3" fmla="*/ 4674820 w 13933749"/>
              <a:gd name="connsiteY3" fmla="*/ 1714500 h 1866944"/>
              <a:gd name="connsiteX4" fmla="*/ 6635550 w 13933749"/>
              <a:gd name="connsiteY4" fmla="*/ 1866900 h 1866944"/>
              <a:gd name="connsiteX5" fmla="*/ 10391990 w 13933749"/>
              <a:gd name="connsiteY5" fmla="*/ 1701800 h 1866944"/>
              <a:gd name="connsiteX6" fmla="*/ 12013865 w 13933749"/>
              <a:gd name="connsiteY6" fmla="*/ 1473200 h 1866944"/>
              <a:gd name="connsiteX7" fmla="*/ 13933749 w 13933749"/>
              <a:gd name="connsiteY7" fmla="*/ 647700 h 1866944"/>
              <a:gd name="connsiteX0" fmla="*/ 0 w 13933749"/>
              <a:gd name="connsiteY0" fmla="*/ 0 h 1867399"/>
              <a:gd name="connsiteX1" fmla="*/ 1292935 w 13933749"/>
              <a:gd name="connsiteY1" fmla="*/ 952500 h 1867399"/>
              <a:gd name="connsiteX2" fmla="*/ 2833346 w 13933749"/>
              <a:gd name="connsiteY2" fmla="*/ 1384300 h 1867399"/>
              <a:gd name="connsiteX3" fmla="*/ 4674820 w 13933749"/>
              <a:gd name="connsiteY3" fmla="*/ 1714500 h 1867399"/>
              <a:gd name="connsiteX4" fmla="*/ 6635550 w 13933749"/>
              <a:gd name="connsiteY4" fmla="*/ 1866900 h 1867399"/>
              <a:gd name="connsiteX5" fmla="*/ 10118779 w 13933749"/>
              <a:gd name="connsiteY5" fmla="*/ 1752600 h 1867399"/>
              <a:gd name="connsiteX6" fmla="*/ 12013865 w 13933749"/>
              <a:gd name="connsiteY6" fmla="*/ 1473200 h 1867399"/>
              <a:gd name="connsiteX7" fmla="*/ 13933749 w 13933749"/>
              <a:gd name="connsiteY7" fmla="*/ 647700 h 1867399"/>
              <a:gd name="connsiteX0" fmla="*/ 0 w 13933749"/>
              <a:gd name="connsiteY0" fmla="*/ 0 h 1874543"/>
              <a:gd name="connsiteX1" fmla="*/ 1292935 w 13933749"/>
              <a:gd name="connsiteY1" fmla="*/ 952500 h 1874543"/>
              <a:gd name="connsiteX2" fmla="*/ 2833346 w 13933749"/>
              <a:gd name="connsiteY2" fmla="*/ 1384300 h 1874543"/>
              <a:gd name="connsiteX3" fmla="*/ 4674820 w 13933749"/>
              <a:gd name="connsiteY3" fmla="*/ 1714500 h 1874543"/>
              <a:gd name="connsiteX4" fmla="*/ 6635550 w 13933749"/>
              <a:gd name="connsiteY4" fmla="*/ 1866900 h 1874543"/>
              <a:gd name="connsiteX5" fmla="*/ 8408820 w 13933749"/>
              <a:gd name="connsiteY5" fmla="*/ 1841501 h 1874543"/>
              <a:gd name="connsiteX6" fmla="*/ 10118779 w 13933749"/>
              <a:gd name="connsiteY6" fmla="*/ 1752600 h 1874543"/>
              <a:gd name="connsiteX7" fmla="*/ 12013865 w 13933749"/>
              <a:gd name="connsiteY7" fmla="*/ 1473200 h 1874543"/>
              <a:gd name="connsiteX8" fmla="*/ 13933749 w 13933749"/>
              <a:gd name="connsiteY8" fmla="*/ 647700 h 1874543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18779 w 13933749"/>
              <a:gd name="connsiteY6" fmla="*/ 17526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67016"/>
              <a:gd name="connsiteX1" fmla="*/ 1292935 w 13933749"/>
              <a:gd name="connsiteY1" fmla="*/ 952500 h 1867016"/>
              <a:gd name="connsiteX2" fmla="*/ 2833346 w 13933749"/>
              <a:gd name="connsiteY2" fmla="*/ 1384300 h 1867016"/>
              <a:gd name="connsiteX3" fmla="*/ 4674820 w 13933749"/>
              <a:gd name="connsiteY3" fmla="*/ 1714500 h 1867016"/>
              <a:gd name="connsiteX4" fmla="*/ 6635550 w 13933749"/>
              <a:gd name="connsiteY4" fmla="*/ 1866900 h 1867016"/>
              <a:gd name="connsiteX5" fmla="*/ 8378463 w 13933749"/>
              <a:gd name="connsiteY5" fmla="*/ 1739901 h 1867016"/>
              <a:gd name="connsiteX6" fmla="*/ 10179492 w 13933749"/>
              <a:gd name="connsiteY6" fmla="*/ 1485900 h 1867016"/>
              <a:gd name="connsiteX7" fmla="*/ 12013865 w 13933749"/>
              <a:gd name="connsiteY7" fmla="*/ 1473200 h 1867016"/>
              <a:gd name="connsiteX8" fmla="*/ 13933749 w 13933749"/>
              <a:gd name="connsiteY8" fmla="*/ 647700 h 1867016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2013865 w 13933749"/>
              <a:gd name="connsiteY7" fmla="*/ 1473200 h 1828974"/>
              <a:gd name="connsiteX8" fmla="*/ 13933749 w 13933749"/>
              <a:gd name="connsiteY8" fmla="*/ 647700 h 1828974"/>
              <a:gd name="connsiteX0" fmla="*/ 0 w 13933749"/>
              <a:gd name="connsiteY0" fmla="*/ 0 h 1828974"/>
              <a:gd name="connsiteX1" fmla="*/ 1292935 w 13933749"/>
              <a:gd name="connsiteY1" fmla="*/ 952500 h 1828974"/>
              <a:gd name="connsiteX2" fmla="*/ 2833346 w 13933749"/>
              <a:gd name="connsiteY2" fmla="*/ 1384300 h 1828974"/>
              <a:gd name="connsiteX3" fmla="*/ 4674820 w 13933749"/>
              <a:gd name="connsiteY3" fmla="*/ 1714500 h 1828974"/>
              <a:gd name="connsiteX4" fmla="*/ 6468589 w 13933749"/>
              <a:gd name="connsiteY4" fmla="*/ 1828800 h 1828974"/>
              <a:gd name="connsiteX5" fmla="*/ 8378463 w 13933749"/>
              <a:gd name="connsiteY5" fmla="*/ 1739901 h 1828974"/>
              <a:gd name="connsiteX6" fmla="*/ 10179492 w 13933749"/>
              <a:gd name="connsiteY6" fmla="*/ 1485900 h 1828974"/>
              <a:gd name="connsiteX7" fmla="*/ 11816546 w 13933749"/>
              <a:gd name="connsiteY7" fmla="*/ 1219200 h 1828974"/>
              <a:gd name="connsiteX8" fmla="*/ 13933749 w 13933749"/>
              <a:gd name="connsiteY8" fmla="*/ 647700 h 1828974"/>
              <a:gd name="connsiteX0" fmla="*/ 0 w 13599825"/>
              <a:gd name="connsiteY0" fmla="*/ 0 h 1828974"/>
              <a:gd name="connsiteX1" fmla="*/ 1292935 w 13599825"/>
              <a:gd name="connsiteY1" fmla="*/ 952500 h 1828974"/>
              <a:gd name="connsiteX2" fmla="*/ 2833346 w 13599825"/>
              <a:gd name="connsiteY2" fmla="*/ 1384300 h 1828974"/>
              <a:gd name="connsiteX3" fmla="*/ 4674820 w 13599825"/>
              <a:gd name="connsiteY3" fmla="*/ 1714500 h 1828974"/>
              <a:gd name="connsiteX4" fmla="*/ 6468589 w 13599825"/>
              <a:gd name="connsiteY4" fmla="*/ 1828800 h 1828974"/>
              <a:gd name="connsiteX5" fmla="*/ 8378463 w 13599825"/>
              <a:gd name="connsiteY5" fmla="*/ 1739901 h 1828974"/>
              <a:gd name="connsiteX6" fmla="*/ 10179492 w 13599825"/>
              <a:gd name="connsiteY6" fmla="*/ 1485900 h 1828974"/>
              <a:gd name="connsiteX7" fmla="*/ 11816546 w 13599825"/>
              <a:gd name="connsiteY7" fmla="*/ 1219200 h 1828974"/>
              <a:gd name="connsiteX8" fmla="*/ 13599825 w 13599825"/>
              <a:gd name="connsiteY8" fmla="*/ 5588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8974"/>
              <a:gd name="connsiteX1" fmla="*/ 1292935 w 13797144"/>
              <a:gd name="connsiteY1" fmla="*/ 952500 h 1828974"/>
              <a:gd name="connsiteX2" fmla="*/ 2833346 w 13797144"/>
              <a:gd name="connsiteY2" fmla="*/ 1384300 h 1828974"/>
              <a:gd name="connsiteX3" fmla="*/ 4674820 w 13797144"/>
              <a:gd name="connsiteY3" fmla="*/ 1714500 h 1828974"/>
              <a:gd name="connsiteX4" fmla="*/ 6468589 w 13797144"/>
              <a:gd name="connsiteY4" fmla="*/ 1828800 h 1828974"/>
              <a:gd name="connsiteX5" fmla="*/ 8378463 w 13797144"/>
              <a:gd name="connsiteY5" fmla="*/ 1739901 h 1828974"/>
              <a:gd name="connsiteX6" fmla="*/ 10179492 w 13797144"/>
              <a:gd name="connsiteY6" fmla="*/ 1485900 h 1828974"/>
              <a:gd name="connsiteX7" fmla="*/ 11816546 w 13797144"/>
              <a:gd name="connsiteY7" fmla="*/ 1219200 h 1828974"/>
              <a:gd name="connsiteX8" fmla="*/ 13797144 w 13797144"/>
              <a:gd name="connsiteY8" fmla="*/ 520700 h 182897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179492 w 13797144"/>
              <a:gd name="connsiteY6" fmla="*/ 14859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816546 w 13797144"/>
              <a:gd name="connsiteY7" fmla="*/ 1219200 h 1829244"/>
              <a:gd name="connsiteX8" fmla="*/ 13797144 w 13797144"/>
              <a:gd name="connsiteY8" fmla="*/ 520700 h 1829244"/>
              <a:gd name="connsiteX0" fmla="*/ 0 w 13797144"/>
              <a:gd name="connsiteY0" fmla="*/ 0 h 1829244"/>
              <a:gd name="connsiteX1" fmla="*/ 1292935 w 13797144"/>
              <a:gd name="connsiteY1" fmla="*/ 952500 h 1829244"/>
              <a:gd name="connsiteX2" fmla="*/ 2833346 w 13797144"/>
              <a:gd name="connsiteY2" fmla="*/ 1384300 h 1829244"/>
              <a:gd name="connsiteX3" fmla="*/ 4674820 w 13797144"/>
              <a:gd name="connsiteY3" fmla="*/ 1714500 h 1829244"/>
              <a:gd name="connsiteX4" fmla="*/ 6468589 w 13797144"/>
              <a:gd name="connsiteY4" fmla="*/ 1828800 h 1829244"/>
              <a:gd name="connsiteX5" fmla="*/ 8074896 w 13797144"/>
              <a:gd name="connsiteY5" fmla="*/ 1752601 h 1829244"/>
              <a:gd name="connsiteX6" fmla="*/ 10058065 w 13797144"/>
              <a:gd name="connsiteY6" fmla="*/ 1498600 h 1829244"/>
              <a:gd name="connsiteX7" fmla="*/ 11786190 w 13797144"/>
              <a:gd name="connsiteY7" fmla="*/ 1104900 h 1829244"/>
              <a:gd name="connsiteX8" fmla="*/ 13797144 w 13797144"/>
              <a:gd name="connsiteY8" fmla="*/ 520700 h 1829244"/>
              <a:gd name="connsiteX0" fmla="*/ 0 w 13736430"/>
              <a:gd name="connsiteY0" fmla="*/ 0 h 1829244"/>
              <a:gd name="connsiteX1" fmla="*/ 1292935 w 13736430"/>
              <a:gd name="connsiteY1" fmla="*/ 952500 h 1829244"/>
              <a:gd name="connsiteX2" fmla="*/ 2833346 w 13736430"/>
              <a:gd name="connsiteY2" fmla="*/ 1384300 h 1829244"/>
              <a:gd name="connsiteX3" fmla="*/ 4674820 w 13736430"/>
              <a:gd name="connsiteY3" fmla="*/ 1714500 h 1829244"/>
              <a:gd name="connsiteX4" fmla="*/ 6468589 w 13736430"/>
              <a:gd name="connsiteY4" fmla="*/ 1828800 h 1829244"/>
              <a:gd name="connsiteX5" fmla="*/ 8074896 w 13736430"/>
              <a:gd name="connsiteY5" fmla="*/ 1752601 h 1829244"/>
              <a:gd name="connsiteX6" fmla="*/ 10058065 w 13736430"/>
              <a:gd name="connsiteY6" fmla="*/ 1498600 h 1829244"/>
              <a:gd name="connsiteX7" fmla="*/ 11786190 w 13736430"/>
              <a:gd name="connsiteY7" fmla="*/ 1104900 h 1829244"/>
              <a:gd name="connsiteX8" fmla="*/ 13736430 w 13736430"/>
              <a:gd name="connsiteY8" fmla="*/ 330200 h 182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36430" h="1829244">
                <a:moveTo>
                  <a:pt x="0" y="0"/>
                </a:moveTo>
                <a:cubicBezTo>
                  <a:pt x="452096" y="450850"/>
                  <a:pt x="820711" y="721783"/>
                  <a:pt x="1292935" y="952500"/>
                </a:cubicBezTo>
                <a:cubicBezTo>
                  <a:pt x="1765159" y="1183217"/>
                  <a:pt x="2269699" y="1257300"/>
                  <a:pt x="2833346" y="1384300"/>
                </a:cubicBezTo>
                <a:cubicBezTo>
                  <a:pt x="3396993" y="1511300"/>
                  <a:pt x="4068946" y="1640417"/>
                  <a:pt x="4674820" y="1714500"/>
                </a:cubicBezTo>
                <a:cubicBezTo>
                  <a:pt x="5280694" y="1788583"/>
                  <a:pt x="5901910" y="1822450"/>
                  <a:pt x="6468589" y="1828800"/>
                </a:cubicBezTo>
                <a:cubicBezTo>
                  <a:pt x="7035268" y="1835150"/>
                  <a:pt x="7494358" y="1771651"/>
                  <a:pt x="8074896" y="1752601"/>
                </a:cubicBezTo>
                <a:cubicBezTo>
                  <a:pt x="8655434" y="1733551"/>
                  <a:pt x="9439516" y="1606550"/>
                  <a:pt x="10058065" y="1498600"/>
                </a:cubicBezTo>
                <a:cubicBezTo>
                  <a:pt x="10676614" y="1390650"/>
                  <a:pt x="11173129" y="1299633"/>
                  <a:pt x="11786190" y="1104900"/>
                </a:cubicBezTo>
                <a:cubicBezTo>
                  <a:pt x="12399251" y="910167"/>
                  <a:pt x="12622607" y="832908"/>
                  <a:pt x="13736430" y="33020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88907EC-A05F-4EC6-B5AF-839987C8DEC6}"/>
              </a:ext>
            </a:extLst>
          </p:cNvPr>
          <p:cNvCxnSpPr>
            <a:cxnSpLocks/>
          </p:cNvCxnSpPr>
          <p:nvPr/>
        </p:nvCxnSpPr>
        <p:spPr>
          <a:xfrm flipV="1">
            <a:off x="0" y="3418946"/>
            <a:ext cx="7137400" cy="578023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589CD03-B5E7-4283-9FAC-554293217191}"/>
              </a:ext>
            </a:extLst>
          </p:cNvPr>
          <p:cNvCxnSpPr>
            <a:cxnSpLocks/>
          </p:cNvCxnSpPr>
          <p:nvPr/>
        </p:nvCxnSpPr>
        <p:spPr>
          <a:xfrm flipV="1">
            <a:off x="400171" y="3704297"/>
            <a:ext cx="2923819" cy="259447"/>
          </a:xfrm>
          <a:prstGeom prst="straightConnector1">
            <a:avLst/>
          </a:prstGeom>
          <a:ln w="762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6D7A7AE-B0C3-4E57-A27A-693301713712}"/>
              </a:ext>
            </a:extLst>
          </p:cNvPr>
          <p:cNvCxnSpPr>
            <a:cxnSpLocks/>
          </p:cNvCxnSpPr>
          <p:nvPr/>
        </p:nvCxnSpPr>
        <p:spPr>
          <a:xfrm flipV="1">
            <a:off x="140132" y="3535574"/>
            <a:ext cx="8673668" cy="231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5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B1FAB78-2427-4921-A13B-09A83000E741}"/>
              </a:ext>
            </a:extLst>
          </p:cNvPr>
          <p:cNvGrpSpPr/>
          <p:nvPr/>
        </p:nvGrpSpPr>
        <p:grpSpPr>
          <a:xfrm>
            <a:off x="1105465" y="434936"/>
            <a:ext cx="8958720" cy="5865817"/>
            <a:chOff x="1105465" y="442751"/>
            <a:chExt cx="8958720" cy="5865817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E7C062C-71B7-4D2C-B8E1-AAE97512ACB9}"/>
                </a:ext>
              </a:extLst>
            </p:cNvPr>
            <p:cNvGrpSpPr/>
            <p:nvPr/>
          </p:nvGrpSpPr>
          <p:grpSpPr>
            <a:xfrm>
              <a:off x="1105465" y="442751"/>
              <a:ext cx="8958720" cy="5865817"/>
              <a:chOff x="1105465" y="442751"/>
              <a:chExt cx="8958720" cy="5865817"/>
            </a:xfrm>
          </p:grpSpPr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40483B74-6D69-4976-B3B4-CB3EA0D40C04}"/>
                  </a:ext>
                </a:extLst>
              </p:cNvPr>
              <p:cNvGrpSpPr/>
              <p:nvPr/>
            </p:nvGrpSpPr>
            <p:grpSpPr>
              <a:xfrm>
                <a:off x="1105465" y="442751"/>
                <a:ext cx="8958720" cy="5865817"/>
                <a:chOff x="1105465" y="442751"/>
                <a:chExt cx="8958720" cy="5865817"/>
              </a:xfrm>
            </p:grpSpPr>
            <p:grpSp>
              <p:nvGrpSpPr>
                <p:cNvPr id="2" name="グループ化 1">
                  <a:extLst>
                    <a:ext uri="{FF2B5EF4-FFF2-40B4-BE49-F238E27FC236}">
                      <a16:creationId xmlns:a16="http://schemas.microsoft.com/office/drawing/2014/main" id="{91D70F05-75DA-4A7F-8743-D26EA0955873}"/>
                    </a:ext>
                  </a:extLst>
                </p:cNvPr>
                <p:cNvGrpSpPr/>
                <p:nvPr/>
              </p:nvGrpSpPr>
              <p:grpSpPr>
                <a:xfrm>
                  <a:off x="1105465" y="442751"/>
                  <a:ext cx="8958720" cy="5865817"/>
                  <a:chOff x="1105465" y="442751"/>
                  <a:chExt cx="8958720" cy="5865817"/>
                </a:xfrm>
              </p:grpSpPr>
              <p:grpSp>
                <p:nvGrpSpPr>
                  <p:cNvPr id="3" name="グループ化 2">
                    <a:extLst>
                      <a:ext uri="{FF2B5EF4-FFF2-40B4-BE49-F238E27FC236}">
                        <a16:creationId xmlns:a16="http://schemas.microsoft.com/office/drawing/2014/main" id="{0E7D9E02-77D0-45C3-9AE0-76EBC9C08466}"/>
                      </a:ext>
                    </a:extLst>
                  </p:cNvPr>
                  <p:cNvGrpSpPr/>
                  <p:nvPr/>
                </p:nvGrpSpPr>
                <p:grpSpPr>
                  <a:xfrm>
                    <a:off x="2005248" y="442751"/>
                    <a:ext cx="8058937" cy="4867325"/>
                    <a:chOff x="1980098" y="507400"/>
                    <a:chExt cx="8058937" cy="4867325"/>
                  </a:xfrm>
                </p:grpSpPr>
                <p:sp>
                  <p:nvSpPr>
                    <p:cNvPr id="24" name="Can 17">
                      <a:extLst>
                        <a:ext uri="{FF2B5EF4-FFF2-40B4-BE49-F238E27FC236}">
                          <a16:creationId xmlns:a16="http://schemas.microsoft.com/office/drawing/2014/main" id="{B2B982A8-7593-4445-8CB2-7612BF6F6C13}"/>
                        </a:ext>
                      </a:extLst>
                    </p:cNvPr>
                    <p:cNvSpPr/>
                    <p:nvPr/>
                  </p:nvSpPr>
                  <p:spPr>
                    <a:xfrm rot="14763301">
                      <a:off x="4051325" y="2200728"/>
                      <a:ext cx="627800" cy="1023582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5" name="Can 15">
                      <a:extLst>
                        <a:ext uri="{FF2B5EF4-FFF2-40B4-BE49-F238E27FC236}">
                          <a16:creationId xmlns:a16="http://schemas.microsoft.com/office/drawing/2014/main" id="{C675549A-16E2-4BB2-BAC1-3C901F09F59C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6321916" y="4289011"/>
                      <a:ext cx="640416" cy="983643"/>
                    </a:xfrm>
                    <a:prstGeom prst="can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6" name="Rectangle 3">
                      <a:extLst>
                        <a:ext uri="{FF2B5EF4-FFF2-40B4-BE49-F238E27FC236}">
                          <a16:creationId xmlns:a16="http://schemas.microsoft.com/office/drawing/2014/main" id="{91806679-729F-4286-82B6-97C5FCDC99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128" y="507400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7" name="Rectangle 3">
                      <a:extLst>
                        <a:ext uri="{FF2B5EF4-FFF2-40B4-BE49-F238E27FC236}">
                          <a16:creationId xmlns:a16="http://schemas.microsoft.com/office/drawing/2014/main" id="{D371B091-D2E0-4C34-9D97-E0CC51CA0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1801" y="1365762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28" name="フリーフォーム: 図形 27">
                      <a:extLst>
                        <a:ext uri="{FF2B5EF4-FFF2-40B4-BE49-F238E27FC236}">
                          <a16:creationId xmlns:a16="http://schemas.microsoft.com/office/drawing/2014/main" id="{63E876A1-C6BB-472E-8AE1-E50E6FBB1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0098" y="1940762"/>
                      <a:ext cx="7390626" cy="3433963"/>
                    </a:xfrm>
                    <a:custGeom>
                      <a:avLst/>
                      <a:gdLst>
                        <a:gd name="connsiteX0" fmla="*/ 138585 w 7610434"/>
                        <a:gd name="connsiteY0" fmla="*/ 3505223 h 3510959"/>
                        <a:gd name="connsiteX1" fmla="*/ 85245 w 7610434"/>
                        <a:gd name="connsiteY1" fmla="*/ 3390923 h 3510959"/>
                        <a:gd name="connsiteX2" fmla="*/ 290985 w 7610434"/>
                        <a:gd name="connsiteY2" fmla="*/ 3086123 h 3510959"/>
                        <a:gd name="connsiteX3" fmla="*/ 595785 w 7610434"/>
                        <a:gd name="connsiteY3" fmla="*/ 2827043 h 3510959"/>
                        <a:gd name="connsiteX4" fmla="*/ 694845 w 7610434"/>
                        <a:gd name="connsiteY4" fmla="*/ 2727983 h 3510959"/>
                        <a:gd name="connsiteX5" fmla="*/ 732945 w 7610434"/>
                        <a:gd name="connsiteY5" fmla="*/ 2476523 h 3510959"/>
                        <a:gd name="connsiteX6" fmla="*/ 839625 w 7610434"/>
                        <a:gd name="connsiteY6" fmla="*/ 2346983 h 3510959"/>
                        <a:gd name="connsiteX7" fmla="*/ 1129185 w 7610434"/>
                        <a:gd name="connsiteY7" fmla="*/ 2179343 h 3510959"/>
                        <a:gd name="connsiteX8" fmla="*/ 1693065 w 7610434"/>
                        <a:gd name="connsiteY8" fmla="*/ 1927883 h 3510959"/>
                        <a:gd name="connsiteX9" fmla="*/ 2523645 w 7610434"/>
                        <a:gd name="connsiteY9" fmla="*/ 1645943 h 3510959"/>
                        <a:gd name="connsiteX10" fmla="*/ 3224685 w 7610434"/>
                        <a:gd name="connsiteY10" fmla="*/ 1447823 h 3510959"/>
                        <a:gd name="connsiteX11" fmla="*/ 4100985 w 7610434"/>
                        <a:gd name="connsiteY11" fmla="*/ 1150643 h 3510959"/>
                        <a:gd name="connsiteX12" fmla="*/ 5358285 w 7610434"/>
                        <a:gd name="connsiteY12" fmla="*/ 647723 h 3510959"/>
                        <a:gd name="connsiteX13" fmla="*/ 6051705 w 7610434"/>
                        <a:gd name="connsiteY13" fmla="*/ 403883 h 3510959"/>
                        <a:gd name="connsiteX14" fmla="*/ 6996585 w 7610434"/>
                        <a:gd name="connsiteY14" fmla="*/ 91463 h 3510959"/>
                        <a:gd name="connsiteX15" fmla="*/ 7438545 w 7610434"/>
                        <a:gd name="connsiteY15" fmla="*/ 23 h 3510959"/>
                        <a:gd name="connsiteX16" fmla="*/ 7606185 w 7610434"/>
                        <a:gd name="connsiteY16" fmla="*/ 83843 h 3510959"/>
                        <a:gd name="connsiteX17" fmla="*/ 7476645 w 7610434"/>
                        <a:gd name="connsiteY17" fmla="*/ 205763 h 3510959"/>
                        <a:gd name="connsiteX18" fmla="*/ 6676545 w 7610434"/>
                        <a:gd name="connsiteY18" fmla="*/ 777263 h 3510959"/>
                        <a:gd name="connsiteX19" fmla="*/ 4977285 w 7610434"/>
                        <a:gd name="connsiteY19" fmla="*/ 1752623 h 3510959"/>
                        <a:gd name="connsiteX20" fmla="*/ 1647345 w 7610434"/>
                        <a:gd name="connsiteY20" fmla="*/ 3230903 h 3510959"/>
                        <a:gd name="connsiteX21" fmla="*/ 138585 w 7610434"/>
                        <a:gd name="connsiteY21" fmla="*/ 3505223 h 3510959"/>
                        <a:gd name="connsiteX0" fmla="*/ 146100 w 7595089"/>
                        <a:gd name="connsiteY0" fmla="*/ 3512843 h 3518225"/>
                        <a:gd name="connsiteX1" fmla="*/ 69900 w 7595089"/>
                        <a:gd name="connsiteY1" fmla="*/ 3390923 h 3518225"/>
                        <a:gd name="connsiteX2" fmla="*/ 275640 w 7595089"/>
                        <a:gd name="connsiteY2" fmla="*/ 3086123 h 3518225"/>
                        <a:gd name="connsiteX3" fmla="*/ 580440 w 7595089"/>
                        <a:gd name="connsiteY3" fmla="*/ 2827043 h 3518225"/>
                        <a:gd name="connsiteX4" fmla="*/ 679500 w 7595089"/>
                        <a:gd name="connsiteY4" fmla="*/ 2727983 h 3518225"/>
                        <a:gd name="connsiteX5" fmla="*/ 717600 w 7595089"/>
                        <a:gd name="connsiteY5" fmla="*/ 2476523 h 3518225"/>
                        <a:gd name="connsiteX6" fmla="*/ 824280 w 7595089"/>
                        <a:gd name="connsiteY6" fmla="*/ 2346983 h 3518225"/>
                        <a:gd name="connsiteX7" fmla="*/ 1113840 w 7595089"/>
                        <a:gd name="connsiteY7" fmla="*/ 2179343 h 3518225"/>
                        <a:gd name="connsiteX8" fmla="*/ 1677720 w 7595089"/>
                        <a:gd name="connsiteY8" fmla="*/ 1927883 h 3518225"/>
                        <a:gd name="connsiteX9" fmla="*/ 2508300 w 7595089"/>
                        <a:gd name="connsiteY9" fmla="*/ 1645943 h 3518225"/>
                        <a:gd name="connsiteX10" fmla="*/ 3209340 w 7595089"/>
                        <a:gd name="connsiteY10" fmla="*/ 1447823 h 3518225"/>
                        <a:gd name="connsiteX11" fmla="*/ 4085640 w 7595089"/>
                        <a:gd name="connsiteY11" fmla="*/ 1150643 h 3518225"/>
                        <a:gd name="connsiteX12" fmla="*/ 5342940 w 7595089"/>
                        <a:gd name="connsiteY12" fmla="*/ 647723 h 3518225"/>
                        <a:gd name="connsiteX13" fmla="*/ 6036360 w 7595089"/>
                        <a:gd name="connsiteY13" fmla="*/ 403883 h 3518225"/>
                        <a:gd name="connsiteX14" fmla="*/ 6981240 w 7595089"/>
                        <a:gd name="connsiteY14" fmla="*/ 91463 h 3518225"/>
                        <a:gd name="connsiteX15" fmla="*/ 7423200 w 7595089"/>
                        <a:gd name="connsiteY15" fmla="*/ 23 h 3518225"/>
                        <a:gd name="connsiteX16" fmla="*/ 7590840 w 7595089"/>
                        <a:gd name="connsiteY16" fmla="*/ 83843 h 3518225"/>
                        <a:gd name="connsiteX17" fmla="*/ 7461300 w 7595089"/>
                        <a:gd name="connsiteY17" fmla="*/ 205763 h 3518225"/>
                        <a:gd name="connsiteX18" fmla="*/ 6661200 w 7595089"/>
                        <a:gd name="connsiteY18" fmla="*/ 777263 h 3518225"/>
                        <a:gd name="connsiteX19" fmla="*/ 4961940 w 7595089"/>
                        <a:gd name="connsiteY19" fmla="*/ 1752623 h 3518225"/>
                        <a:gd name="connsiteX20" fmla="*/ 1632000 w 7595089"/>
                        <a:gd name="connsiteY20" fmla="*/ 3230903 h 3518225"/>
                        <a:gd name="connsiteX21" fmla="*/ 146100 w 7595089"/>
                        <a:gd name="connsiteY21" fmla="*/ 3512843 h 3518225"/>
                        <a:gd name="connsiteX0" fmla="*/ 202602 w 7651591"/>
                        <a:gd name="connsiteY0" fmla="*/ 3512843 h 3538431"/>
                        <a:gd name="connsiteX1" fmla="*/ 126402 w 7651591"/>
                        <a:gd name="connsiteY1" fmla="*/ 3390923 h 3538431"/>
                        <a:gd name="connsiteX2" fmla="*/ 332142 w 7651591"/>
                        <a:gd name="connsiteY2" fmla="*/ 3086123 h 3538431"/>
                        <a:gd name="connsiteX3" fmla="*/ 636942 w 7651591"/>
                        <a:gd name="connsiteY3" fmla="*/ 2827043 h 3538431"/>
                        <a:gd name="connsiteX4" fmla="*/ 736002 w 7651591"/>
                        <a:gd name="connsiteY4" fmla="*/ 2727983 h 3538431"/>
                        <a:gd name="connsiteX5" fmla="*/ 774102 w 7651591"/>
                        <a:gd name="connsiteY5" fmla="*/ 2476523 h 3538431"/>
                        <a:gd name="connsiteX6" fmla="*/ 880782 w 7651591"/>
                        <a:gd name="connsiteY6" fmla="*/ 2346983 h 3538431"/>
                        <a:gd name="connsiteX7" fmla="*/ 1170342 w 7651591"/>
                        <a:gd name="connsiteY7" fmla="*/ 2179343 h 3538431"/>
                        <a:gd name="connsiteX8" fmla="*/ 1734222 w 7651591"/>
                        <a:gd name="connsiteY8" fmla="*/ 1927883 h 3538431"/>
                        <a:gd name="connsiteX9" fmla="*/ 2564802 w 7651591"/>
                        <a:gd name="connsiteY9" fmla="*/ 1645943 h 3538431"/>
                        <a:gd name="connsiteX10" fmla="*/ 3265842 w 7651591"/>
                        <a:gd name="connsiteY10" fmla="*/ 1447823 h 3538431"/>
                        <a:gd name="connsiteX11" fmla="*/ 4142142 w 7651591"/>
                        <a:gd name="connsiteY11" fmla="*/ 1150643 h 3538431"/>
                        <a:gd name="connsiteX12" fmla="*/ 5399442 w 7651591"/>
                        <a:gd name="connsiteY12" fmla="*/ 647723 h 3538431"/>
                        <a:gd name="connsiteX13" fmla="*/ 6092862 w 7651591"/>
                        <a:gd name="connsiteY13" fmla="*/ 403883 h 3538431"/>
                        <a:gd name="connsiteX14" fmla="*/ 7037742 w 7651591"/>
                        <a:gd name="connsiteY14" fmla="*/ 91463 h 3538431"/>
                        <a:gd name="connsiteX15" fmla="*/ 7479702 w 7651591"/>
                        <a:gd name="connsiteY15" fmla="*/ 23 h 3538431"/>
                        <a:gd name="connsiteX16" fmla="*/ 7647342 w 7651591"/>
                        <a:gd name="connsiteY16" fmla="*/ 83843 h 3538431"/>
                        <a:gd name="connsiteX17" fmla="*/ 7517802 w 7651591"/>
                        <a:gd name="connsiteY17" fmla="*/ 205763 h 3538431"/>
                        <a:gd name="connsiteX18" fmla="*/ 6717702 w 7651591"/>
                        <a:gd name="connsiteY18" fmla="*/ 777263 h 3538431"/>
                        <a:gd name="connsiteX19" fmla="*/ 5018442 w 7651591"/>
                        <a:gd name="connsiteY19" fmla="*/ 1752623 h 3538431"/>
                        <a:gd name="connsiteX20" fmla="*/ 2480982 w 7651591"/>
                        <a:gd name="connsiteY20" fmla="*/ 2903243 h 3538431"/>
                        <a:gd name="connsiteX21" fmla="*/ 202602 w 7651591"/>
                        <a:gd name="connsiteY21" fmla="*/ 3512843 h 3538431"/>
                        <a:gd name="connsiteX0" fmla="*/ 213091 w 7662080"/>
                        <a:gd name="connsiteY0" fmla="*/ 3512843 h 3552563"/>
                        <a:gd name="connsiteX1" fmla="*/ 136891 w 7662080"/>
                        <a:gd name="connsiteY1" fmla="*/ 3390923 h 3552563"/>
                        <a:gd name="connsiteX2" fmla="*/ 342631 w 7662080"/>
                        <a:gd name="connsiteY2" fmla="*/ 3086123 h 3552563"/>
                        <a:gd name="connsiteX3" fmla="*/ 647431 w 7662080"/>
                        <a:gd name="connsiteY3" fmla="*/ 2827043 h 3552563"/>
                        <a:gd name="connsiteX4" fmla="*/ 746491 w 7662080"/>
                        <a:gd name="connsiteY4" fmla="*/ 2727983 h 3552563"/>
                        <a:gd name="connsiteX5" fmla="*/ 784591 w 7662080"/>
                        <a:gd name="connsiteY5" fmla="*/ 2476523 h 3552563"/>
                        <a:gd name="connsiteX6" fmla="*/ 891271 w 7662080"/>
                        <a:gd name="connsiteY6" fmla="*/ 2346983 h 3552563"/>
                        <a:gd name="connsiteX7" fmla="*/ 1180831 w 7662080"/>
                        <a:gd name="connsiteY7" fmla="*/ 2179343 h 3552563"/>
                        <a:gd name="connsiteX8" fmla="*/ 1744711 w 7662080"/>
                        <a:gd name="connsiteY8" fmla="*/ 1927883 h 3552563"/>
                        <a:gd name="connsiteX9" fmla="*/ 2575291 w 7662080"/>
                        <a:gd name="connsiteY9" fmla="*/ 1645943 h 3552563"/>
                        <a:gd name="connsiteX10" fmla="*/ 3276331 w 7662080"/>
                        <a:gd name="connsiteY10" fmla="*/ 1447823 h 3552563"/>
                        <a:gd name="connsiteX11" fmla="*/ 4152631 w 7662080"/>
                        <a:gd name="connsiteY11" fmla="*/ 1150643 h 3552563"/>
                        <a:gd name="connsiteX12" fmla="*/ 5409931 w 7662080"/>
                        <a:gd name="connsiteY12" fmla="*/ 647723 h 3552563"/>
                        <a:gd name="connsiteX13" fmla="*/ 6103351 w 7662080"/>
                        <a:gd name="connsiteY13" fmla="*/ 403883 h 3552563"/>
                        <a:gd name="connsiteX14" fmla="*/ 7048231 w 7662080"/>
                        <a:gd name="connsiteY14" fmla="*/ 91463 h 3552563"/>
                        <a:gd name="connsiteX15" fmla="*/ 7490191 w 7662080"/>
                        <a:gd name="connsiteY15" fmla="*/ 23 h 3552563"/>
                        <a:gd name="connsiteX16" fmla="*/ 7657831 w 7662080"/>
                        <a:gd name="connsiteY16" fmla="*/ 83843 h 3552563"/>
                        <a:gd name="connsiteX17" fmla="*/ 7528291 w 7662080"/>
                        <a:gd name="connsiteY17" fmla="*/ 205763 h 3552563"/>
                        <a:gd name="connsiteX18" fmla="*/ 6728191 w 7662080"/>
                        <a:gd name="connsiteY18" fmla="*/ 777263 h 3552563"/>
                        <a:gd name="connsiteX19" fmla="*/ 5028931 w 7662080"/>
                        <a:gd name="connsiteY19" fmla="*/ 1752623 h 3552563"/>
                        <a:gd name="connsiteX20" fmla="*/ 2636251 w 7662080"/>
                        <a:gd name="connsiteY20" fmla="*/ 2697503 h 3552563"/>
                        <a:gd name="connsiteX21" fmla="*/ 213091 w 7662080"/>
                        <a:gd name="connsiteY21" fmla="*/ 3512843 h 3552563"/>
                        <a:gd name="connsiteX0" fmla="*/ 217517 w 7666506"/>
                        <a:gd name="connsiteY0" fmla="*/ 3512843 h 3552563"/>
                        <a:gd name="connsiteX1" fmla="*/ 141317 w 7666506"/>
                        <a:gd name="connsiteY1" fmla="*/ 3390923 h 3552563"/>
                        <a:gd name="connsiteX2" fmla="*/ 347057 w 7666506"/>
                        <a:gd name="connsiteY2" fmla="*/ 3086123 h 3552563"/>
                        <a:gd name="connsiteX3" fmla="*/ 651857 w 7666506"/>
                        <a:gd name="connsiteY3" fmla="*/ 2827043 h 3552563"/>
                        <a:gd name="connsiteX4" fmla="*/ 750917 w 7666506"/>
                        <a:gd name="connsiteY4" fmla="*/ 2727983 h 3552563"/>
                        <a:gd name="connsiteX5" fmla="*/ 789017 w 7666506"/>
                        <a:gd name="connsiteY5" fmla="*/ 2476523 h 3552563"/>
                        <a:gd name="connsiteX6" fmla="*/ 895697 w 7666506"/>
                        <a:gd name="connsiteY6" fmla="*/ 2346983 h 3552563"/>
                        <a:gd name="connsiteX7" fmla="*/ 1185257 w 7666506"/>
                        <a:gd name="connsiteY7" fmla="*/ 2179343 h 3552563"/>
                        <a:gd name="connsiteX8" fmla="*/ 1749137 w 7666506"/>
                        <a:gd name="connsiteY8" fmla="*/ 1927883 h 3552563"/>
                        <a:gd name="connsiteX9" fmla="*/ 2579717 w 7666506"/>
                        <a:gd name="connsiteY9" fmla="*/ 1645943 h 3552563"/>
                        <a:gd name="connsiteX10" fmla="*/ 3280757 w 7666506"/>
                        <a:gd name="connsiteY10" fmla="*/ 1447823 h 3552563"/>
                        <a:gd name="connsiteX11" fmla="*/ 4157057 w 7666506"/>
                        <a:gd name="connsiteY11" fmla="*/ 1150643 h 3552563"/>
                        <a:gd name="connsiteX12" fmla="*/ 5414357 w 7666506"/>
                        <a:gd name="connsiteY12" fmla="*/ 647723 h 3552563"/>
                        <a:gd name="connsiteX13" fmla="*/ 6107777 w 7666506"/>
                        <a:gd name="connsiteY13" fmla="*/ 403883 h 3552563"/>
                        <a:gd name="connsiteX14" fmla="*/ 7052657 w 7666506"/>
                        <a:gd name="connsiteY14" fmla="*/ 91463 h 3552563"/>
                        <a:gd name="connsiteX15" fmla="*/ 7494617 w 7666506"/>
                        <a:gd name="connsiteY15" fmla="*/ 23 h 3552563"/>
                        <a:gd name="connsiteX16" fmla="*/ 7662257 w 7666506"/>
                        <a:gd name="connsiteY16" fmla="*/ 83843 h 3552563"/>
                        <a:gd name="connsiteX17" fmla="*/ 7532717 w 7666506"/>
                        <a:gd name="connsiteY17" fmla="*/ 205763 h 3552563"/>
                        <a:gd name="connsiteX18" fmla="*/ 6732617 w 7666506"/>
                        <a:gd name="connsiteY18" fmla="*/ 777263 h 3552563"/>
                        <a:gd name="connsiteX19" fmla="*/ 5033357 w 7666506"/>
                        <a:gd name="connsiteY19" fmla="*/ 1752623 h 3552563"/>
                        <a:gd name="connsiteX20" fmla="*/ 2701637 w 7666506"/>
                        <a:gd name="connsiteY20" fmla="*/ 2697503 h 3552563"/>
                        <a:gd name="connsiteX21" fmla="*/ 217517 w 7666506"/>
                        <a:gd name="connsiteY21" fmla="*/ 3512843 h 3552563"/>
                        <a:gd name="connsiteX0" fmla="*/ 881837 w 7553586"/>
                        <a:gd name="connsiteY0" fmla="*/ 3345203 h 3427812"/>
                        <a:gd name="connsiteX1" fmla="*/ 28397 w 7553586"/>
                        <a:gd name="connsiteY1" fmla="*/ 3390923 h 3427812"/>
                        <a:gd name="connsiteX2" fmla="*/ 234137 w 7553586"/>
                        <a:gd name="connsiteY2" fmla="*/ 3086123 h 3427812"/>
                        <a:gd name="connsiteX3" fmla="*/ 538937 w 7553586"/>
                        <a:gd name="connsiteY3" fmla="*/ 2827043 h 3427812"/>
                        <a:gd name="connsiteX4" fmla="*/ 637997 w 7553586"/>
                        <a:gd name="connsiteY4" fmla="*/ 2727983 h 3427812"/>
                        <a:gd name="connsiteX5" fmla="*/ 676097 w 7553586"/>
                        <a:gd name="connsiteY5" fmla="*/ 2476523 h 3427812"/>
                        <a:gd name="connsiteX6" fmla="*/ 782777 w 7553586"/>
                        <a:gd name="connsiteY6" fmla="*/ 2346983 h 3427812"/>
                        <a:gd name="connsiteX7" fmla="*/ 1072337 w 7553586"/>
                        <a:gd name="connsiteY7" fmla="*/ 2179343 h 3427812"/>
                        <a:gd name="connsiteX8" fmla="*/ 1636217 w 7553586"/>
                        <a:gd name="connsiteY8" fmla="*/ 1927883 h 3427812"/>
                        <a:gd name="connsiteX9" fmla="*/ 2466797 w 7553586"/>
                        <a:gd name="connsiteY9" fmla="*/ 1645943 h 3427812"/>
                        <a:gd name="connsiteX10" fmla="*/ 3167837 w 7553586"/>
                        <a:gd name="connsiteY10" fmla="*/ 1447823 h 3427812"/>
                        <a:gd name="connsiteX11" fmla="*/ 4044137 w 7553586"/>
                        <a:gd name="connsiteY11" fmla="*/ 1150643 h 3427812"/>
                        <a:gd name="connsiteX12" fmla="*/ 5301437 w 7553586"/>
                        <a:gd name="connsiteY12" fmla="*/ 647723 h 3427812"/>
                        <a:gd name="connsiteX13" fmla="*/ 5994857 w 7553586"/>
                        <a:gd name="connsiteY13" fmla="*/ 403883 h 3427812"/>
                        <a:gd name="connsiteX14" fmla="*/ 6939737 w 7553586"/>
                        <a:gd name="connsiteY14" fmla="*/ 91463 h 3427812"/>
                        <a:gd name="connsiteX15" fmla="*/ 7381697 w 7553586"/>
                        <a:gd name="connsiteY15" fmla="*/ 23 h 3427812"/>
                        <a:gd name="connsiteX16" fmla="*/ 7549337 w 7553586"/>
                        <a:gd name="connsiteY16" fmla="*/ 83843 h 3427812"/>
                        <a:gd name="connsiteX17" fmla="*/ 7419797 w 7553586"/>
                        <a:gd name="connsiteY17" fmla="*/ 205763 h 3427812"/>
                        <a:gd name="connsiteX18" fmla="*/ 6619697 w 7553586"/>
                        <a:gd name="connsiteY18" fmla="*/ 777263 h 3427812"/>
                        <a:gd name="connsiteX19" fmla="*/ 4920437 w 7553586"/>
                        <a:gd name="connsiteY19" fmla="*/ 1752623 h 3427812"/>
                        <a:gd name="connsiteX20" fmla="*/ 2588717 w 7553586"/>
                        <a:gd name="connsiteY20" fmla="*/ 2697503 h 3427812"/>
                        <a:gd name="connsiteX21" fmla="*/ 881837 w 7553586"/>
                        <a:gd name="connsiteY21" fmla="*/ 3345203 h 3427812"/>
                        <a:gd name="connsiteX0" fmla="*/ 855419 w 7527168"/>
                        <a:gd name="connsiteY0" fmla="*/ 3345203 h 3441182"/>
                        <a:gd name="connsiteX1" fmla="*/ 329639 w 7527168"/>
                        <a:gd name="connsiteY1" fmla="*/ 3436643 h 3441182"/>
                        <a:gd name="connsiteX2" fmla="*/ 1979 w 7527168"/>
                        <a:gd name="connsiteY2" fmla="*/ 3390923 h 3441182"/>
                        <a:gd name="connsiteX3" fmla="*/ 207719 w 7527168"/>
                        <a:gd name="connsiteY3" fmla="*/ 3086123 h 3441182"/>
                        <a:gd name="connsiteX4" fmla="*/ 512519 w 7527168"/>
                        <a:gd name="connsiteY4" fmla="*/ 2827043 h 3441182"/>
                        <a:gd name="connsiteX5" fmla="*/ 611579 w 7527168"/>
                        <a:gd name="connsiteY5" fmla="*/ 2727983 h 3441182"/>
                        <a:gd name="connsiteX6" fmla="*/ 649679 w 7527168"/>
                        <a:gd name="connsiteY6" fmla="*/ 2476523 h 3441182"/>
                        <a:gd name="connsiteX7" fmla="*/ 756359 w 7527168"/>
                        <a:gd name="connsiteY7" fmla="*/ 2346983 h 3441182"/>
                        <a:gd name="connsiteX8" fmla="*/ 1045919 w 7527168"/>
                        <a:gd name="connsiteY8" fmla="*/ 2179343 h 3441182"/>
                        <a:gd name="connsiteX9" fmla="*/ 1609799 w 7527168"/>
                        <a:gd name="connsiteY9" fmla="*/ 1927883 h 3441182"/>
                        <a:gd name="connsiteX10" fmla="*/ 2440379 w 7527168"/>
                        <a:gd name="connsiteY10" fmla="*/ 1645943 h 3441182"/>
                        <a:gd name="connsiteX11" fmla="*/ 3141419 w 7527168"/>
                        <a:gd name="connsiteY11" fmla="*/ 1447823 h 3441182"/>
                        <a:gd name="connsiteX12" fmla="*/ 4017719 w 7527168"/>
                        <a:gd name="connsiteY12" fmla="*/ 1150643 h 3441182"/>
                        <a:gd name="connsiteX13" fmla="*/ 5275019 w 7527168"/>
                        <a:gd name="connsiteY13" fmla="*/ 647723 h 3441182"/>
                        <a:gd name="connsiteX14" fmla="*/ 5968439 w 7527168"/>
                        <a:gd name="connsiteY14" fmla="*/ 403883 h 3441182"/>
                        <a:gd name="connsiteX15" fmla="*/ 6913319 w 7527168"/>
                        <a:gd name="connsiteY15" fmla="*/ 91463 h 3441182"/>
                        <a:gd name="connsiteX16" fmla="*/ 7355279 w 7527168"/>
                        <a:gd name="connsiteY16" fmla="*/ 23 h 3441182"/>
                        <a:gd name="connsiteX17" fmla="*/ 7522919 w 7527168"/>
                        <a:gd name="connsiteY17" fmla="*/ 83843 h 3441182"/>
                        <a:gd name="connsiteX18" fmla="*/ 7393379 w 7527168"/>
                        <a:gd name="connsiteY18" fmla="*/ 205763 h 3441182"/>
                        <a:gd name="connsiteX19" fmla="*/ 6593279 w 7527168"/>
                        <a:gd name="connsiteY19" fmla="*/ 777263 h 3441182"/>
                        <a:gd name="connsiteX20" fmla="*/ 4894019 w 7527168"/>
                        <a:gd name="connsiteY20" fmla="*/ 1752623 h 3441182"/>
                        <a:gd name="connsiteX21" fmla="*/ 2562299 w 7527168"/>
                        <a:gd name="connsiteY21" fmla="*/ 2697503 h 3441182"/>
                        <a:gd name="connsiteX22" fmla="*/ 855419 w 7527168"/>
                        <a:gd name="connsiteY22" fmla="*/ 3345203 h 3441182"/>
                        <a:gd name="connsiteX0" fmla="*/ 853461 w 7525210"/>
                        <a:gd name="connsiteY0" fmla="*/ 3345203 h 3483440"/>
                        <a:gd name="connsiteX1" fmla="*/ 198141 w 7525210"/>
                        <a:gd name="connsiteY1" fmla="*/ 3482363 h 3483440"/>
                        <a:gd name="connsiteX2" fmla="*/ 21 w 7525210"/>
                        <a:gd name="connsiteY2" fmla="*/ 3390923 h 3483440"/>
                        <a:gd name="connsiteX3" fmla="*/ 205761 w 7525210"/>
                        <a:gd name="connsiteY3" fmla="*/ 3086123 h 3483440"/>
                        <a:gd name="connsiteX4" fmla="*/ 510561 w 7525210"/>
                        <a:gd name="connsiteY4" fmla="*/ 2827043 h 3483440"/>
                        <a:gd name="connsiteX5" fmla="*/ 609621 w 7525210"/>
                        <a:gd name="connsiteY5" fmla="*/ 2727983 h 3483440"/>
                        <a:gd name="connsiteX6" fmla="*/ 647721 w 7525210"/>
                        <a:gd name="connsiteY6" fmla="*/ 2476523 h 3483440"/>
                        <a:gd name="connsiteX7" fmla="*/ 754401 w 7525210"/>
                        <a:gd name="connsiteY7" fmla="*/ 2346983 h 3483440"/>
                        <a:gd name="connsiteX8" fmla="*/ 1043961 w 7525210"/>
                        <a:gd name="connsiteY8" fmla="*/ 2179343 h 3483440"/>
                        <a:gd name="connsiteX9" fmla="*/ 1607841 w 7525210"/>
                        <a:gd name="connsiteY9" fmla="*/ 1927883 h 3483440"/>
                        <a:gd name="connsiteX10" fmla="*/ 2438421 w 7525210"/>
                        <a:gd name="connsiteY10" fmla="*/ 1645943 h 3483440"/>
                        <a:gd name="connsiteX11" fmla="*/ 3139461 w 7525210"/>
                        <a:gd name="connsiteY11" fmla="*/ 1447823 h 3483440"/>
                        <a:gd name="connsiteX12" fmla="*/ 4015761 w 7525210"/>
                        <a:gd name="connsiteY12" fmla="*/ 1150643 h 3483440"/>
                        <a:gd name="connsiteX13" fmla="*/ 5273061 w 7525210"/>
                        <a:gd name="connsiteY13" fmla="*/ 647723 h 3483440"/>
                        <a:gd name="connsiteX14" fmla="*/ 5966481 w 7525210"/>
                        <a:gd name="connsiteY14" fmla="*/ 403883 h 3483440"/>
                        <a:gd name="connsiteX15" fmla="*/ 6911361 w 7525210"/>
                        <a:gd name="connsiteY15" fmla="*/ 91463 h 3483440"/>
                        <a:gd name="connsiteX16" fmla="*/ 7353321 w 7525210"/>
                        <a:gd name="connsiteY16" fmla="*/ 23 h 3483440"/>
                        <a:gd name="connsiteX17" fmla="*/ 7520961 w 7525210"/>
                        <a:gd name="connsiteY17" fmla="*/ 83843 h 3483440"/>
                        <a:gd name="connsiteX18" fmla="*/ 7391421 w 7525210"/>
                        <a:gd name="connsiteY18" fmla="*/ 205763 h 3483440"/>
                        <a:gd name="connsiteX19" fmla="*/ 6591321 w 7525210"/>
                        <a:gd name="connsiteY19" fmla="*/ 777263 h 3483440"/>
                        <a:gd name="connsiteX20" fmla="*/ 4892061 w 7525210"/>
                        <a:gd name="connsiteY20" fmla="*/ 1752623 h 3483440"/>
                        <a:gd name="connsiteX21" fmla="*/ 2560341 w 7525210"/>
                        <a:gd name="connsiteY21" fmla="*/ 2697503 h 3483440"/>
                        <a:gd name="connsiteX22" fmla="*/ 853461 w 7525210"/>
                        <a:gd name="connsiteY22" fmla="*/ 3345203 h 3483440"/>
                        <a:gd name="connsiteX0" fmla="*/ 845844 w 7517593"/>
                        <a:gd name="connsiteY0" fmla="*/ 3345203 h 3482718"/>
                        <a:gd name="connsiteX1" fmla="*/ 190524 w 7517593"/>
                        <a:gd name="connsiteY1" fmla="*/ 3482363 h 3482718"/>
                        <a:gd name="connsiteX2" fmla="*/ 24 w 7517593"/>
                        <a:gd name="connsiteY2" fmla="*/ 3307103 h 3482718"/>
                        <a:gd name="connsiteX3" fmla="*/ 198144 w 7517593"/>
                        <a:gd name="connsiteY3" fmla="*/ 3086123 h 3482718"/>
                        <a:gd name="connsiteX4" fmla="*/ 502944 w 7517593"/>
                        <a:gd name="connsiteY4" fmla="*/ 2827043 h 3482718"/>
                        <a:gd name="connsiteX5" fmla="*/ 602004 w 7517593"/>
                        <a:gd name="connsiteY5" fmla="*/ 2727983 h 3482718"/>
                        <a:gd name="connsiteX6" fmla="*/ 640104 w 7517593"/>
                        <a:gd name="connsiteY6" fmla="*/ 2476523 h 3482718"/>
                        <a:gd name="connsiteX7" fmla="*/ 746784 w 7517593"/>
                        <a:gd name="connsiteY7" fmla="*/ 2346983 h 3482718"/>
                        <a:gd name="connsiteX8" fmla="*/ 1036344 w 7517593"/>
                        <a:gd name="connsiteY8" fmla="*/ 2179343 h 3482718"/>
                        <a:gd name="connsiteX9" fmla="*/ 1600224 w 7517593"/>
                        <a:gd name="connsiteY9" fmla="*/ 1927883 h 3482718"/>
                        <a:gd name="connsiteX10" fmla="*/ 2430804 w 7517593"/>
                        <a:gd name="connsiteY10" fmla="*/ 1645943 h 3482718"/>
                        <a:gd name="connsiteX11" fmla="*/ 3131844 w 7517593"/>
                        <a:gd name="connsiteY11" fmla="*/ 1447823 h 3482718"/>
                        <a:gd name="connsiteX12" fmla="*/ 4008144 w 7517593"/>
                        <a:gd name="connsiteY12" fmla="*/ 1150643 h 3482718"/>
                        <a:gd name="connsiteX13" fmla="*/ 5265444 w 7517593"/>
                        <a:gd name="connsiteY13" fmla="*/ 647723 h 3482718"/>
                        <a:gd name="connsiteX14" fmla="*/ 5958864 w 7517593"/>
                        <a:gd name="connsiteY14" fmla="*/ 403883 h 3482718"/>
                        <a:gd name="connsiteX15" fmla="*/ 6903744 w 7517593"/>
                        <a:gd name="connsiteY15" fmla="*/ 91463 h 3482718"/>
                        <a:gd name="connsiteX16" fmla="*/ 7345704 w 7517593"/>
                        <a:gd name="connsiteY16" fmla="*/ 23 h 3482718"/>
                        <a:gd name="connsiteX17" fmla="*/ 7513344 w 7517593"/>
                        <a:gd name="connsiteY17" fmla="*/ 83843 h 3482718"/>
                        <a:gd name="connsiteX18" fmla="*/ 7383804 w 7517593"/>
                        <a:gd name="connsiteY18" fmla="*/ 205763 h 3482718"/>
                        <a:gd name="connsiteX19" fmla="*/ 6583704 w 7517593"/>
                        <a:gd name="connsiteY19" fmla="*/ 777263 h 3482718"/>
                        <a:gd name="connsiteX20" fmla="*/ 4884444 w 7517593"/>
                        <a:gd name="connsiteY20" fmla="*/ 1752623 h 3482718"/>
                        <a:gd name="connsiteX21" fmla="*/ 2552724 w 7517593"/>
                        <a:gd name="connsiteY21" fmla="*/ 2697503 h 3482718"/>
                        <a:gd name="connsiteX22" fmla="*/ 845844 w 7517593"/>
                        <a:gd name="connsiteY22" fmla="*/ 3345203 h 3482718"/>
                        <a:gd name="connsiteX0" fmla="*/ 800247 w 7471996"/>
                        <a:gd name="connsiteY0" fmla="*/ 3345203 h 3482662"/>
                        <a:gd name="connsiteX1" fmla="*/ 144927 w 7471996"/>
                        <a:gd name="connsiteY1" fmla="*/ 3482363 h 3482662"/>
                        <a:gd name="connsiteX2" fmla="*/ 147 w 7471996"/>
                        <a:gd name="connsiteY2" fmla="*/ 3284243 h 3482662"/>
                        <a:gd name="connsiteX3" fmla="*/ 152547 w 7471996"/>
                        <a:gd name="connsiteY3" fmla="*/ 3086123 h 3482662"/>
                        <a:gd name="connsiteX4" fmla="*/ 457347 w 7471996"/>
                        <a:gd name="connsiteY4" fmla="*/ 2827043 h 3482662"/>
                        <a:gd name="connsiteX5" fmla="*/ 556407 w 7471996"/>
                        <a:gd name="connsiteY5" fmla="*/ 2727983 h 3482662"/>
                        <a:gd name="connsiteX6" fmla="*/ 594507 w 7471996"/>
                        <a:gd name="connsiteY6" fmla="*/ 2476523 h 3482662"/>
                        <a:gd name="connsiteX7" fmla="*/ 701187 w 7471996"/>
                        <a:gd name="connsiteY7" fmla="*/ 2346983 h 3482662"/>
                        <a:gd name="connsiteX8" fmla="*/ 990747 w 7471996"/>
                        <a:gd name="connsiteY8" fmla="*/ 2179343 h 3482662"/>
                        <a:gd name="connsiteX9" fmla="*/ 1554627 w 7471996"/>
                        <a:gd name="connsiteY9" fmla="*/ 1927883 h 3482662"/>
                        <a:gd name="connsiteX10" fmla="*/ 2385207 w 7471996"/>
                        <a:gd name="connsiteY10" fmla="*/ 1645943 h 3482662"/>
                        <a:gd name="connsiteX11" fmla="*/ 3086247 w 7471996"/>
                        <a:gd name="connsiteY11" fmla="*/ 1447823 h 3482662"/>
                        <a:gd name="connsiteX12" fmla="*/ 3962547 w 7471996"/>
                        <a:gd name="connsiteY12" fmla="*/ 1150643 h 3482662"/>
                        <a:gd name="connsiteX13" fmla="*/ 5219847 w 7471996"/>
                        <a:gd name="connsiteY13" fmla="*/ 647723 h 3482662"/>
                        <a:gd name="connsiteX14" fmla="*/ 5913267 w 7471996"/>
                        <a:gd name="connsiteY14" fmla="*/ 403883 h 3482662"/>
                        <a:gd name="connsiteX15" fmla="*/ 6858147 w 7471996"/>
                        <a:gd name="connsiteY15" fmla="*/ 91463 h 3482662"/>
                        <a:gd name="connsiteX16" fmla="*/ 7300107 w 7471996"/>
                        <a:gd name="connsiteY16" fmla="*/ 23 h 3482662"/>
                        <a:gd name="connsiteX17" fmla="*/ 7467747 w 7471996"/>
                        <a:gd name="connsiteY17" fmla="*/ 83843 h 3482662"/>
                        <a:gd name="connsiteX18" fmla="*/ 7338207 w 7471996"/>
                        <a:gd name="connsiteY18" fmla="*/ 205763 h 3482662"/>
                        <a:gd name="connsiteX19" fmla="*/ 6538107 w 7471996"/>
                        <a:gd name="connsiteY19" fmla="*/ 777263 h 3482662"/>
                        <a:gd name="connsiteX20" fmla="*/ 4838847 w 7471996"/>
                        <a:gd name="connsiteY20" fmla="*/ 1752623 h 3482662"/>
                        <a:gd name="connsiteX21" fmla="*/ 2507127 w 7471996"/>
                        <a:gd name="connsiteY21" fmla="*/ 2697503 h 3482662"/>
                        <a:gd name="connsiteX22" fmla="*/ 800247 w 7471996"/>
                        <a:gd name="connsiteY22" fmla="*/ 3345203 h 3482662"/>
                        <a:gd name="connsiteX0" fmla="*/ 805534 w 7477283"/>
                        <a:gd name="connsiteY0" fmla="*/ 3345203 h 3482670"/>
                        <a:gd name="connsiteX1" fmla="*/ 150214 w 7477283"/>
                        <a:gd name="connsiteY1" fmla="*/ 3482363 h 3482670"/>
                        <a:gd name="connsiteX2" fmla="*/ 5434 w 7477283"/>
                        <a:gd name="connsiteY2" fmla="*/ 3284243 h 3482670"/>
                        <a:gd name="connsiteX3" fmla="*/ 256894 w 7477283"/>
                        <a:gd name="connsiteY3" fmla="*/ 3063263 h 3482670"/>
                        <a:gd name="connsiteX4" fmla="*/ 462634 w 7477283"/>
                        <a:gd name="connsiteY4" fmla="*/ 2827043 h 3482670"/>
                        <a:gd name="connsiteX5" fmla="*/ 561694 w 7477283"/>
                        <a:gd name="connsiteY5" fmla="*/ 2727983 h 3482670"/>
                        <a:gd name="connsiteX6" fmla="*/ 599794 w 7477283"/>
                        <a:gd name="connsiteY6" fmla="*/ 2476523 h 3482670"/>
                        <a:gd name="connsiteX7" fmla="*/ 706474 w 7477283"/>
                        <a:gd name="connsiteY7" fmla="*/ 2346983 h 3482670"/>
                        <a:gd name="connsiteX8" fmla="*/ 996034 w 7477283"/>
                        <a:gd name="connsiteY8" fmla="*/ 2179343 h 3482670"/>
                        <a:gd name="connsiteX9" fmla="*/ 1559914 w 7477283"/>
                        <a:gd name="connsiteY9" fmla="*/ 1927883 h 3482670"/>
                        <a:gd name="connsiteX10" fmla="*/ 2390494 w 7477283"/>
                        <a:gd name="connsiteY10" fmla="*/ 1645943 h 3482670"/>
                        <a:gd name="connsiteX11" fmla="*/ 3091534 w 7477283"/>
                        <a:gd name="connsiteY11" fmla="*/ 1447823 h 3482670"/>
                        <a:gd name="connsiteX12" fmla="*/ 3967834 w 7477283"/>
                        <a:gd name="connsiteY12" fmla="*/ 1150643 h 3482670"/>
                        <a:gd name="connsiteX13" fmla="*/ 5225134 w 7477283"/>
                        <a:gd name="connsiteY13" fmla="*/ 647723 h 3482670"/>
                        <a:gd name="connsiteX14" fmla="*/ 5918554 w 7477283"/>
                        <a:gd name="connsiteY14" fmla="*/ 403883 h 3482670"/>
                        <a:gd name="connsiteX15" fmla="*/ 6863434 w 7477283"/>
                        <a:gd name="connsiteY15" fmla="*/ 91463 h 3482670"/>
                        <a:gd name="connsiteX16" fmla="*/ 7305394 w 7477283"/>
                        <a:gd name="connsiteY16" fmla="*/ 23 h 3482670"/>
                        <a:gd name="connsiteX17" fmla="*/ 7473034 w 7477283"/>
                        <a:gd name="connsiteY17" fmla="*/ 83843 h 3482670"/>
                        <a:gd name="connsiteX18" fmla="*/ 7343494 w 7477283"/>
                        <a:gd name="connsiteY18" fmla="*/ 205763 h 3482670"/>
                        <a:gd name="connsiteX19" fmla="*/ 6543394 w 7477283"/>
                        <a:gd name="connsiteY19" fmla="*/ 777263 h 3482670"/>
                        <a:gd name="connsiteX20" fmla="*/ 4844134 w 7477283"/>
                        <a:gd name="connsiteY20" fmla="*/ 1752623 h 3482670"/>
                        <a:gd name="connsiteX21" fmla="*/ 2512414 w 7477283"/>
                        <a:gd name="connsiteY21" fmla="*/ 2697503 h 3482670"/>
                        <a:gd name="connsiteX22" fmla="*/ 805534 w 7477283"/>
                        <a:gd name="connsiteY22" fmla="*/ 3345203 h 3482670"/>
                        <a:gd name="connsiteX0" fmla="*/ 819564 w 7491313"/>
                        <a:gd name="connsiteY0" fmla="*/ 3345203 h 3482899"/>
                        <a:gd name="connsiteX1" fmla="*/ 164244 w 7491313"/>
                        <a:gd name="connsiteY1" fmla="*/ 3482363 h 3482899"/>
                        <a:gd name="connsiteX2" fmla="*/ 4224 w 7491313"/>
                        <a:gd name="connsiteY2" fmla="*/ 3345203 h 3482899"/>
                        <a:gd name="connsiteX3" fmla="*/ 270924 w 7491313"/>
                        <a:gd name="connsiteY3" fmla="*/ 3063263 h 3482899"/>
                        <a:gd name="connsiteX4" fmla="*/ 476664 w 7491313"/>
                        <a:gd name="connsiteY4" fmla="*/ 2827043 h 3482899"/>
                        <a:gd name="connsiteX5" fmla="*/ 575724 w 7491313"/>
                        <a:gd name="connsiteY5" fmla="*/ 2727983 h 3482899"/>
                        <a:gd name="connsiteX6" fmla="*/ 613824 w 7491313"/>
                        <a:gd name="connsiteY6" fmla="*/ 2476523 h 3482899"/>
                        <a:gd name="connsiteX7" fmla="*/ 720504 w 7491313"/>
                        <a:gd name="connsiteY7" fmla="*/ 2346983 h 3482899"/>
                        <a:gd name="connsiteX8" fmla="*/ 1010064 w 7491313"/>
                        <a:gd name="connsiteY8" fmla="*/ 2179343 h 3482899"/>
                        <a:gd name="connsiteX9" fmla="*/ 1573944 w 7491313"/>
                        <a:gd name="connsiteY9" fmla="*/ 1927883 h 3482899"/>
                        <a:gd name="connsiteX10" fmla="*/ 2404524 w 7491313"/>
                        <a:gd name="connsiteY10" fmla="*/ 1645943 h 3482899"/>
                        <a:gd name="connsiteX11" fmla="*/ 3105564 w 7491313"/>
                        <a:gd name="connsiteY11" fmla="*/ 1447823 h 3482899"/>
                        <a:gd name="connsiteX12" fmla="*/ 3981864 w 7491313"/>
                        <a:gd name="connsiteY12" fmla="*/ 1150643 h 3482899"/>
                        <a:gd name="connsiteX13" fmla="*/ 5239164 w 7491313"/>
                        <a:gd name="connsiteY13" fmla="*/ 647723 h 3482899"/>
                        <a:gd name="connsiteX14" fmla="*/ 5932584 w 7491313"/>
                        <a:gd name="connsiteY14" fmla="*/ 403883 h 3482899"/>
                        <a:gd name="connsiteX15" fmla="*/ 6877464 w 7491313"/>
                        <a:gd name="connsiteY15" fmla="*/ 91463 h 3482899"/>
                        <a:gd name="connsiteX16" fmla="*/ 7319424 w 7491313"/>
                        <a:gd name="connsiteY16" fmla="*/ 23 h 3482899"/>
                        <a:gd name="connsiteX17" fmla="*/ 7487064 w 7491313"/>
                        <a:gd name="connsiteY17" fmla="*/ 83843 h 3482899"/>
                        <a:gd name="connsiteX18" fmla="*/ 7357524 w 7491313"/>
                        <a:gd name="connsiteY18" fmla="*/ 205763 h 3482899"/>
                        <a:gd name="connsiteX19" fmla="*/ 6557424 w 7491313"/>
                        <a:gd name="connsiteY19" fmla="*/ 777263 h 3482899"/>
                        <a:gd name="connsiteX20" fmla="*/ 4858164 w 7491313"/>
                        <a:gd name="connsiteY20" fmla="*/ 1752623 h 3482899"/>
                        <a:gd name="connsiteX21" fmla="*/ 2526444 w 7491313"/>
                        <a:gd name="connsiteY21" fmla="*/ 2697503 h 3482899"/>
                        <a:gd name="connsiteX22" fmla="*/ 819564 w 7491313"/>
                        <a:gd name="connsiteY22" fmla="*/ 3345203 h 3482899"/>
                        <a:gd name="connsiteX0" fmla="*/ 856054 w 7527803"/>
                        <a:gd name="connsiteY0" fmla="*/ 3345203 h 3483210"/>
                        <a:gd name="connsiteX1" fmla="*/ 200734 w 7527803"/>
                        <a:gd name="connsiteY1" fmla="*/ 3482363 h 3483210"/>
                        <a:gd name="connsiteX2" fmla="*/ 2614 w 7527803"/>
                        <a:gd name="connsiteY2" fmla="*/ 3375683 h 3483210"/>
                        <a:gd name="connsiteX3" fmla="*/ 307414 w 7527803"/>
                        <a:gd name="connsiteY3" fmla="*/ 3063263 h 3483210"/>
                        <a:gd name="connsiteX4" fmla="*/ 513154 w 7527803"/>
                        <a:gd name="connsiteY4" fmla="*/ 2827043 h 3483210"/>
                        <a:gd name="connsiteX5" fmla="*/ 612214 w 7527803"/>
                        <a:gd name="connsiteY5" fmla="*/ 2727983 h 3483210"/>
                        <a:gd name="connsiteX6" fmla="*/ 650314 w 7527803"/>
                        <a:gd name="connsiteY6" fmla="*/ 2476523 h 3483210"/>
                        <a:gd name="connsiteX7" fmla="*/ 756994 w 7527803"/>
                        <a:gd name="connsiteY7" fmla="*/ 2346983 h 3483210"/>
                        <a:gd name="connsiteX8" fmla="*/ 1046554 w 7527803"/>
                        <a:gd name="connsiteY8" fmla="*/ 2179343 h 3483210"/>
                        <a:gd name="connsiteX9" fmla="*/ 1610434 w 7527803"/>
                        <a:gd name="connsiteY9" fmla="*/ 1927883 h 3483210"/>
                        <a:gd name="connsiteX10" fmla="*/ 2441014 w 7527803"/>
                        <a:gd name="connsiteY10" fmla="*/ 1645943 h 3483210"/>
                        <a:gd name="connsiteX11" fmla="*/ 3142054 w 7527803"/>
                        <a:gd name="connsiteY11" fmla="*/ 1447823 h 3483210"/>
                        <a:gd name="connsiteX12" fmla="*/ 4018354 w 7527803"/>
                        <a:gd name="connsiteY12" fmla="*/ 1150643 h 3483210"/>
                        <a:gd name="connsiteX13" fmla="*/ 5275654 w 7527803"/>
                        <a:gd name="connsiteY13" fmla="*/ 647723 h 3483210"/>
                        <a:gd name="connsiteX14" fmla="*/ 5969074 w 7527803"/>
                        <a:gd name="connsiteY14" fmla="*/ 403883 h 3483210"/>
                        <a:gd name="connsiteX15" fmla="*/ 6913954 w 7527803"/>
                        <a:gd name="connsiteY15" fmla="*/ 91463 h 3483210"/>
                        <a:gd name="connsiteX16" fmla="*/ 7355914 w 7527803"/>
                        <a:gd name="connsiteY16" fmla="*/ 23 h 3483210"/>
                        <a:gd name="connsiteX17" fmla="*/ 7523554 w 7527803"/>
                        <a:gd name="connsiteY17" fmla="*/ 83843 h 3483210"/>
                        <a:gd name="connsiteX18" fmla="*/ 7394014 w 7527803"/>
                        <a:gd name="connsiteY18" fmla="*/ 205763 h 3483210"/>
                        <a:gd name="connsiteX19" fmla="*/ 6593914 w 7527803"/>
                        <a:gd name="connsiteY19" fmla="*/ 777263 h 3483210"/>
                        <a:gd name="connsiteX20" fmla="*/ 4894654 w 7527803"/>
                        <a:gd name="connsiteY20" fmla="*/ 1752623 h 3483210"/>
                        <a:gd name="connsiteX21" fmla="*/ 2562934 w 7527803"/>
                        <a:gd name="connsiteY21" fmla="*/ 2697503 h 3483210"/>
                        <a:gd name="connsiteX22" fmla="*/ 856054 w 7527803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11152 w 7525801"/>
                        <a:gd name="connsiteY4" fmla="*/ 282704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11152 w 7525801"/>
                        <a:gd name="connsiteY4" fmla="*/ 282704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210"/>
                        <a:gd name="connsiteX1" fmla="*/ 198732 w 7525801"/>
                        <a:gd name="connsiteY1" fmla="*/ 3482363 h 3483210"/>
                        <a:gd name="connsiteX2" fmla="*/ 612 w 7525801"/>
                        <a:gd name="connsiteY2" fmla="*/ 3375683 h 3483210"/>
                        <a:gd name="connsiteX3" fmla="*/ 244452 w 7525801"/>
                        <a:gd name="connsiteY3" fmla="*/ 3063263 h 3483210"/>
                        <a:gd name="connsiteX4" fmla="*/ 541632 w 7525801"/>
                        <a:gd name="connsiteY4" fmla="*/ 2857523 h 3483210"/>
                        <a:gd name="connsiteX5" fmla="*/ 610212 w 7525801"/>
                        <a:gd name="connsiteY5" fmla="*/ 2727983 h 3483210"/>
                        <a:gd name="connsiteX6" fmla="*/ 648312 w 7525801"/>
                        <a:gd name="connsiteY6" fmla="*/ 2476523 h 3483210"/>
                        <a:gd name="connsiteX7" fmla="*/ 754992 w 7525801"/>
                        <a:gd name="connsiteY7" fmla="*/ 2346983 h 3483210"/>
                        <a:gd name="connsiteX8" fmla="*/ 1044552 w 7525801"/>
                        <a:gd name="connsiteY8" fmla="*/ 2179343 h 3483210"/>
                        <a:gd name="connsiteX9" fmla="*/ 1608432 w 7525801"/>
                        <a:gd name="connsiteY9" fmla="*/ 1927883 h 3483210"/>
                        <a:gd name="connsiteX10" fmla="*/ 2439012 w 7525801"/>
                        <a:gd name="connsiteY10" fmla="*/ 1645943 h 3483210"/>
                        <a:gd name="connsiteX11" fmla="*/ 3140052 w 7525801"/>
                        <a:gd name="connsiteY11" fmla="*/ 1447823 h 3483210"/>
                        <a:gd name="connsiteX12" fmla="*/ 4016352 w 7525801"/>
                        <a:gd name="connsiteY12" fmla="*/ 1150643 h 3483210"/>
                        <a:gd name="connsiteX13" fmla="*/ 5273652 w 7525801"/>
                        <a:gd name="connsiteY13" fmla="*/ 647723 h 3483210"/>
                        <a:gd name="connsiteX14" fmla="*/ 5967072 w 7525801"/>
                        <a:gd name="connsiteY14" fmla="*/ 403883 h 3483210"/>
                        <a:gd name="connsiteX15" fmla="*/ 6911952 w 7525801"/>
                        <a:gd name="connsiteY15" fmla="*/ 91463 h 3483210"/>
                        <a:gd name="connsiteX16" fmla="*/ 7353912 w 7525801"/>
                        <a:gd name="connsiteY16" fmla="*/ 23 h 3483210"/>
                        <a:gd name="connsiteX17" fmla="*/ 7521552 w 7525801"/>
                        <a:gd name="connsiteY17" fmla="*/ 83843 h 3483210"/>
                        <a:gd name="connsiteX18" fmla="*/ 7392012 w 7525801"/>
                        <a:gd name="connsiteY18" fmla="*/ 205763 h 3483210"/>
                        <a:gd name="connsiteX19" fmla="*/ 6591912 w 7525801"/>
                        <a:gd name="connsiteY19" fmla="*/ 777263 h 3483210"/>
                        <a:gd name="connsiteX20" fmla="*/ 4892652 w 7525801"/>
                        <a:gd name="connsiteY20" fmla="*/ 1752623 h 3483210"/>
                        <a:gd name="connsiteX21" fmla="*/ 2560932 w 7525801"/>
                        <a:gd name="connsiteY21" fmla="*/ 2697503 h 3483210"/>
                        <a:gd name="connsiteX22" fmla="*/ 854052 w 7525801"/>
                        <a:gd name="connsiteY22" fmla="*/ 3345203 h 3483210"/>
                        <a:gd name="connsiteX0" fmla="*/ 854052 w 7525801"/>
                        <a:gd name="connsiteY0" fmla="*/ 3345203 h 3483076"/>
                        <a:gd name="connsiteX1" fmla="*/ 198732 w 7525801"/>
                        <a:gd name="connsiteY1" fmla="*/ 3482363 h 3483076"/>
                        <a:gd name="connsiteX2" fmla="*/ 612 w 7525801"/>
                        <a:gd name="connsiteY2" fmla="*/ 3375683 h 3483076"/>
                        <a:gd name="connsiteX3" fmla="*/ 244452 w 7525801"/>
                        <a:gd name="connsiteY3" fmla="*/ 3124223 h 3483076"/>
                        <a:gd name="connsiteX4" fmla="*/ 541632 w 7525801"/>
                        <a:gd name="connsiteY4" fmla="*/ 2857523 h 3483076"/>
                        <a:gd name="connsiteX5" fmla="*/ 610212 w 7525801"/>
                        <a:gd name="connsiteY5" fmla="*/ 2727983 h 3483076"/>
                        <a:gd name="connsiteX6" fmla="*/ 648312 w 7525801"/>
                        <a:gd name="connsiteY6" fmla="*/ 2476523 h 3483076"/>
                        <a:gd name="connsiteX7" fmla="*/ 754992 w 7525801"/>
                        <a:gd name="connsiteY7" fmla="*/ 2346983 h 3483076"/>
                        <a:gd name="connsiteX8" fmla="*/ 1044552 w 7525801"/>
                        <a:gd name="connsiteY8" fmla="*/ 2179343 h 3483076"/>
                        <a:gd name="connsiteX9" fmla="*/ 1608432 w 7525801"/>
                        <a:gd name="connsiteY9" fmla="*/ 1927883 h 3483076"/>
                        <a:gd name="connsiteX10" fmla="*/ 2439012 w 7525801"/>
                        <a:gd name="connsiteY10" fmla="*/ 1645943 h 3483076"/>
                        <a:gd name="connsiteX11" fmla="*/ 3140052 w 7525801"/>
                        <a:gd name="connsiteY11" fmla="*/ 1447823 h 3483076"/>
                        <a:gd name="connsiteX12" fmla="*/ 4016352 w 7525801"/>
                        <a:gd name="connsiteY12" fmla="*/ 1150643 h 3483076"/>
                        <a:gd name="connsiteX13" fmla="*/ 5273652 w 7525801"/>
                        <a:gd name="connsiteY13" fmla="*/ 647723 h 3483076"/>
                        <a:gd name="connsiteX14" fmla="*/ 5967072 w 7525801"/>
                        <a:gd name="connsiteY14" fmla="*/ 403883 h 3483076"/>
                        <a:gd name="connsiteX15" fmla="*/ 6911952 w 7525801"/>
                        <a:gd name="connsiteY15" fmla="*/ 91463 h 3483076"/>
                        <a:gd name="connsiteX16" fmla="*/ 7353912 w 7525801"/>
                        <a:gd name="connsiteY16" fmla="*/ 23 h 3483076"/>
                        <a:gd name="connsiteX17" fmla="*/ 7521552 w 7525801"/>
                        <a:gd name="connsiteY17" fmla="*/ 83843 h 3483076"/>
                        <a:gd name="connsiteX18" fmla="*/ 7392012 w 7525801"/>
                        <a:gd name="connsiteY18" fmla="*/ 205763 h 3483076"/>
                        <a:gd name="connsiteX19" fmla="*/ 6591912 w 7525801"/>
                        <a:gd name="connsiteY19" fmla="*/ 777263 h 3483076"/>
                        <a:gd name="connsiteX20" fmla="*/ 4892652 w 7525801"/>
                        <a:gd name="connsiteY20" fmla="*/ 1752623 h 3483076"/>
                        <a:gd name="connsiteX21" fmla="*/ 2560932 w 7525801"/>
                        <a:gd name="connsiteY21" fmla="*/ 2697503 h 3483076"/>
                        <a:gd name="connsiteX22" fmla="*/ 854052 w 7525801"/>
                        <a:gd name="connsiteY22" fmla="*/ 3345203 h 3483076"/>
                        <a:gd name="connsiteX0" fmla="*/ 854052 w 7525801"/>
                        <a:gd name="connsiteY0" fmla="*/ 3345203 h 3483076"/>
                        <a:gd name="connsiteX1" fmla="*/ 198732 w 7525801"/>
                        <a:gd name="connsiteY1" fmla="*/ 3482363 h 3483076"/>
                        <a:gd name="connsiteX2" fmla="*/ 612 w 7525801"/>
                        <a:gd name="connsiteY2" fmla="*/ 3375683 h 3483076"/>
                        <a:gd name="connsiteX3" fmla="*/ 244452 w 7525801"/>
                        <a:gd name="connsiteY3" fmla="*/ 3124223 h 3483076"/>
                        <a:gd name="connsiteX4" fmla="*/ 572112 w 7525801"/>
                        <a:gd name="connsiteY4" fmla="*/ 2918483 h 3483076"/>
                        <a:gd name="connsiteX5" fmla="*/ 610212 w 7525801"/>
                        <a:gd name="connsiteY5" fmla="*/ 2727983 h 3483076"/>
                        <a:gd name="connsiteX6" fmla="*/ 648312 w 7525801"/>
                        <a:gd name="connsiteY6" fmla="*/ 2476523 h 3483076"/>
                        <a:gd name="connsiteX7" fmla="*/ 754992 w 7525801"/>
                        <a:gd name="connsiteY7" fmla="*/ 2346983 h 3483076"/>
                        <a:gd name="connsiteX8" fmla="*/ 1044552 w 7525801"/>
                        <a:gd name="connsiteY8" fmla="*/ 2179343 h 3483076"/>
                        <a:gd name="connsiteX9" fmla="*/ 1608432 w 7525801"/>
                        <a:gd name="connsiteY9" fmla="*/ 1927883 h 3483076"/>
                        <a:gd name="connsiteX10" fmla="*/ 2439012 w 7525801"/>
                        <a:gd name="connsiteY10" fmla="*/ 1645943 h 3483076"/>
                        <a:gd name="connsiteX11" fmla="*/ 3140052 w 7525801"/>
                        <a:gd name="connsiteY11" fmla="*/ 1447823 h 3483076"/>
                        <a:gd name="connsiteX12" fmla="*/ 4016352 w 7525801"/>
                        <a:gd name="connsiteY12" fmla="*/ 1150643 h 3483076"/>
                        <a:gd name="connsiteX13" fmla="*/ 5273652 w 7525801"/>
                        <a:gd name="connsiteY13" fmla="*/ 647723 h 3483076"/>
                        <a:gd name="connsiteX14" fmla="*/ 5967072 w 7525801"/>
                        <a:gd name="connsiteY14" fmla="*/ 403883 h 3483076"/>
                        <a:gd name="connsiteX15" fmla="*/ 6911952 w 7525801"/>
                        <a:gd name="connsiteY15" fmla="*/ 91463 h 3483076"/>
                        <a:gd name="connsiteX16" fmla="*/ 7353912 w 7525801"/>
                        <a:gd name="connsiteY16" fmla="*/ 23 h 3483076"/>
                        <a:gd name="connsiteX17" fmla="*/ 7521552 w 7525801"/>
                        <a:gd name="connsiteY17" fmla="*/ 83843 h 3483076"/>
                        <a:gd name="connsiteX18" fmla="*/ 7392012 w 7525801"/>
                        <a:gd name="connsiteY18" fmla="*/ 205763 h 3483076"/>
                        <a:gd name="connsiteX19" fmla="*/ 6591912 w 7525801"/>
                        <a:gd name="connsiteY19" fmla="*/ 777263 h 3483076"/>
                        <a:gd name="connsiteX20" fmla="*/ 4892652 w 7525801"/>
                        <a:gd name="connsiteY20" fmla="*/ 1752623 h 3483076"/>
                        <a:gd name="connsiteX21" fmla="*/ 2560932 w 7525801"/>
                        <a:gd name="connsiteY21" fmla="*/ 2697503 h 3483076"/>
                        <a:gd name="connsiteX22" fmla="*/ 854052 w 7525801"/>
                        <a:gd name="connsiteY22" fmla="*/ 3345203 h 3483076"/>
                        <a:gd name="connsiteX0" fmla="*/ 855162 w 7526911"/>
                        <a:gd name="connsiteY0" fmla="*/ 3345203 h 3483011"/>
                        <a:gd name="connsiteX1" fmla="*/ 199842 w 7526911"/>
                        <a:gd name="connsiteY1" fmla="*/ 3482363 h 3483011"/>
                        <a:gd name="connsiteX2" fmla="*/ 1722 w 7526911"/>
                        <a:gd name="connsiteY2" fmla="*/ 3375683 h 3483011"/>
                        <a:gd name="connsiteX3" fmla="*/ 131262 w 7526911"/>
                        <a:gd name="connsiteY3" fmla="*/ 3162323 h 3483011"/>
                        <a:gd name="connsiteX4" fmla="*/ 573222 w 7526911"/>
                        <a:gd name="connsiteY4" fmla="*/ 2918483 h 3483011"/>
                        <a:gd name="connsiteX5" fmla="*/ 611322 w 7526911"/>
                        <a:gd name="connsiteY5" fmla="*/ 2727983 h 3483011"/>
                        <a:gd name="connsiteX6" fmla="*/ 649422 w 7526911"/>
                        <a:gd name="connsiteY6" fmla="*/ 2476523 h 3483011"/>
                        <a:gd name="connsiteX7" fmla="*/ 756102 w 7526911"/>
                        <a:gd name="connsiteY7" fmla="*/ 2346983 h 3483011"/>
                        <a:gd name="connsiteX8" fmla="*/ 1045662 w 7526911"/>
                        <a:gd name="connsiteY8" fmla="*/ 2179343 h 3483011"/>
                        <a:gd name="connsiteX9" fmla="*/ 1609542 w 7526911"/>
                        <a:gd name="connsiteY9" fmla="*/ 1927883 h 3483011"/>
                        <a:gd name="connsiteX10" fmla="*/ 2440122 w 7526911"/>
                        <a:gd name="connsiteY10" fmla="*/ 1645943 h 3483011"/>
                        <a:gd name="connsiteX11" fmla="*/ 3141162 w 7526911"/>
                        <a:gd name="connsiteY11" fmla="*/ 1447823 h 3483011"/>
                        <a:gd name="connsiteX12" fmla="*/ 4017462 w 7526911"/>
                        <a:gd name="connsiteY12" fmla="*/ 1150643 h 3483011"/>
                        <a:gd name="connsiteX13" fmla="*/ 5274762 w 7526911"/>
                        <a:gd name="connsiteY13" fmla="*/ 647723 h 3483011"/>
                        <a:gd name="connsiteX14" fmla="*/ 5968182 w 7526911"/>
                        <a:gd name="connsiteY14" fmla="*/ 403883 h 3483011"/>
                        <a:gd name="connsiteX15" fmla="*/ 6913062 w 7526911"/>
                        <a:gd name="connsiteY15" fmla="*/ 91463 h 3483011"/>
                        <a:gd name="connsiteX16" fmla="*/ 7355022 w 7526911"/>
                        <a:gd name="connsiteY16" fmla="*/ 23 h 3483011"/>
                        <a:gd name="connsiteX17" fmla="*/ 7522662 w 7526911"/>
                        <a:gd name="connsiteY17" fmla="*/ 83843 h 3483011"/>
                        <a:gd name="connsiteX18" fmla="*/ 7393122 w 7526911"/>
                        <a:gd name="connsiteY18" fmla="*/ 205763 h 3483011"/>
                        <a:gd name="connsiteX19" fmla="*/ 6593022 w 7526911"/>
                        <a:gd name="connsiteY19" fmla="*/ 777263 h 3483011"/>
                        <a:gd name="connsiteX20" fmla="*/ 4893762 w 7526911"/>
                        <a:gd name="connsiteY20" fmla="*/ 1752623 h 3483011"/>
                        <a:gd name="connsiteX21" fmla="*/ 2562042 w 7526911"/>
                        <a:gd name="connsiteY21" fmla="*/ 2697503 h 3483011"/>
                        <a:gd name="connsiteX22" fmla="*/ 855162 w 7526911"/>
                        <a:gd name="connsiteY22" fmla="*/ 3345203 h 3483011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754460 w 7525269"/>
                        <a:gd name="connsiteY7" fmla="*/ 2346983 h 3483062"/>
                        <a:gd name="connsiteX8" fmla="*/ 1044020 w 7525269"/>
                        <a:gd name="connsiteY8" fmla="*/ 217934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754460 w 7525269"/>
                        <a:gd name="connsiteY7" fmla="*/ 2346983 h 3483062"/>
                        <a:gd name="connsiteX8" fmla="*/ 1303100 w 7525269"/>
                        <a:gd name="connsiteY8" fmla="*/ 212600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1044020 w 7525269"/>
                        <a:gd name="connsiteY7" fmla="*/ 2324123 h 3483062"/>
                        <a:gd name="connsiteX8" fmla="*/ 1303100 w 7525269"/>
                        <a:gd name="connsiteY8" fmla="*/ 2126003 h 3483062"/>
                        <a:gd name="connsiteX9" fmla="*/ 1607900 w 7525269"/>
                        <a:gd name="connsiteY9" fmla="*/ 1927883 h 3483062"/>
                        <a:gd name="connsiteX10" fmla="*/ 2438480 w 7525269"/>
                        <a:gd name="connsiteY10" fmla="*/ 1645943 h 3483062"/>
                        <a:gd name="connsiteX11" fmla="*/ 3139520 w 7525269"/>
                        <a:gd name="connsiteY11" fmla="*/ 1447823 h 3483062"/>
                        <a:gd name="connsiteX12" fmla="*/ 4015820 w 7525269"/>
                        <a:gd name="connsiteY12" fmla="*/ 1150643 h 3483062"/>
                        <a:gd name="connsiteX13" fmla="*/ 5273120 w 7525269"/>
                        <a:gd name="connsiteY13" fmla="*/ 647723 h 3483062"/>
                        <a:gd name="connsiteX14" fmla="*/ 5966540 w 7525269"/>
                        <a:gd name="connsiteY14" fmla="*/ 403883 h 3483062"/>
                        <a:gd name="connsiteX15" fmla="*/ 6911420 w 7525269"/>
                        <a:gd name="connsiteY15" fmla="*/ 91463 h 3483062"/>
                        <a:gd name="connsiteX16" fmla="*/ 7353380 w 7525269"/>
                        <a:gd name="connsiteY16" fmla="*/ 23 h 3483062"/>
                        <a:gd name="connsiteX17" fmla="*/ 7521020 w 7525269"/>
                        <a:gd name="connsiteY17" fmla="*/ 83843 h 3483062"/>
                        <a:gd name="connsiteX18" fmla="*/ 7391480 w 7525269"/>
                        <a:gd name="connsiteY18" fmla="*/ 205763 h 3483062"/>
                        <a:gd name="connsiteX19" fmla="*/ 6591380 w 7525269"/>
                        <a:gd name="connsiteY19" fmla="*/ 777263 h 3483062"/>
                        <a:gd name="connsiteX20" fmla="*/ 4892120 w 7525269"/>
                        <a:gd name="connsiteY20" fmla="*/ 1752623 h 3483062"/>
                        <a:gd name="connsiteX21" fmla="*/ 2560400 w 7525269"/>
                        <a:gd name="connsiteY21" fmla="*/ 2697503 h 3483062"/>
                        <a:gd name="connsiteX22" fmla="*/ 853520 w 7525269"/>
                        <a:gd name="connsiteY22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647780 w 7525269"/>
                        <a:gd name="connsiteY6" fmla="*/ 247652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09680 w 7525269"/>
                        <a:gd name="connsiteY5" fmla="*/ 272798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71580 w 7525269"/>
                        <a:gd name="connsiteY4" fmla="*/ 2918483 h 3483062"/>
                        <a:gd name="connsiteX5" fmla="*/ 693500 w 7525269"/>
                        <a:gd name="connsiteY5" fmla="*/ 259844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10620 w 7525269"/>
                        <a:gd name="connsiteY4" fmla="*/ 2926103 h 3483062"/>
                        <a:gd name="connsiteX5" fmla="*/ 693500 w 7525269"/>
                        <a:gd name="connsiteY5" fmla="*/ 259844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510620 w 7525269"/>
                        <a:gd name="connsiteY4" fmla="*/ 2926103 h 3483062"/>
                        <a:gd name="connsiteX5" fmla="*/ 739220 w 7525269"/>
                        <a:gd name="connsiteY5" fmla="*/ 255272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37340 w 7525269"/>
                        <a:gd name="connsiteY6" fmla="*/ 240794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83060 w 7525269"/>
                        <a:gd name="connsiteY6" fmla="*/ 238508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75262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25269"/>
                        <a:gd name="connsiteY0" fmla="*/ 3345203 h 3483062"/>
                        <a:gd name="connsiteX1" fmla="*/ 198200 w 7525269"/>
                        <a:gd name="connsiteY1" fmla="*/ 3482363 h 3483062"/>
                        <a:gd name="connsiteX2" fmla="*/ 80 w 7525269"/>
                        <a:gd name="connsiteY2" fmla="*/ 3375683 h 3483062"/>
                        <a:gd name="connsiteX3" fmla="*/ 213440 w 7525269"/>
                        <a:gd name="connsiteY3" fmla="*/ 3131843 h 3483062"/>
                        <a:gd name="connsiteX4" fmla="*/ 602060 w 7525269"/>
                        <a:gd name="connsiteY4" fmla="*/ 2849903 h 3483062"/>
                        <a:gd name="connsiteX5" fmla="*/ 739220 w 7525269"/>
                        <a:gd name="connsiteY5" fmla="*/ 2552723 h 3483062"/>
                        <a:gd name="connsiteX6" fmla="*/ 983060 w 7525269"/>
                        <a:gd name="connsiteY6" fmla="*/ 2385083 h 3483062"/>
                        <a:gd name="connsiteX7" fmla="*/ 1303100 w 7525269"/>
                        <a:gd name="connsiteY7" fmla="*/ 2126003 h 3483062"/>
                        <a:gd name="connsiteX8" fmla="*/ 1607900 w 7525269"/>
                        <a:gd name="connsiteY8" fmla="*/ 1927883 h 3483062"/>
                        <a:gd name="connsiteX9" fmla="*/ 2438480 w 7525269"/>
                        <a:gd name="connsiteY9" fmla="*/ 1645943 h 3483062"/>
                        <a:gd name="connsiteX10" fmla="*/ 3139520 w 7525269"/>
                        <a:gd name="connsiteY10" fmla="*/ 1447823 h 3483062"/>
                        <a:gd name="connsiteX11" fmla="*/ 4015820 w 7525269"/>
                        <a:gd name="connsiteY11" fmla="*/ 1150643 h 3483062"/>
                        <a:gd name="connsiteX12" fmla="*/ 5273120 w 7525269"/>
                        <a:gd name="connsiteY12" fmla="*/ 647723 h 3483062"/>
                        <a:gd name="connsiteX13" fmla="*/ 5966540 w 7525269"/>
                        <a:gd name="connsiteY13" fmla="*/ 403883 h 3483062"/>
                        <a:gd name="connsiteX14" fmla="*/ 6911420 w 7525269"/>
                        <a:gd name="connsiteY14" fmla="*/ 91463 h 3483062"/>
                        <a:gd name="connsiteX15" fmla="*/ 7353380 w 7525269"/>
                        <a:gd name="connsiteY15" fmla="*/ 23 h 3483062"/>
                        <a:gd name="connsiteX16" fmla="*/ 7521020 w 7525269"/>
                        <a:gd name="connsiteY16" fmla="*/ 83843 h 3483062"/>
                        <a:gd name="connsiteX17" fmla="*/ 7391480 w 7525269"/>
                        <a:gd name="connsiteY17" fmla="*/ 205763 h 3483062"/>
                        <a:gd name="connsiteX18" fmla="*/ 6591380 w 7525269"/>
                        <a:gd name="connsiteY18" fmla="*/ 777263 h 3483062"/>
                        <a:gd name="connsiteX19" fmla="*/ 4892120 w 7525269"/>
                        <a:gd name="connsiteY19" fmla="*/ 1584983 h 3483062"/>
                        <a:gd name="connsiteX20" fmla="*/ 2560400 w 7525269"/>
                        <a:gd name="connsiteY20" fmla="*/ 2697503 h 3483062"/>
                        <a:gd name="connsiteX21" fmla="*/ 853520 w 7525269"/>
                        <a:gd name="connsiteY21" fmla="*/ 3345203 h 3483062"/>
                        <a:gd name="connsiteX0" fmla="*/ 853520 w 7545358"/>
                        <a:gd name="connsiteY0" fmla="*/ 3345203 h 3483062"/>
                        <a:gd name="connsiteX1" fmla="*/ 198200 w 7545358"/>
                        <a:gd name="connsiteY1" fmla="*/ 3482363 h 3483062"/>
                        <a:gd name="connsiteX2" fmla="*/ 80 w 7545358"/>
                        <a:gd name="connsiteY2" fmla="*/ 3375683 h 3483062"/>
                        <a:gd name="connsiteX3" fmla="*/ 213440 w 7545358"/>
                        <a:gd name="connsiteY3" fmla="*/ 3131843 h 3483062"/>
                        <a:gd name="connsiteX4" fmla="*/ 602060 w 7545358"/>
                        <a:gd name="connsiteY4" fmla="*/ 2849903 h 3483062"/>
                        <a:gd name="connsiteX5" fmla="*/ 739220 w 7545358"/>
                        <a:gd name="connsiteY5" fmla="*/ 2552723 h 3483062"/>
                        <a:gd name="connsiteX6" fmla="*/ 983060 w 7545358"/>
                        <a:gd name="connsiteY6" fmla="*/ 2385083 h 3483062"/>
                        <a:gd name="connsiteX7" fmla="*/ 1303100 w 7545358"/>
                        <a:gd name="connsiteY7" fmla="*/ 2126003 h 3483062"/>
                        <a:gd name="connsiteX8" fmla="*/ 1607900 w 7545358"/>
                        <a:gd name="connsiteY8" fmla="*/ 1927883 h 3483062"/>
                        <a:gd name="connsiteX9" fmla="*/ 2438480 w 7545358"/>
                        <a:gd name="connsiteY9" fmla="*/ 1645943 h 3483062"/>
                        <a:gd name="connsiteX10" fmla="*/ 3139520 w 7545358"/>
                        <a:gd name="connsiteY10" fmla="*/ 1447823 h 3483062"/>
                        <a:gd name="connsiteX11" fmla="*/ 4015820 w 7545358"/>
                        <a:gd name="connsiteY11" fmla="*/ 1150643 h 3483062"/>
                        <a:gd name="connsiteX12" fmla="*/ 5273120 w 7545358"/>
                        <a:gd name="connsiteY12" fmla="*/ 647723 h 3483062"/>
                        <a:gd name="connsiteX13" fmla="*/ 5966540 w 7545358"/>
                        <a:gd name="connsiteY13" fmla="*/ 403883 h 3483062"/>
                        <a:gd name="connsiteX14" fmla="*/ 6911420 w 7545358"/>
                        <a:gd name="connsiteY14" fmla="*/ 91463 h 3483062"/>
                        <a:gd name="connsiteX15" fmla="*/ 7353380 w 7545358"/>
                        <a:gd name="connsiteY15" fmla="*/ 23 h 3483062"/>
                        <a:gd name="connsiteX16" fmla="*/ 7521020 w 7545358"/>
                        <a:gd name="connsiteY16" fmla="*/ 83843 h 3483062"/>
                        <a:gd name="connsiteX17" fmla="*/ 7391480 w 7545358"/>
                        <a:gd name="connsiteY17" fmla="*/ 205763 h 3483062"/>
                        <a:gd name="connsiteX18" fmla="*/ 6141800 w 7545358"/>
                        <a:gd name="connsiteY18" fmla="*/ 952523 h 3483062"/>
                        <a:gd name="connsiteX19" fmla="*/ 4892120 w 7545358"/>
                        <a:gd name="connsiteY19" fmla="*/ 1584983 h 3483062"/>
                        <a:gd name="connsiteX20" fmla="*/ 2560400 w 7545358"/>
                        <a:gd name="connsiteY20" fmla="*/ 2697503 h 3483062"/>
                        <a:gd name="connsiteX21" fmla="*/ 853520 w 7545358"/>
                        <a:gd name="connsiteY21" fmla="*/ 3345203 h 3483062"/>
                        <a:gd name="connsiteX0" fmla="*/ 853520 w 7547113"/>
                        <a:gd name="connsiteY0" fmla="*/ 3345203 h 3483062"/>
                        <a:gd name="connsiteX1" fmla="*/ 198200 w 7547113"/>
                        <a:gd name="connsiteY1" fmla="*/ 3482363 h 3483062"/>
                        <a:gd name="connsiteX2" fmla="*/ 80 w 7547113"/>
                        <a:gd name="connsiteY2" fmla="*/ 3375683 h 3483062"/>
                        <a:gd name="connsiteX3" fmla="*/ 213440 w 7547113"/>
                        <a:gd name="connsiteY3" fmla="*/ 3131843 h 3483062"/>
                        <a:gd name="connsiteX4" fmla="*/ 602060 w 7547113"/>
                        <a:gd name="connsiteY4" fmla="*/ 2849903 h 3483062"/>
                        <a:gd name="connsiteX5" fmla="*/ 739220 w 7547113"/>
                        <a:gd name="connsiteY5" fmla="*/ 2552723 h 3483062"/>
                        <a:gd name="connsiteX6" fmla="*/ 983060 w 7547113"/>
                        <a:gd name="connsiteY6" fmla="*/ 2385083 h 3483062"/>
                        <a:gd name="connsiteX7" fmla="*/ 1303100 w 7547113"/>
                        <a:gd name="connsiteY7" fmla="*/ 2126003 h 3483062"/>
                        <a:gd name="connsiteX8" fmla="*/ 1607900 w 7547113"/>
                        <a:gd name="connsiteY8" fmla="*/ 1927883 h 3483062"/>
                        <a:gd name="connsiteX9" fmla="*/ 2438480 w 7547113"/>
                        <a:gd name="connsiteY9" fmla="*/ 1645943 h 3483062"/>
                        <a:gd name="connsiteX10" fmla="*/ 3139520 w 7547113"/>
                        <a:gd name="connsiteY10" fmla="*/ 1447823 h 3483062"/>
                        <a:gd name="connsiteX11" fmla="*/ 4015820 w 7547113"/>
                        <a:gd name="connsiteY11" fmla="*/ 1150643 h 3483062"/>
                        <a:gd name="connsiteX12" fmla="*/ 5273120 w 7547113"/>
                        <a:gd name="connsiteY12" fmla="*/ 647723 h 3483062"/>
                        <a:gd name="connsiteX13" fmla="*/ 5966540 w 7547113"/>
                        <a:gd name="connsiteY13" fmla="*/ 403883 h 3483062"/>
                        <a:gd name="connsiteX14" fmla="*/ 6911420 w 7547113"/>
                        <a:gd name="connsiteY14" fmla="*/ 91463 h 3483062"/>
                        <a:gd name="connsiteX15" fmla="*/ 7353380 w 7547113"/>
                        <a:gd name="connsiteY15" fmla="*/ 23 h 3483062"/>
                        <a:gd name="connsiteX16" fmla="*/ 7521020 w 7547113"/>
                        <a:gd name="connsiteY16" fmla="*/ 83843 h 3483062"/>
                        <a:gd name="connsiteX17" fmla="*/ 7391480 w 7547113"/>
                        <a:gd name="connsiteY17" fmla="*/ 205763 h 3483062"/>
                        <a:gd name="connsiteX18" fmla="*/ 6111320 w 7547113"/>
                        <a:gd name="connsiteY18" fmla="*/ 922043 h 3483062"/>
                        <a:gd name="connsiteX19" fmla="*/ 4892120 w 7547113"/>
                        <a:gd name="connsiteY19" fmla="*/ 1584983 h 3483062"/>
                        <a:gd name="connsiteX20" fmla="*/ 2560400 w 7547113"/>
                        <a:gd name="connsiteY20" fmla="*/ 2697503 h 3483062"/>
                        <a:gd name="connsiteX21" fmla="*/ 853520 w 7547113"/>
                        <a:gd name="connsiteY21" fmla="*/ 3345203 h 3483062"/>
                        <a:gd name="connsiteX0" fmla="*/ 853520 w 7525655"/>
                        <a:gd name="connsiteY0" fmla="*/ 3345207 h 3483066"/>
                        <a:gd name="connsiteX1" fmla="*/ 198200 w 7525655"/>
                        <a:gd name="connsiteY1" fmla="*/ 3482367 h 3483066"/>
                        <a:gd name="connsiteX2" fmla="*/ 80 w 7525655"/>
                        <a:gd name="connsiteY2" fmla="*/ 3375687 h 3483066"/>
                        <a:gd name="connsiteX3" fmla="*/ 213440 w 7525655"/>
                        <a:gd name="connsiteY3" fmla="*/ 3131847 h 3483066"/>
                        <a:gd name="connsiteX4" fmla="*/ 602060 w 7525655"/>
                        <a:gd name="connsiteY4" fmla="*/ 2849907 h 3483066"/>
                        <a:gd name="connsiteX5" fmla="*/ 739220 w 7525655"/>
                        <a:gd name="connsiteY5" fmla="*/ 2552727 h 3483066"/>
                        <a:gd name="connsiteX6" fmla="*/ 983060 w 7525655"/>
                        <a:gd name="connsiteY6" fmla="*/ 2385087 h 3483066"/>
                        <a:gd name="connsiteX7" fmla="*/ 1303100 w 7525655"/>
                        <a:gd name="connsiteY7" fmla="*/ 2126007 h 3483066"/>
                        <a:gd name="connsiteX8" fmla="*/ 1607900 w 7525655"/>
                        <a:gd name="connsiteY8" fmla="*/ 1927887 h 3483066"/>
                        <a:gd name="connsiteX9" fmla="*/ 2438480 w 7525655"/>
                        <a:gd name="connsiteY9" fmla="*/ 1645947 h 3483066"/>
                        <a:gd name="connsiteX10" fmla="*/ 3139520 w 7525655"/>
                        <a:gd name="connsiteY10" fmla="*/ 1447827 h 3483066"/>
                        <a:gd name="connsiteX11" fmla="*/ 4015820 w 7525655"/>
                        <a:gd name="connsiteY11" fmla="*/ 1150647 h 3483066"/>
                        <a:gd name="connsiteX12" fmla="*/ 5273120 w 7525655"/>
                        <a:gd name="connsiteY12" fmla="*/ 647727 h 3483066"/>
                        <a:gd name="connsiteX13" fmla="*/ 5966540 w 7525655"/>
                        <a:gd name="connsiteY13" fmla="*/ 403887 h 3483066"/>
                        <a:gd name="connsiteX14" fmla="*/ 6911420 w 7525655"/>
                        <a:gd name="connsiteY14" fmla="*/ 91467 h 3483066"/>
                        <a:gd name="connsiteX15" fmla="*/ 7353380 w 7525655"/>
                        <a:gd name="connsiteY15" fmla="*/ 27 h 3483066"/>
                        <a:gd name="connsiteX16" fmla="*/ 7521020 w 7525655"/>
                        <a:gd name="connsiteY16" fmla="*/ 83847 h 3483066"/>
                        <a:gd name="connsiteX17" fmla="*/ 7193360 w 7525655"/>
                        <a:gd name="connsiteY17" fmla="*/ 251487 h 3483066"/>
                        <a:gd name="connsiteX18" fmla="*/ 6111320 w 7525655"/>
                        <a:gd name="connsiteY18" fmla="*/ 922047 h 3483066"/>
                        <a:gd name="connsiteX19" fmla="*/ 4892120 w 7525655"/>
                        <a:gd name="connsiteY19" fmla="*/ 1584987 h 3483066"/>
                        <a:gd name="connsiteX20" fmla="*/ 2560400 w 7525655"/>
                        <a:gd name="connsiteY20" fmla="*/ 2697507 h 3483066"/>
                        <a:gd name="connsiteX21" fmla="*/ 853520 w 7525655"/>
                        <a:gd name="connsiteY21" fmla="*/ 3345207 h 3483066"/>
                        <a:gd name="connsiteX0" fmla="*/ 853520 w 7522326"/>
                        <a:gd name="connsiteY0" fmla="*/ 3497587 h 3635446"/>
                        <a:gd name="connsiteX1" fmla="*/ 198200 w 7522326"/>
                        <a:gd name="connsiteY1" fmla="*/ 3634747 h 3635446"/>
                        <a:gd name="connsiteX2" fmla="*/ 80 w 7522326"/>
                        <a:gd name="connsiteY2" fmla="*/ 3528067 h 3635446"/>
                        <a:gd name="connsiteX3" fmla="*/ 213440 w 7522326"/>
                        <a:gd name="connsiteY3" fmla="*/ 3284227 h 3635446"/>
                        <a:gd name="connsiteX4" fmla="*/ 602060 w 7522326"/>
                        <a:gd name="connsiteY4" fmla="*/ 3002287 h 3635446"/>
                        <a:gd name="connsiteX5" fmla="*/ 739220 w 7522326"/>
                        <a:gd name="connsiteY5" fmla="*/ 2705107 h 3635446"/>
                        <a:gd name="connsiteX6" fmla="*/ 983060 w 7522326"/>
                        <a:gd name="connsiteY6" fmla="*/ 2537467 h 3635446"/>
                        <a:gd name="connsiteX7" fmla="*/ 1303100 w 7522326"/>
                        <a:gd name="connsiteY7" fmla="*/ 2278387 h 3635446"/>
                        <a:gd name="connsiteX8" fmla="*/ 1607900 w 7522326"/>
                        <a:gd name="connsiteY8" fmla="*/ 2080267 h 3635446"/>
                        <a:gd name="connsiteX9" fmla="*/ 2438480 w 7522326"/>
                        <a:gd name="connsiteY9" fmla="*/ 1798327 h 3635446"/>
                        <a:gd name="connsiteX10" fmla="*/ 3139520 w 7522326"/>
                        <a:gd name="connsiteY10" fmla="*/ 1600207 h 3635446"/>
                        <a:gd name="connsiteX11" fmla="*/ 4015820 w 7522326"/>
                        <a:gd name="connsiteY11" fmla="*/ 1303027 h 3635446"/>
                        <a:gd name="connsiteX12" fmla="*/ 5273120 w 7522326"/>
                        <a:gd name="connsiteY12" fmla="*/ 800107 h 3635446"/>
                        <a:gd name="connsiteX13" fmla="*/ 5966540 w 7522326"/>
                        <a:gd name="connsiteY13" fmla="*/ 556267 h 3635446"/>
                        <a:gd name="connsiteX14" fmla="*/ 6911420 w 7522326"/>
                        <a:gd name="connsiteY14" fmla="*/ 243847 h 3635446"/>
                        <a:gd name="connsiteX15" fmla="*/ 7292420 w 7522326"/>
                        <a:gd name="connsiteY15" fmla="*/ 7 h 3635446"/>
                        <a:gd name="connsiteX16" fmla="*/ 7521020 w 7522326"/>
                        <a:gd name="connsiteY16" fmla="*/ 236227 h 3635446"/>
                        <a:gd name="connsiteX17" fmla="*/ 7193360 w 7522326"/>
                        <a:gd name="connsiteY17" fmla="*/ 403867 h 3635446"/>
                        <a:gd name="connsiteX18" fmla="*/ 6111320 w 7522326"/>
                        <a:gd name="connsiteY18" fmla="*/ 1074427 h 3635446"/>
                        <a:gd name="connsiteX19" fmla="*/ 4892120 w 7522326"/>
                        <a:gd name="connsiteY19" fmla="*/ 1737367 h 3635446"/>
                        <a:gd name="connsiteX20" fmla="*/ 2560400 w 7522326"/>
                        <a:gd name="connsiteY20" fmla="*/ 2849887 h 3635446"/>
                        <a:gd name="connsiteX21" fmla="*/ 853520 w 7522326"/>
                        <a:gd name="connsiteY21" fmla="*/ 3497587 h 3635446"/>
                        <a:gd name="connsiteX0" fmla="*/ 853520 w 7327857"/>
                        <a:gd name="connsiteY0" fmla="*/ 3497609 h 3635468"/>
                        <a:gd name="connsiteX1" fmla="*/ 198200 w 7327857"/>
                        <a:gd name="connsiteY1" fmla="*/ 3634769 h 3635468"/>
                        <a:gd name="connsiteX2" fmla="*/ 80 w 7327857"/>
                        <a:gd name="connsiteY2" fmla="*/ 3528089 h 3635468"/>
                        <a:gd name="connsiteX3" fmla="*/ 213440 w 7327857"/>
                        <a:gd name="connsiteY3" fmla="*/ 3284249 h 3635468"/>
                        <a:gd name="connsiteX4" fmla="*/ 602060 w 7327857"/>
                        <a:gd name="connsiteY4" fmla="*/ 3002309 h 3635468"/>
                        <a:gd name="connsiteX5" fmla="*/ 739220 w 7327857"/>
                        <a:gd name="connsiteY5" fmla="*/ 2705129 h 3635468"/>
                        <a:gd name="connsiteX6" fmla="*/ 983060 w 7327857"/>
                        <a:gd name="connsiteY6" fmla="*/ 2537489 h 3635468"/>
                        <a:gd name="connsiteX7" fmla="*/ 1303100 w 7327857"/>
                        <a:gd name="connsiteY7" fmla="*/ 2278409 h 3635468"/>
                        <a:gd name="connsiteX8" fmla="*/ 1607900 w 7327857"/>
                        <a:gd name="connsiteY8" fmla="*/ 2080289 h 3635468"/>
                        <a:gd name="connsiteX9" fmla="*/ 2438480 w 7327857"/>
                        <a:gd name="connsiteY9" fmla="*/ 1798349 h 3635468"/>
                        <a:gd name="connsiteX10" fmla="*/ 3139520 w 7327857"/>
                        <a:gd name="connsiteY10" fmla="*/ 1600229 h 3635468"/>
                        <a:gd name="connsiteX11" fmla="*/ 4015820 w 7327857"/>
                        <a:gd name="connsiteY11" fmla="*/ 1303049 h 3635468"/>
                        <a:gd name="connsiteX12" fmla="*/ 5273120 w 7327857"/>
                        <a:gd name="connsiteY12" fmla="*/ 800129 h 3635468"/>
                        <a:gd name="connsiteX13" fmla="*/ 5966540 w 7327857"/>
                        <a:gd name="connsiteY13" fmla="*/ 556289 h 3635468"/>
                        <a:gd name="connsiteX14" fmla="*/ 6911420 w 7327857"/>
                        <a:gd name="connsiteY14" fmla="*/ 243869 h 3635468"/>
                        <a:gd name="connsiteX15" fmla="*/ 7292420 w 7327857"/>
                        <a:gd name="connsiteY15" fmla="*/ 29 h 3635468"/>
                        <a:gd name="connsiteX16" fmla="*/ 7300040 w 7327857"/>
                        <a:gd name="connsiteY16" fmla="*/ 228629 h 3635468"/>
                        <a:gd name="connsiteX17" fmla="*/ 7193360 w 7327857"/>
                        <a:gd name="connsiteY17" fmla="*/ 403889 h 3635468"/>
                        <a:gd name="connsiteX18" fmla="*/ 6111320 w 7327857"/>
                        <a:gd name="connsiteY18" fmla="*/ 1074449 h 3635468"/>
                        <a:gd name="connsiteX19" fmla="*/ 4892120 w 7327857"/>
                        <a:gd name="connsiteY19" fmla="*/ 1737389 h 3635468"/>
                        <a:gd name="connsiteX20" fmla="*/ 2560400 w 7327857"/>
                        <a:gd name="connsiteY20" fmla="*/ 2849909 h 3635468"/>
                        <a:gd name="connsiteX21" fmla="*/ 853520 w 7327857"/>
                        <a:gd name="connsiteY21" fmla="*/ 3497609 h 3635468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5273120 w 7372377"/>
                        <a:gd name="connsiteY12" fmla="*/ 801501 h 3636840"/>
                        <a:gd name="connsiteX13" fmla="*/ 5966540 w 7372377"/>
                        <a:gd name="connsiteY13" fmla="*/ 55766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5273120 w 7372377"/>
                        <a:gd name="connsiteY12" fmla="*/ 80150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4015820 w 7372377"/>
                        <a:gd name="connsiteY11" fmla="*/ 1304421 h 3636840"/>
                        <a:gd name="connsiteX12" fmla="*/ 4754960 w 7372377"/>
                        <a:gd name="connsiteY12" fmla="*/ 90818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72377"/>
                        <a:gd name="connsiteY0" fmla="*/ 3498981 h 3636840"/>
                        <a:gd name="connsiteX1" fmla="*/ 198200 w 7372377"/>
                        <a:gd name="connsiteY1" fmla="*/ 3636141 h 3636840"/>
                        <a:gd name="connsiteX2" fmla="*/ 80 w 7372377"/>
                        <a:gd name="connsiteY2" fmla="*/ 3529461 h 3636840"/>
                        <a:gd name="connsiteX3" fmla="*/ 213440 w 7372377"/>
                        <a:gd name="connsiteY3" fmla="*/ 3285621 h 3636840"/>
                        <a:gd name="connsiteX4" fmla="*/ 602060 w 7372377"/>
                        <a:gd name="connsiteY4" fmla="*/ 3003681 h 3636840"/>
                        <a:gd name="connsiteX5" fmla="*/ 739220 w 7372377"/>
                        <a:gd name="connsiteY5" fmla="*/ 2706501 h 3636840"/>
                        <a:gd name="connsiteX6" fmla="*/ 983060 w 7372377"/>
                        <a:gd name="connsiteY6" fmla="*/ 2538861 h 3636840"/>
                        <a:gd name="connsiteX7" fmla="*/ 1303100 w 7372377"/>
                        <a:gd name="connsiteY7" fmla="*/ 2279781 h 3636840"/>
                        <a:gd name="connsiteX8" fmla="*/ 1607900 w 7372377"/>
                        <a:gd name="connsiteY8" fmla="*/ 2081661 h 3636840"/>
                        <a:gd name="connsiteX9" fmla="*/ 2438480 w 7372377"/>
                        <a:gd name="connsiteY9" fmla="*/ 1799721 h 3636840"/>
                        <a:gd name="connsiteX10" fmla="*/ 3139520 w 7372377"/>
                        <a:gd name="connsiteY10" fmla="*/ 1601601 h 3636840"/>
                        <a:gd name="connsiteX11" fmla="*/ 3589100 w 7372377"/>
                        <a:gd name="connsiteY11" fmla="*/ 1456821 h 3636840"/>
                        <a:gd name="connsiteX12" fmla="*/ 4754960 w 7372377"/>
                        <a:gd name="connsiteY12" fmla="*/ 908181 h 3636840"/>
                        <a:gd name="connsiteX13" fmla="*/ 5661740 w 7372377"/>
                        <a:gd name="connsiteY13" fmla="*/ 565281 h 3636840"/>
                        <a:gd name="connsiteX14" fmla="*/ 6301820 w 7372377"/>
                        <a:gd name="connsiteY14" fmla="*/ 344301 h 3636840"/>
                        <a:gd name="connsiteX15" fmla="*/ 7292420 w 7372377"/>
                        <a:gd name="connsiteY15" fmla="*/ 1401 h 3636840"/>
                        <a:gd name="connsiteX16" fmla="*/ 7300040 w 7372377"/>
                        <a:gd name="connsiteY16" fmla="*/ 230001 h 3636840"/>
                        <a:gd name="connsiteX17" fmla="*/ 7193360 w 7372377"/>
                        <a:gd name="connsiteY17" fmla="*/ 405261 h 3636840"/>
                        <a:gd name="connsiteX18" fmla="*/ 6111320 w 7372377"/>
                        <a:gd name="connsiteY18" fmla="*/ 1075821 h 3636840"/>
                        <a:gd name="connsiteX19" fmla="*/ 4892120 w 7372377"/>
                        <a:gd name="connsiteY19" fmla="*/ 1738761 h 3636840"/>
                        <a:gd name="connsiteX20" fmla="*/ 2560400 w 7372377"/>
                        <a:gd name="connsiteY20" fmla="*/ 2851281 h 3636840"/>
                        <a:gd name="connsiteX21" fmla="*/ 853520 w 7372377"/>
                        <a:gd name="connsiteY21" fmla="*/ 3498981 h 3636840"/>
                        <a:gd name="connsiteX0" fmla="*/ 853520 w 7351438"/>
                        <a:gd name="connsiteY0" fmla="*/ 3320857 h 3458716"/>
                        <a:gd name="connsiteX1" fmla="*/ 198200 w 7351438"/>
                        <a:gd name="connsiteY1" fmla="*/ 3458017 h 3458716"/>
                        <a:gd name="connsiteX2" fmla="*/ 80 w 7351438"/>
                        <a:gd name="connsiteY2" fmla="*/ 3351337 h 3458716"/>
                        <a:gd name="connsiteX3" fmla="*/ 213440 w 7351438"/>
                        <a:gd name="connsiteY3" fmla="*/ 3107497 h 3458716"/>
                        <a:gd name="connsiteX4" fmla="*/ 602060 w 7351438"/>
                        <a:gd name="connsiteY4" fmla="*/ 2825557 h 3458716"/>
                        <a:gd name="connsiteX5" fmla="*/ 739220 w 7351438"/>
                        <a:gd name="connsiteY5" fmla="*/ 2528377 h 3458716"/>
                        <a:gd name="connsiteX6" fmla="*/ 983060 w 7351438"/>
                        <a:gd name="connsiteY6" fmla="*/ 2360737 h 3458716"/>
                        <a:gd name="connsiteX7" fmla="*/ 1303100 w 7351438"/>
                        <a:gd name="connsiteY7" fmla="*/ 2101657 h 3458716"/>
                        <a:gd name="connsiteX8" fmla="*/ 1607900 w 7351438"/>
                        <a:gd name="connsiteY8" fmla="*/ 1903537 h 3458716"/>
                        <a:gd name="connsiteX9" fmla="*/ 2438480 w 7351438"/>
                        <a:gd name="connsiteY9" fmla="*/ 1621597 h 3458716"/>
                        <a:gd name="connsiteX10" fmla="*/ 3139520 w 7351438"/>
                        <a:gd name="connsiteY10" fmla="*/ 1423477 h 3458716"/>
                        <a:gd name="connsiteX11" fmla="*/ 3589100 w 7351438"/>
                        <a:gd name="connsiteY11" fmla="*/ 1278697 h 3458716"/>
                        <a:gd name="connsiteX12" fmla="*/ 4754960 w 7351438"/>
                        <a:gd name="connsiteY12" fmla="*/ 730057 h 3458716"/>
                        <a:gd name="connsiteX13" fmla="*/ 5661740 w 7351438"/>
                        <a:gd name="connsiteY13" fmla="*/ 387157 h 3458716"/>
                        <a:gd name="connsiteX14" fmla="*/ 6301820 w 7351438"/>
                        <a:gd name="connsiteY14" fmla="*/ 166177 h 3458716"/>
                        <a:gd name="connsiteX15" fmla="*/ 6751400 w 7351438"/>
                        <a:gd name="connsiteY15" fmla="*/ 6157 h 3458716"/>
                        <a:gd name="connsiteX16" fmla="*/ 7300040 w 7351438"/>
                        <a:gd name="connsiteY16" fmla="*/ 51877 h 3458716"/>
                        <a:gd name="connsiteX17" fmla="*/ 7193360 w 7351438"/>
                        <a:gd name="connsiteY17" fmla="*/ 227137 h 3458716"/>
                        <a:gd name="connsiteX18" fmla="*/ 6111320 w 7351438"/>
                        <a:gd name="connsiteY18" fmla="*/ 897697 h 3458716"/>
                        <a:gd name="connsiteX19" fmla="*/ 4892120 w 7351438"/>
                        <a:gd name="connsiteY19" fmla="*/ 1560637 h 3458716"/>
                        <a:gd name="connsiteX20" fmla="*/ 2560400 w 7351438"/>
                        <a:gd name="connsiteY20" fmla="*/ 2673157 h 3458716"/>
                        <a:gd name="connsiteX21" fmla="*/ 853520 w 7351438"/>
                        <a:gd name="connsiteY21" fmla="*/ 3320857 h 3458716"/>
                        <a:gd name="connsiteX0" fmla="*/ 853520 w 7292498"/>
                        <a:gd name="connsiteY0" fmla="*/ 3360840 h 3498699"/>
                        <a:gd name="connsiteX1" fmla="*/ 198200 w 7292498"/>
                        <a:gd name="connsiteY1" fmla="*/ 3498000 h 3498699"/>
                        <a:gd name="connsiteX2" fmla="*/ 80 w 7292498"/>
                        <a:gd name="connsiteY2" fmla="*/ 3391320 h 3498699"/>
                        <a:gd name="connsiteX3" fmla="*/ 213440 w 7292498"/>
                        <a:gd name="connsiteY3" fmla="*/ 3147480 h 3498699"/>
                        <a:gd name="connsiteX4" fmla="*/ 602060 w 7292498"/>
                        <a:gd name="connsiteY4" fmla="*/ 2865540 h 3498699"/>
                        <a:gd name="connsiteX5" fmla="*/ 739220 w 7292498"/>
                        <a:gd name="connsiteY5" fmla="*/ 2568360 h 3498699"/>
                        <a:gd name="connsiteX6" fmla="*/ 983060 w 7292498"/>
                        <a:gd name="connsiteY6" fmla="*/ 2400720 h 3498699"/>
                        <a:gd name="connsiteX7" fmla="*/ 1303100 w 7292498"/>
                        <a:gd name="connsiteY7" fmla="*/ 2141640 h 3498699"/>
                        <a:gd name="connsiteX8" fmla="*/ 1607900 w 7292498"/>
                        <a:gd name="connsiteY8" fmla="*/ 1943520 h 3498699"/>
                        <a:gd name="connsiteX9" fmla="*/ 2438480 w 7292498"/>
                        <a:gd name="connsiteY9" fmla="*/ 1661580 h 3498699"/>
                        <a:gd name="connsiteX10" fmla="*/ 3139520 w 7292498"/>
                        <a:gd name="connsiteY10" fmla="*/ 1463460 h 3498699"/>
                        <a:gd name="connsiteX11" fmla="*/ 3589100 w 7292498"/>
                        <a:gd name="connsiteY11" fmla="*/ 1318680 h 3498699"/>
                        <a:gd name="connsiteX12" fmla="*/ 4754960 w 7292498"/>
                        <a:gd name="connsiteY12" fmla="*/ 770040 h 3498699"/>
                        <a:gd name="connsiteX13" fmla="*/ 5661740 w 7292498"/>
                        <a:gd name="connsiteY13" fmla="*/ 427140 h 3498699"/>
                        <a:gd name="connsiteX14" fmla="*/ 6301820 w 7292498"/>
                        <a:gd name="connsiteY14" fmla="*/ 206160 h 3498699"/>
                        <a:gd name="connsiteX15" fmla="*/ 6751400 w 7292498"/>
                        <a:gd name="connsiteY15" fmla="*/ 46140 h 3498699"/>
                        <a:gd name="connsiteX16" fmla="*/ 7193360 w 7292498"/>
                        <a:gd name="connsiteY16" fmla="*/ 15660 h 3498699"/>
                        <a:gd name="connsiteX17" fmla="*/ 7193360 w 7292498"/>
                        <a:gd name="connsiteY17" fmla="*/ 267120 h 3498699"/>
                        <a:gd name="connsiteX18" fmla="*/ 6111320 w 7292498"/>
                        <a:gd name="connsiteY18" fmla="*/ 937680 h 3498699"/>
                        <a:gd name="connsiteX19" fmla="*/ 4892120 w 7292498"/>
                        <a:gd name="connsiteY19" fmla="*/ 1600620 h 3498699"/>
                        <a:gd name="connsiteX20" fmla="*/ 2560400 w 7292498"/>
                        <a:gd name="connsiteY20" fmla="*/ 2713140 h 3498699"/>
                        <a:gd name="connsiteX21" fmla="*/ 853520 w 7292498"/>
                        <a:gd name="connsiteY21" fmla="*/ 3360840 h 3498699"/>
                        <a:gd name="connsiteX0" fmla="*/ 853520 w 7283126"/>
                        <a:gd name="connsiteY0" fmla="*/ 3360840 h 3498699"/>
                        <a:gd name="connsiteX1" fmla="*/ 198200 w 7283126"/>
                        <a:gd name="connsiteY1" fmla="*/ 3498000 h 3498699"/>
                        <a:gd name="connsiteX2" fmla="*/ 80 w 7283126"/>
                        <a:gd name="connsiteY2" fmla="*/ 3391320 h 3498699"/>
                        <a:gd name="connsiteX3" fmla="*/ 213440 w 7283126"/>
                        <a:gd name="connsiteY3" fmla="*/ 3147480 h 3498699"/>
                        <a:gd name="connsiteX4" fmla="*/ 602060 w 7283126"/>
                        <a:gd name="connsiteY4" fmla="*/ 2865540 h 3498699"/>
                        <a:gd name="connsiteX5" fmla="*/ 739220 w 7283126"/>
                        <a:gd name="connsiteY5" fmla="*/ 2568360 h 3498699"/>
                        <a:gd name="connsiteX6" fmla="*/ 983060 w 7283126"/>
                        <a:gd name="connsiteY6" fmla="*/ 2400720 h 3498699"/>
                        <a:gd name="connsiteX7" fmla="*/ 1303100 w 7283126"/>
                        <a:gd name="connsiteY7" fmla="*/ 2141640 h 3498699"/>
                        <a:gd name="connsiteX8" fmla="*/ 1607900 w 7283126"/>
                        <a:gd name="connsiteY8" fmla="*/ 1943520 h 3498699"/>
                        <a:gd name="connsiteX9" fmla="*/ 2438480 w 7283126"/>
                        <a:gd name="connsiteY9" fmla="*/ 1661580 h 3498699"/>
                        <a:gd name="connsiteX10" fmla="*/ 3139520 w 7283126"/>
                        <a:gd name="connsiteY10" fmla="*/ 1463460 h 3498699"/>
                        <a:gd name="connsiteX11" fmla="*/ 3589100 w 7283126"/>
                        <a:gd name="connsiteY11" fmla="*/ 1318680 h 3498699"/>
                        <a:gd name="connsiteX12" fmla="*/ 4754960 w 7283126"/>
                        <a:gd name="connsiteY12" fmla="*/ 770040 h 3498699"/>
                        <a:gd name="connsiteX13" fmla="*/ 5661740 w 7283126"/>
                        <a:gd name="connsiteY13" fmla="*/ 427140 h 3498699"/>
                        <a:gd name="connsiteX14" fmla="*/ 6301820 w 7283126"/>
                        <a:gd name="connsiteY14" fmla="*/ 206160 h 3498699"/>
                        <a:gd name="connsiteX15" fmla="*/ 6751400 w 7283126"/>
                        <a:gd name="connsiteY15" fmla="*/ 46140 h 3498699"/>
                        <a:gd name="connsiteX16" fmla="*/ 7170500 w 7283126"/>
                        <a:gd name="connsiteY16" fmla="*/ 15660 h 3498699"/>
                        <a:gd name="connsiteX17" fmla="*/ 7193360 w 7283126"/>
                        <a:gd name="connsiteY17" fmla="*/ 267120 h 3498699"/>
                        <a:gd name="connsiteX18" fmla="*/ 6111320 w 7283126"/>
                        <a:gd name="connsiteY18" fmla="*/ 937680 h 3498699"/>
                        <a:gd name="connsiteX19" fmla="*/ 4892120 w 7283126"/>
                        <a:gd name="connsiteY19" fmla="*/ 1600620 h 3498699"/>
                        <a:gd name="connsiteX20" fmla="*/ 2560400 w 7283126"/>
                        <a:gd name="connsiteY20" fmla="*/ 2713140 h 3498699"/>
                        <a:gd name="connsiteX21" fmla="*/ 853520 w 7283126"/>
                        <a:gd name="connsiteY21" fmla="*/ 3360840 h 3498699"/>
                        <a:gd name="connsiteX0" fmla="*/ 853520 w 7300159"/>
                        <a:gd name="connsiteY0" fmla="*/ 3355805 h 3493664"/>
                        <a:gd name="connsiteX1" fmla="*/ 198200 w 7300159"/>
                        <a:gd name="connsiteY1" fmla="*/ 3492965 h 3493664"/>
                        <a:gd name="connsiteX2" fmla="*/ 80 w 7300159"/>
                        <a:gd name="connsiteY2" fmla="*/ 3386285 h 3493664"/>
                        <a:gd name="connsiteX3" fmla="*/ 213440 w 7300159"/>
                        <a:gd name="connsiteY3" fmla="*/ 3142445 h 3493664"/>
                        <a:gd name="connsiteX4" fmla="*/ 602060 w 7300159"/>
                        <a:gd name="connsiteY4" fmla="*/ 2860505 h 3493664"/>
                        <a:gd name="connsiteX5" fmla="*/ 739220 w 7300159"/>
                        <a:gd name="connsiteY5" fmla="*/ 2563325 h 3493664"/>
                        <a:gd name="connsiteX6" fmla="*/ 983060 w 7300159"/>
                        <a:gd name="connsiteY6" fmla="*/ 2395685 h 3493664"/>
                        <a:gd name="connsiteX7" fmla="*/ 1303100 w 7300159"/>
                        <a:gd name="connsiteY7" fmla="*/ 2136605 h 3493664"/>
                        <a:gd name="connsiteX8" fmla="*/ 1607900 w 7300159"/>
                        <a:gd name="connsiteY8" fmla="*/ 1938485 h 3493664"/>
                        <a:gd name="connsiteX9" fmla="*/ 2438480 w 7300159"/>
                        <a:gd name="connsiteY9" fmla="*/ 1656545 h 3493664"/>
                        <a:gd name="connsiteX10" fmla="*/ 3139520 w 7300159"/>
                        <a:gd name="connsiteY10" fmla="*/ 1458425 h 3493664"/>
                        <a:gd name="connsiteX11" fmla="*/ 3589100 w 7300159"/>
                        <a:gd name="connsiteY11" fmla="*/ 1313645 h 3493664"/>
                        <a:gd name="connsiteX12" fmla="*/ 4754960 w 7300159"/>
                        <a:gd name="connsiteY12" fmla="*/ 765005 h 3493664"/>
                        <a:gd name="connsiteX13" fmla="*/ 5661740 w 7300159"/>
                        <a:gd name="connsiteY13" fmla="*/ 422105 h 3493664"/>
                        <a:gd name="connsiteX14" fmla="*/ 6301820 w 7300159"/>
                        <a:gd name="connsiteY14" fmla="*/ 201125 h 3493664"/>
                        <a:gd name="connsiteX15" fmla="*/ 6751400 w 7300159"/>
                        <a:gd name="connsiteY15" fmla="*/ 41105 h 3493664"/>
                        <a:gd name="connsiteX16" fmla="*/ 7170500 w 7300159"/>
                        <a:gd name="connsiteY16" fmla="*/ 10625 h 3493664"/>
                        <a:gd name="connsiteX17" fmla="*/ 7216220 w 7300159"/>
                        <a:gd name="connsiteY17" fmla="*/ 193505 h 3493664"/>
                        <a:gd name="connsiteX18" fmla="*/ 6111320 w 7300159"/>
                        <a:gd name="connsiteY18" fmla="*/ 932645 h 3493664"/>
                        <a:gd name="connsiteX19" fmla="*/ 4892120 w 7300159"/>
                        <a:gd name="connsiteY19" fmla="*/ 1595585 h 3493664"/>
                        <a:gd name="connsiteX20" fmla="*/ 2560400 w 7300159"/>
                        <a:gd name="connsiteY20" fmla="*/ 2708105 h 3493664"/>
                        <a:gd name="connsiteX21" fmla="*/ 853520 w 7300159"/>
                        <a:gd name="connsiteY21" fmla="*/ 3355805 h 3493664"/>
                        <a:gd name="connsiteX0" fmla="*/ 853520 w 7279877"/>
                        <a:gd name="connsiteY0" fmla="*/ 3355805 h 3493664"/>
                        <a:gd name="connsiteX1" fmla="*/ 198200 w 7279877"/>
                        <a:gd name="connsiteY1" fmla="*/ 3492965 h 3493664"/>
                        <a:gd name="connsiteX2" fmla="*/ 80 w 7279877"/>
                        <a:gd name="connsiteY2" fmla="*/ 3386285 h 3493664"/>
                        <a:gd name="connsiteX3" fmla="*/ 213440 w 7279877"/>
                        <a:gd name="connsiteY3" fmla="*/ 3142445 h 3493664"/>
                        <a:gd name="connsiteX4" fmla="*/ 602060 w 7279877"/>
                        <a:gd name="connsiteY4" fmla="*/ 2860505 h 3493664"/>
                        <a:gd name="connsiteX5" fmla="*/ 739220 w 7279877"/>
                        <a:gd name="connsiteY5" fmla="*/ 2563325 h 3493664"/>
                        <a:gd name="connsiteX6" fmla="*/ 983060 w 7279877"/>
                        <a:gd name="connsiteY6" fmla="*/ 2395685 h 3493664"/>
                        <a:gd name="connsiteX7" fmla="*/ 1303100 w 7279877"/>
                        <a:gd name="connsiteY7" fmla="*/ 2136605 h 3493664"/>
                        <a:gd name="connsiteX8" fmla="*/ 1607900 w 7279877"/>
                        <a:gd name="connsiteY8" fmla="*/ 1938485 h 3493664"/>
                        <a:gd name="connsiteX9" fmla="*/ 2438480 w 7279877"/>
                        <a:gd name="connsiteY9" fmla="*/ 1656545 h 3493664"/>
                        <a:gd name="connsiteX10" fmla="*/ 3139520 w 7279877"/>
                        <a:gd name="connsiteY10" fmla="*/ 1458425 h 3493664"/>
                        <a:gd name="connsiteX11" fmla="*/ 3589100 w 7279877"/>
                        <a:gd name="connsiteY11" fmla="*/ 1313645 h 3493664"/>
                        <a:gd name="connsiteX12" fmla="*/ 4754960 w 7279877"/>
                        <a:gd name="connsiteY12" fmla="*/ 765005 h 3493664"/>
                        <a:gd name="connsiteX13" fmla="*/ 5661740 w 7279877"/>
                        <a:gd name="connsiteY13" fmla="*/ 422105 h 3493664"/>
                        <a:gd name="connsiteX14" fmla="*/ 6301820 w 7279877"/>
                        <a:gd name="connsiteY14" fmla="*/ 201125 h 3493664"/>
                        <a:gd name="connsiteX15" fmla="*/ 6751400 w 7279877"/>
                        <a:gd name="connsiteY15" fmla="*/ 41105 h 3493664"/>
                        <a:gd name="connsiteX16" fmla="*/ 7170500 w 7279877"/>
                        <a:gd name="connsiteY16" fmla="*/ 10625 h 3493664"/>
                        <a:gd name="connsiteX17" fmla="*/ 7216220 w 7279877"/>
                        <a:gd name="connsiteY17" fmla="*/ 193505 h 3493664"/>
                        <a:gd name="connsiteX18" fmla="*/ 6111320 w 7279877"/>
                        <a:gd name="connsiteY18" fmla="*/ 932645 h 3493664"/>
                        <a:gd name="connsiteX19" fmla="*/ 4892120 w 7279877"/>
                        <a:gd name="connsiteY19" fmla="*/ 1595585 h 3493664"/>
                        <a:gd name="connsiteX20" fmla="*/ 2560400 w 7279877"/>
                        <a:gd name="connsiteY20" fmla="*/ 2708105 h 3493664"/>
                        <a:gd name="connsiteX21" fmla="*/ 853520 w 7279877"/>
                        <a:gd name="connsiteY21" fmla="*/ 3355805 h 3493664"/>
                        <a:gd name="connsiteX0" fmla="*/ 853520 w 7281118"/>
                        <a:gd name="connsiteY0" fmla="*/ 3348316 h 3486175"/>
                        <a:gd name="connsiteX1" fmla="*/ 198200 w 7281118"/>
                        <a:gd name="connsiteY1" fmla="*/ 3485476 h 3486175"/>
                        <a:gd name="connsiteX2" fmla="*/ 80 w 7281118"/>
                        <a:gd name="connsiteY2" fmla="*/ 3378796 h 3486175"/>
                        <a:gd name="connsiteX3" fmla="*/ 213440 w 7281118"/>
                        <a:gd name="connsiteY3" fmla="*/ 3134956 h 3486175"/>
                        <a:gd name="connsiteX4" fmla="*/ 602060 w 7281118"/>
                        <a:gd name="connsiteY4" fmla="*/ 2853016 h 3486175"/>
                        <a:gd name="connsiteX5" fmla="*/ 739220 w 7281118"/>
                        <a:gd name="connsiteY5" fmla="*/ 2555836 h 3486175"/>
                        <a:gd name="connsiteX6" fmla="*/ 983060 w 7281118"/>
                        <a:gd name="connsiteY6" fmla="*/ 2388196 h 3486175"/>
                        <a:gd name="connsiteX7" fmla="*/ 1303100 w 7281118"/>
                        <a:gd name="connsiteY7" fmla="*/ 2129116 h 3486175"/>
                        <a:gd name="connsiteX8" fmla="*/ 1607900 w 7281118"/>
                        <a:gd name="connsiteY8" fmla="*/ 1930996 h 3486175"/>
                        <a:gd name="connsiteX9" fmla="*/ 2438480 w 7281118"/>
                        <a:gd name="connsiteY9" fmla="*/ 1649056 h 3486175"/>
                        <a:gd name="connsiteX10" fmla="*/ 3139520 w 7281118"/>
                        <a:gd name="connsiteY10" fmla="*/ 1450936 h 3486175"/>
                        <a:gd name="connsiteX11" fmla="*/ 3589100 w 7281118"/>
                        <a:gd name="connsiteY11" fmla="*/ 1306156 h 3486175"/>
                        <a:gd name="connsiteX12" fmla="*/ 4754960 w 7281118"/>
                        <a:gd name="connsiteY12" fmla="*/ 757516 h 3486175"/>
                        <a:gd name="connsiteX13" fmla="*/ 5661740 w 7281118"/>
                        <a:gd name="connsiteY13" fmla="*/ 414616 h 3486175"/>
                        <a:gd name="connsiteX14" fmla="*/ 6301820 w 7281118"/>
                        <a:gd name="connsiteY14" fmla="*/ 193636 h 3486175"/>
                        <a:gd name="connsiteX15" fmla="*/ 6720920 w 7281118"/>
                        <a:gd name="connsiteY15" fmla="*/ 79336 h 3486175"/>
                        <a:gd name="connsiteX16" fmla="*/ 7170500 w 7281118"/>
                        <a:gd name="connsiteY16" fmla="*/ 3136 h 3486175"/>
                        <a:gd name="connsiteX17" fmla="*/ 7216220 w 7281118"/>
                        <a:gd name="connsiteY17" fmla="*/ 186016 h 3486175"/>
                        <a:gd name="connsiteX18" fmla="*/ 6111320 w 7281118"/>
                        <a:gd name="connsiteY18" fmla="*/ 925156 h 3486175"/>
                        <a:gd name="connsiteX19" fmla="*/ 4892120 w 7281118"/>
                        <a:gd name="connsiteY19" fmla="*/ 1588096 h 3486175"/>
                        <a:gd name="connsiteX20" fmla="*/ 2560400 w 7281118"/>
                        <a:gd name="connsiteY20" fmla="*/ 2700616 h 3486175"/>
                        <a:gd name="connsiteX21" fmla="*/ 853520 w 7281118"/>
                        <a:gd name="connsiteY21" fmla="*/ 3348316 h 3486175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303100 w 7281118"/>
                        <a:gd name="connsiteY7" fmla="*/ 2129560 h 3486619"/>
                        <a:gd name="connsiteX8" fmla="*/ 1607900 w 7281118"/>
                        <a:gd name="connsiteY8" fmla="*/ 1931440 h 3486619"/>
                        <a:gd name="connsiteX9" fmla="*/ 2438480 w 7281118"/>
                        <a:gd name="connsiteY9" fmla="*/ 1649500 h 3486619"/>
                        <a:gd name="connsiteX10" fmla="*/ 3139520 w 7281118"/>
                        <a:gd name="connsiteY10" fmla="*/ 1451380 h 3486619"/>
                        <a:gd name="connsiteX11" fmla="*/ 3589100 w 7281118"/>
                        <a:gd name="connsiteY11" fmla="*/ 1306600 h 3486619"/>
                        <a:gd name="connsiteX12" fmla="*/ 4754960 w 7281118"/>
                        <a:gd name="connsiteY12" fmla="*/ 757960 h 3486619"/>
                        <a:gd name="connsiteX13" fmla="*/ 5661740 w 7281118"/>
                        <a:gd name="connsiteY13" fmla="*/ 415060 h 3486619"/>
                        <a:gd name="connsiteX14" fmla="*/ 6187520 w 7281118"/>
                        <a:gd name="connsiteY14" fmla="*/ 255040 h 3486619"/>
                        <a:gd name="connsiteX15" fmla="*/ 6720920 w 7281118"/>
                        <a:gd name="connsiteY15" fmla="*/ 79780 h 3486619"/>
                        <a:gd name="connsiteX16" fmla="*/ 7170500 w 7281118"/>
                        <a:gd name="connsiteY16" fmla="*/ 3580 h 3486619"/>
                        <a:gd name="connsiteX17" fmla="*/ 7216220 w 7281118"/>
                        <a:gd name="connsiteY17" fmla="*/ 186460 h 3486619"/>
                        <a:gd name="connsiteX18" fmla="*/ 6111320 w 7281118"/>
                        <a:gd name="connsiteY18" fmla="*/ 925600 h 3486619"/>
                        <a:gd name="connsiteX19" fmla="*/ 4892120 w 7281118"/>
                        <a:gd name="connsiteY19" fmla="*/ 1588540 h 3486619"/>
                        <a:gd name="connsiteX20" fmla="*/ 2560400 w 7281118"/>
                        <a:gd name="connsiteY20" fmla="*/ 2701060 h 3486619"/>
                        <a:gd name="connsiteX21" fmla="*/ 853520 w 7281118"/>
                        <a:gd name="connsiteY21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303100 w 7281118"/>
                        <a:gd name="connsiteY7" fmla="*/ 2129560 h 3486619"/>
                        <a:gd name="connsiteX8" fmla="*/ 2438480 w 7281118"/>
                        <a:gd name="connsiteY8" fmla="*/ 164950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438480 w 7281118"/>
                        <a:gd name="connsiteY8" fmla="*/ 164950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499440 w 7281118"/>
                        <a:gd name="connsiteY8" fmla="*/ 190096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139520 w 7281118"/>
                        <a:gd name="connsiteY9" fmla="*/ 1451380 h 3486619"/>
                        <a:gd name="connsiteX10" fmla="*/ 3589100 w 7281118"/>
                        <a:gd name="connsiteY10" fmla="*/ 1306600 h 3486619"/>
                        <a:gd name="connsiteX11" fmla="*/ 4754960 w 7281118"/>
                        <a:gd name="connsiteY11" fmla="*/ 757960 h 3486619"/>
                        <a:gd name="connsiteX12" fmla="*/ 5661740 w 7281118"/>
                        <a:gd name="connsiteY12" fmla="*/ 415060 h 3486619"/>
                        <a:gd name="connsiteX13" fmla="*/ 6187520 w 7281118"/>
                        <a:gd name="connsiteY13" fmla="*/ 255040 h 3486619"/>
                        <a:gd name="connsiteX14" fmla="*/ 6720920 w 7281118"/>
                        <a:gd name="connsiteY14" fmla="*/ 79780 h 3486619"/>
                        <a:gd name="connsiteX15" fmla="*/ 7170500 w 7281118"/>
                        <a:gd name="connsiteY15" fmla="*/ 3580 h 3486619"/>
                        <a:gd name="connsiteX16" fmla="*/ 7216220 w 7281118"/>
                        <a:gd name="connsiteY16" fmla="*/ 186460 h 3486619"/>
                        <a:gd name="connsiteX17" fmla="*/ 6111320 w 7281118"/>
                        <a:gd name="connsiteY17" fmla="*/ 925600 h 3486619"/>
                        <a:gd name="connsiteX18" fmla="*/ 4892120 w 7281118"/>
                        <a:gd name="connsiteY18" fmla="*/ 1588540 h 3486619"/>
                        <a:gd name="connsiteX19" fmla="*/ 2560400 w 7281118"/>
                        <a:gd name="connsiteY19" fmla="*/ 2701060 h 3486619"/>
                        <a:gd name="connsiteX20" fmla="*/ 853520 w 7281118"/>
                        <a:gd name="connsiteY20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89100 w 7281118"/>
                        <a:gd name="connsiteY9" fmla="*/ 1306600 h 3486619"/>
                        <a:gd name="connsiteX10" fmla="*/ 4754960 w 7281118"/>
                        <a:gd name="connsiteY10" fmla="*/ 75796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66240 w 7281118"/>
                        <a:gd name="connsiteY9" fmla="*/ 1344700 h 3486619"/>
                        <a:gd name="connsiteX10" fmla="*/ 4754960 w 7281118"/>
                        <a:gd name="connsiteY10" fmla="*/ 75796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385140 w 7281118"/>
                        <a:gd name="connsiteY8" fmla="*/ 1870480 h 3486619"/>
                        <a:gd name="connsiteX9" fmla="*/ 3566240 w 7281118"/>
                        <a:gd name="connsiteY9" fmla="*/ 13447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566240 w 7281118"/>
                        <a:gd name="connsiteY9" fmla="*/ 13447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762580 w 7281118"/>
                        <a:gd name="connsiteY10" fmla="*/ 80368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953080 w 7281118"/>
                        <a:gd name="connsiteY10" fmla="*/ 697000 h 3486619"/>
                        <a:gd name="connsiteX11" fmla="*/ 5661740 w 7281118"/>
                        <a:gd name="connsiteY11" fmla="*/ 41506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760 h 3486619"/>
                        <a:gd name="connsiteX1" fmla="*/ 198200 w 7281118"/>
                        <a:gd name="connsiteY1" fmla="*/ 3485920 h 3486619"/>
                        <a:gd name="connsiteX2" fmla="*/ 80 w 7281118"/>
                        <a:gd name="connsiteY2" fmla="*/ 3379240 h 3486619"/>
                        <a:gd name="connsiteX3" fmla="*/ 213440 w 7281118"/>
                        <a:gd name="connsiteY3" fmla="*/ 3135400 h 3486619"/>
                        <a:gd name="connsiteX4" fmla="*/ 602060 w 7281118"/>
                        <a:gd name="connsiteY4" fmla="*/ 2853460 h 3486619"/>
                        <a:gd name="connsiteX5" fmla="*/ 739220 w 7281118"/>
                        <a:gd name="connsiteY5" fmla="*/ 2556280 h 3486619"/>
                        <a:gd name="connsiteX6" fmla="*/ 983060 w 7281118"/>
                        <a:gd name="connsiteY6" fmla="*/ 2388640 h 3486619"/>
                        <a:gd name="connsiteX7" fmla="*/ 1554560 w 7281118"/>
                        <a:gd name="connsiteY7" fmla="*/ 2121940 h 3486619"/>
                        <a:gd name="connsiteX8" fmla="*/ 2910920 w 7281118"/>
                        <a:gd name="connsiteY8" fmla="*/ 1641880 h 3486619"/>
                        <a:gd name="connsiteX9" fmla="*/ 3886280 w 7281118"/>
                        <a:gd name="connsiteY9" fmla="*/ 1154200 h 3486619"/>
                        <a:gd name="connsiteX10" fmla="*/ 4953080 w 7281118"/>
                        <a:gd name="connsiteY10" fmla="*/ 697000 h 3486619"/>
                        <a:gd name="connsiteX11" fmla="*/ 5783660 w 7281118"/>
                        <a:gd name="connsiteY11" fmla="*/ 369340 h 3486619"/>
                        <a:gd name="connsiteX12" fmla="*/ 6187520 w 7281118"/>
                        <a:gd name="connsiteY12" fmla="*/ 255040 h 3486619"/>
                        <a:gd name="connsiteX13" fmla="*/ 6720920 w 7281118"/>
                        <a:gd name="connsiteY13" fmla="*/ 79780 h 3486619"/>
                        <a:gd name="connsiteX14" fmla="*/ 7170500 w 7281118"/>
                        <a:gd name="connsiteY14" fmla="*/ 3580 h 3486619"/>
                        <a:gd name="connsiteX15" fmla="*/ 7216220 w 7281118"/>
                        <a:gd name="connsiteY15" fmla="*/ 186460 h 3486619"/>
                        <a:gd name="connsiteX16" fmla="*/ 6111320 w 7281118"/>
                        <a:gd name="connsiteY16" fmla="*/ 925600 h 3486619"/>
                        <a:gd name="connsiteX17" fmla="*/ 4892120 w 7281118"/>
                        <a:gd name="connsiteY17" fmla="*/ 1588540 h 3486619"/>
                        <a:gd name="connsiteX18" fmla="*/ 2560400 w 7281118"/>
                        <a:gd name="connsiteY18" fmla="*/ 2701060 h 3486619"/>
                        <a:gd name="connsiteX19" fmla="*/ 853520 w 7281118"/>
                        <a:gd name="connsiteY19" fmla="*/ 3348760 h 3486619"/>
                        <a:gd name="connsiteX0" fmla="*/ 853520 w 7281118"/>
                        <a:gd name="connsiteY0" fmla="*/ 3348366 h 3486225"/>
                        <a:gd name="connsiteX1" fmla="*/ 198200 w 7281118"/>
                        <a:gd name="connsiteY1" fmla="*/ 3485526 h 3486225"/>
                        <a:gd name="connsiteX2" fmla="*/ 80 w 7281118"/>
                        <a:gd name="connsiteY2" fmla="*/ 3378846 h 3486225"/>
                        <a:gd name="connsiteX3" fmla="*/ 213440 w 7281118"/>
                        <a:gd name="connsiteY3" fmla="*/ 3135006 h 3486225"/>
                        <a:gd name="connsiteX4" fmla="*/ 602060 w 7281118"/>
                        <a:gd name="connsiteY4" fmla="*/ 2853066 h 3486225"/>
                        <a:gd name="connsiteX5" fmla="*/ 739220 w 7281118"/>
                        <a:gd name="connsiteY5" fmla="*/ 2555886 h 3486225"/>
                        <a:gd name="connsiteX6" fmla="*/ 983060 w 7281118"/>
                        <a:gd name="connsiteY6" fmla="*/ 2388246 h 3486225"/>
                        <a:gd name="connsiteX7" fmla="*/ 1554560 w 7281118"/>
                        <a:gd name="connsiteY7" fmla="*/ 2121546 h 3486225"/>
                        <a:gd name="connsiteX8" fmla="*/ 2910920 w 7281118"/>
                        <a:gd name="connsiteY8" fmla="*/ 1641486 h 3486225"/>
                        <a:gd name="connsiteX9" fmla="*/ 3886280 w 7281118"/>
                        <a:gd name="connsiteY9" fmla="*/ 1153806 h 3486225"/>
                        <a:gd name="connsiteX10" fmla="*/ 4953080 w 7281118"/>
                        <a:gd name="connsiteY10" fmla="*/ 696606 h 3486225"/>
                        <a:gd name="connsiteX11" fmla="*/ 5783660 w 7281118"/>
                        <a:gd name="connsiteY11" fmla="*/ 368946 h 3486225"/>
                        <a:gd name="connsiteX12" fmla="*/ 6225620 w 7281118"/>
                        <a:gd name="connsiteY12" fmla="*/ 201306 h 3486225"/>
                        <a:gd name="connsiteX13" fmla="*/ 6720920 w 7281118"/>
                        <a:gd name="connsiteY13" fmla="*/ 79386 h 3486225"/>
                        <a:gd name="connsiteX14" fmla="*/ 7170500 w 7281118"/>
                        <a:gd name="connsiteY14" fmla="*/ 3186 h 3486225"/>
                        <a:gd name="connsiteX15" fmla="*/ 7216220 w 7281118"/>
                        <a:gd name="connsiteY15" fmla="*/ 186066 h 3486225"/>
                        <a:gd name="connsiteX16" fmla="*/ 6111320 w 7281118"/>
                        <a:gd name="connsiteY16" fmla="*/ 925206 h 3486225"/>
                        <a:gd name="connsiteX17" fmla="*/ 4892120 w 7281118"/>
                        <a:gd name="connsiteY17" fmla="*/ 1588146 h 3486225"/>
                        <a:gd name="connsiteX18" fmla="*/ 2560400 w 7281118"/>
                        <a:gd name="connsiteY18" fmla="*/ 2700666 h 3486225"/>
                        <a:gd name="connsiteX19" fmla="*/ 853520 w 7281118"/>
                        <a:gd name="connsiteY19" fmla="*/ 3348366 h 3486225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127235 h 3491914"/>
                        <a:gd name="connsiteX8" fmla="*/ 2910920 w 7281118"/>
                        <a:gd name="connsiteY8" fmla="*/ 16471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1272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983060 w 7281118"/>
                        <a:gd name="connsiteY6" fmla="*/ 239393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61575 h 3491914"/>
                        <a:gd name="connsiteX6" fmla="*/ 1013540 w 7281118"/>
                        <a:gd name="connsiteY6" fmla="*/ 232535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1013540 w 7281118"/>
                        <a:gd name="connsiteY6" fmla="*/ 232535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952580 w 7281118"/>
                        <a:gd name="connsiteY6" fmla="*/ 2317735 h 3491914"/>
                        <a:gd name="connsiteX7" fmla="*/ 1554560 w 7281118"/>
                        <a:gd name="connsiteY7" fmla="*/ 208913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952580 w 7281118"/>
                        <a:gd name="connsiteY6" fmla="*/ 231773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02060 w 7281118"/>
                        <a:gd name="connsiteY4" fmla="*/ 2858755 h 3491914"/>
                        <a:gd name="connsiteX5" fmla="*/ 739220 w 7281118"/>
                        <a:gd name="connsiteY5" fmla="*/ 250061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39220 w 7281118"/>
                        <a:gd name="connsiteY5" fmla="*/ 250061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54460 w 7281118"/>
                        <a:gd name="connsiteY5" fmla="*/ 2477755 h 3491914"/>
                        <a:gd name="connsiteX6" fmla="*/ 1036400 w 7281118"/>
                        <a:gd name="connsiteY6" fmla="*/ 228725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640160 w 7281118"/>
                        <a:gd name="connsiteY4" fmla="*/ 2797795 h 3491914"/>
                        <a:gd name="connsiteX5" fmla="*/ 754460 w 7281118"/>
                        <a:gd name="connsiteY5" fmla="*/ 2477755 h 3491914"/>
                        <a:gd name="connsiteX6" fmla="*/ 1044020 w 7281118"/>
                        <a:gd name="connsiteY6" fmla="*/ 2264395 h 3491914"/>
                        <a:gd name="connsiteX7" fmla="*/ 1592660 w 7281118"/>
                        <a:gd name="connsiteY7" fmla="*/ 2058655 h 3491914"/>
                        <a:gd name="connsiteX8" fmla="*/ 2918540 w 7281118"/>
                        <a:gd name="connsiteY8" fmla="*/ 1609075 h 3491914"/>
                        <a:gd name="connsiteX9" fmla="*/ 3886280 w 7281118"/>
                        <a:gd name="connsiteY9" fmla="*/ 1159495 h 3491914"/>
                        <a:gd name="connsiteX10" fmla="*/ 4953080 w 7281118"/>
                        <a:gd name="connsiteY10" fmla="*/ 702295 h 3491914"/>
                        <a:gd name="connsiteX11" fmla="*/ 5783660 w 7281118"/>
                        <a:gd name="connsiteY11" fmla="*/ 374635 h 3491914"/>
                        <a:gd name="connsiteX12" fmla="*/ 6225620 w 7281118"/>
                        <a:gd name="connsiteY12" fmla="*/ 206995 h 3491914"/>
                        <a:gd name="connsiteX13" fmla="*/ 6720920 w 7281118"/>
                        <a:gd name="connsiteY13" fmla="*/ 46975 h 3491914"/>
                        <a:gd name="connsiteX14" fmla="*/ 7170500 w 7281118"/>
                        <a:gd name="connsiteY14" fmla="*/ 8875 h 3491914"/>
                        <a:gd name="connsiteX15" fmla="*/ 7216220 w 7281118"/>
                        <a:gd name="connsiteY15" fmla="*/ 191755 h 3491914"/>
                        <a:gd name="connsiteX16" fmla="*/ 6111320 w 7281118"/>
                        <a:gd name="connsiteY16" fmla="*/ 930895 h 3491914"/>
                        <a:gd name="connsiteX17" fmla="*/ 4892120 w 7281118"/>
                        <a:gd name="connsiteY17" fmla="*/ 1593835 h 3491914"/>
                        <a:gd name="connsiteX18" fmla="*/ 2560400 w 7281118"/>
                        <a:gd name="connsiteY18" fmla="*/ 2706355 h 3491914"/>
                        <a:gd name="connsiteX19" fmla="*/ 853520 w 7281118"/>
                        <a:gd name="connsiteY19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434419 w 7281118"/>
                        <a:gd name="connsiteY4" fmla="*/ 2950194 h 3491914"/>
                        <a:gd name="connsiteX5" fmla="*/ 640160 w 7281118"/>
                        <a:gd name="connsiteY5" fmla="*/ 2797795 h 3491914"/>
                        <a:gd name="connsiteX6" fmla="*/ 754460 w 7281118"/>
                        <a:gd name="connsiteY6" fmla="*/ 2477755 h 3491914"/>
                        <a:gd name="connsiteX7" fmla="*/ 1044020 w 7281118"/>
                        <a:gd name="connsiteY7" fmla="*/ 2264395 h 3491914"/>
                        <a:gd name="connsiteX8" fmla="*/ 1592660 w 7281118"/>
                        <a:gd name="connsiteY8" fmla="*/ 2058655 h 3491914"/>
                        <a:gd name="connsiteX9" fmla="*/ 2918540 w 7281118"/>
                        <a:gd name="connsiteY9" fmla="*/ 1609075 h 3491914"/>
                        <a:gd name="connsiteX10" fmla="*/ 3886280 w 7281118"/>
                        <a:gd name="connsiteY10" fmla="*/ 1159495 h 3491914"/>
                        <a:gd name="connsiteX11" fmla="*/ 4953080 w 7281118"/>
                        <a:gd name="connsiteY11" fmla="*/ 702295 h 3491914"/>
                        <a:gd name="connsiteX12" fmla="*/ 5783660 w 7281118"/>
                        <a:gd name="connsiteY12" fmla="*/ 374635 h 3491914"/>
                        <a:gd name="connsiteX13" fmla="*/ 6225620 w 7281118"/>
                        <a:gd name="connsiteY13" fmla="*/ 206995 h 3491914"/>
                        <a:gd name="connsiteX14" fmla="*/ 6720920 w 7281118"/>
                        <a:gd name="connsiteY14" fmla="*/ 46975 h 3491914"/>
                        <a:gd name="connsiteX15" fmla="*/ 7170500 w 7281118"/>
                        <a:gd name="connsiteY15" fmla="*/ 8875 h 3491914"/>
                        <a:gd name="connsiteX16" fmla="*/ 7216220 w 7281118"/>
                        <a:gd name="connsiteY16" fmla="*/ 191755 h 3491914"/>
                        <a:gd name="connsiteX17" fmla="*/ 6111320 w 7281118"/>
                        <a:gd name="connsiteY17" fmla="*/ 930895 h 3491914"/>
                        <a:gd name="connsiteX18" fmla="*/ 4892120 w 7281118"/>
                        <a:gd name="connsiteY18" fmla="*/ 1593835 h 3491914"/>
                        <a:gd name="connsiteX19" fmla="*/ 2560400 w 7281118"/>
                        <a:gd name="connsiteY19" fmla="*/ 2706355 h 3491914"/>
                        <a:gd name="connsiteX20" fmla="*/ 853520 w 7281118"/>
                        <a:gd name="connsiteY20" fmla="*/ 3354055 h 3491914"/>
                        <a:gd name="connsiteX0" fmla="*/ 853520 w 7281118"/>
                        <a:gd name="connsiteY0" fmla="*/ 3354055 h 3491914"/>
                        <a:gd name="connsiteX1" fmla="*/ 198200 w 7281118"/>
                        <a:gd name="connsiteY1" fmla="*/ 3491215 h 3491914"/>
                        <a:gd name="connsiteX2" fmla="*/ 80 w 7281118"/>
                        <a:gd name="connsiteY2" fmla="*/ 3384535 h 3491914"/>
                        <a:gd name="connsiteX3" fmla="*/ 213440 w 7281118"/>
                        <a:gd name="connsiteY3" fmla="*/ 3140695 h 3491914"/>
                        <a:gd name="connsiteX4" fmla="*/ 434419 w 7281118"/>
                        <a:gd name="connsiteY4" fmla="*/ 2950194 h 3491914"/>
                        <a:gd name="connsiteX5" fmla="*/ 663020 w 7281118"/>
                        <a:gd name="connsiteY5" fmla="*/ 2752075 h 3491914"/>
                        <a:gd name="connsiteX6" fmla="*/ 754460 w 7281118"/>
                        <a:gd name="connsiteY6" fmla="*/ 2477755 h 3491914"/>
                        <a:gd name="connsiteX7" fmla="*/ 1044020 w 7281118"/>
                        <a:gd name="connsiteY7" fmla="*/ 2264395 h 3491914"/>
                        <a:gd name="connsiteX8" fmla="*/ 1592660 w 7281118"/>
                        <a:gd name="connsiteY8" fmla="*/ 2058655 h 3491914"/>
                        <a:gd name="connsiteX9" fmla="*/ 2918540 w 7281118"/>
                        <a:gd name="connsiteY9" fmla="*/ 1609075 h 3491914"/>
                        <a:gd name="connsiteX10" fmla="*/ 3886280 w 7281118"/>
                        <a:gd name="connsiteY10" fmla="*/ 1159495 h 3491914"/>
                        <a:gd name="connsiteX11" fmla="*/ 4953080 w 7281118"/>
                        <a:gd name="connsiteY11" fmla="*/ 702295 h 3491914"/>
                        <a:gd name="connsiteX12" fmla="*/ 5783660 w 7281118"/>
                        <a:gd name="connsiteY12" fmla="*/ 374635 h 3491914"/>
                        <a:gd name="connsiteX13" fmla="*/ 6225620 w 7281118"/>
                        <a:gd name="connsiteY13" fmla="*/ 206995 h 3491914"/>
                        <a:gd name="connsiteX14" fmla="*/ 6720920 w 7281118"/>
                        <a:gd name="connsiteY14" fmla="*/ 46975 h 3491914"/>
                        <a:gd name="connsiteX15" fmla="*/ 7170500 w 7281118"/>
                        <a:gd name="connsiteY15" fmla="*/ 8875 h 3491914"/>
                        <a:gd name="connsiteX16" fmla="*/ 7216220 w 7281118"/>
                        <a:gd name="connsiteY16" fmla="*/ 191755 h 3491914"/>
                        <a:gd name="connsiteX17" fmla="*/ 6111320 w 7281118"/>
                        <a:gd name="connsiteY17" fmla="*/ 930895 h 3491914"/>
                        <a:gd name="connsiteX18" fmla="*/ 4892120 w 7281118"/>
                        <a:gd name="connsiteY18" fmla="*/ 1593835 h 3491914"/>
                        <a:gd name="connsiteX19" fmla="*/ 2560400 w 7281118"/>
                        <a:gd name="connsiteY19" fmla="*/ 2706355 h 3491914"/>
                        <a:gd name="connsiteX20" fmla="*/ 853520 w 7281118"/>
                        <a:gd name="connsiteY20" fmla="*/ 3354055 h 3491914"/>
                        <a:gd name="connsiteX0" fmla="*/ 853451 w 7281049"/>
                        <a:gd name="connsiteY0" fmla="*/ 3354055 h 3491957"/>
                        <a:gd name="connsiteX1" fmla="*/ 198131 w 7281049"/>
                        <a:gd name="connsiteY1" fmla="*/ 3491215 h 3491957"/>
                        <a:gd name="connsiteX2" fmla="*/ 11 w 7281049"/>
                        <a:gd name="connsiteY2" fmla="*/ 3384535 h 3491957"/>
                        <a:gd name="connsiteX3" fmla="*/ 190511 w 7281049"/>
                        <a:gd name="connsiteY3" fmla="*/ 3117835 h 3491957"/>
                        <a:gd name="connsiteX4" fmla="*/ 434350 w 7281049"/>
                        <a:gd name="connsiteY4" fmla="*/ 2950194 h 3491957"/>
                        <a:gd name="connsiteX5" fmla="*/ 662951 w 7281049"/>
                        <a:gd name="connsiteY5" fmla="*/ 2752075 h 3491957"/>
                        <a:gd name="connsiteX6" fmla="*/ 754391 w 7281049"/>
                        <a:gd name="connsiteY6" fmla="*/ 2477755 h 3491957"/>
                        <a:gd name="connsiteX7" fmla="*/ 1043951 w 7281049"/>
                        <a:gd name="connsiteY7" fmla="*/ 2264395 h 3491957"/>
                        <a:gd name="connsiteX8" fmla="*/ 1592591 w 7281049"/>
                        <a:gd name="connsiteY8" fmla="*/ 2058655 h 3491957"/>
                        <a:gd name="connsiteX9" fmla="*/ 2918471 w 7281049"/>
                        <a:gd name="connsiteY9" fmla="*/ 1609075 h 3491957"/>
                        <a:gd name="connsiteX10" fmla="*/ 3886211 w 7281049"/>
                        <a:gd name="connsiteY10" fmla="*/ 1159495 h 3491957"/>
                        <a:gd name="connsiteX11" fmla="*/ 4953011 w 7281049"/>
                        <a:gd name="connsiteY11" fmla="*/ 702295 h 3491957"/>
                        <a:gd name="connsiteX12" fmla="*/ 5783591 w 7281049"/>
                        <a:gd name="connsiteY12" fmla="*/ 374635 h 3491957"/>
                        <a:gd name="connsiteX13" fmla="*/ 6225551 w 7281049"/>
                        <a:gd name="connsiteY13" fmla="*/ 206995 h 3491957"/>
                        <a:gd name="connsiteX14" fmla="*/ 6720851 w 7281049"/>
                        <a:gd name="connsiteY14" fmla="*/ 46975 h 3491957"/>
                        <a:gd name="connsiteX15" fmla="*/ 7170431 w 7281049"/>
                        <a:gd name="connsiteY15" fmla="*/ 8875 h 3491957"/>
                        <a:gd name="connsiteX16" fmla="*/ 7216151 w 7281049"/>
                        <a:gd name="connsiteY16" fmla="*/ 191755 h 3491957"/>
                        <a:gd name="connsiteX17" fmla="*/ 6111251 w 7281049"/>
                        <a:gd name="connsiteY17" fmla="*/ 930895 h 3491957"/>
                        <a:gd name="connsiteX18" fmla="*/ 4892051 w 7281049"/>
                        <a:gd name="connsiteY18" fmla="*/ 1593835 h 3491957"/>
                        <a:gd name="connsiteX19" fmla="*/ 2560331 w 7281049"/>
                        <a:gd name="connsiteY19" fmla="*/ 2706355 h 3491957"/>
                        <a:gd name="connsiteX20" fmla="*/ 853451 w 7281049"/>
                        <a:gd name="connsiteY20" fmla="*/ 3354055 h 3491957"/>
                        <a:gd name="connsiteX0" fmla="*/ 853745 w 7281343"/>
                        <a:gd name="connsiteY0" fmla="*/ 3354055 h 3491942"/>
                        <a:gd name="connsiteX1" fmla="*/ 198425 w 7281343"/>
                        <a:gd name="connsiteY1" fmla="*/ 3491215 h 3491942"/>
                        <a:gd name="connsiteX2" fmla="*/ 305 w 7281343"/>
                        <a:gd name="connsiteY2" fmla="*/ 3384535 h 3491942"/>
                        <a:gd name="connsiteX3" fmla="*/ 160325 w 7281343"/>
                        <a:gd name="connsiteY3" fmla="*/ 3125455 h 3491942"/>
                        <a:gd name="connsiteX4" fmla="*/ 434644 w 7281343"/>
                        <a:gd name="connsiteY4" fmla="*/ 2950194 h 3491942"/>
                        <a:gd name="connsiteX5" fmla="*/ 663245 w 7281343"/>
                        <a:gd name="connsiteY5" fmla="*/ 2752075 h 3491942"/>
                        <a:gd name="connsiteX6" fmla="*/ 754685 w 7281343"/>
                        <a:gd name="connsiteY6" fmla="*/ 2477755 h 3491942"/>
                        <a:gd name="connsiteX7" fmla="*/ 1044245 w 7281343"/>
                        <a:gd name="connsiteY7" fmla="*/ 2264395 h 3491942"/>
                        <a:gd name="connsiteX8" fmla="*/ 1592885 w 7281343"/>
                        <a:gd name="connsiteY8" fmla="*/ 2058655 h 3491942"/>
                        <a:gd name="connsiteX9" fmla="*/ 2918765 w 7281343"/>
                        <a:gd name="connsiteY9" fmla="*/ 1609075 h 3491942"/>
                        <a:gd name="connsiteX10" fmla="*/ 3886505 w 7281343"/>
                        <a:gd name="connsiteY10" fmla="*/ 1159495 h 3491942"/>
                        <a:gd name="connsiteX11" fmla="*/ 4953305 w 7281343"/>
                        <a:gd name="connsiteY11" fmla="*/ 702295 h 3491942"/>
                        <a:gd name="connsiteX12" fmla="*/ 5783885 w 7281343"/>
                        <a:gd name="connsiteY12" fmla="*/ 374635 h 3491942"/>
                        <a:gd name="connsiteX13" fmla="*/ 6225845 w 7281343"/>
                        <a:gd name="connsiteY13" fmla="*/ 206995 h 3491942"/>
                        <a:gd name="connsiteX14" fmla="*/ 6721145 w 7281343"/>
                        <a:gd name="connsiteY14" fmla="*/ 46975 h 3491942"/>
                        <a:gd name="connsiteX15" fmla="*/ 7170725 w 7281343"/>
                        <a:gd name="connsiteY15" fmla="*/ 8875 h 3491942"/>
                        <a:gd name="connsiteX16" fmla="*/ 7216445 w 7281343"/>
                        <a:gd name="connsiteY16" fmla="*/ 191755 h 3491942"/>
                        <a:gd name="connsiteX17" fmla="*/ 6111545 w 7281343"/>
                        <a:gd name="connsiteY17" fmla="*/ 930895 h 3491942"/>
                        <a:gd name="connsiteX18" fmla="*/ 4892345 w 7281343"/>
                        <a:gd name="connsiteY18" fmla="*/ 1593835 h 3491942"/>
                        <a:gd name="connsiteX19" fmla="*/ 2560625 w 7281343"/>
                        <a:gd name="connsiteY19" fmla="*/ 2706355 h 3491942"/>
                        <a:gd name="connsiteX20" fmla="*/ 853745 w 7281343"/>
                        <a:gd name="connsiteY20" fmla="*/ 3354055 h 3491942"/>
                        <a:gd name="connsiteX0" fmla="*/ 853745 w 7281343"/>
                        <a:gd name="connsiteY0" fmla="*/ 3354055 h 3491942"/>
                        <a:gd name="connsiteX1" fmla="*/ 198425 w 7281343"/>
                        <a:gd name="connsiteY1" fmla="*/ 3491215 h 3491942"/>
                        <a:gd name="connsiteX2" fmla="*/ 305 w 7281343"/>
                        <a:gd name="connsiteY2" fmla="*/ 3384535 h 3491942"/>
                        <a:gd name="connsiteX3" fmla="*/ 160325 w 7281343"/>
                        <a:gd name="connsiteY3" fmla="*/ 3125455 h 3491942"/>
                        <a:gd name="connsiteX4" fmla="*/ 434644 w 7281343"/>
                        <a:gd name="connsiteY4" fmla="*/ 2950194 h 3491942"/>
                        <a:gd name="connsiteX5" fmla="*/ 663245 w 7281343"/>
                        <a:gd name="connsiteY5" fmla="*/ 2752075 h 3491942"/>
                        <a:gd name="connsiteX6" fmla="*/ 777545 w 7281343"/>
                        <a:gd name="connsiteY6" fmla="*/ 2439655 h 3491942"/>
                        <a:gd name="connsiteX7" fmla="*/ 1044245 w 7281343"/>
                        <a:gd name="connsiteY7" fmla="*/ 2264395 h 3491942"/>
                        <a:gd name="connsiteX8" fmla="*/ 1592885 w 7281343"/>
                        <a:gd name="connsiteY8" fmla="*/ 2058655 h 3491942"/>
                        <a:gd name="connsiteX9" fmla="*/ 2918765 w 7281343"/>
                        <a:gd name="connsiteY9" fmla="*/ 1609075 h 3491942"/>
                        <a:gd name="connsiteX10" fmla="*/ 3886505 w 7281343"/>
                        <a:gd name="connsiteY10" fmla="*/ 1159495 h 3491942"/>
                        <a:gd name="connsiteX11" fmla="*/ 4953305 w 7281343"/>
                        <a:gd name="connsiteY11" fmla="*/ 702295 h 3491942"/>
                        <a:gd name="connsiteX12" fmla="*/ 5783885 w 7281343"/>
                        <a:gd name="connsiteY12" fmla="*/ 374635 h 3491942"/>
                        <a:gd name="connsiteX13" fmla="*/ 6225845 w 7281343"/>
                        <a:gd name="connsiteY13" fmla="*/ 206995 h 3491942"/>
                        <a:gd name="connsiteX14" fmla="*/ 6721145 w 7281343"/>
                        <a:gd name="connsiteY14" fmla="*/ 46975 h 3491942"/>
                        <a:gd name="connsiteX15" fmla="*/ 7170725 w 7281343"/>
                        <a:gd name="connsiteY15" fmla="*/ 8875 h 3491942"/>
                        <a:gd name="connsiteX16" fmla="*/ 7216445 w 7281343"/>
                        <a:gd name="connsiteY16" fmla="*/ 191755 h 3491942"/>
                        <a:gd name="connsiteX17" fmla="*/ 6111545 w 7281343"/>
                        <a:gd name="connsiteY17" fmla="*/ 930895 h 3491942"/>
                        <a:gd name="connsiteX18" fmla="*/ 4892345 w 7281343"/>
                        <a:gd name="connsiteY18" fmla="*/ 1593835 h 3491942"/>
                        <a:gd name="connsiteX19" fmla="*/ 2560625 w 7281343"/>
                        <a:gd name="connsiteY19" fmla="*/ 2706355 h 3491942"/>
                        <a:gd name="connsiteX20" fmla="*/ 853745 w 7281343"/>
                        <a:gd name="connsiteY20" fmla="*/ 3354055 h 3491942"/>
                        <a:gd name="connsiteX0" fmla="*/ 853753 w 7281351"/>
                        <a:gd name="connsiteY0" fmla="*/ 3354055 h 3491942"/>
                        <a:gd name="connsiteX1" fmla="*/ 198433 w 7281351"/>
                        <a:gd name="connsiteY1" fmla="*/ 3491215 h 3491942"/>
                        <a:gd name="connsiteX2" fmla="*/ 313 w 7281351"/>
                        <a:gd name="connsiteY2" fmla="*/ 3384535 h 3491942"/>
                        <a:gd name="connsiteX3" fmla="*/ 160333 w 7281351"/>
                        <a:gd name="connsiteY3" fmla="*/ 3125455 h 3491942"/>
                        <a:gd name="connsiteX4" fmla="*/ 449892 w 7281351"/>
                        <a:gd name="connsiteY4" fmla="*/ 2904474 h 3491942"/>
                        <a:gd name="connsiteX5" fmla="*/ 663253 w 7281351"/>
                        <a:gd name="connsiteY5" fmla="*/ 2752075 h 3491942"/>
                        <a:gd name="connsiteX6" fmla="*/ 777553 w 7281351"/>
                        <a:gd name="connsiteY6" fmla="*/ 2439655 h 3491942"/>
                        <a:gd name="connsiteX7" fmla="*/ 1044253 w 7281351"/>
                        <a:gd name="connsiteY7" fmla="*/ 2264395 h 3491942"/>
                        <a:gd name="connsiteX8" fmla="*/ 1592893 w 7281351"/>
                        <a:gd name="connsiteY8" fmla="*/ 2058655 h 3491942"/>
                        <a:gd name="connsiteX9" fmla="*/ 2918773 w 7281351"/>
                        <a:gd name="connsiteY9" fmla="*/ 1609075 h 3491942"/>
                        <a:gd name="connsiteX10" fmla="*/ 3886513 w 7281351"/>
                        <a:gd name="connsiteY10" fmla="*/ 1159495 h 3491942"/>
                        <a:gd name="connsiteX11" fmla="*/ 4953313 w 7281351"/>
                        <a:gd name="connsiteY11" fmla="*/ 702295 h 3491942"/>
                        <a:gd name="connsiteX12" fmla="*/ 5783893 w 7281351"/>
                        <a:gd name="connsiteY12" fmla="*/ 374635 h 3491942"/>
                        <a:gd name="connsiteX13" fmla="*/ 6225853 w 7281351"/>
                        <a:gd name="connsiteY13" fmla="*/ 206995 h 3491942"/>
                        <a:gd name="connsiteX14" fmla="*/ 6721153 w 7281351"/>
                        <a:gd name="connsiteY14" fmla="*/ 46975 h 3491942"/>
                        <a:gd name="connsiteX15" fmla="*/ 7170733 w 7281351"/>
                        <a:gd name="connsiteY15" fmla="*/ 8875 h 3491942"/>
                        <a:gd name="connsiteX16" fmla="*/ 7216453 w 7281351"/>
                        <a:gd name="connsiteY16" fmla="*/ 191755 h 3491942"/>
                        <a:gd name="connsiteX17" fmla="*/ 6111553 w 7281351"/>
                        <a:gd name="connsiteY17" fmla="*/ 930895 h 3491942"/>
                        <a:gd name="connsiteX18" fmla="*/ 4892353 w 7281351"/>
                        <a:gd name="connsiteY18" fmla="*/ 1593835 h 3491942"/>
                        <a:gd name="connsiteX19" fmla="*/ 2560633 w 7281351"/>
                        <a:gd name="connsiteY19" fmla="*/ 2706355 h 3491942"/>
                        <a:gd name="connsiteX20" fmla="*/ 853753 w 7281351"/>
                        <a:gd name="connsiteY20" fmla="*/ 3354055 h 3491942"/>
                        <a:gd name="connsiteX0" fmla="*/ 857089 w 7284687"/>
                        <a:gd name="connsiteY0" fmla="*/ 3354055 h 3491863"/>
                        <a:gd name="connsiteX1" fmla="*/ 201769 w 7284687"/>
                        <a:gd name="connsiteY1" fmla="*/ 3491215 h 3491863"/>
                        <a:gd name="connsiteX2" fmla="*/ 3649 w 7284687"/>
                        <a:gd name="connsiteY2" fmla="*/ 3384535 h 3491863"/>
                        <a:gd name="connsiteX3" fmla="*/ 102709 w 7284687"/>
                        <a:gd name="connsiteY3" fmla="*/ 3171175 h 3491863"/>
                        <a:gd name="connsiteX4" fmla="*/ 453228 w 7284687"/>
                        <a:gd name="connsiteY4" fmla="*/ 2904474 h 3491863"/>
                        <a:gd name="connsiteX5" fmla="*/ 666589 w 7284687"/>
                        <a:gd name="connsiteY5" fmla="*/ 2752075 h 3491863"/>
                        <a:gd name="connsiteX6" fmla="*/ 780889 w 7284687"/>
                        <a:gd name="connsiteY6" fmla="*/ 2439655 h 3491863"/>
                        <a:gd name="connsiteX7" fmla="*/ 1047589 w 7284687"/>
                        <a:gd name="connsiteY7" fmla="*/ 2264395 h 3491863"/>
                        <a:gd name="connsiteX8" fmla="*/ 1596229 w 7284687"/>
                        <a:gd name="connsiteY8" fmla="*/ 2058655 h 3491863"/>
                        <a:gd name="connsiteX9" fmla="*/ 2922109 w 7284687"/>
                        <a:gd name="connsiteY9" fmla="*/ 1609075 h 3491863"/>
                        <a:gd name="connsiteX10" fmla="*/ 3889849 w 7284687"/>
                        <a:gd name="connsiteY10" fmla="*/ 1159495 h 3491863"/>
                        <a:gd name="connsiteX11" fmla="*/ 4956649 w 7284687"/>
                        <a:gd name="connsiteY11" fmla="*/ 702295 h 3491863"/>
                        <a:gd name="connsiteX12" fmla="*/ 5787229 w 7284687"/>
                        <a:gd name="connsiteY12" fmla="*/ 374635 h 3491863"/>
                        <a:gd name="connsiteX13" fmla="*/ 6229189 w 7284687"/>
                        <a:gd name="connsiteY13" fmla="*/ 206995 h 3491863"/>
                        <a:gd name="connsiteX14" fmla="*/ 6724489 w 7284687"/>
                        <a:gd name="connsiteY14" fmla="*/ 46975 h 3491863"/>
                        <a:gd name="connsiteX15" fmla="*/ 7174069 w 7284687"/>
                        <a:gd name="connsiteY15" fmla="*/ 8875 h 3491863"/>
                        <a:gd name="connsiteX16" fmla="*/ 7219789 w 7284687"/>
                        <a:gd name="connsiteY16" fmla="*/ 191755 h 3491863"/>
                        <a:gd name="connsiteX17" fmla="*/ 6114889 w 7284687"/>
                        <a:gd name="connsiteY17" fmla="*/ 930895 h 3491863"/>
                        <a:gd name="connsiteX18" fmla="*/ 4895689 w 7284687"/>
                        <a:gd name="connsiteY18" fmla="*/ 1593835 h 3491863"/>
                        <a:gd name="connsiteX19" fmla="*/ 2563969 w 7284687"/>
                        <a:gd name="connsiteY19" fmla="*/ 2706355 h 3491863"/>
                        <a:gd name="connsiteX20" fmla="*/ 857089 w 7284687"/>
                        <a:gd name="connsiteY20" fmla="*/ 3354055 h 3491863"/>
                        <a:gd name="connsiteX0" fmla="*/ 871686 w 7299284"/>
                        <a:gd name="connsiteY0" fmla="*/ 3354055 h 3491745"/>
                        <a:gd name="connsiteX1" fmla="*/ 216366 w 7299284"/>
                        <a:gd name="connsiteY1" fmla="*/ 3491215 h 3491745"/>
                        <a:gd name="connsiteX2" fmla="*/ 3006 w 7299284"/>
                        <a:gd name="connsiteY2" fmla="*/ 3369295 h 3491745"/>
                        <a:gd name="connsiteX3" fmla="*/ 117306 w 7299284"/>
                        <a:gd name="connsiteY3" fmla="*/ 3171175 h 3491745"/>
                        <a:gd name="connsiteX4" fmla="*/ 467825 w 7299284"/>
                        <a:gd name="connsiteY4" fmla="*/ 2904474 h 3491745"/>
                        <a:gd name="connsiteX5" fmla="*/ 681186 w 7299284"/>
                        <a:gd name="connsiteY5" fmla="*/ 2752075 h 3491745"/>
                        <a:gd name="connsiteX6" fmla="*/ 795486 w 7299284"/>
                        <a:gd name="connsiteY6" fmla="*/ 2439655 h 3491745"/>
                        <a:gd name="connsiteX7" fmla="*/ 1062186 w 7299284"/>
                        <a:gd name="connsiteY7" fmla="*/ 2264395 h 3491745"/>
                        <a:gd name="connsiteX8" fmla="*/ 1610826 w 7299284"/>
                        <a:gd name="connsiteY8" fmla="*/ 2058655 h 3491745"/>
                        <a:gd name="connsiteX9" fmla="*/ 2936706 w 7299284"/>
                        <a:gd name="connsiteY9" fmla="*/ 1609075 h 3491745"/>
                        <a:gd name="connsiteX10" fmla="*/ 3904446 w 7299284"/>
                        <a:gd name="connsiteY10" fmla="*/ 1159495 h 3491745"/>
                        <a:gd name="connsiteX11" fmla="*/ 4971246 w 7299284"/>
                        <a:gd name="connsiteY11" fmla="*/ 702295 h 3491745"/>
                        <a:gd name="connsiteX12" fmla="*/ 5801826 w 7299284"/>
                        <a:gd name="connsiteY12" fmla="*/ 374635 h 3491745"/>
                        <a:gd name="connsiteX13" fmla="*/ 6243786 w 7299284"/>
                        <a:gd name="connsiteY13" fmla="*/ 206995 h 3491745"/>
                        <a:gd name="connsiteX14" fmla="*/ 6739086 w 7299284"/>
                        <a:gd name="connsiteY14" fmla="*/ 46975 h 3491745"/>
                        <a:gd name="connsiteX15" fmla="*/ 7188666 w 7299284"/>
                        <a:gd name="connsiteY15" fmla="*/ 8875 h 3491745"/>
                        <a:gd name="connsiteX16" fmla="*/ 7234386 w 7299284"/>
                        <a:gd name="connsiteY16" fmla="*/ 191755 h 3491745"/>
                        <a:gd name="connsiteX17" fmla="*/ 6129486 w 7299284"/>
                        <a:gd name="connsiteY17" fmla="*/ 930895 h 3491745"/>
                        <a:gd name="connsiteX18" fmla="*/ 4910286 w 7299284"/>
                        <a:gd name="connsiteY18" fmla="*/ 1593835 h 3491745"/>
                        <a:gd name="connsiteX19" fmla="*/ 2578566 w 7299284"/>
                        <a:gd name="connsiteY19" fmla="*/ 2706355 h 3491745"/>
                        <a:gd name="connsiteX20" fmla="*/ 871686 w 7299284"/>
                        <a:gd name="connsiteY20" fmla="*/ 3354055 h 3491745"/>
                        <a:gd name="connsiteX0" fmla="*/ 872816 w 7300414"/>
                        <a:gd name="connsiteY0" fmla="*/ 3354055 h 3440193"/>
                        <a:gd name="connsiteX1" fmla="*/ 240356 w 7300414"/>
                        <a:gd name="connsiteY1" fmla="*/ 3437875 h 3440193"/>
                        <a:gd name="connsiteX2" fmla="*/ 4136 w 7300414"/>
                        <a:gd name="connsiteY2" fmla="*/ 3369295 h 3440193"/>
                        <a:gd name="connsiteX3" fmla="*/ 118436 w 7300414"/>
                        <a:gd name="connsiteY3" fmla="*/ 3171175 h 3440193"/>
                        <a:gd name="connsiteX4" fmla="*/ 468955 w 7300414"/>
                        <a:gd name="connsiteY4" fmla="*/ 2904474 h 3440193"/>
                        <a:gd name="connsiteX5" fmla="*/ 682316 w 7300414"/>
                        <a:gd name="connsiteY5" fmla="*/ 2752075 h 3440193"/>
                        <a:gd name="connsiteX6" fmla="*/ 796616 w 7300414"/>
                        <a:gd name="connsiteY6" fmla="*/ 2439655 h 3440193"/>
                        <a:gd name="connsiteX7" fmla="*/ 1063316 w 7300414"/>
                        <a:gd name="connsiteY7" fmla="*/ 2264395 h 3440193"/>
                        <a:gd name="connsiteX8" fmla="*/ 1611956 w 7300414"/>
                        <a:gd name="connsiteY8" fmla="*/ 2058655 h 3440193"/>
                        <a:gd name="connsiteX9" fmla="*/ 2937836 w 7300414"/>
                        <a:gd name="connsiteY9" fmla="*/ 1609075 h 3440193"/>
                        <a:gd name="connsiteX10" fmla="*/ 3905576 w 7300414"/>
                        <a:gd name="connsiteY10" fmla="*/ 1159495 h 3440193"/>
                        <a:gd name="connsiteX11" fmla="*/ 4972376 w 7300414"/>
                        <a:gd name="connsiteY11" fmla="*/ 702295 h 3440193"/>
                        <a:gd name="connsiteX12" fmla="*/ 5802956 w 7300414"/>
                        <a:gd name="connsiteY12" fmla="*/ 374635 h 3440193"/>
                        <a:gd name="connsiteX13" fmla="*/ 6244916 w 7300414"/>
                        <a:gd name="connsiteY13" fmla="*/ 206995 h 3440193"/>
                        <a:gd name="connsiteX14" fmla="*/ 6740216 w 7300414"/>
                        <a:gd name="connsiteY14" fmla="*/ 46975 h 3440193"/>
                        <a:gd name="connsiteX15" fmla="*/ 7189796 w 7300414"/>
                        <a:gd name="connsiteY15" fmla="*/ 8875 h 3440193"/>
                        <a:gd name="connsiteX16" fmla="*/ 7235516 w 7300414"/>
                        <a:gd name="connsiteY16" fmla="*/ 191755 h 3440193"/>
                        <a:gd name="connsiteX17" fmla="*/ 6130616 w 7300414"/>
                        <a:gd name="connsiteY17" fmla="*/ 930895 h 3440193"/>
                        <a:gd name="connsiteX18" fmla="*/ 4911416 w 7300414"/>
                        <a:gd name="connsiteY18" fmla="*/ 1593835 h 3440193"/>
                        <a:gd name="connsiteX19" fmla="*/ 2579696 w 7300414"/>
                        <a:gd name="connsiteY19" fmla="*/ 2706355 h 3440193"/>
                        <a:gd name="connsiteX20" fmla="*/ 872816 w 7300414"/>
                        <a:gd name="connsiteY20" fmla="*/ 3354055 h 3440193"/>
                        <a:gd name="connsiteX0" fmla="*/ 933776 w 7300414"/>
                        <a:gd name="connsiteY0" fmla="*/ 328547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2579696 w 7300414"/>
                        <a:gd name="connsiteY19" fmla="*/ 2706355 h 3439006"/>
                        <a:gd name="connsiteX20" fmla="*/ 933776 w 7300414"/>
                        <a:gd name="connsiteY20" fmla="*/ 3285475 h 3439006"/>
                        <a:gd name="connsiteX0" fmla="*/ 933776 w 7300414"/>
                        <a:gd name="connsiteY0" fmla="*/ 328547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933776 w 7300414"/>
                        <a:gd name="connsiteY20" fmla="*/ 3285475 h 3439006"/>
                        <a:gd name="connsiteX0" fmla="*/ 857576 w 7300414"/>
                        <a:gd name="connsiteY0" fmla="*/ 330071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57576 w 7300414"/>
                        <a:gd name="connsiteY20" fmla="*/ 3300715 h 3439006"/>
                        <a:gd name="connsiteX0" fmla="*/ 849956 w 7300414"/>
                        <a:gd name="connsiteY0" fmla="*/ 331595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49956 w 7300414"/>
                        <a:gd name="connsiteY20" fmla="*/ 3315955 h 3439006"/>
                        <a:gd name="connsiteX0" fmla="*/ 849956 w 7300414"/>
                        <a:gd name="connsiteY0" fmla="*/ 3315955 h 3439006"/>
                        <a:gd name="connsiteX1" fmla="*/ 240356 w 7300414"/>
                        <a:gd name="connsiteY1" fmla="*/ 3437875 h 3439006"/>
                        <a:gd name="connsiteX2" fmla="*/ 4136 w 7300414"/>
                        <a:gd name="connsiteY2" fmla="*/ 3369295 h 3439006"/>
                        <a:gd name="connsiteX3" fmla="*/ 118436 w 7300414"/>
                        <a:gd name="connsiteY3" fmla="*/ 3171175 h 3439006"/>
                        <a:gd name="connsiteX4" fmla="*/ 468955 w 7300414"/>
                        <a:gd name="connsiteY4" fmla="*/ 2904474 h 3439006"/>
                        <a:gd name="connsiteX5" fmla="*/ 682316 w 7300414"/>
                        <a:gd name="connsiteY5" fmla="*/ 2752075 h 3439006"/>
                        <a:gd name="connsiteX6" fmla="*/ 796616 w 7300414"/>
                        <a:gd name="connsiteY6" fmla="*/ 2439655 h 3439006"/>
                        <a:gd name="connsiteX7" fmla="*/ 1063316 w 7300414"/>
                        <a:gd name="connsiteY7" fmla="*/ 2264395 h 3439006"/>
                        <a:gd name="connsiteX8" fmla="*/ 1611956 w 7300414"/>
                        <a:gd name="connsiteY8" fmla="*/ 2058655 h 3439006"/>
                        <a:gd name="connsiteX9" fmla="*/ 2937836 w 7300414"/>
                        <a:gd name="connsiteY9" fmla="*/ 1609075 h 3439006"/>
                        <a:gd name="connsiteX10" fmla="*/ 3905576 w 7300414"/>
                        <a:gd name="connsiteY10" fmla="*/ 1159495 h 3439006"/>
                        <a:gd name="connsiteX11" fmla="*/ 4972376 w 7300414"/>
                        <a:gd name="connsiteY11" fmla="*/ 702295 h 3439006"/>
                        <a:gd name="connsiteX12" fmla="*/ 5802956 w 7300414"/>
                        <a:gd name="connsiteY12" fmla="*/ 374635 h 3439006"/>
                        <a:gd name="connsiteX13" fmla="*/ 6244916 w 7300414"/>
                        <a:gd name="connsiteY13" fmla="*/ 206995 h 3439006"/>
                        <a:gd name="connsiteX14" fmla="*/ 6740216 w 7300414"/>
                        <a:gd name="connsiteY14" fmla="*/ 46975 h 3439006"/>
                        <a:gd name="connsiteX15" fmla="*/ 7189796 w 7300414"/>
                        <a:gd name="connsiteY15" fmla="*/ 8875 h 3439006"/>
                        <a:gd name="connsiteX16" fmla="*/ 7235516 w 7300414"/>
                        <a:gd name="connsiteY16" fmla="*/ 191755 h 3439006"/>
                        <a:gd name="connsiteX17" fmla="*/ 6130616 w 7300414"/>
                        <a:gd name="connsiteY17" fmla="*/ 930895 h 3439006"/>
                        <a:gd name="connsiteX18" fmla="*/ 4911416 w 7300414"/>
                        <a:gd name="connsiteY18" fmla="*/ 1593835 h 3439006"/>
                        <a:gd name="connsiteX19" fmla="*/ 1939616 w 7300414"/>
                        <a:gd name="connsiteY19" fmla="*/ 2965435 h 3439006"/>
                        <a:gd name="connsiteX20" fmla="*/ 849956 w 7300414"/>
                        <a:gd name="connsiteY20" fmla="*/ 3315955 h 3439006"/>
                        <a:gd name="connsiteX0" fmla="*/ 849956 w 7308117"/>
                        <a:gd name="connsiteY0" fmla="*/ 3343507 h 3466558"/>
                        <a:gd name="connsiteX1" fmla="*/ 240356 w 7308117"/>
                        <a:gd name="connsiteY1" fmla="*/ 3465427 h 3466558"/>
                        <a:gd name="connsiteX2" fmla="*/ 4136 w 7308117"/>
                        <a:gd name="connsiteY2" fmla="*/ 3396847 h 3466558"/>
                        <a:gd name="connsiteX3" fmla="*/ 118436 w 7308117"/>
                        <a:gd name="connsiteY3" fmla="*/ 3198727 h 3466558"/>
                        <a:gd name="connsiteX4" fmla="*/ 468955 w 7308117"/>
                        <a:gd name="connsiteY4" fmla="*/ 2932026 h 3466558"/>
                        <a:gd name="connsiteX5" fmla="*/ 682316 w 7308117"/>
                        <a:gd name="connsiteY5" fmla="*/ 2779627 h 3466558"/>
                        <a:gd name="connsiteX6" fmla="*/ 796616 w 7308117"/>
                        <a:gd name="connsiteY6" fmla="*/ 2467207 h 3466558"/>
                        <a:gd name="connsiteX7" fmla="*/ 1063316 w 7308117"/>
                        <a:gd name="connsiteY7" fmla="*/ 2291947 h 3466558"/>
                        <a:gd name="connsiteX8" fmla="*/ 1611956 w 7308117"/>
                        <a:gd name="connsiteY8" fmla="*/ 2086207 h 3466558"/>
                        <a:gd name="connsiteX9" fmla="*/ 2937836 w 7308117"/>
                        <a:gd name="connsiteY9" fmla="*/ 1636627 h 3466558"/>
                        <a:gd name="connsiteX10" fmla="*/ 3905576 w 7308117"/>
                        <a:gd name="connsiteY10" fmla="*/ 1187047 h 3466558"/>
                        <a:gd name="connsiteX11" fmla="*/ 4972376 w 7308117"/>
                        <a:gd name="connsiteY11" fmla="*/ 729847 h 3466558"/>
                        <a:gd name="connsiteX12" fmla="*/ 5802956 w 7308117"/>
                        <a:gd name="connsiteY12" fmla="*/ 402187 h 3466558"/>
                        <a:gd name="connsiteX13" fmla="*/ 6244916 w 7308117"/>
                        <a:gd name="connsiteY13" fmla="*/ 234547 h 3466558"/>
                        <a:gd name="connsiteX14" fmla="*/ 6740216 w 7308117"/>
                        <a:gd name="connsiteY14" fmla="*/ 74527 h 3466558"/>
                        <a:gd name="connsiteX15" fmla="*/ 7151696 w 7308117"/>
                        <a:gd name="connsiteY15" fmla="*/ 5947 h 3466558"/>
                        <a:gd name="connsiteX16" fmla="*/ 7235516 w 7308117"/>
                        <a:gd name="connsiteY16" fmla="*/ 219307 h 3466558"/>
                        <a:gd name="connsiteX17" fmla="*/ 6130616 w 7308117"/>
                        <a:gd name="connsiteY17" fmla="*/ 958447 h 3466558"/>
                        <a:gd name="connsiteX18" fmla="*/ 4911416 w 7308117"/>
                        <a:gd name="connsiteY18" fmla="*/ 1621387 h 3466558"/>
                        <a:gd name="connsiteX19" fmla="*/ 1939616 w 7308117"/>
                        <a:gd name="connsiteY19" fmla="*/ 2992987 h 3466558"/>
                        <a:gd name="connsiteX20" fmla="*/ 849956 w 7308117"/>
                        <a:gd name="connsiteY20" fmla="*/ 3343507 h 3466558"/>
                        <a:gd name="connsiteX0" fmla="*/ 849956 w 7352318"/>
                        <a:gd name="connsiteY0" fmla="*/ 3340189 h 3463240"/>
                        <a:gd name="connsiteX1" fmla="*/ 240356 w 7352318"/>
                        <a:gd name="connsiteY1" fmla="*/ 3462109 h 3463240"/>
                        <a:gd name="connsiteX2" fmla="*/ 4136 w 7352318"/>
                        <a:gd name="connsiteY2" fmla="*/ 3393529 h 3463240"/>
                        <a:gd name="connsiteX3" fmla="*/ 118436 w 7352318"/>
                        <a:gd name="connsiteY3" fmla="*/ 3195409 h 3463240"/>
                        <a:gd name="connsiteX4" fmla="*/ 468955 w 7352318"/>
                        <a:gd name="connsiteY4" fmla="*/ 2928708 h 3463240"/>
                        <a:gd name="connsiteX5" fmla="*/ 682316 w 7352318"/>
                        <a:gd name="connsiteY5" fmla="*/ 2776309 h 3463240"/>
                        <a:gd name="connsiteX6" fmla="*/ 796616 w 7352318"/>
                        <a:gd name="connsiteY6" fmla="*/ 2463889 h 3463240"/>
                        <a:gd name="connsiteX7" fmla="*/ 1063316 w 7352318"/>
                        <a:gd name="connsiteY7" fmla="*/ 2288629 h 3463240"/>
                        <a:gd name="connsiteX8" fmla="*/ 1611956 w 7352318"/>
                        <a:gd name="connsiteY8" fmla="*/ 2082889 h 3463240"/>
                        <a:gd name="connsiteX9" fmla="*/ 2937836 w 7352318"/>
                        <a:gd name="connsiteY9" fmla="*/ 1633309 h 3463240"/>
                        <a:gd name="connsiteX10" fmla="*/ 3905576 w 7352318"/>
                        <a:gd name="connsiteY10" fmla="*/ 1183729 h 3463240"/>
                        <a:gd name="connsiteX11" fmla="*/ 4972376 w 7352318"/>
                        <a:gd name="connsiteY11" fmla="*/ 726529 h 3463240"/>
                        <a:gd name="connsiteX12" fmla="*/ 5802956 w 7352318"/>
                        <a:gd name="connsiteY12" fmla="*/ 398869 h 3463240"/>
                        <a:gd name="connsiteX13" fmla="*/ 6244916 w 7352318"/>
                        <a:gd name="connsiteY13" fmla="*/ 231229 h 3463240"/>
                        <a:gd name="connsiteX14" fmla="*/ 6740216 w 7352318"/>
                        <a:gd name="connsiteY14" fmla="*/ 71209 h 3463240"/>
                        <a:gd name="connsiteX15" fmla="*/ 7151696 w 7352318"/>
                        <a:gd name="connsiteY15" fmla="*/ 2629 h 3463240"/>
                        <a:gd name="connsiteX16" fmla="*/ 7288856 w 7352318"/>
                        <a:gd name="connsiteY16" fmla="*/ 155029 h 3463240"/>
                        <a:gd name="connsiteX17" fmla="*/ 6130616 w 7352318"/>
                        <a:gd name="connsiteY17" fmla="*/ 955129 h 3463240"/>
                        <a:gd name="connsiteX18" fmla="*/ 4911416 w 7352318"/>
                        <a:gd name="connsiteY18" fmla="*/ 1618069 h 3463240"/>
                        <a:gd name="connsiteX19" fmla="*/ 1939616 w 7352318"/>
                        <a:gd name="connsiteY19" fmla="*/ 2989669 h 3463240"/>
                        <a:gd name="connsiteX20" fmla="*/ 849956 w 7352318"/>
                        <a:gd name="connsiteY20" fmla="*/ 3340189 h 3463240"/>
                        <a:gd name="connsiteX0" fmla="*/ 849956 w 7358790"/>
                        <a:gd name="connsiteY0" fmla="*/ 3349491 h 3472542"/>
                        <a:gd name="connsiteX1" fmla="*/ 240356 w 7358790"/>
                        <a:gd name="connsiteY1" fmla="*/ 3471411 h 3472542"/>
                        <a:gd name="connsiteX2" fmla="*/ 4136 w 7358790"/>
                        <a:gd name="connsiteY2" fmla="*/ 3402831 h 3472542"/>
                        <a:gd name="connsiteX3" fmla="*/ 118436 w 7358790"/>
                        <a:gd name="connsiteY3" fmla="*/ 3204711 h 3472542"/>
                        <a:gd name="connsiteX4" fmla="*/ 468955 w 7358790"/>
                        <a:gd name="connsiteY4" fmla="*/ 2938010 h 3472542"/>
                        <a:gd name="connsiteX5" fmla="*/ 682316 w 7358790"/>
                        <a:gd name="connsiteY5" fmla="*/ 2785611 h 3472542"/>
                        <a:gd name="connsiteX6" fmla="*/ 796616 w 7358790"/>
                        <a:gd name="connsiteY6" fmla="*/ 2473191 h 3472542"/>
                        <a:gd name="connsiteX7" fmla="*/ 1063316 w 7358790"/>
                        <a:gd name="connsiteY7" fmla="*/ 2297931 h 3472542"/>
                        <a:gd name="connsiteX8" fmla="*/ 1611956 w 7358790"/>
                        <a:gd name="connsiteY8" fmla="*/ 2092191 h 3472542"/>
                        <a:gd name="connsiteX9" fmla="*/ 2937836 w 7358790"/>
                        <a:gd name="connsiteY9" fmla="*/ 1642611 h 3472542"/>
                        <a:gd name="connsiteX10" fmla="*/ 3905576 w 7358790"/>
                        <a:gd name="connsiteY10" fmla="*/ 1193031 h 3472542"/>
                        <a:gd name="connsiteX11" fmla="*/ 4972376 w 7358790"/>
                        <a:gd name="connsiteY11" fmla="*/ 735831 h 3472542"/>
                        <a:gd name="connsiteX12" fmla="*/ 5802956 w 7358790"/>
                        <a:gd name="connsiteY12" fmla="*/ 408171 h 3472542"/>
                        <a:gd name="connsiteX13" fmla="*/ 6244916 w 7358790"/>
                        <a:gd name="connsiteY13" fmla="*/ 240531 h 3472542"/>
                        <a:gd name="connsiteX14" fmla="*/ 6740216 w 7358790"/>
                        <a:gd name="connsiteY14" fmla="*/ 80511 h 3472542"/>
                        <a:gd name="connsiteX15" fmla="*/ 7151696 w 7358790"/>
                        <a:gd name="connsiteY15" fmla="*/ 11931 h 3472542"/>
                        <a:gd name="connsiteX16" fmla="*/ 7288856 w 7358790"/>
                        <a:gd name="connsiteY16" fmla="*/ 164331 h 3472542"/>
                        <a:gd name="connsiteX17" fmla="*/ 6130616 w 7358790"/>
                        <a:gd name="connsiteY17" fmla="*/ 964431 h 3472542"/>
                        <a:gd name="connsiteX18" fmla="*/ 4911416 w 7358790"/>
                        <a:gd name="connsiteY18" fmla="*/ 1627371 h 3472542"/>
                        <a:gd name="connsiteX19" fmla="*/ 1939616 w 7358790"/>
                        <a:gd name="connsiteY19" fmla="*/ 2998971 h 3472542"/>
                        <a:gd name="connsiteX20" fmla="*/ 849956 w 7358790"/>
                        <a:gd name="connsiteY20" fmla="*/ 3349491 h 3472542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5802956 w 7356305"/>
                        <a:gd name="connsiteY12" fmla="*/ 396352 h 3460723"/>
                        <a:gd name="connsiteX13" fmla="*/ 6244916 w 7356305"/>
                        <a:gd name="connsiteY13" fmla="*/ 228712 h 3460723"/>
                        <a:gd name="connsiteX14" fmla="*/ 6595436 w 7356305"/>
                        <a:gd name="connsiteY14" fmla="*/ 129652 h 3460723"/>
                        <a:gd name="connsiteX15" fmla="*/ 7151696 w 7356305"/>
                        <a:gd name="connsiteY15" fmla="*/ 112 h 3460723"/>
                        <a:gd name="connsiteX16" fmla="*/ 7288856 w 7356305"/>
                        <a:gd name="connsiteY16" fmla="*/ 152512 h 3460723"/>
                        <a:gd name="connsiteX17" fmla="*/ 6130616 w 7356305"/>
                        <a:gd name="connsiteY17" fmla="*/ 952612 h 3460723"/>
                        <a:gd name="connsiteX18" fmla="*/ 4911416 w 7356305"/>
                        <a:gd name="connsiteY18" fmla="*/ 1615552 h 3460723"/>
                        <a:gd name="connsiteX19" fmla="*/ 1939616 w 7356305"/>
                        <a:gd name="connsiteY19" fmla="*/ 2987152 h 3460723"/>
                        <a:gd name="connsiteX20" fmla="*/ 849956 w 7356305"/>
                        <a:gd name="connsiteY20" fmla="*/ 3337672 h 3460723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5597216 w 7356305"/>
                        <a:gd name="connsiteY12" fmla="*/ 495412 h 3460723"/>
                        <a:gd name="connsiteX13" fmla="*/ 6244916 w 7356305"/>
                        <a:gd name="connsiteY13" fmla="*/ 228712 h 3460723"/>
                        <a:gd name="connsiteX14" fmla="*/ 6595436 w 7356305"/>
                        <a:gd name="connsiteY14" fmla="*/ 129652 h 3460723"/>
                        <a:gd name="connsiteX15" fmla="*/ 7151696 w 7356305"/>
                        <a:gd name="connsiteY15" fmla="*/ 112 h 3460723"/>
                        <a:gd name="connsiteX16" fmla="*/ 7288856 w 7356305"/>
                        <a:gd name="connsiteY16" fmla="*/ 152512 h 3460723"/>
                        <a:gd name="connsiteX17" fmla="*/ 6130616 w 7356305"/>
                        <a:gd name="connsiteY17" fmla="*/ 952612 h 3460723"/>
                        <a:gd name="connsiteX18" fmla="*/ 4911416 w 7356305"/>
                        <a:gd name="connsiteY18" fmla="*/ 1615552 h 3460723"/>
                        <a:gd name="connsiteX19" fmla="*/ 1939616 w 7356305"/>
                        <a:gd name="connsiteY19" fmla="*/ 2987152 h 3460723"/>
                        <a:gd name="connsiteX20" fmla="*/ 849956 w 7356305"/>
                        <a:gd name="connsiteY20" fmla="*/ 3337672 h 3460723"/>
                        <a:gd name="connsiteX0" fmla="*/ 849956 w 7356305"/>
                        <a:gd name="connsiteY0" fmla="*/ 3337672 h 3460723"/>
                        <a:gd name="connsiteX1" fmla="*/ 240356 w 7356305"/>
                        <a:gd name="connsiteY1" fmla="*/ 3459592 h 3460723"/>
                        <a:gd name="connsiteX2" fmla="*/ 4136 w 7356305"/>
                        <a:gd name="connsiteY2" fmla="*/ 3391012 h 3460723"/>
                        <a:gd name="connsiteX3" fmla="*/ 118436 w 7356305"/>
                        <a:gd name="connsiteY3" fmla="*/ 3192892 h 3460723"/>
                        <a:gd name="connsiteX4" fmla="*/ 468955 w 7356305"/>
                        <a:gd name="connsiteY4" fmla="*/ 2926191 h 3460723"/>
                        <a:gd name="connsiteX5" fmla="*/ 682316 w 7356305"/>
                        <a:gd name="connsiteY5" fmla="*/ 2773792 h 3460723"/>
                        <a:gd name="connsiteX6" fmla="*/ 796616 w 7356305"/>
                        <a:gd name="connsiteY6" fmla="*/ 2461372 h 3460723"/>
                        <a:gd name="connsiteX7" fmla="*/ 1063316 w 7356305"/>
                        <a:gd name="connsiteY7" fmla="*/ 2286112 h 3460723"/>
                        <a:gd name="connsiteX8" fmla="*/ 1611956 w 7356305"/>
                        <a:gd name="connsiteY8" fmla="*/ 2080372 h 3460723"/>
                        <a:gd name="connsiteX9" fmla="*/ 2937836 w 7356305"/>
                        <a:gd name="connsiteY9" fmla="*/ 1630792 h 3460723"/>
                        <a:gd name="connsiteX10" fmla="*/ 3905576 w 7356305"/>
                        <a:gd name="connsiteY10" fmla="*/ 1181212 h 3460723"/>
                        <a:gd name="connsiteX11" fmla="*/ 4972376 w 7356305"/>
                        <a:gd name="connsiteY11" fmla="*/ 724012 h 3460723"/>
                        <a:gd name="connsiteX12" fmla="*/ 6244916 w 7356305"/>
                        <a:gd name="connsiteY12" fmla="*/ 228712 h 3460723"/>
                        <a:gd name="connsiteX13" fmla="*/ 6595436 w 7356305"/>
                        <a:gd name="connsiteY13" fmla="*/ 129652 h 3460723"/>
                        <a:gd name="connsiteX14" fmla="*/ 7151696 w 7356305"/>
                        <a:gd name="connsiteY14" fmla="*/ 112 h 3460723"/>
                        <a:gd name="connsiteX15" fmla="*/ 7288856 w 7356305"/>
                        <a:gd name="connsiteY15" fmla="*/ 152512 h 3460723"/>
                        <a:gd name="connsiteX16" fmla="*/ 6130616 w 7356305"/>
                        <a:gd name="connsiteY16" fmla="*/ 952612 h 3460723"/>
                        <a:gd name="connsiteX17" fmla="*/ 4911416 w 7356305"/>
                        <a:gd name="connsiteY17" fmla="*/ 1615552 h 3460723"/>
                        <a:gd name="connsiteX18" fmla="*/ 1939616 w 7356305"/>
                        <a:gd name="connsiteY18" fmla="*/ 2987152 h 3460723"/>
                        <a:gd name="connsiteX19" fmla="*/ 849956 w 7356305"/>
                        <a:gd name="connsiteY19" fmla="*/ 3337672 h 3460723"/>
                        <a:gd name="connsiteX0" fmla="*/ 849956 w 7356305"/>
                        <a:gd name="connsiteY0" fmla="*/ 3337720 h 3460771"/>
                        <a:gd name="connsiteX1" fmla="*/ 240356 w 7356305"/>
                        <a:gd name="connsiteY1" fmla="*/ 3459640 h 3460771"/>
                        <a:gd name="connsiteX2" fmla="*/ 4136 w 7356305"/>
                        <a:gd name="connsiteY2" fmla="*/ 3391060 h 3460771"/>
                        <a:gd name="connsiteX3" fmla="*/ 118436 w 7356305"/>
                        <a:gd name="connsiteY3" fmla="*/ 3192940 h 3460771"/>
                        <a:gd name="connsiteX4" fmla="*/ 468955 w 7356305"/>
                        <a:gd name="connsiteY4" fmla="*/ 2926239 h 3460771"/>
                        <a:gd name="connsiteX5" fmla="*/ 682316 w 7356305"/>
                        <a:gd name="connsiteY5" fmla="*/ 2773840 h 3460771"/>
                        <a:gd name="connsiteX6" fmla="*/ 796616 w 7356305"/>
                        <a:gd name="connsiteY6" fmla="*/ 2461420 h 3460771"/>
                        <a:gd name="connsiteX7" fmla="*/ 1063316 w 7356305"/>
                        <a:gd name="connsiteY7" fmla="*/ 2286160 h 3460771"/>
                        <a:gd name="connsiteX8" fmla="*/ 1611956 w 7356305"/>
                        <a:gd name="connsiteY8" fmla="*/ 2080420 h 3460771"/>
                        <a:gd name="connsiteX9" fmla="*/ 2937836 w 7356305"/>
                        <a:gd name="connsiteY9" fmla="*/ 1630840 h 3460771"/>
                        <a:gd name="connsiteX10" fmla="*/ 3905576 w 7356305"/>
                        <a:gd name="connsiteY10" fmla="*/ 1181260 h 3460771"/>
                        <a:gd name="connsiteX11" fmla="*/ 4972376 w 7356305"/>
                        <a:gd name="connsiteY11" fmla="*/ 724060 h 3460771"/>
                        <a:gd name="connsiteX12" fmla="*/ 5741996 w 7356305"/>
                        <a:gd name="connsiteY12" fmla="*/ 411640 h 3460771"/>
                        <a:gd name="connsiteX13" fmla="*/ 6595436 w 7356305"/>
                        <a:gd name="connsiteY13" fmla="*/ 129700 h 3460771"/>
                        <a:gd name="connsiteX14" fmla="*/ 7151696 w 7356305"/>
                        <a:gd name="connsiteY14" fmla="*/ 160 h 3460771"/>
                        <a:gd name="connsiteX15" fmla="*/ 7288856 w 7356305"/>
                        <a:gd name="connsiteY15" fmla="*/ 152560 h 3460771"/>
                        <a:gd name="connsiteX16" fmla="*/ 6130616 w 7356305"/>
                        <a:gd name="connsiteY16" fmla="*/ 952660 h 3460771"/>
                        <a:gd name="connsiteX17" fmla="*/ 4911416 w 7356305"/>
                        <a:gd name="connsiteY17" fmla="*/ 1615600 h 3460771"/>
                        <a:gd name="connsiteX18" fmla="*/ 1939616 w 7356305"/>
                        <a:gd name="connsiteY18" fmla="*/ 2987200 h 3460771"/>
                        <a:gd name="connsiteX19" fmla="*/ 849956 w 7356305"/>
                        <a:gd name="connsiteY19" fmla="*/ 3337720 h 3460771"/>
                        <a:gd name="connsiteX0" fmla="*/ 849956 w 7362399"/>
                        <a:gd name="connsiteY0" fmla="*/ 3339066 h 3462117"/>
                        <a:gd name="connsiteX1" fmla="*/ 240356 w 7362399"/>
                        <a:gd name="connsiteY1" fmla="*/ 3460986 h 3462117"/>
                        <a:gd name="connsiteX2" fmla="*/ 4136 w 7362399"/>
                        <a:gd name="connsiteY2" fmla="*/ 3392406 h 3462117"/>
                        <a:gd name="connsiteX3" fmla="*/ 118436 w 7362399"/>
                        <a:gd name="connsiteY3" fmla="*/ 3194286 h 3462117"/>
                        <a:gd name="connsiteX4" fmla="*/ 468955 w 7362399"/>
                        <a:gd name="connsiteY4" fmla="*/ 2927585 h 3462117"/>
                        <a:gd name="connsiteX5" fmla="*/ 682316 w 7362399"/>
                        <a:gd name="connsiteY5" fmla="*/ 2775186 h 3462117"/>
                        <a:gd name="connsiteX6" fmla="*/ 796616 w 7362399"/>
                        <a:gd name="connsiteY6" fmla="*/ 2462766 h 3462117"/>
                        <a:gd name="connsiteX7" fmla="*/ 1063316 w 7362399"/>
                        <a:gd name="connsiteY7" fmla="*/ 2287506 h 3462117"/>
                        <a:gd name="connsiteX8" fmla="*/ 1611956 w 7362399"/>
                        <a:gd name="connsiteY8" fmla="*/ 2081766 h 3462117"/>
                        <a:gd name="connsiteX9" fmla="*/ 2937836 w 7362399"/>
                        <a:gd name="connsiteY9" fmla="*/ 1632186 h 3462117"/>
                        <a:gd name="connsiteX10" fmla="*/ 3905576 w 7362399"/>
                        <a:gd name="connsiteY10" fmla="*/ 1182606 h 3462117"/>
                        <a:gd name="connsiteX11" fmla="*/ 4972376 w 7362399"/>
                        <a:gd name="connsiteY11" fmla="*/ 725406 h 3462117"/>
                        <a:gd name="connsiteX12" fmla="*/ 5741996 w 7362399"/>
                        <a:gd name="connsiteY12" fmla="*/ 412986 h 3462117"/>
                        <a:gd name="connsiteX13" fmla="*/ 6397316 w 7362399"/>
                        <a:gd name="connsiteY13" fmla="*/ 184386 h 3462117"/>
                        <a:gd name="connsiteX14" fmla="*/ 7151696 w 7362399"/>
                        <a:gd name="connsiteY14" fmla="*/ 1506 h 3462117"/>
                        <a:gd name="connsiteX15" fmla="*/ 7288856 w 7362399"/>
                        <a:gd name="connsiteY15" fmla="*/ 153906 h 3462117"/>
                        <a:gd name="connsiteX16" fmla="*/ 6130616 w 7362399"/>
                        <a:gd name="connsiteY16" fmla="*/ 954006 h 3462117"/>
                        <a:gd name="connsiteX17" fmla="*/ 4911416 w 7362399"/>
                        <a:gd name="connsiteY17" fmla="*/ 1616946 h 3462117"/>
                        <a:gd name="connsiteX18" fmla="*/ 1939616 w 7362399"/>
                        <a:gd name="connsiteY18" fmla="*/ 2988546 h 3462117"/>
                        <a:gd name="connsiteX19" fmla="*/ 849956 w 7362399"/>
                        <a:gd name="connsiteY19" fmla="*/ 3339066 h 3462117"/>
                        <a:gd name="connsiteX0" fmla="*/ 849956 w 7362399"/>
                        <a:gd name="connsiteY0" fmla="*/ 3353700 h 3476751"/>
                        <a:gd name="connsiteX1" fmla="*/ 240356 w 7362399"/>
                        <a:gd name="connsiteY1" fmla="*/ 3475620 h 3476751"/>
                        <a:gd name="connsiteX2" fmla="*/ 4136 w 7362399"/>
                        <a:gd name="connsiteY2" fmla="*/ 3407040 h 3476751"/>
                        <a:gd name="connsiteX3" fmla="*/ 118436 w 7362399"/>
                        <a:gd name="connsiteY3" fmla="*/ 3208920 h 3476751"/>
                        <a:gd name="connsiteX4" fmla="*/ 468955 w 7362399"/>
                        <a:gd name="connsiteY4" fmla="*/ 2942219 h 3476751"/>
                        <a:gd name="connsiteX5" fmla="*/ 682316 w 7362399"/>
                        <a:gd name="connsiteY5" fmla="*/ 2789820 h 3476751"/>
                        <a:gd name="connsiteX6" fmla="*/ 796616 w 7362399"/>
                        <a:gd name="connsiteY6" fmla="*/ 2477400 h 3476751"/>
                        <a:gd name="connsiteX7" fmla="*/ 1063316 w 7362399"/>
                        <a:gd name="connsiteY7" fmla="*/ 2302140 h 3476751"/>
                        <a:gd name="connsiteX8" fmla="*/ 1611956 w 7362399"/>
                        <a:gd name="connsiteY8" fmla="*/ 2096400 h 3476751"/>
                        <a:gd name="connsiteX9" fmla="*/ 2937836 w 7362399"/>
                        <a:gd name="connsiteY9" fmla="*/ 1646820 h 3476751"/>
                        <a:gd name="connsiteX10" fmla="*/ 3905576 w 7362399"/>
                        <a:gd name="connsiteY10" fmla="*/ 1197240 h 3476751"/>
                        <a:gd name="connsiteX11" fmla="*/ 4972376 w 7362399"/>
                        <a:gd name="connsiteY11" fmla="*/ 740040 h 3476751"/>
                        <a:gd name="connsiteX12" fmla="*/ 5741996 w 7362399"/>
                        <a:gd name="connsiteY12" fmla="*/ 427620 h 3476751"/>
                        <a:gd name="connsiteX13" fmla="*/ 6397316 w 7362399"/>
                        <a:gd name="connsiteY13" fmla="*/ 199020 h 3476751"/>
                        <a:gd name="connsiteX14" fmla="*/ 7151696 w 7362399"/>
                        <a:gd name="connsiteY14" fmla="*/ 900 h 3476751"/>
                        <a:gd name="connsiteX15" fmla="*/ 7288856 w 7362399"/>
                        <a:gd name="connsiteY15" fmla="*/ 168540 h 3476751"/>
                        <a:gd name="connsiteX16" fmla="*/ 6130616 w 7362399"/>
                        <a:gd name="connsiteY16" fmla="*/ 968640 h 3476751"/>
                        <a:gd name="connsiteX17" fmla="*/ 4911416 w 7362399"/>
                        <a:gd name="connsiteY17" fmla="*/ 1631580 h 3476751"/>
                        <a:gd name="connsiteX18" fmla="*/ 1939616 w 7362399"/>
                        <a:gd name="connsiteY18" fmla="*/ 3003180 h 3476751"/>
                        <a:gd name="connsiteX19" fmla="*/ 849956 w 7362399"/>
                        <a:gd name="connsiteY19" fmla="*/ 3353700 h 3476751"/>
                        <a:gd name="connsiteX0" fmla="*/ 849956 w 7346316"/>
                        <a:gd name="connsiteY0" fmla="*/ 3353700 h 3476751"/>
                        <a:gd name="connsiteX1" fmla="*/ 240356 w 7346316"/>
                        <a:gd name="connsiteY1" fmla="*/ 3475620 h 3476751"/>
                        <a:gd name="connsiteX2" fmla="*/ 4136 w 7346316"/>
                        <a:gd name="connsiteY2" fmla="*/ 3407040 h 3476751"/>
                        <a:gd name="connsiteX3" fmla="*/ 118436 w 7346316"/>
                        <a:gd name="connsiteY3" fmla="*/ 3208920 h 3476751"/>
                        <a:gd name="connsiteX4" fmla="*/ 468955 w 7346316"/>
                        <a:gd name="connsiteY4" fmla="*/ 2942219 h 3476751"/>
                        <a:gd name="connsiteX5" fmla="*/ 682316 w 7346316"/>
                        <a:gd name="connsiteY5" fmla="*/ 2789820 h 3476751"/>
                        <a:gd name="connsiteX6" fmla="*/ 796616 w 7346316"/>
                        <a:gd name="connsiteY6" fmla="*/ 2477400 h 3476751"/>
                        <a:gd name="connsiteX7" fmla="*/ 1063316 w 7346316"/>
                        <a:gd name="connsiteY7" fmla="*/ 2302140 h 3476751"/>
                        <a:gd name="connsiteX8" fmla="*/ 1611956 w 7346316"/>
                        <a:gd name="connsiteY8" fmla="*/ 2096400 h 3476751"/>
                        <a:gd name="connsiteX9" fmla="*/ 2937836 w 7346316"/>
                        <a:gd name="connsiteY9" fmla="*/ 1646820 h 3476751"/>
                        <a:gd name="connsiteX10" fmla="*/ 3905576 w 7346316"/>
                        <a:gd name="connsiteY10" fmla="*/ 1197240 h 3476751"/>
                        <a:gd name="connsiteX11" fmla="*/ 4972376 w 7346316"/>
                        <a:gd name="connsiteY11" fmla="*/ 740040 h 3476751"/>
                        <a:gd name="connsiteX12" fmla="*/ 5741996 w 7346316"/>
                        <a:gd name="connsiteY12" fmla="*/ 427620 h 3476751"/>
                        <a:gd name="connsiteX13" fmla="*/ 6397316 w 7346316"/>
                        <a:gd name="connsiteY13" fmla="*/ 199020 h 3476751"/>
                        <a:gd name="connsiteX14" fmla="*/ 7090736 w 7346316"/>
                        <a:gd name="connsiteY14" fmla="*/ 900 h 3476751"/>
                        <a:gd name="connsiteX15" fmla="*/ 7288856 w 7346316"/>
                        <a:gd name="connsiteY15" fmla="*/ 168540 h 3476751"/>
                        <a:gd name="connsiteX16" fmla="*/ 6130616 w 7346316"/>
                        <a:gd name="connsiteY16" fmla="*/ 968640 h 3476751"/>
                        <a:gd name="connsiteX17" fmla="*/ 4911416 w 7346316"/>
                        <a:gd name="connsiteY17" fmla="*/ 1631580 h 3476751"/>
                        <a:gd name="connsiteX18" fmla="*/ 1939616 w 7346316"/>
                        <a:gd name="connsiteY18" fmla="*/ 3003180 h 3476751"/>
                        <a:gd name="connsiteX19" fmla="*/ 849956 w 7346316"/>
                        <a:gd name="connsiteY19" fmla="*/ 3353700 h 3476751"/>
                        <a:gd name="connsiteX0" fmla="*/ 849956 w 7346316"/>
                        <a:gd name="connsiteY0" fmla="*/ 336158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1939616 w 7346316"/>
                        <a:gd name="connsiteY18" fmla="*/ 3011060 h 3484631"/>
                        <a:gd name="connsiteX19" fmla="*/ 849956 w 7346316"/>
                        <a:gd name="connsiteY19" fmla="*/ 336158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1939616 w 7346316"/>
                        <a:gd name="connsiteY18" fmla="*/ 301106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099636 w 7346316"/>
                        <a:gd name="connsiteY18" fmla="*/ 295010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099636 w 7346316"/>
                        <a:gd name="connsiteY18" fmla="*/ 295010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911416 w 7346316"/>
                        <a:gd name="connsiteY17" fmla="*/ 163946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842836 w 7346316"/>
                        <a:gd name="connsiteY17" fmla="*/ 176900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6316"/>
                        <a:gd name="connsiteY0" fmla="*/ 3232040 h 3484631"/>
                        <a:gd name="connsiteX1" fmla="*/ 240356 w 7346316"/>
                        <a:gd name="connsiteY1" fmla="*/ 3483500 h 3484631"/>
                        <a:gd name="connsiteX2" fmla="*/ 4136 w 7346316"/>
                        <a:gd name="connsiteY2" fmla="*/ 3414920 h 3484631"/>
                        <a:gd name="connsiteX3" fmla="*/ 118436 w 7346316"/>
                        <a:gd name="connsiteY3" fmla="*/ 3216800 h 3484631"/>
                        <a:gd name="connsiteX4" fmla="*/ 468955 w 7346316"/>
                        <a:gd name="connsiteY4" fmla="*/ 2950099 h 3484631"/>
                        <a:gd name="connsiteX5" fmla="*/ 682316 w 7346316"/>
                        <a:gd name="connsiteY5" fmla="*/ 2797700 h 3484631"/>
                        <a:gd name="connsiteX6" fmla="*/ 796616 w 7346316"/>
                        <a:gd name="connsiteY6" fmla="*/ 2485280 h 3484631"/>
                        <a:gd name="connsiteX7" fmla="*/ 1063316 w 7346316"/>
                        <a:gd name="connsiteY7" fmla="*/ 2310020 h 3484631"/>
                        <a:gd name="connsiteX8" fmla="*/ 1611956 w 7346316"/>
                        <a:gd name="connsiteY8" fmla="*/ 2104280 h 3484631"/>
                        <a:gd name="connsiteX9" fmla="*/ 2937836 w 7346316"/>
                        <a:gd name="connsiteY9" fmla="*/ 1654700 h 3484631"/>
                        <a:gd name="connsiteX10" fmla="*/ 3905576 w 7346316"/>
                        <a:gd name="connsiteY10" fmla="*/ 1205120 h 3484631"/>
                        <a:gd name="connsiteX11" fmla="*/ 4972376 w 7346316"/>
                        <a:gd name="connsiteY11" fmla="*/ 747920 h 3484631"/>
                        <a:gd name="connsiteX12" fmla="*/ 5741996 w 7346316"/>
                        <a:gd name="connsiteY12" fmla="*/ 435500 h 3484631"/>
                        <a:gd name="connsiteX13" fmla="*/ 6397316 w 7346316"/>
                        <a:gd name="connsiteY13" fmla="*/ 206900 h 3484631"/>
                        <a:gd name="connsiteX14" fmla="*/ 7090736 w 7346316"/>
                        <a:gd name="connsiteY14" fmla="*/ 8780 h 3484631"/>
                        <a:gd name="connsiteX15" fmla="*/ 7288856 w 7346316"/>
                        <a:gd name="connsiteY15" fmla="*/ 176420 h 3484631"/>
                        <a:gd name="connsiteX16" fmla="*/ 6130616 w 7346316"/>
                        <a:gd name="connsiteY16" fmla="*/ 976520 h 3484631"/>
                        <a:gd name="connsiteX17" fmla="*/ 4789496 w 7346316"/>
                        <a:gd name="connsiteY17" fmla="*/ 1769000 h 3484631"/>
                        <a:gd name="connsiteX18" fmla="*/ 2183456 w 7346316"/>
                        <a:gd name="connsiteY18" fmla="*/ 2927240 h 3484631"/>
                        <a:gd name="connsiteX19" fmla="*/ 1261436 w 7346316"/>
                        <a:gd name="connsiteY19" fmla="*/ 3232040 h 3484631"/>
                        <a:gd name="connsiteX0" fmla="*/ 1261436 w 7349553"/>
                        <a:gd name="connsiteY0" fmla="*/ 3233899 h 3486490"/>
                        <a:gd name="connsiteX1" fmla="*/ 240356 w 7349553"/>
                        <a:gd name="connsiteY1" fmla="*/ 3485359 h 3486490"/>
                        <a:gd name="connsiteX2" fmla="*/ 4136 w 7349553"/>
                        <a:gd name="connsiteY2" fmla="*/ 3416779 h 3486490"/>
                        <a:gd name="connsiteX3" fmla="*/ 118436 w 7349553"/>
                        <a:gd name="connsiteY3" fmla="*/ 3218659 h 3486490"/>
                        <a:gd name="connsiteX4" fmla="*/ 468955 w 7349553"/>
                        <a:gd name="connsiteY4" fmla="*/ 2951958 h 3486490"/>
                        <a:gd name="connsiteX5" fmla="*/ 682316 w 7349553"/>
                        <a:gd name="connsiteY5" fmla="*/ 2799559 h 3486490"/>
                        <a:gd name="connsiteX6" fmla="*/ 796616 w 7349553"/>
                        <a:gd name="connsiteY6" fmla="*/ 2487139 h 3486490"/>
                        <a:gd name="connsiteX7" fmla="*/ 1063316 w 7349553"/>
                        <a:gd name="connsiteY7" fmla="*/ 2311879 h 3486490"/>
                        <a:gd name="connsiteX8" fmla="*/ 1611956 w 7349553"/>
                        <a:gd name="connsiteY8" fmla="*/ 2106139 h 3486490"/>
                        <a:gd name="connsiteX9" fmla="*/ 2937836 w 7349553"/>
                        <a:gd name="connsiteY9" fmla="*/ 1656559 h 3486490"/>
                        <a:gd name="connsiteX10" fmla="*/ 3905576 w 7349553"/>
                        <a:gd name="connsiteY10" fmla="*/ 1206979 h 3486490"/>
                        <a:gd name="connsiteX11" fmla="*/ 4972376 w 7349553"/>
                        <a:gd name="connsiteY11" fmla="*/ 749779 h 3486490"/>
                        <a:gd name="connsiteX12" fmla="*/ 5741996 w 7349553"/>
                        <a:gd name="connsiteY12" fmla="*/ 437359 h 3486490"/>
                        <a:gd name="connsiteX13" fmla="*/ 6397316 w 7349553"/>
                        <a:gd name="connsiteY13" fmla="*/ 208759 h 3486490"/>
                        <a:gd name="connsiteX14" fmla="*/ 7090736 w 7349553"/>
                        <a:gd name="connsiteY14" fmla="*/ 10639 h 3486490"/>
                        <a:gd name="connsiteX15" fmla="*/ 7288856 w 7349553"/>
                        <a:gd name="connsiteY15" fmla="*/ 178279 h 3486490"/>
                        <a:gd name="connsiteX16" fmla="*/ 6084896 w 7349553"/>
                        <a:gd name="connsiteY16" fmla="*/ 1077439 h 3486490"/>
                        <a:gd name="connsiteX17" fmla="*/ 4789496 w 7349553"/>
                        <a:gd name="connsiteY17" fmla="*/ 1770859 h 3486490"/>
                        <a:gd name="connsiteX18" fmla="*/ 2183456 w 7349553"/>
                        <a:gd name="connsiteY18" fmla="*/ 2929099 h 3486490"/>
                        <a:gd name="connsiteX19" fmla="*/ 1261436 w 7349553"/>
                        <a:gd name="connsiteY19" fmla="*/ 3233899 h 3486490"/>
                        <a:gd name="connsiteX0" fmla="*/ 1261436 w 7350094"/>
                        <a:gd name="connsiteY0" fmla="*/ 3233276 h 3485867"/>
                        <a:gd name="connsiteX1" fmla="*/ 240356 w 7350094"/>
                        <a:gd name="connsiteY1" fmla="*/ 3484736 h 3485867"/>
                        <a:gd name="connsiteX2" fmla="*/ 4136 w 7350094"/>
                        <a:gd name="connsiteY2" fmla="*/ 3416156 h 3485867"/>
                        <a:gd name="connsiteX3" fmla="*/ 118436 w 7350094"/>
                        <a:gd name="connsiteY3" fmla="*/ 3218036 h 3485867"/>
                        <a:gd name="connsiteX4" fmla="*/ 468955 w 7350094"/>
                        <a:gd name="connsiteY4" fmla="*/ 2951335 h 3485867"/>
                        <a:gd name="connsiteX5" fmla="*/ 682316 w 7350094"/>
                        <a:gd name="connsiteY5" fmla="*/ 2798936 h 3485867"/>
                        <a:gd name="connsiteX6" fmla="*/ 796616 w 7350094"/>
                        <a:gd name="connsiteY6" fmla="*/ 2486516 h 3485867"/>
                        <a:gd name="connsiteX7" fmla="*/ 1063316 w 7350094"/>
                        <a:gd name="connsiteY7" fmla="*/ 2311256 h 3485867"/>
                        <a:gd name="connsiteX8" fmla="*/ 1611956 w 7350094"/>
                        <a:gd name="connsiteY8" fmla="*/ 2105516 h 3485867"/>
                        <a:gd name="connsiteX9" fmla="*/ 2937836 w 7350094"/>
                        <a:gd name="connsiteY9" fmla="*/ 1655936 h 3485867"/>
                        <a:gd name="connsiteX10" fmla="*/ 3905576 w 7350094"/>
                        <a:gd name="connsiteY10" fmla="*/ 1206356 h 3485867"/>
                        <a:gd name="connsiteX11" fmla="*/ 4972376 w 7350094"/>
                        <a:gd name="connsiteY11" fmla="*/ 749156 h 3485867"/>
                        <a:gd name="connsiteX12" fmla="*/ 5741996 w 7350094"/>
                        <a:gd name="connsiteY12" fmla="*/ 436736 h 3485867"/>
                        <a:gd name="connsiteX13" fmla="*/ 6397316 w 7350094"/>
                        <a:gd name="connsiteY13" fmla="*/ 208136 h 3485867"/>
                        <a:gd name="connsiteX14" fmla="*/ 7090736 w 7350094"/>
                        <a:gd name="connsiteY14" fmla="*/ 10016 h 3485867"/>
                        <a:gd name="connsiteX15" fmla="*/ 7288856 w 7350094"/>
                        <a:gd name="connsiteY15" fmla="*/ 177656 h 3485867"/>
                        <a:gd name="connsiteX16" fmla="*/ 6077276 w 7350094"/>
                        <a:gd name="connsiteY16" fmla="*/ 1046336 h 3485867"/>
                        <a:gd name="connsiteX17" fmla="*/ 4789496 w 7350094"/>
                        <a:gd name="connsiteY17" fmla="*/ 1770236 h 3485867"/>
                        <a:gd name="connsiteX18" fmla="*/ 2183456 w 7350094"/>
                        <a:gd name="connsiteY18" fmla="*/ 2928476 h 3485867"/>
                        <a:gd name="connsiteX19" fmla="*/ 1261436 w 7350094"/>
                        <a:gd name="connsiteY19" fmla="*/ 3233276 h 3485867"/>
                        <a:gd name="connsiteX0" fmla="*/ 1261436 w 7350094"/>
                        <a:gd name="connsiteY0" fmla="*/ 3228711 h 3481302"/>
                        <a:gd name="connsiteX1" fmla="*/ 240356 w 7350094"/>
                        <a:gd name="connsiteY1" fmla="*/ 3480171 h 3481302"/>
                        <a:gd name="connsiteX2" fmla="*/ 4136 w 7350094"/>
                        <a:gd name="connsiteY2" fmla="*/ 3411591 h 3481302"/>
                        <a:gd name="connsiteX3" fmla="*/ 118436 w 7350094"/>
                        <a:gd name="connsiteY3" fmla="*/ 3213471 h 3481302"/>
                        <a:gd name="connsiteX4" fmla="*/ 468955 w 7350094"/>
                        <a:gd name="connsiteY4" fmla="*/ 2946770 h 3481302"/>
                        <a:gd name="connsiteX5" fmla="*/ 682316 w 7350094"/>
                        <a:gd name="connsiteY5" fmla="*/ 2794371 h 3481302"/>
                        <a:gd name="connsiteX6" fmla="*/ 796616 w 7350094"/>
                        <a:gd name="connsiteY6" fmla="*/ 2481951 h 3481302"/>
                        <a:gd name="connsiteX7" fmla="*/ 1063316 w 7350094"/>
                        <a:gd name="connsiteY7" fmla="*/ 2306691 h 3481302"/>
                        <a:gd name="connsiteX8" fmla="*/ 1611956 w 7350094"/>
                        <a:gd name="connsiteY8" fmla="*/ 2100951 h 3481302"/>
                        <a:gd name="connsiteX9" fmla="*/ 2937836 w 7350094"/>
                        <a:gd name="connsiteY9" fmla="*/ 1651371 h 3481302"/>
                        <a:gd name="connsiteX10" fmla="*/ 3905576 w 7350094"/>
                        <a:gd name="connsiteY10" fmla="*/ 1201791 h 3481302"/>
                        <a:gd name="connsiteX11" fmla="*/ 4972376 w 7350094"/>
                        <a:gd name="connsiteY11" fmla="*/ 744591 h 3481302"/>
                        <a:gd name="connsiteX12" fmla="*/ 5741996 w 7350094"/>
                        <a:gd name="connsiteY12" fmla="*/ 432171 h 3481302"/>
                        <a:gd name="connsiteX13" fmla="*/ 6397316 w 7350094"/>
                        <a:gd name="connsiteY13" fmla="*/ 203571 h 3481302"/>
                        <a:gd name="connsiteX14" fmla="*/ 7090736 w 7350094"/>
                        <a:gd name="connsiteY14" fmla="*/ 5451 h 3481302"/>
                        <a:gd name="connsiteX15" fmla="*/ 7288856 w 7350094"/>
                        <a:gd name="connsiteY15" fmla="*/ 150231 h 3481302"/>
                        <a:gd name="connsiteX16" fmla="*/ 6077276 w 7350094"/>
                        <a:gd name="connsiteY16" fmla="*/ 1041771 h 3481302"/>
                        <a:gd name="connsiteX17" fmla="*/ 4789496 w 7350094"/>
                        <a:gd name="connsiteY17" fmla="*/ 1765671 h 3481302"/>
                        <a:gd name="connsiteX18" fmla="*/ 2183456 w 7350094"/>
                        <a:gd name="connsiteY18" fmla="*/ 2923911 h 3481302"/>
                        <a:gd name="connsiteX19" fmla="*/ 1261436 w 7350094"/>
                        <a:gd name="connsiteY19" fmla="*/ 3228711 h 3481302"/>
                        <a:gd name="connsiteX0" fmla="*/ 1261436 w 7355722"/>
                        <a:gd name="connsiteY0" fmla="*/ 3249080 h 3501671"/>
                        <a:gd name="connsiteX1" fmla="*/ 240356 w 7355722"/>
                        <a:gd name="connsiteY1" fmla="*/ 3500540 h 3501671"/>
                        <a:gd name="connsiteX2" fmla="*/ 4136 w 7355722"/>
                        <a:gd name="connsiteY2" fmla="*/ 3431960 h 3501671"/>
                        <a:gd name="connsiteX3" fmla="*/ 118436 w 7355722"/>
                        <a:gd name="connsiteY3" fmla="*/ 3233840 h 3501671"/>
                        <a:gd name="connsiteX4" fmla="*/ 468955 w 7355722"/>
                        <a:gd name="connsiteY4" fmla="*/ 2967139 h 3501671"/>
                        <a:gd name="connsiteX5" fmla="*/ 682316 w 7355722"/>
                        <a:gd name="connsiteY5" fmla="*/ 2814740 h 3501671"/>
                        <a:gd name="connsiteX6" fmla="*/ 796616 w 7355722"/>
                        <a:gd name="connsiteY6" fmla="*/ 2502320 h 3501671"/>
                        <a:gd name="connsiteX7" fmla="*/ 1063316 w 7355722"/>
                        <a:gd name="connsiteY7" fmla="*/ 2327060 h 3501671"/>
                        <a:gd name="connsiteX8" fmla="*/ 1611956 w 7355722"/>
                        <a:gd name="connsiteY8" fmla="*/ 2121320 h 3501671"/>
                        <a:gd name="connsiteX9" fmla="*/ 2937836 w 7355722"/>
                        <a:gd name="connsiteY9" fmla="*/ 1671740 h 3501671"/>
                        <a:gd name="connsiteX10" fmla="*/ 3905576 w 7355722"/>
                        <a:gd name="connsiteY10" fmla="*/ 1222160 h 3501671"/>
                        <a:gd name="connsiteX11" fmla="*/ 4972376 w 7355722"/>
                        <a:gd name="connsiteY11" fmla="*/ 764960 h 3501671"/>
                        <a:gd name="connsiteX12" fmla="*/ 5741996 w 7355722"/>
                        <a:gd name="connsiteY12" fmla="*/ 452540 h 3501671"/>
                        <a:gd name="connsiteX13" fmla="*/ 6397316 w 7355722"/>
                        <a:gd name="connsiteY13" fmla="*/ 223940 h 3501671"/>
                        <a:gd name="connsiteX14" fmla="*/ 7113596 w 7355722"/>
                        <a:gd name="connsiteY14" fmla="*/ 2960 h 3501671"/>
                        <a:gd name="connsiteX15" fmla="*/ 7288856 w 7355722"/>
                        <a:gd name="connsiteY15" fmla="*/ 170600 h 3501671"/>
                        <a:gd name="connsiteX16" fmla="*/ 6077276 w 7355722"/>
                        <a:gd name="connsiteY16" fmla="*/ 1062140 h 3501671"/>
                        <a:gd name="connsiteX17" fmla="*/ 4789496 w 7355722"/>
                        <a:gd name="connsiteY17" fmla="*/ 1786040 h 3501671"/>
                        <a:gd name="connsiteX18" fmla="*/ 2183456 w 7355722"/>
                        <a:gd name="connsiteY18" fmla="*/ 2944280 h 3501671"/>
                        <a:gd name="connsiteX19" fmla="*/ 1261436 w 7355722"/>
                        <a:gd name="connsiteY19" fmla="*/ 3249080 h 3501671"/>
                        <a:gd name="connsiteX0" fmla="*/ 1261436 w 7355722"/>
                        <a:gd name="connsiteY0" fmla="*/ 3249080 h 3501671"/>
                        <a:gd name="connsiteX1" fmla="*/ 240356 w 7355722"/>
                        <a:gd name="connsiteY1" fmla="*/ 3500540 h 3501671"/>
                        <a:gd name="connsiteX2" fmla="*/ 4136 w 7355722"/>
                        <a:gd name="connsiteY2" fmla="*/ 3431960 h 3501671"/>
                        <a:gd name="connsiteX3" fmla="*/ 118436 w 7355722"/>
                        <a:gd name="connsiteY3" fmla="*/ 3233840 h 3501671"/>
                        <a:gd name="connsiteX4" fmla="*/ 468955 w 7355722"/>
                        <a:gd name="connsiteY4" fmla="*/ 2967139 h 3501671"/>
                        <a:gd name="connsiteX5" fmla="*/ 682316 w 7355722"/>
                        <a:gd name="connsiteY5" fmla="*/ 2814740 h 3501671"/>
                        <a:gd name="connsiteX6" fmla="*/ 796616 w 7355722"/>
                        <a:gd name="connsiteY6" fmla="*/ 2502320 h 3501671"/>
                        <a:gd name="connsiteX7" fmla="*/ 1063316 w 7355722"/>
                        <a:gd name="connsiteY7" fmla="*/ 2327060 h 3501671"/>
                        <a:gd name="connsiteX8" fmla="*/ 1611956 w 7355722"/>
                        <a:gd name="connsiteY8" fmla="*/ 2121320 h 3501671"/>
                        <a:gd name="connsiteX9" fmla="*/ 2937836 w 7355722"/>
                        <a:gd name="connsiteY9" fmla="*/ 1671740 h 3501671"/>
                        <a:gd name="connsiteX10" fmla="*/ 3905576 w 7355722"/>
                        <a:gd name="connsiteY10" fmla="*/ 1222160 h 3501671"/>
                        <a:gd name="connsiteX11" fmla="*/ 4972376 w 7355722"/>
                        <a:gd name="connsiteY11" fmla="*/ 764960 h 3501671"/>
                        <a:gd name="connsiteX12" fmla="*/ 5741996 w 7355722"/>
                        <a:gd name="connsiteY12" fmla="*/ 452540 h 3501671"/>
                        <a:gd name="connsiteX13" fmla="*/ 6397316 w 7355722"/>
                        <a:gd name="connsiteY13" fmla="*/ 223940 h 3501671"/>
                        <a:gd name="connsiteX14" fmla="*/ 7113596 w 7355722"/>
                        <a:gd name="connsiteY14" fmla="*/ 2960 h 3501671"/>
                        <a:gd name="connsiteX15" fmla="*/ 7288856 w 7355722"/>
                        <a:gd name="connsiteY15" fmla="*/ 170600 h 3501671"/>
                        <a:gd name="connsiteX16" fmla="*/ 6077276 w 7355722"/>
                        <a:gd name="connsiteY16" fmla="*/ 1062140 h 3501671"/>
                        <a:gd name="connsiteX17" fmla="*/ 4789496 w 7355722"/>
                        <a:gd name="connsiteY17" fmla="*/ 1786040 h 3501671"/>
                        <a:gd name="connsiteX18" fmla="*/ 2183456 w 7355722"/>
                        <a:gd name="connsiteY18" fmla="*/ 2944280 h 3501671"/>
                        <a:gd name="connsiteX19" fmla="*/ 1261436 w 7355722"/>
                        <a:gd name="connsiteY19" fmla="*/ 3249080 h 3501671"/>
                        <a:gd name="connsiteX0" fmla="*/ 1261436 w 7365416"/>
                        <a:gd name="connsiteY0" fmla="*/ 3261360 h 3513951"/>
                        <a:gd name="connsiteX1" fmla="*/ 240356 w 7365416"/>
                        <a:gd name="connsiteY1" fmla="*/ 3512820 h 3513951"/>
                        <a:gd name="connsiteX2" fmla="*/ 4136 w 7365416"/>
                        <a:gd name="connsiteY2" fmla="*/ 3444240 h 3513951"/>
                        <a:gd name="connsiteX3" fmla="*/ 118436 w 7365416"/>
                        <a:gd name="connsiteY3" fmla="*/ 3246120 h 3513951"/>
                        <a:gd name="connsiteX4" fmla="*/ 468955 w 7365416"/>
                        <a:gd name="connsiteY4" fmla="*/ 2979419 h 3513951"/>
                        <a:gd name="connsiteX5" fmla="*/ 682316 w 7365416"/>
                        <a:gd name="connsiteY5" fmla="*/ 2827020 h 3513951"/>
                        <a:gd name="connsiteX6" fmla="*/ 796616 w 7365416"/>
                        <a:gd name="connsiteY6" fmla="*/ 2514600 h 3513951"/>
                        <a:gd name="connsiteX7" fmla="*/ 1063316 w 7365416"/>
                        <a:gd name="connsiteY7" fmla="*/ 2339340 h 3513951"/>
                        <a:gd name="connsiteX8" fmla="*/ 1611956 w 7365416"/>
                        <a:gd name="connsiteY8" fmla="*/ 2133600 h 3513951"/>
                        <a:gd name="connsiteX9" fmla="*/ 2937836 w 7365416"/>
                        <a:gd name="connsiteY9" fmla="*/ 1684020 h 3513951"/>
                        <a:gd name="connsiteX10" fmla="*/ 3905576 w 7365416"/>
                        <a:gd name="connsiteY10" fmla="*/ 1234440 h 3513951"/>
                        <a:gd name="connsiteX11" fmla="*/ 4972376 w 7365416"/>
                        <a:gd name="connsiteY11" fmla="*/ 777240 h 3513951"/>
                        <a:gd name="connsiteX12" fmla="*/ 5741996 w 7365416"/>
                        <a:gd name="connsiteY12" fmla="*/ 464820 h 3513951"/>
                        <a:gd name="connsiteX13" fmla="*/ 6397316 w 7365416"/>
                        <a:gd name="connsiteY13" fmla="*/ 236220 h 3513951"/>
                        <a:gd name="connsiteX14" fmla="*/ 7113596 w 7365416"/>
                        <a:gd name="connsiteY14" fmla="*/ 15240 h 3513951"/>
                        <a:gd name="connsiteX15" fmla="*/ 7288856 w 7365416"/>
                        <a:gd name="connsiteY15" fmla="*/ 182880 h 3513951"/>
                        <a:gd name="connsiteX16" fmla="*/ 6077276 w 7365416"/>
                        <a:gd name="connsiteY16" fmla="*/ 1074420 h 3513951"/>
                        <a:gd name="connsiteX17" fmla="*/ 4789496 w 7365416"/>
                        <a:gd name="connsiteY17" fmla="*/ 1798320 h 3513951"/>
                        <a:gd name="connsiteX18" fmla="*/ 2183456 w 7365416"/>
                        <a:gd name="connsiteY18" fmla="*/ 2956560 h 3513951"/>
                        <a:gd name="connsiteX19" fmla="*/ 1261436 w 7365416"/>
                        <a:gd name="connsiteY19" fmla="*/ 3261360 h 3513951"/>
                        <a:gd name="connsiteX0" fmla="*/ 1261436 w 7365416"/>
                        <a:gd name="connsiteY0" fmla="*/ 32613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183456 w 7365416"/>
                        <a:gd name="connsiteY19" fmla="*/ 2956560 h 3514272"/>
                        <a:gd name="connsiteX20" fmla="*/ 1261436 w 7365416"/>
                        <a:gd name="connsiteY20" fmla="*/ 3261360 h 3514272"/>
                        <a:gd name="connsiteX0" fmla="*/ 1368116 w 7365416"/>
                        <a:gd name="connsiteY0" fmla="*/ 32232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183456 w 7365416"/>
                        <a:gd name="connsiteY19" fmla="*/ 2956560 h 3514272"/>
                        <a:gd name="connsiteX20" fmla="*/ 1368116 w 7365416"/>
                        <a:gd name="connsiteY20" fmla="*/ 3223260 h 3514272"/>
                        <a:gd name="connsiteX0" fmla="*/ 1368116 w 7365416"/>
                        <a:gd name="connsiteY0" fmla="*/ 322326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442536 w 7365416"/>
                        <a:gd name="connsiteY19" fmla="*/ 2811780 h 3514272"/>
                        <a:gd name="connsiteX20" fmla="*/ 1368116 w 7365416"/>
                        <a:gd name="connsiteY20" fmla="*/ 322326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4972376 w 7365416"/>
                        <a:gd name="connsiteY12" fmla="*/ 777240 h 3514272"/>
                        <a:gd name="connsiteX13" fmla="*/ 5741996 w 7365416"/>
                        <a:gd name="connsiteY13" fmla="*/ 464820 h 3514272"/>
                        <a:gd name="connsiteX14" fmla="*/ 6397316 w 7365416"/>
                        <a:gd name="connsiteY14" fmla="*/ 236220 h 3514272"/>
                        <a:gd name="connsiteX15" fmla="*/ 7113596 w 7365416"/>
                        <a:gd name="connsiteY15" fmla="*/ 15240 h 3514272"/>
                        <a:gd name="connsiteX16" fmla="*/ 7288856 w 7365416"/>
                        <a:gd name="connsiteY16" fmla="*/ 182880 h 3514272"/>
                        <a:gd name="connsiteX17" fmla="*/ 6077276 w 7365416"/>
                        <a:gd name="connsiteY17" fmla="*/ 1074420 h 3514272"/>
                        <a:gd name="connsiteX18" fmla="*/ 4789496 w 7365416"/>
                        <a:gd name="connsiteY18" fmla="*/ 1798320 h 3514272"/>
                        <a:gd name="connsiteX19" fmla="*/ 2442536 w 7365416"/>
                        <a:gd name="connsiteY19" fmla="*/ 2811780 h 3514272"/>
                        <a:gd name="connsiteX20" fmla="*/ 1406216 w 7365416"/>
                        <a:gd name="connsiteY20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5741996 w 7365416"/>
                        <a:gd name="connsiteY12" fmla="*/ 46482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05576 w 7365416"/>
                        <a:gd name="connsiteY11" fmla="*/ 123444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51296 w 7365416"/>
                        <a:gd name="connsiteY11" fmla="*/ 128778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43676 w 7365416"/>
                        <a:gd name="connsiteY11" fmla="*/ 1234440 h 3514272"/>
                        <a:gd name="connsiteX12" fmla="*/ 5086676 w 7365416"/>
                        <a:gd name="connsiteY12" fmla="*/ 73914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43676 w 7365416"/>
                        <a:gd name="connsiteY11" fmla="*/ 1234440 h 3514272"/>
                        <a:gd name="connsiteX12" fmla="*/ 5048576 w 7365416"/>
                        <a:gd name="connsiteY12" fmla="*/ 78486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5416"/>
                        <a:gd name="connsiteY0" fmla="*/ 3200400 h 3514272"/>
                        <a:gd name="connsiteX1" fmla="*/ 735654 w 7365416"/>
                        <a:gd name="connsiteY1" fmla="*/ 3390900 h 3514272"/>
                        <a:gd name="connsiteX2" fmla="*/ 240356 w 7365416"/>
                        <a:gd name="connsiteY2" fmla="*/ 3512820 h 3514272"/>
                        <a:gd name="connsiteX3" fmla="*/ 4136 w 7365416"/>
                        <a:gd name="connsiteY3" fmla="*/ 3444240 h 3514272"/>
                        <a:gd name="connsiteX4" fmla="*/ 118436 w 7365416"/>
                        <a:gd name="connsiteY4" fmla="*/ 3246120 h 3514272"/>
                        <a:gd name="connsiteX5" fmla="*/ 468955 w 7365416"/>
                        <a:gd name="connsiteY5" fmla="*/ 2979419 h 3514272"/>
                        <a:gd name="connsiteX6" fmla="*/ 682316 w 7365416"/>
                        <a:gd name="connsiteY6" fmla="*/ 2827020 h 3514272"/>
                        <a:gd name="connsiteX7" fmla="*/ 796616 w 7365416"/>
                        <a:gd name="connsiteY7" fmla="*/ 2514600 h 3514272"/>
                        <a:gd name="connsiteX8" fmla="*/ 1063316 w 7365416"/>
                        <a:gd name="connsiteY8" fmla="*/ 2339340 h 3514272"/>
                        <a:gd name="connsiteX9" fmla="*/ 1611956 w 7365416"/>
                        <a:gd name="connsiteY9" fmla="*/ 2133600 h 3514272"/>
                        <a:gd name="connsiteX10" fmla="*/ 2937836 w 7365416"/>
                        <a:gd name="connsiteY10" fmla="*/ 1684020 h 3514272"/>
                        <a:gd name="connsiteX11" fmla="*/ 3936056 w 7365416"/>
                        <a:gd name="connsiteY11" fmla="*/ 1264920 h 3514272"/>
                        <a:gd name="connsiteX12" fmla="*/ 5048576 w 7365416"/>
                        <a:gd name="connsiteY12" fmla="*/ 784860 h 3514272"/>
                        <a:gd name="connsiteX13" fmla="*/ 6397316 w 7365416"/>
                        <a:gd name="connsiteY13" fmla="*/ 236220 h 3514272"/>
                        <a:gd name="connsiteX14" fmla="*/ 7113596 w 7365416"/>
                        <a:gd name="connsiteY14" fmla="*/ 15240 h 3514272"/>
                        <a:gd name="connsiteX15" fmla="*/ 7288856 w 7365416"/>
                        <a:gd name="connsiteY15" fmla="*/ 182880 h 3514272"/>
                        <a:gd name="connsiteX16" fmla="*/ 6077276 w 7365416"/>
                        <a:gd name="connsiteY16" fmla="*/ 1074420 h 3514272"/>
                        <a:gd name="connsiteX17" fmla="*/ 4789496 w 7365416"/>
                        <a:gd name="connsiteY17" fmla="*/ 1798320 h 3514272"/>
                        <a:gd name="connsiteX18" fmla="*/ 2442536 w 7365416"/>
                        <a:gd name="connsiteY18" fmla="*/ 2811780 h 3514272"/>
                        <a:gd name="connsiteX19" fmla="*/ 1406216 w 7365416"/>
                        <a:gd name="connsiteY19" fmla="*/ 3200400 h 3514272"/>
                        <a:gd name="connsiteX0" fmla="*/ 1406216 w 7363179"/>
                        <a:gd name="connsiteY0" fmla="*/ 3196688 h 3510560"/>
                        <a:gd name="connsiteX1" fmla="*/ 735654 w 7363179"/>
                        <a:gd name="connsiteY1" fmla="*/ 3387188 h 3510560"/>
                        <a:gd name="connsiteX2" fmla="*/ 240356 w 7363179"/>
                        <a:gd name="connsiteY2" fmla="*/ 3509108 h 3510560"/>
                        <a:gd name="connsiteX3" fmla="*/ 4136 w 7363179"/>
                        <a:gd name="connsiteY3" fmla="*/ 3440528 h 3510560"/>
                        <a:gd name="connsiteX4" fmla="*/ 118436 w 7363179"/>
                        <a:gd name="connsiteY4" fmla="*/ 3242408 h 3510560"/>
                        <a:gd name="connsiteX5" fmla="*/ 468955 w 7363179"/>
                        <a:gd name="connsiteY5" fmla="*/ 2975707 h 3510560"/>
                        <a:gd name="connsiteX6" fmla="*/ 682316 w 7363179"/>
                        <a:gd name="connsiteY6" fmla="*/ 2823308 h 3510560"/>
                        <a:gd name="connsiteX7" fmla="*/ 796616 w 7363179"/>
                        <a:gd name="connsiteY7" fmla="*/ 2510888 h 3510560"/>
                        <a:gd name="connsiteX8" fmla="*/ 1063316 w 7363179"/>
                        <a:gd name="connsiteY8" fmla="*/ 2335628 h 3510560"/>
                        <a:gd name="connsiteX9" fmla="*/ 1611956 w 7363179"/>
                        <a:gd name="connsiteY9" fmla="*/ 2129888 h 3510560"/>
                        <a:gd name="connsiteX10" fmla="*/ 2937836 w 7363179"/>
                        <a:gd name="connsiteY10" fmla="*/ 1680308 h 3510560"/>
                        <a:gd name="connsiteX11" fmla="*/ 3936056 w 7363179"/>
                        <a:gd name="connsiteY11" fmla="*/ 1261208 h 3510560"/>
                        <a:gd name="connsiteX12" fmla="*/ 5048576 w 7363179"/>
                        <a:gd name="connsiteY12" fmla="*/ 781148 h 3510560"/>
                        <a:gd name="connsiteX13" fmla="*/ 6145856 w 7363179"/>
                        <a:gd name="connsiteY13" fmla="*/ 362048 h 3510560"/>
                        <a:gd name="connsiteX14" fmla="*/ 7113596 w 7363179"/>
                        <a:gd name="connsiteY14" fmla="*/ 11528 h 3510560"/>
                        <a:gd name="connsiteX15" fmla="*/ 7288856 w 7363179"/>
                        <a:gd name="connsiteY15" fmla="*/ 179168 h 3510560"/>
                        <a:gd name="connsiteX16" fmla="*/ 6077276 w 7363179"/>
                        <a:gd name="connsiteY16" fmla="*/ 1070708 h 3510560"/>
                        <a:gd name="connsiteX17" fmla="*/ 4789496 w 7363179"/>
                        <a:gd name="connsiteY17" fmla="*/ 1794608 h 3510560"/>
                        <a:gd name="connsiteX18" fmla="*/ 2442536 w 7363179"/>
                        <a:gd name="connsiteY18" fmla="*/ 2808068 h 3510560"/>
                        <a:gd name="connsiteX19" fmla="*/ 1406216 w 7363179"/>
                        <a:gd name="connsiteY19" fmla="*/ 3196688 h 351056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3405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12831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11956 w 7363179"/>
                        <a:gd name="connsiteY9" fmla="*/ 209783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37836 w 7363179"/>
                        <a:gd name="connsiteY10" fmla="*/ 167873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75936 w 7363179"/>
                        <a:gd name="connsiteY10" fmla="*/ 170921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75936 w 7363179"/>
                        <a:gd name="connsiteY10" fmla="*/ 168635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50931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455978 h 3508990"/>
                        <a:gd name="connsiteX8" fmla="*/ 1063316 w 7363179"/>
                        <a:gd name="connsiteY8" fmla="*/ 230357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82173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682316 w 7363179"/>
                        <a:gd name="connsiteY6" fmla="*/ 274553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74137 h 3508990"/>
                        <a:gd name="connsiteX6" fmla="*/ 705176 w 7363179"/>
                        <a:gd name="connsiteY6" fmla="*/ 276839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8990"/>
                        <a:gd name="connsiteX1" fmla="*/ 735654 w 7363179"/>
                        <a:gd name="connsiteY1" fmla="*/ 3385618 h 3508990"/>
                        <a:gd name="connsiteX2" fmla="*/ 240356 w 7363179"/>
                        <a:gd name="connsiteY2" fmla="*/ 3507538 h 3508990"/>
                        <a:gd name="connsiteX3" fmla="*/ 4136 w 7363179"/>
                        <a:gd name="connsiteY3" fmla="*/ 3438958 h 3508990"/>
                        <a:gd name="connsiteX4" fmla="*/ 118436 w 7363179"/>
                        <a:gd name="connsiteY4" fmla="*/ 3240838 h 3508990"/>
                        <a:gd name="connsiteX5" fmla="*/ 468955 w 7363179"/>
                        <a:gd name="connsiteY5" fmla="*/ 2913177 h 3508990"/>
                        <a:gd name="connsiteX6" fmla="*/ 705176 w 7363179"/>
                        <a:gd name="connsiteY6" fmla="*/ 2768398 h 3508990"/>
                        <a:gd name="connsiteX7" fmla="*/ 796616 w 7363179"/>
                        <a:gd name="connsiteY7" fmla="*/ 2455978 h 3508990"/>
                        <a:gd name="connsiteX8" fmla="*/ 1040456 w 7363179"/>
                        <a:gd name="connsiteY8" fmla="*/ 2257858 h 3508990"/>
                        <a:gd name="connsiteX9" fmla="*/ 1688156 w 7363179"/>
                        <a:gd name="connsiteY9" fmla="*/ 2029258 h 3508990"/>
                        <a:gd name="connsiteX10" fmla="*/ 2945456 w 7363179"/>
                        <a:gd name="connsiteY10" fmla="*/ 1655878 h 3508990"/>
                        <a:gd name="connsiteX11" fmla="*/ 3936056 w 7363179"/>
                        <a:gd name="connsiteY11" fmla="*/ 1259638 h 3508990"/>
                        <a:gd name="connsiteX12" fmla="*/ 5048576 w 7363179"/>
                        <a:gd name="connsiteY12" fmla="*/ 779578 h 3508990"/>
                        <a:gd name="connsiteX13" fmla="*/ 6145856 w 7363179"/>
                        <a:gd name="connsiteY13" fmla="*/ 337618 h 3508990"/>
                        <a:gd name="connsiteX14" fmla="*/ 7113596 w 7363179"/>
                        <a:gd name="connsiteY14" fmla="*/ 9958 h 3508990"/>
                        <a:gd name="connsiteX15" fmla="*/ 7288856 w 7363179"/>
                        <a:gd name="connsiteY15" fmla="*/ 177598 h 3508990"/>
                        <a:gd name="connsiteX16" fmla="*/ 6077276 w 7363179"/>
                        <a:gd name="connsiteY16" fmla="*/ 1069138 h 3508990"/>
                        <a:gd name="connsiteX17" fmla="*/ 4789496 w 7363179"/>
                        <a:gd name="connsiteY17" fmla="*/ 1793038 h 3508990"/>
                        <a:gd name="connsiteX18" fmla="*/ 2442536 w 7363179"/>
                        <a:gd name="connsiteY18" fmla="*/ 2806498 h 3508990"/>
                        <a:gd name="connsiteX19" fmla="*/ 1406216 w 7363179"/>
                        <a:gd name="connsiteY19" fmla="*/ 3195118 h 3508990"/>
                        <a:gd name="connsiteX0" fmla="*/ 1406216 w 7363179"/>
                        <a:gd name="connsiteY0" fmla="*/ 3195118 h 3509541"/>
                        <a:gd name="connsiteX1" fmla="*/ 735654 w 7363179"/>
                        <a:gd name="connsiteY1" fmla="*/ 3385618 h 3509541"/>
                        <a:gd name="connsiteX2" fmla="*/ 240356 w 7363179"/>
                        <a:gd name="connsiteY2" fmla="*/ 3507538 h 3509541"/>
                        <a:gd name="connsiteX3" fmla="*/ 4136 w 7363179"/>
                        <a:gd name="connsiteY3" fmla="*/ 3438958 h 3509541"/>
                        <a:gd name="connsiteX4" fmla="*/ 118436 w 7363179"/>
                        <a:gd name="connsiteY4" fmla="*/ 3164638 h 3509541"/>
                        <a:gd name="connsiteX5" fmla="*/ 468955 w 7363179"/>
                        <a:gd name="connsiteY5" fmla="*/ 2913177 h 3509541"/>
                        <a:gd name="connsiteX6" fmla="*/ 705176 w 7363179"/>
                        <a:gd name="connsiteY6" fmla="*/ 2768398 h 3509541"/>
                        <a:gd name="connsiteX7" fmla="*/ 796616 w 7363179"/>
                        <a:gd name="connsiteY7" fmla="*/ 2455978 h 3509541"/>
                        <a:gd name="connsiteX8" fmla="*/ 1040456 w 7363179"/>
                        <a:gd name="connsiteY8" fmla="*/ 2257858 h 3509541"/>
                        <a:gd name="connsiteX9" fmla="*/ 1688156 w 7363179"/>
                        <a:gd name="connsiteY9" fmla="*/ 2029258 h 3509541"/>
                        <a:gd name="connsiteX10" fmla="*/ 2945456 w 7363179"/>
                        <a:gd name="connsiteY10" fmla="*/ 1655878 h 3509541"/>
                        <a:gd name="connsiteX11" fmla="*/ 3936056 w 7363179"/>
                        <a:gd name="connsiteY11" fmla="*/ 1259638 h 3509541"/>
                        <a:gd name="connsiteX12" fmla="*/ 5048576 w 7363179"/>
                        <a:gd name="connsiteY12" fmla="*/ 779578 h 3509541"/>
                        <a:gd name="connsiteX13" fmla="*/ 6145856 w 7363179"/>
                        <a:gd name="connsiteY13" fmla="*/ 337618 h 3509541"/>
                        <a:gd name="connsiteX14" fmla="*/ 7113596 w 7363179"/>
                        <a:gd name="connsiteY14" fmla="*/ 9958 h 3509541"/>
                        <a:gd name="connsiteX15" fmla="*/ 7288856 w 7363179"/>
                        <a:gd name="connsiteY15" fmla="*/ 177598 h 3509541"/>
                        <a:gd name="connsiteX16" fmla="*/ 6077276 w 7363179"/>
                        <a:gd name="connsiteY16" fmla="*/ 1069138 h 3509541"/>
                        <a:gd name="connsiteX17" fmla="*/ 4789496 w 7363179"/>
                        <a:gd name="connsiteY17" fmla="*/ 1793038 h 3509541"/>
                        <a:gd name="connsiteX18" fmla="*/ 2442536 w 7363179"/>
                        <a:gd name="connsiteY18" fmla="*/ 2806498 h 3509541"/>
                        <a:gd name="connsiteX19" fmla="*/ 1406216 w 7363179"/>
                        <a:gd name="connsiteY19" fmla="*/ 3195118 h 3509541"/>
                        <a:gd name="connsiteX0" fmla="*/ 1406612 w 7363575"/>
                        <a:gd name="connsiteY0" fmla="*/ 3195118 h 3482708"/>
                        <a:gd name="connsiteX1" fmla="*/ 736050 w 7363575"/>
                        <a:gd name="connsiteY1" fmla="*/ 3385618 h 3482708"/>
                        <a:gd name="connsiteX2" fmla="*/ 248372 w 7363575"/>
                        <a:gd name="connsiteY2" fmla="*/ 3477058 h 3482708"/>
                        <a:gd name="connsiteX3" fmla="*/ 4532 w 7363575"/>
                        <a:gd name="connsiteY3" fmla="*/ 3438958 h 3482708"/>
                        <a:gd name="connsiteX4" fmla="*/ 118832 w 7363575"/>
                        <a:gd name="connsiteY4" fmla="*/ 3164638 h 3482708"/>
                        <a:gd name="connsiteX5" fmla="*/ 469351 w 7363575"/>
                        <a:gd name="connsiteY5" fmla="*/ 2913177 h 3482708"/>
                        <a:gd name="connsiteX6" fmla="*/ 705572 w 7363575"/>
                        <a:gd name="connsiteY6" fmla="*/ 2768398 h 3482708"/>
                        <a:gd name="connsiteX7" fmla="*/ 797012 w 7363575"/>
                        <a:gd name="connsiteY7" fmla="*/ 2455978 h 3482708"/>
                        <a:gd name="connsiteX8" fmla="*/ 1040852 w 7363575"/>
                        <a:gd name="connsiteY8" fmla="*/ 2257858 h 3482708"/>
                        <a:gd name="connsiteX9" fmla="*/ 1688552 w 7363575"/>
                        <a:gd name="connsiteY9" fmla="*/ 2029258 h 3482708"/>
                        <a:gd name="connsiteX10" fmla="*/ 2945852 w 7363575"/>
                        <a:gd name="connsiteY10" fmla="*/ 1655878 h 3482708"/>
                        <a:gd name="connsiteX11" fmla="*/ 3936452 w 7363575"/>
                        <a:gd name="connsiteY11" fmla="*/ 1259638 h 3482708"/>
                        <a:gd name="connsiteX12" fmla="*/ 5048972 w 7363575"/>
                        <a:gd name="connsiteY12" fmla="*/ 779578 h 3482708"/>
                        <a:gd name="connsiteX13" fmla="*/ 6146252 w 7363575"/>
                        <a:gd name="connsiteY13" fmla="*/ 337618 h 3482708"/>
                        <a:gd name="connsiteX14" fmla="*/ 7113992 w 7363575"/>
                        <a:gd name="connsiteY14" fmla="*/ 9958 h 3482708"/>
                        <a:gd name="connsiteX15" fmla="*/ 7289252 w 7363575"/>
                        <a:gd name="connsiteY15" fmla="*/ 177598 h 3482708"/>
                        <a:gd name="connsiteX16" fmla="*/ 6077672 w 7363575"/>
                        <a:gd name="connsiteY16" fmla="*/ 1069138 h 3482708"/>
                        <a:gd name="connsiteX17" fmla="*/ 4789892 w 7363575"/>
                        <a:gd name="connsiteY17" fmla="*/ 1793038 h 3482708"/>
                        <a:gd name="connsiteX18" fmla="*/ 2442932 w 7363575"/>
                        <a:gd name="connsiteY18" fmla="*/ 2806498 h 3482708"/>
                        <a:gd name="connsiteX19" fmla="*/ 1406612 w 7363575"/>
                        <a:gd name="connsiteY19" fmla="*/ 3195118 h 3482708"/>
                        <a:gd name="connsiteX0" fmla="*/ 1436001 w 7392964"/>
                        <a:gd name="connsiteY0" fmla="*/ 3195118 h 3477996"/>
                        <a:gd name="connsiteX1" fmla="*/ 765439 w 7392964"/>
                        <a:gd name="connsiteY1" fmla="*/ 3385618 h 3477996"/>
                        <a:gd name="connsiteX2" fmla="*/ 277761 w 7392964"/>
                        <a:gd name="connsiteY2" fmla="*/ 3477058 h 3477996"/>
                        <a:gd name="connsiteX3" fmla="*/ 3441 w 7392964"/>
                        <a:gd name="connsiteY3" fmla="*/ 3377998 h 3477996"/>
                        <a:gd name="connsiteX4" fmla="*/ 148221 w 7392964"/>
                        <a:gd name="connsiteY4" fmla="*/ 3164638 h 3477996"/>
                        <a:gd name="connsiteX5" fmla="*/ 498740 w 7392964"/>
                        <a:gd name="connsiteY5" fmla="*/ 2913177 h 3477996"/>
                        <a:gd name="connsiteX6" fmla="*/ 734961 w 7392964"/>
                        <a:gd name="connsiteY6" fmla="*/ 2768398 h 3477996"/>
                        <a:gd name="connsiteX7" fmla="*/ 826401 w 7392964"/>
                        <a:gd name="connsiteY7" fmla="*/ 2455978 h 3477996"/>
                        <a:gd name="connsiteX8" fmla="*/ 1070241 w 7392964"/>
                        <a:gd name="connsiteY8" fmla="*/ 2257858 h 3477996"/>
                        <a:gd name="connsiteX9" fmla="*/ 1717941 w 7392964"/>
                        <a:gd name="connsiteY9" fmla="*/ 2029258 h 3477996"/>
                        <a:gd name="connsiteX10" fmla="*/ 2975241 w 7392964"/>
                        <a:gd name="connsiteY10" fmla="*/ 1655878 h 3477996"/>
                        <a:gd name="connsiteX11" fmla="*/ 3965841 w 7392964"/>
                        <a:gd name="connsiteY11" fmla="*/ 1259638 h 3477996"/>
                        <a:gd name="connsiteX12" fmla="*/ 5078361 w 7392964"/>
                        <a:gd name="connsiteY12" fmla="*/ 779578 h 3477996"/>
                        <a:gd name="connsiteX13" fmla="*/ 6175641 w 7392964"/>
                        <a:gd name="connsiteY13" fmla="*/ 337618 h 3477996"/>
                        <a:gd name="connsiteX14" fmla="*/ 7143381 w 7392964"/>
                        <a:gd name="connsiteY14" fmla="*/ 9958 h 3477996"/>
                        <a:gd name="connsiteX15" fmla="*/ 7318641 w 7392964"/>
                        <a:gd name="connsiteY15" fmla="*/ 177598 h 3477996"/>
                        <a:gd name="connsiteX16" fmla="*/ 6107061 w 7392964"/>
                        <a:gd name="connsiteY16" fmla="*/ 1069138 h 3477996"/>
                        <a:gd name="connsiteX17" fmla="*/ 4819281 w 7392964"/>
                        <a:gd name="connsiteY17" fmla="*/ 1793038 h 3477996"/>
                        <a:gd name="connsiteX18" fmla="*/ 2472321 w 7392964"/>
                        <a:gd name="connsiteY18" fmla="*/ 2806498 h 3477996"/>
                        <a:gd name="connsiteX19" fmla="*/ 1436001 w 7392964"/>
                        <a:gd name="connsiteY19" fmla="*/ 3195118 h 3477996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32623 w 7390626"/>
                        <a:gd name="connsiteY6" fmla="*/ 2768398 h 3478074"/>
                        <a:gd name="connsiteX7" fmla="*/ 824063 w 7390626"/>
                        <a:gd name="connsiteY7" fmla="*/ 245597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24063 w 7390626"/>
                        <a:gd name="connsiteY7" fmla="*/ 245597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77403 w 7390626"/>
                        <a:gd name="connsiteY7" fmla="*/ 242549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39303 w 7390626"/>
                        <a:gd name="connsiteY7" fmla="*/ 2448358 h 3478074"/>
                        <a:gd name="connsiteX8" fmla="*/ 1067903 w 7390626"/>
                        <a:gd name="connsiteY8" fmla="*/ 22578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39303 w 7390626"/>
                        <a:gd name="connsiteY7" fmla="*/ 2448358 h 3478074"/>
                        <a:gd name="connsiteX8" fmla="*/ 1144103 w 7390626"/>
                        <a:gd name="connsiteY8" fmla="*/ 22197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44103 w 7390626"/>
                        <a:gd name="connsiteY8" fmla="*/ 22197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266023 w 7390626"/>
                        <a:gd name="connsiteY8" fmla="*/ 218165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227923 w 7390626"/>
                        <a:gd name="connsiteY8" fmla="*/ 218927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51723 w 7390626"/>
                        <a:gd name="connsiteY8" fmla="*/ 2196898 h 3478074"/>
                        <a:gd name="connsiteX9" fmla="*/ 1715603 w 7390626"/>
                        <a:gd name="connsiteY9" fmla="*/ 202925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78074"/>
                        <a:gd name="connsiteX1" fmla="*/ 763101 w 7390626"/>
                        <a:gd name="connsiteY1" fmla="*/ 3385618 h 3478074"/>
                        <a:gd name="connsiteX2" fmla="*/ 275423 w 7390626"/>
                        <a:gd name="connsiteY2" fmla="*/ 3477058 h 3478074"/>
                        <a:gd name="connsiteX3" fmla="*/ 1103 w 7390626"/>
                        <a:gd name="connsiteY3" fmla="*/ 3377998 h 3478074"/>
                        <a:gd name="connsiteX4" fmla="*/ 191603 w 7390626"/>
                        <a:gd name="connsiteY4" fmla="*/ 3134158 h 3478074"/>
                        <a:gd name="connsiteX5" fmla="*/ 496402 w 7390626"/>
                        <a:gd name="connsiteY5" fmla="*/ 2913177 h 3478074"/>
                        <a:gd name="connsiteX6" fmla="*/ 747863 w 7390626"/>
                        <a:gd name="connsiteY6" fmla="*/ 2722678 h 3478074"/>
                        <a:gd name="connsiteX7" fmla="*/ 854543 w 7390626"/>
                        <a:gd name="connsiteY7" fmla="*/ 2417878 h 3478074"/>
                        <a:gd name="connsiteX8" fmla="*/ 1151723 w 7390626"/>
                        <a:gd name="connsiteY8" fmla="*/ 2196898 h 3478074"/>
                        <a:gd name="connsiteX9" fmla="*/ 1753703 w 7390626"/>
                        <a:gd name="connsiteY9" fmla="*/ 1975918 h 3478074"/>
                        <a:gd name="connsiteX10" fmla="*/ 2972903 w 7390626"/>
                        <a:gd name="connsiteY10" fmla="*/ 1655878 h 3478074"/>
                        <a:gd name="connsiteX11" fmla="*/ 3963503 w 7390626"/>
                        <a:gd name="connsiteY11" fmla="*/ 1259638 h 3478074"/>
                        <a:gd name="connsiteX12" fmla="*/ 5076023 w 7390626"/>
                        <a:gd name="connsiteY12" fmla="*/ 779578 h 3478074"/>
                        <a:gd name="connsiteX13" fmla="*/ 6173303 w 7390626"/>
                        <a:gd name="connsiteY13" fmla="*/ 337618 h 3478074"/>
                        <a:gd name="connsiteX14" fmla="*/ 7141043 w 7390626"/>
                        <a:gd name="connsiteY14" fmla="*/ 9958 h 3478074"/>
                        <a:gd name="connsiteX15" fmla="*/ 7316303 w 7390626"/>
                        <a:gd name="connsiteY15" fmla="*/ 177598 h 3478074"/>
                        <a:gd name="connsiteX16" fmla="*/ 6104723 w 7390626"/>
                        <a:gd name="connsiteY16" fmla="*/ 1069138 h 3478074"/>
                        <a:gd name="connsiteX17" fmla="*/ 4816943 w 7390626"/>
                        <a:gd name="connsiteY17" fmla="*/ 1793038 h 3478074"/>
                        <a:gd name="connsiteX18" fmla="*/ 2469983 w 7390626"/>
                        <a:gd name="connsiteY18" fmla="*/ 2806498 h 3478074"/>
                        <a:gd name="connsiteX19" fmla="*/ 1433663 w 7390626"/>
                        <a:gd name="connsiteY19" fmla="*/ 3195118 h 3478074"/>
                        <a:gd name="connsiteX0" fmla="*/ 1433663 w 7390626"/>
                        <a:gd name="connsiteY0" fmla="*/ 3195118 h 3433963"/>
                        <a:gd name="connsiteX1" fmla="*/ 763101 w 7390626"/>
                        <a:gd name="connsiteY1" fmla="*/ 3385618 h 3433963"/>
                        <a:gd name="connsiteX2" fmla="*/ 275423 w 7390626"/>
                        <a:gd name="connsiteY2" fmla="*/ 3431338 h 3433963"/>
                        <a:gd name="connsiteX3" fmla="*/ 1103 w 7390626"/>
                        <a:gd name="connsiteY3" fmla="*/ 3377998 h 3433963"/>
                        <a:gd name="connsiteX4" fmla="*/ 191603 w 7390626"/>
                        <a:gd name="connsiteY4" fmla="*/ 3134158 h 3433963"/>
                        <a:gd name="connsiteX5" fmla="*/ 496402 w 7390626"/>
                        <a:gd name="connsiteY5" fmla="*/ 2913177 h 3433963"/>
                        <a:gd name="connsiteX6" fmla="*/ 747863 w 7390626"/>
                        <a:gd name="connsiteY6" fmla="*/ 2722678 h 3433963"/>
                        <a:gd name="connsiteX7" fmla="*/ 854543 w 7390626"/>
                        <a:gd name="connsiteY7" fmla="*/ 2417878 h 3433963"/>
                        <a:gd name="connsiteX8" fmla="*/ 1151723 w 7390626"/>
                        <a:gd name="connsiteY8" fmla="*/ 2196898 h 3433963"/>
                        <a:gd name="connsiteX9" fmla="*/ 1753703 w 7390626"/>
                        <a:gd name="connsiteY9" fmla="*/ 1975918 h 3433963"/>
                        <a:gd name="connsiteX10" fmla="*/ 2972903 w 7390626"/>
                        <a:gd name="connsiteY10" fmla="*/ 1655878 h 3433963"/>
                        <a:gd name="connsiteX11" fmla="*/ 3963503 w 7390626"/>
                        <a:gd name="connsiteY11" fmla="*/ 1259638 h 3433963"/>
                        <a:gd name="connsiteX12" fmla="*/ 5076023 w 7390626"/>
                        <a:gd name="connsiteY12" fmla="*/ 779578 h 3433963"/>
                        <a:gd name="connsiteX13" fmla="*/ 6173303 w 7390626"/>
                        <a:gd name="connsiteY13" fmla="*/ 337618 h 3433963"/>
                        <a:gd name="connsiteX14" fmla="*/ 7141043 w 7390626"/>
                        <a:gd name="connsiteY14" fmla="*/ 9958 h 3433963"/>
                        <a:gd name="connsiteX15" fmla="*/ 7316303 w 7390626"/>
                        <a:gd name="connsiteY15" fmla="*/ 177598 h 3433963"/>
                        <a:gd name="connsiteX16" fmla="*/ 6104723 w 7390626"/>
                        <a:gd name="connsiteY16" fmla="*/ 1069138 h 3433963"/>
                        <a:gd name="connsiteX17" fmla="*/ 4816943 w 7390626"/>
                        <a:gd name="connsiteY17" fmla="*/ 1793038 h 3433963"/>
                        <a:gd name="connsiteX18" fmla="*/ 2469983 w 7390626"/>
                        <a:gd name="connsiteY18" fmla="*/ 2806498 h 3433963"/>
                        <a:gd name="connsiteX19" fmla="*/ 1433663 w 7390626"/>
                        <a:gd name="connsiteY19" fmla="*/ 3195118 h 3433963"/>
                        <a:gd name="connsiteX0" fmla="*/ 1433663 w 7390626"/>
                        <a:gd name="connsiteY0" fmla="*/ 3195118 h 3433963"/>
                        <a:gd name="connsiteX1" fmla="*/ 763101 w 7390626"/>
                        <a:gd name="connsiteY1" fmla="*/ 3362758 h 3433963"/>
                        <a:gd name="connsiteX2" fmla="*/ 275423 w 7390626"/>
                        <a:gd name="connsiteY2" fmla="*/ 3431338 h 3433963"/>
                        <a:gd name="connsiteX3" fmla="*/ 1103 w 7390626"/>
                        <a:gd name="connsiteY3" fmla="*/ 3377998 h 3433963"/>
                        <a:gd name="connsiteX4" fmla="*/ 191603 w 7390626"/>
                        <a:gd name="connsiteY4" fmla="*/ 3134158 h 3433963"/>
                        <a:gd name="connsiteX5" fmla="*/ 496402 w 7390626"/>
                        <a:gd name="connsiteY5" fmla="*/ 2913177 h 3433963"/>
                        <a:gd name="connsiteX6" fmla="*/ 747863 w 7390626"/>
                        <a:gd name="connsiteY6" fmla="*/ 2722678 h 3433963"/>
                        <a:gd name="connsiteX7" fmla="*/ 854543 w 7390626"/>
                        <a:gd name="connsiteY7" fmla="*/ 2417878 h 3433963"/>
                        <a:gd name="connsiteX8" fmla="*/ 1151723 w 7390626"/>
                        <a:gd name="connsiteY8" fmla="*/ 2196898 h 3433963"/>
                        <a:gd name="connsiteX9" fmla="*/ 1753703 w 7390626"/>
                        <a:gd name="connsiteY9" fmla="*/ 1975918 h 3433963"/>
                        <a:gd name="connsiteX10" fmla="*/ 2972903 w 7390626"/>
                        <a:gd name="connsiteY10" fmla="*/ 1655878 h 3433963"/>
                        <a:gd name="connsiteX11" fmla="*/ 3963503 w 7390626"/>
                        <a:gd name="connsiteY11" fmla="*/ 1259638 h 3433963"/>
                        <a:gd name="connsiteX12" fmla="*/ 5076023 w 7390626"/>
                        <a:gd name="connsiteY12" fmla="*/ 779578 h 3433963"/>
                        <a:gd name="connsiteX13" fmla="*/ 6173303 w 7390626"/>
                        <a:gd name="connsiteY13" fmla="*/ 337618 h 3433963"/>
                        <a:gd name="connsiteX14" fmla="*/ 7141043 w 7390626"/>
                        <a:gd name="connsiteY14" fmla="*/ 9958 h 3433963"/>
                        <a:gd name="connsiteX15" fmla="*/ 7316303 w 7390626"/>
                        <a:gd name="connsiteY15" fmla="*/ 177598 h 3433963"/>
                        <a:gd name="connsiteX16" fmla="*/ 6104723 w 7390626"/>
                        <a:gd name="connsiteY16" fmla="*/ 1069138 h 3433963"/>
                        <a:gd name="connsiteX17" fmla="*/ 4816943 w 7390626"/>
                        <a:gd name="connsiteY17" fmla="*/ 1793038 h 3433963"/>
                        <a:gd name="connsiteX18" fmla="*/ 2469983 w 7390626"/>
                        <a:gd name="connsiteY18" fmla="*/ 2806498 h 3433963"/>
                        <a:gd name="connsiteX19" fmla="*/ 1433663 w 7390626"/>
                        <a:gd name="connsiteY19" fmla="*/ 3195118 h 34339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7390626" h="3433963">
                          <a:moveTo>
                            <a:pt x="1433663" y="3195118"/>
                          </a:moveTo>
                          <a:cubicBezTo>
                            <a:pt x="1149183" y="3287828"/>
                            <a:pt x="933281" y="3320848"/>
                            <a:pt x="763101" y="3362758"/>
                          </a:cubicBezTo>
                          <a:cubicBezTo>
                            <a:pt x="592921" y="3404668"/>
                            <a:pt x="397343" y="3422448"/>
                            <a:pt x="275423" y="3431338"/>
                          </a:cubicBezTo>
                          <a:cubicBezTo>
                            <a:pt x="153503" y="3440228"/>
                            <a:pt x="15073" y="3427528"/>
                            <a:pt x="1103" y="3377998"/>
                          </a:cubicBezTo>
                          <a:cubicBezTo>
                            <a:pt x="-12867" y="3328468"/>
                            <a:pt x="109053" y="3211628"/>
                            <a:pt x="191603" y="3134158"/>
                          </a:cubicBezTo>
                          <a:cubicBezTo>
                            <a:pt x="274153" y="3056688"/>
                            <a:pt x="425282" y="2970327"/>
                            <a:pt x="496402" y="2913177"/>
                          </a:cubicBezTo>
                          <a:cubicBezTo>
                            <a:pt x="567522" y="2856027"/>
                            <a:pt x="688173" y="2805228"/>
                            <a:pt x="747863" y="2722678"/>
                          </a:cubicBezTo>
                          <a:cubicBezTo>
                            <a:pt x="807553" y="2640128"/>
                            <a:pt x="787233" y="2505508"/>
                            <a:pt x="854543" y="2417878"/>
                          </a:cubicBezTo>
                          <a:cubicBezTo>
                            <a:pt x="921853" y="2330248"/>
                            <a:pt x="1001863" y="2270558"/>
                            <a:pt x="1151723" y="2196898"/>
                          </a:cubicBezTo>
                          <a:cubicBezTo>
                            <a:pt x="1301583" y="2123238"/>
                            <a:pt x="1450173" y="2066088"/>
                            <a:pt x="1753703" y="1975918"/>
                          </a:cubicBezTo>
                          <a:cubicBezTo>
                            <a:pt x="2057233" y="1885748"/>
                            <a:pt x="2604603" y="1775258"/>
                            <a:pt x="2972903" y="1655878"/>
                          </a:cubicBezTo>
                          <a:cubicBezTo>
                            <a:pt x="3341203" y="1536498"/>
                            <a:pt x="3612983" y="1405688"/>
                            <a:pt x="3963503" y="1259638"/>
                          </a:cubicBezTo>
                          <a:cubicBezTo>
                            <a:pt x="4314023" y="1113588"/>
                            <a:pt x="4705183" y="939598"/>
                            <a:pt x="5076023" y="779578"/>
                          </a:cubicBezTo>
                          <a:cubicBezTo>
                            <a:pt x="5444323" y="625908"/>
                            <a:pt x="5829133" y="465888"/>
                            <a:pt x="6173303" y="337618"/>
                          </a:cubicBezTo>
                          <a:cubicBezTo>
                            <a:pt x="6517473" y="209348"/>
                            <a:pt x="6950543" y="36628"/>
                            <a:pt x="7141043" y="9958"/>
                          </a:cubicBezTo>
                          <a:cubicBezTo>
                            <a:pt x="7331543" y="-16712"/>
                            <a:pt x="7489023" y="1068"/>
                            <a:pt x="7316303" y="177598"/>
                          </a:cubicBezTo>
                          <a:cubicBezTo>
                            <a:pt x="7143583" y="354128"/>
                            <a:pt x="6521283" y="799898"/>
                            <a:pt x="6104723" y="1069138"/>
                          </a:cubicBezTo>
                          <a:cubicBezTo>
                            <a:pt x="5688163" y="1338378"/>
                            <a:pt x="5655143" y="1384098"/>
                            <a:pt x="4816943" y="1793038"/>
                          </a:cubicBezTo>
                          <a:cubicBezTo>
                            <a:pt x="3978743" y="2201978"/>
                            <a:pt x="3033863" y="2572818"/>
                            <a:pt x="2469983" y="2806498"/>
                          </a:cubicBezTo>
                          <a:cubicBezTo>
                            <a:pt x="1906103" y="3040178"/>
                            <a:pt x="1718143" y="3102408"/>
                            <a:pt x="1433663" y="3195118"/>
                          </a:cubicBezTo>
                          <a:close/>
                        </a:path>
                      </a:pathLst>
                    </a:cu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29" name="Rectangle 4">
                      <a:extLst>
                        <a:ext uri="{FF2B5EF4-FFF2-40B4-BE49-F238E27FC236}">
                          <a16:creationId xmlns:a16="http://schemas.microsoft.com/office/drawing/2014/main" id="{54EFD864-7A99-43CF-90EB-E5221AF8095F}"/>
                        </a:ext>
                      </a:extLst>
                    </p:cNvPr>
                    <p:cNvSpPr/>
                    <p:nvPr/>
                  </p:nvSpPr>
                  <p:spPr>
                    <a:xfrm rot="3151040">
                      <a:off x="8682958" y="1767763"/>
                      <a:ext cx="1061986" cy="1650169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sp>
                  <p:nvSpPr>
                    <p:cNvPr id="30" name="Rectangle 2">
                      <a:extLst>
                        <a:ext uri="{FF2B5EF4-FFF2-40B4-BE49-F238E27FC236}">
                          <a16:creationId xmlns:a16="http://schemas.microsoft.com/office/drawing/2014/main" id="{44A27C0D-4FA8-4618-BD4B-C9D6E1C46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0313" y="1038922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25400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</p:grpSp>
              <p:sp>
                <p:nvSpPr>
                  <p:cNvPr id="4" name="Rectangle 4">
                    <a:extLst>
                      <a:ext uri="{FF2B5EF4-FFF2-40B4-BE49-F238E27FC236}">
                        <a16:creationId xmlns:a16="http://schemas.microsoft.com/office/drawing/2014/main" id="{9FF46EC9-BD2B-4D12-BFF6-F9B2104F0DEC}"/>
                      </a:ext>
                    </a:extLst>
                  </p:cNvPr>
                  <p:cNvSpPr/>
                  <p:nvPr/>
                </p:nvSpPr>
                <p:spPr>
                  <a:xfrm rot="3151040">
                    <a:off x="5740507" y="2776025"/>
                    <a:ext cx="3391543" cy="3673544"/>
                  </a:xfrm>
                  <a:custGeom>
                    <a:avLst/>
                    <a:gdLst>
                      <a:gd name="connsiteX0" fmla="*/ 0 w 4067033"/>
                      <a:gd name="connsiteY0" fmla="*/ 0 h 2006221"/>
                      <a:gd name="connsiteX1" fmla="*/ 4067033 w 4067033"/>
                      <a:gd name="connsiteY1" fmla="*/ 0 h 2006221"/>
                      <a:gd name="connsiteX2" fmla="*/ 4067033 w 4067033"/>
                      <a:gd name="connsiteY2" fmla="*/ 2006221 h 2006221"/>
                      <a:gd name="connsiteX3" fmla="*/ 0 w 4067033"/>
                      <a:gd name="connsiteY3" fmla="*/ 2006221 h 2006221"/>
                      <a:gd name="connsiteX4" fmla="*/ 0 w 4067033"/>
                      <a:gd name="connsiteY4" fmla="*/ 0 h 2006221"/>
                      <a:gd name="connsiteX0" fmla="*/ 0 w 4067033"/>
                      <a:gd name="connsiteY0" fmla="*/ 794750 h 2800971"/>
                      <a:gd name="connsiteX1" fmla="*/ 3008217 w 4067033"/>
                      <a:gd name="connsiteY1" fmla="*/ 0 h 2800971"/>
                      <a:gd name="connsiteX2" fmla="*/ 4067033 w 4067033"/>
                      <a:gd name="connsiteY2" fmla="*/ 2800971 h 2800971"/>
                      <a:gd name="connsiteX3" fmla="*/ 0 w 4067033"/>
                      <a:gd name="connsiteY3" fmla="*/ 2800971 h 2800971"/>
                      <a:gd name="connsiteX4" fmla="*/ 0 w 4067033"/>
                      <a:gd name="connsiteY4" fmla="*/ 794750 h 2800971"/>
                      <a:gd name="connsiteX0" fmla="*/ 0 w 3270108"/>
                      <a:gd name="connsiteY0" fmla="*/ 794750 h 2800971"/>
                      <a:gd name="connsiteX1" fmla="*/ 3008217 w 3270108"/>
                      <a:gd name="connsiteY1" fmla="*/ 0 h 2800971"/>
                      <a:gd name="connsiteX2" fmla="*/ 3270108 w 3270108"/>
                      <a:gd name="connsiteY2" fmla="*/ 745167 h 2800971"/>
                      <a:gd name="connsiteX3" fmla="*/ 0 w 3270108"/>
                      <a:gd name="connsiteY3" fmla="*/ 2800971 h 2800971"/>
                      <a:gd name="connsiteX4" fmla="*/ 0 w 3270108"/>
                      <a:gd name="connsiteY4" fmla="*/ 794750 h 2800971"/>
                      <a:gd name="connsiteX0" fmla="*/ 0 w 3270108"/>
                      <a:gd name="connsiteY0" fmla="*/ 1094399 h 3100620"/>
                      <a:gd name="connsiteX1" fmla="*/ 3066016 w 3270108"/>
                      <a:gd name="connsiteY1" fmla="*/ 0 h 3100620"/>
                      <a:gd name="connsiteX2" fmla="*/ 3270108 w 3270108"/>
                      <a:gd name="connsiteY2" fmla="*/ 1044816 h 3100620"/>
                      <a:gd name="connsiteX3" fmla="*/ 0 w 3270108"/>
                      <a:gd name="connsiteY3" fmla="*/ 3100620 h 3100620"/>
                      <a:gd name="connsiteX4" fmla="*/ 0 w 3270108"/>
                      <a:gd name="connsiteY4" fmla="*/ 1094399 h 3100620"/>
                      <a:gd name="connsiteX0" fmla="*/ 0 w 3417466"/>
                      <a:gd name="connsiteY0" fmla="*/ 1094399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0 w 3417466"/>
                      <a:gd name="connsiteY4" fmla="*/ 1094399 h 3100620"/>
                      <a:gd name="connsiteX0" fmla="*/ 229562 w 3417466"/>
                      <a:gd name="connsiteY0" fmla="*/ 1580014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229562 w 3417466"/>
                      <a:gd name="connsiteY4" fmla="*/ 1580014 h 3100620"/>
                      <a:gd name="connsiteX0" fmla="*/ 266766 w 3417466"/>
                      <a:gd name="connsiteY0" fmla="*/ 1419360 h 3100620"/>
                      <a:gd name="connsiteX1" fmla="*/ 3066016 w 3417466"/>
                      <a:gd name="connsiteY1" fmla="*/ 0 h 3100620"/>
                      <a:gd name="connsiteX2" fmla="*/ 3417466 w 3417466"/>
                      <a:gd name="connsiteY2" fmla="*/ 538666 h 3100620"/>
                      <a:gd name="connsiteX3" fmla="*/ 0 w 3417466"/>
                      <a:gd name="connsiteY3" fmla="*/ 3100620 h 3100620"/>
                      <a:gd name="connsiteX4" fmla="*/ 266766 w 3417466"/>
                      <a:gd name="connsiteY4" fmla="*/ 1419360 h 3100620"/>
                      <a:gd name="connsiteX0" fmla="*/ 266766 w 3417466"/>
                      <a:gd name="connsiteY0" fmla="*/ 1616825 h 3298085"/>
                      <a:gd name="connsiteX1" fmla="*/ 3234640 w 3417466"/>
                      <a:gd name="connsiteY1" fmla="*/ 0 h 3298085"/>
                      <a:gd name="connsiteX2" fmla="*/ 3417466 w 3417466"/>
                      <a:gd name="connsiteY2" fmla="*/ 736131 h 3298085"/>
                      <a:gd name="connsiteX3" fmla="*/ 0 w 3417466"/>
                      <a:gd name="connsiteY3" fmla="*/ 3298085 h 3298085"/>
                      <a:gd name="connsiteX4" fmla="*/ 266766 w 3417466"/>
                      <a:gd name="connsiteY4" fmla="*/ 1616825 h 3298085"/>
                      <a:gd name="connsiteX0" fmla="*/ 266766 w 3417466"/>
                      <a:gd name="connsiteY0" fmla="*/ 1780735 h 3461995"/>
                      <a:gd name="connsiteX1" fmla="*/ 3222744 w 3417466"/>
                      <a:gd name="connsiteY1" fmla="*/ 0 h 3461995"/>
                      <a:gd name="connsiteX2" fmla="*/ 3417466 w 3417466"/>
                      <a:gd name="connsiteY2" fmla="*/ 900041 h 3461995"/>
                      <a:gd name="connsiteX3" fmla="*/ 0 w 3417466"/>
                      <a:gd name="connsiteY3" fmla="*/ 3461995 h 3461995"/>
                      <a:gd name="connsiteX4" fmla="*/ 266766 w 3417466"/>
                      <a:gd name="connsiteY4" fmla="*/ 1780735 h 3461995"/>
                      <a:gd name="connsiteX0" fmla="*/ 266766 w 3445299"/>
                      <a:gd name="connsiteY0" fmla="*/ 1780735 h 3461995"/>
                      <a:gd name="connsiteX1" fmla="*/ 3222744 w 3445299"/>
                      <a:gd name="connsiteY1" fmla="*/ 0 h 3461995"/>
                      <a:gd name="connsiteX2" fmla="*/ 3445299 w 3445299"/>
                      <a:gd name="connsiteY2" fmla="*/ 594611 h 3461995"/>
                      <a:gd name="connsiteX3" fmla="*/ 0 w 3445299"/>
                      <a:gd name="connsiteY3" fmla="*/ 3461995 h 3461995"/>
                      <a:gd name="connsiteX4" fmla="*/ 266766 w 3445299"/>
                      <a:gd name="connsiteY4" fmla="*/ 1780735 h 3461995"/>
                      <a:gd name="connsiteX0" fmla="*/ 345831 w 3445299"/>
                      <a:gd name="connsiteY0" fmla="*/ 1789770 h 3461995"/>
                      <a:gd name="connsiteX1" fmla="*/ 3222744 w 3445299"/>
                      <a:gd name="connsiteY1" fmla="*/ 0 h 3461995"/>
                      <a:gd name="connsiteX2" fmla="*/ 3445299 w 3445299"/>
                      <a:gd name="connsiteY2" fmla="*/ 594611 h 3461995"/>
                      <a:gd name="connsiteX3" fmla="*/ 0 w 3445299"/>
                      <a:gd name="connsiteY3" fmla="*/ 3461995 h 3461995"/>
                      <a:gd name="connsiteX4" fmla="*/ 345831 w 3445299"/>
                      <a:gd name="connsiteY4" fmla="*/ 1789770 h 3461995"/>
                      <a:gd name="connsiteX0" fmla="*/ 345831 w 3445299"/>
                      <a:gd name="connsiteY0" fmla="*/ 1760140 h 3432365"/>
                      <a:gd name="connsiteX1" fmla="*/ 3440804 w 3445299"/>
                      <a:gd name="connsiteY1" fmla="*/ 0 h 3432365"/>
                      <a:gd name="connsiteX2" fmla="*/ 3445299 w 3445299"/>
                      <a:gd name="connsiteY2" fmla="*/ 564981 h 3432365"/>
                      <a:gd name="connsiteX3" fmla="*/ 0 w 3445299"/>
                      <a:gd name="connsiteY3" fmla="*/ 3432365 h 3432365"/>
                      <a:gd name="connsiteX4" fmla="*/ 345831 w 3445299"/>
                      <a:gd name="connsiteY4" fmla="*/ 1760140 h 3432365"/>
                      <a:gd name="connsiteX0" fmla="*/ 345831 w 3440824"/>
                      <a:gd name="connsiteY0" fmla="*/ 1760140 h 3432365"/>
                      <a:gd name="connsiteX1" fmla="*/ 3440804 w 3440824"/>
                      <a:gd name="connsiteY1" fmla="*/ 0 h 3432365"/>
                      <a:gd name="connsiteX2" fmla="*/ 3361914 w 3440824"/>
                      <a:gd name="connsiteY2" fmla="*/ 449442 h 3432365"/>
                      <a:gd name="connsiteX3" fmla="*/ 0 w 3440824"/>
                      <a:gd name="connsiteY3" fmla="*/ 3432365 h 3432365"/>
                      <a:gd name="connsiteX4" fmla="*/ 345831 w 3440824"/>
                      <a:gd name="connsiteY4" fmla="*/ 1760140 h 3432365"/>
                      <a:gd name="connsiteX0" fmla="*/ 345831 w 3361914"/>
                      <a:gd name="connsiteY0" fmla="*/ 2001319 h 3673544"/>
                      <a:gd name="connsiteX1" fmla="*/ 3350573 w 3361914"/>
                      <a:gd name="connsiteY1" fmla="*/ 0 h 3673544"/>
                      <a:gd name="connsiteX2" fmla="*/ 3361914 w 3361914"/>
                      <a:gd name="connsiteY2" fmla="*/ 690621 h 3673544"/>
                      <a:gd name="connsiteX3" fmla="*/ 0 w 3361914"/>
                      <a:gd name="connsiteY3" fmla="*/ 3673544 h 3673544"/>
                      <a:gd name="connsiteX4" fmla="*/ 345831 w 3361914"/>
                      <a:gd name="connsiteY4" fmla="*/ 2001319 h 3673544"/>
                      <a:gd name="connsiteX0" fmla="*/ 345831 w 3391543"/>
                      <a:gd name="connsiteY0" fmla="*/ 2001319 h 3673544"/>
                      <a:gd name="connsiteX1" fmla="*/ 3350573 w 3391543"/>
                      <a:gd name="connsiteY1" fmla="*/ 0 h 3673544"/>
                      <a:gd name="connsiteX2" fmla="*/ 3391543 w 3391543"/>
                      <a:gd name="connsiteY2" fmla="*/ 472562 h 3673544"/>
                      <a:gd name="connsiteX3" fmla="*/ 0 w 3391543"/>
                      <a:gd name="connsiteY3" fmla="*/ 3673544 h 3673544"/>
                      <a:gd name="connsiteX4" fmla="*/ 345831 w 3391543"/>
                      <a:gd name="connsiteY4" fmla="*/ 2001319 h 3673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91543" h="3673544">
                        <a:moveTo>
                          <a:pt x="345831" y="2001319"/>
                        </a:moveTo>
                        <a:lnTo>
                          <a:pt x="3350573" y="0"/>
                        </a:lnTo>
                        <a:cubicBezTo>
                          <a:pt x="3352071" y="188327"/>
                          <a:pt x="3390045" y="284235"/>
                          <a:pt x="3391543" y="472562"/>
                        </a:cubicBezTo>
                        <a:lnTo>
                          <a:pt x="0" y="3673544"/>
                        </a:lnTo>
                        <a:lnTo>
                          <a:pt x="345831" y="2001319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062135F0-959B-4FDA-B2FE-7157C80B5A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87520" y="20389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Fy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33E54527-704D-4B7C-B5B5-911597900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14412" y="3929534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</a:t>
                    </a:r>
                    <a:r>
                      <a:rPr lang="en-US" altLang="ja-JP" b="1" dirty="0" err="1"/>
                      <a:t>x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7BB3A2A4-B424-45B5-A3DB-6485B8A5CC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04290" y="4683959"/>
                    <a:ext cx="6015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b="1" dirty="0" err="1"/>
                      <a:t>Fz</a:t>
                    </a:r>
                    <a:endParaRPr kumimoji="1" lang="ja-JP" altLang="en-US" b="1" dirty="0"/>
                  </a:p>
                </p:txBody>
              </p:sp>
              <p:cxnSp>
                <p:nvCxnSpPr>
                  <p:cNvPr id="8" name="Straight Connector 10">
                    <a:extLst>
                      <a:ext uri="{FF2B5EF4-FFF2-40B4-BE49-F238E27FC236}">
                        <a16:creationId xmlns:a16="http://schemas.microsoft.com/office/drawing/2014/main" id="{A6FC0D56-5E42-40A8-ABB7-6D36F20540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5465" y="3504203"/>
                    <a:ext cx="4706502" cy="2168059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9" name="矢印: 右 8">
                    <a:extLst>
                      <a:ext uri="{FF2B5EF4-FFF2-40B4-BE49-F238E27FC236}">
                        <a16:creationId xmlns:a16="http://schemas.microsoft.com/office/drawing/2014/main" id="{DC20BD01-79BA-4C7F-85F5-80B78033B884}"/>
                      </a:ext>
                    </a:extLst>
                  </p:cNvPr>
                  <p:cNvSpPr/>
                  <p:nvPr/>
                </p:nvSpPr>
                <p:spPr>
                  <a:xfrm rot="9268553">
                    <a:off x="4274358" y="366219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6696FC00-368A-4968-90AA-30F44573F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03898" y="1328720"/>
                    <a:ext cx="2199586" cy="2223795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2" name="矢印: 右 11">
                    <a:extLst>
                      <a:ext uri="{FF2B5EF4-FFF2-40B4-BE49-F238E27FC236}">
                        <a16:creationId xmlns:a16="http://schemas.microsoft.com/office/drawing/2014/main" id="{BEE4C5F7-C82A-4F15-9FC5-01E8240B08B7}"/>
                      </a:ext>
                    </a:extLst>
                  </p:cNvPr>
                  <p:cNvSpPr/>
                  <p:nvPr/>
                </p:nvSpPr>
                <p:spPr>
                  <a:xfrm rot="13477756">
                    <a:off x="4355853" y="2731650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3" name="Straight Connector 10">
                    <a:extLst>
                      <a:ext uri="{FF2B5EF4-FFF2-40B4-BE49-F238E27FC236}">
                        <a16:creationId xmlns:a16="http://schemas.microsoft.com/office/drawing/2014/main" id="{5F82170C-AB18-4C3F-A76C-1AAB57A911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47249" y="3465641"/>
                    <a:ext cx="38844" cy="276084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ysClr val="windowText" lastClr="000000"/>
                    </a:solidFill>
                    <a:prstDash val="dash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" name="矢印: 右 13">
                    <a:extLst>
                      <a:ext uri="{FF2B5EF4-FFF2-40B4-BE49-F238E27FC236}">
                        <a16:creationId xmlns:a16="http://schemas.microsoft.com/office/drawing/2014/main" id="{DA529C4D-192A-42F7-8792-136C5E05DB1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49042" y="4137249"/>
                    <a:ext cx="1637355" cy="312420"/>
                  </a:xfrm>
                  <a:prstGeom prst="rightArrow">
                    <a:avLst>
                      <a:gd name="adj1" fmla="val 50000"/>
                      <a:gd name="adj2" fmla="val 157088"/>
                    </a:avLst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0" name="グループ化 19">
                    <a:extLst>
                      <a:ext uri="{FF2B5EF4-FFF2-40B4-BE49-F238E27FC236}">
                        <a16:creationId xmlns:a16="http://schemas.microsoft.com/office/drawing/2014/main" id="{FBC20797-F80C-4094-BBC6-619B688E13F7}"/>
                      </a:ext>
                    </a:extLst>
                  </p:cNvPr>
                  <p:cNvGrpSpPr/>
                  <p:nvPr/>
                </p:nvGrpSpPr>
                <p:grpSpPr>
                  <a:xfrm>
                    <a:off x="5466488" y="3212543"/>
                    <a:ext cx="596650" cy="597261"/>
                    <a:chOff x="921989" y="2653352"/>
                    <a:chExt cx="493099" cy="493604"/>
                  </a:xfrm>
                </p:grpSpPr>
                <p:sp>
                  <p:nvSpPr>
                    <p:cNvPr id="21" name="楕円 20">
                      <a:extLst>
                        <a:ext uri="{FF2B5EF4-FFF2-40B4-BE49-F238E27FC236}">
                          <a16:creationId xmlns:a16="http://schemas.microsoft.com/office/drawing/2014/main" id="{BB8D7D51-A3AA-4D44-8263-73FBF84B62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317" y="2655186"/>
                      <a:ext cx="491771" cy="49177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" name="部分円 21">
                      <a:extLst>
                        <a:ext uri="{FF2B5EF4-FFF2-40B4-BE49-F238E27FC236}">
                          <a16:creationId xmlns:a16="http://schemas.microsoft.com/office/drawing/2014/main" id="{579D1B5D-8EBC-480A-BB39-3F998733C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3" y="2653352"/>
                      <a:ext cx="486901" cy="486899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部分円 22">
                      <a:extLst>
                        <a:ext uri="{FF2B5EF4-FFF2-40B4-BE49-F238E27FC236}">
                          <a16:creationId xmlns:a16="http://schemas.microsoft.com/office/drawing/2014/main" id="{5B5B3B68-ED0C-4D46-9AEB-6BE503E2819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21989" y="2653807"/>
                      <a:ext cx="491770" cy="491770"/>
                    </a:xfrm>
                    <a:prstGeom prst="pie">
                      <a:avLst>
                        <a:gd name="adj1" fmla="val 16190497"/>
                        <a:gd name="adj2" fmla="val 20466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465D8825-903A-4347-B4CF-B18DCBB1B45B}"/>
                    </a:ext>
                  </a:extLst>
                </p:cNvPr>
                <p:cNvSpPr/>
                <p:nvPr/>
              </p:nvSpPr>
              <p:spPr>
                <a:xfrm>
                  <a:off x="1657838" y="1967529"/>
                  <a:ext cx="6233747" cy="2015678"/>
                </a:xfrm>
                <a:custGeom>
                  <a:avLst/>
                  <a:gdLst>
                    <a:gd name="connsiteX0" fmla="*/ 0 w 14389100"/>
                    <a:gd name="connsiteY0" fmla="*/ 0 h 3104083"/>
                    <a:gd name="connsiteX1" fmla="*/ 685800 w 14389100"/>
                    <a:gd name="connsiteY1" fmla="*/ 1270000 h 3104083"/>
                    <a:gd name="connsiteX2" fmla="*/ 2514600 w 14389100"/>
                    <a:gd name="connsiteY2" fmla="*/ 2514600 h 3104083"/>
                    <a:gd name="connsiteX3" fmla="*/ 5600700 w 14389100"/>
                    <a:gd name="connsiteY3" fmla="*/ 2997200 h 3104083"/>
                    <a:gd name="connsiteX4" fmla="*/ 8775700 w 14389100"/>
                    <a:gd name="connsiteY4" fmla="*/ 3098800 h 3104083"/>
                    <a:gd name="connsiteX5" fmla="*/ 11226800 w 14389100"/>
                    <a:gd name="connsiteY5" fmla="*/ 2895600 h 3104083"/>
                    <a:gd name="connsiteX6" fmla="*/ 13182600 w 14389100"/>
                    <a:gd name="connsiteY6" fmla="*/ 2540000 h 3104083"/>
                    <a:gd name="connsiteX7" fmla="*/ 14389100 w 14389100"/>
                    <a:gd name="connsiteY7" fmla="*/ 1841500 h 3104083"/>
                    <a:gd name="connsiteX0" fmla="*/ 0 w 14389100"/>
                    <a:gd name="connsiteY0" fmla="*/ 0 h 3103184"/>
                    <a:gd name="connsiteX1" fmla="*/ 685800 w 14389100"/>
                    <a:gd name="connsiteY1" fmla="*/ 1270000 h 3103184"/>
                    <a:gd name="connsiteX2" fmla="*/ 3288697 w 14389100"/>
                    <a:gd name="connsiteY2" fmla="*/ 2578100 h 3103184"/>
                    <a:gd name="connsiteX3" fmla="*/ 5600700 w 14389100"/>
                    <a:gd name="connsiteY3" fmla="*/ 2997200 h 3103184"/>
                    <a:gd name="connsiteX4" fmla="*/ 8775700 w 14389100"/>
                    <a:gd name="connsiteY4" fmla="*/ 3098800 h 3103184"/>
                    <a:gd name="connsiteX5" fmla="*/ 11226800 w 14389100"/>
                    <a:gd name="connsiteY5" fmla="*/ 2895600 h 3103184"/>
                    <a:gd name="connsiteX6" fmla="*/ 13182600 w 14389100"/>
                    <a:gd name="connsiteY6" fmla="*/ 2540000 h 3103184"/>
                    <a:gd name="connsiteX7" fmla="*/ 14389100 w 14389100"/>
                    <a:gd name="connsiteY7" fmla="*/ 1841500 h 3103184"/>
                    <a:gd name="connsiteX0" fmla="*/ 0 w 14389100"/>
                    <a:gd name="connsiteY0" fmla="*/ 0 h 3103184"/>
                    <a:gd name="connsiteX1" fmla="*/ 1550967 w 14389100"/>
                    <a:gd name="connsiteY1" fmla="*/ 1943100 h 3103184"/>
                    <a:gd name="connsiteX2" fmla="*/ 3288697 w 14389100"/>
                    <a:gd name="connsiteY2" fmla="*/ 2578100 h 3103184"/>
                    <a:gd name="connsiteX3" fmla="*/ 5600700 w 14389100"/>
                    <a:gd name="connsiteY3" fmla="*/ 2997200 h 3103184"/>
                    <a:gd name="connsiteX4" fmla="*/ 8775700 w 14389100"/>
                    <a:gd name="connsiteY4" fmla="*/ 3098800 h 3103184"/>
                    <a:gd name="connsiteX5" fmla="*/ 11226800 w 14389100"/>
                    <a:gd name="connsiteY5" fmla="*/ 2895600 h 3103184"/>
                    <a:gd name="connsiteX6" fmla="*/ 13182600 w 14389100"/>
                    <a:gd name="connsiteY6" fmla="*/ 2540000 h 3103184"/>
                    <a:gd name="connsiteX7" fmla="*/ 14389100 w 14389100"/>
                    <a:gd name="connsiteY7" fmla="*/ 1841500 h 3103184"/>
                    <a:gd name="connsiteX0" fmla="*/ 0 w 13933749"/>
                    <a:gd name="connsiteY0" fmla="*/ 0 h 2125284"/>
                    <a:gd name="connsiteX1" fmla="*/ 1095616 w 13933749"/>
                    <a:gd name="connsiteY1" fmla="*/ 965200 h 2125284"/>
                    <a:gd name="connsiteX2" fmla="*/ 2833346 w 13933749"/>
                    <a:gd name="connsiteY2" fmla="*/ 1600200 h 2125284"/>
                    <a:gd name="connsiteX3" fmla="*/ 5145349 w 13933749"/>
                    <a:gd name="connsiteY3" fmla="*/ 2019300 h 2125284"/>
                    <a:gd name="connsiteX4" fmla="*/ 8320349 w 13933749"/>
                    <a:gd name="connsiteY4" fmla="*/ 2120900 h 2125284"/>
                    <a:gd name="connsiteX5" fmla="*/ 10771449 w 13933749"/>
                    <a:gd name="connsiteY5" fmla="*/ 1917700 h 2125284"/>
                    <a:gd name="connsiteX6" fmla="*/ 12727249 w 13933749"/>
                    <a:gd name="connsiteY6" fmla="*/ 1562100 h 2125284"/>
                    <a:gd name="connsiteX7" fmla="*/ 13933749 w 13933749"/>
                    <a:gd name="connsiteY7" fmla="*/ 863600 h 2125284"/>
                    <a:gd name="connsiteX0" fmla="*/ 0 w 13933749"/>
                    <a:gd name="connsiteY0" fmla="*/ 0 h 2125284"/>
                    <a:gd name="connsiteX1" fmla="*/ 1095616 w 13933749"/>
                    <a:gd name="connsiteY1" fmla="*/ 965200 h 2125284"/>
                    <a:gd name="connsiteX2" fmla="*/ 2833346 w 13933749"/>
                    <a:gd name="connsiteY2" fmla="*/ 1600200 h 2125284"/>
                    <a:gd name="connsiteX3" fmla="*/ 5145349 w 13933749"/>
                    <a:gd name="connsiteY3" fmla="*/ 2019300 h 2125284"/>
                    <a:gd name="connsiteX4" fmla="*/ 8320349 w 13933749"/>
                    <a:gd name="connsiteY4" fmla="*/ 2120900 h 2125284"/>
                    <a:gd name="connsiteX5" fmla="*/ 10771449 w 13933749"/>
                    <a:gd name="connsiteY5" fmla="*/ 1917700 h 2125284"/>
                    <a:gd name="connsiteX6" fmla="*/ 12727249 w 13933749"/>
                    <a:gd name="connsiteY6" fmla="*/ 1562100 h 2125284"/>
                    <a:gd name="connsiteX7" fmla="*/ 13933749 w 13933749"/>
                    <a:gd name="connsiteY7" fmla="*/ 863600 h 2125284"/>
                    <a:gd name="connsiteX0" fmla="*/ 0 w 13933749"/>
                    <a:gd name="connsiteY0" fmla="*/ 0 h 1909384"/>
                    <a:gd name="connsiteX1" fmla="*/ 1095616 w 13933749"/>
                    <a:gd name="connsiteY1" fmla="*/ 7493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8320349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9384"/>
                    <a:gd name="connsiteX1" fmla="*/ 1292935 w 13933749"/>
                    <a:gd name="connsiteY1" fmla="*/ 9525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8320349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9384"/>
                    <a:gd name="connsiteX1" fmla="*/ 1292935 w 13933749"/>
                    <a:gd name="connsiteY1" fmla="*/ 952500 h 1909384"/>
                    <a:gd name="connsiteX2" fmla="*/ 2833346 w 13933749"/>
                    <a:gd name="connsiteY2" fmla="*/ 1384300 h 1909384"/>
                    <a:gd name="connsiteX3" fmla="*/ 5145349 w 13933749"/>
                    <a:gd name="connsiteY3" fmla="*/ 1803400 h 1909384"/>
                    <a:gd name="connsiteX4" fmla="*/ 6787333 w 13933749"/>
                    <a:gd name="connsiteY4" fmla="*/ 1905000 h 1909384"/>
                    <a:gd name="connsiteX5" fmla="*/ 10771449 w 13933749"/>
                    <a:gd name="connsiteY5" fmla="*/ 1701800 h 1909384"/>
                    <a:gd name="connsiteX6" fmla="*/ 12727249 w 13933749"/>
                    <a:gd name="connsiteY6" fmla="*/ 1346200 h 1909384"/>
                    <a:gd name="connsiteX7" fmla="*/ 13933749 w 13933749"/>
                    <a:gd name="connsiteY7" fmla="*/ 647700 h 1909384"/>
                    <a:gd name="connsiteX0" fmla="*/ 0 w 13933749"/>
                    <a:gd name="connsiteY0" fmla="*/ 0 h 1905031"/>
                    <a:gd name="connsiteX1" fmla="*/ 1292935 w 13933749"/>
                    <a:gd name="connsiteY1" fmla="*/ 952500 h 1905031"/>
                    <a:gd name="connsiteX2" fmla="*/ 2833346 w 13933749"/>
                    <a:gd name="connsiteY2" fmla="*/ 1384300 h 1905031"/>
                    <a:gd name="connsiteX3" fmla="*/ 4674820 w 13933749"/>
                    <a:gd name="connsiteY3" fmla="*/ 1714500 h 1905031"/>
                    <a:gd name="connsiteX4" fmla="*/ 6787333 w 13933749"/>
                    <a:gd name="connsiteY4" fmla="*/ 1905000 h 1905031"/>
                    <a:gd name="connsiteX5" fmla="*/ 10771449 w 13933749"/>
                    <a:gd name="connsiteY5" fmla="*/ 1701800 h 1905031"/>
                    <a:gd name="connsiteX6" fmla="*/ 12727249 w 13933749"/>
                    <a:gd name="connsiteY6" fmla="*/ 1346200 h 1905031"/>
                    <a:gd name="connsiteX7" fmla="*/ 13933749 w 13933749"/>
                    <a:gd name="connsiteY7" fmla="*/ 647700 h 1905031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771449 w 13933749"/>
                    <a:gd name="connsiteY5" fmla="*/ 1701800 h 1866944"/>
                    <a:gd name="connsiteX6" fmla="*/ 12727249 w 13933749"/>
                    <a:gd name="connsiteY6" fmla="*/ 1346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391990 w 13933749"/>
                    <a:gd name="connsiteY5" fmla="*/ 1701800 h 1866944"/>
                    <a:gd name="connsiteX6" fmla="*/ 12727249 w 13933749"/>
                    <a:gd name="connsiteY6" fmla="*/ 1346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6944"/>
                    <a:gd name="connsiteX1" fmla="*/ 1292935 w 13933749"/>
                    <a:gd name="connsiteY1" fmla="*/ 952500 h 1866944"/>
                    <a:gd name="connsiteX2" fmla="*/ 2833346 w 13933749"/>
                    <a:gd name="connsiteY2" fmla="*/ 1384300 h 1866944"/>
                    <a:gd name="connsiteX3" fmla="*/ 4674820 w 13933749"/>
                    <a:gd name="connsiteY3" fmla="*/ 1714500 h 1866944"/>
                    <a:gd name="connsiteX4" fmla="*/ 6635550 w 13933749"/>
                    <a:gd name="connsiteY4" fmla="*/ 1866900 h 1866944"/>
                    <a:gd name="connsiteX5" fmla="*/ 10391990 w 13933749"/>
                    <a:gd name="connsiteY5" fmla="*/ 1701800 h 1866944"/>
                    <a:gd name="connsiteX6" fmla="*/ 12013865 w 13933749"/>
                    <a:gd name="connsiteY6" fmla="*/ 1473200 h 1866944"/>
                    <a:gd name="connsiteX7" fmla="*/ 13933749 w 13933749"/>
                    <a:gd name="connsiteY7" fmla="*/ 647700 h 1866944"/>
                    <a:gd name="connsiteX0" fmla="*/ 0 w 13933749"/>
                    <a:gd name="connsiteY0" fmla="*/ 0 h 1867399"/>
                    <a:gd name="connsiteX1" fmla="*/ 1292935 w 13933749"/>
                    <a:gd name="connsiteY1" fmla="*/ 952500 h 1867399"/>
                    <a:gd name="connsiteX2" fmla="*/ 2833346 w 13933749"/>
                    <a:gd name="connsiteY2" fmla="*/ 1384300 h 1867399"/>
                    <a:gd name="connsiteX3" fmla="*/ 4674820 w 13933749"/>
                    <a:gd name="connsiteY3" fmla="*/ 1714500 h 1867399"/>
                    <a:gd name="connsiteX4" fmla="*/ 6635550 w 13933749"/>
                    <a:gd name="connsiteY4" fmla="*/ 1866900 h 1867399"/>
                    <a:gd name="connsiteX5" fmla="*/ 10118779 w 13933749"/>
                    <a:gd name="connsiteY5" fmla="*/ 1752600 h 1867399"/>
                    <a:gd name="connsiteX6" fmla="*/ 12013865 w 13933749"/>
                    <a:gd name="connsiteY6" fmla="*/ 1473200 h 1867399"/>
                    <a:gd name="connsiteX7" fmla="*/ 13933749 w 13933749"/>
                    <a:gd name="connsiteY7" fmla="*/ 647700 h 1867399"/>
                    <a:gd name="connsiteX0" fmla="*/ 0 w 13933749"/>
                    <a:gd name="connsiteY0" fmla="*/ 0 h 1874543"/>
                    <a:gd name="connsiteX1" fmla="*/ 1292935 w 13933749"/>
                    <a:gd name="connsiteY1" fmla="*/ 952500 h 1874543"/>
                    <a:gd name="connsiteX2" fmla="*/ 2833346 w 13933749"/>
                    <a:gd name="connsiteY2" fmla="*/ 1384300 h 1874543"/>
                    <a:gd name="connsiteX3" fmla="*/ 4674820 w 13933749"/>
                    <a:gd name="connsiteY3" fmla="*/ 1714500 h 1874543"/>
                    <a:gd name="connsiteX4" fmla="*/ 6635550 w 13933749"/>
                    <a:gd name="connsiteY4" fmla="*/ 1866900 h 1874543"/>
                    <a:gd name="connsiteX5" fmla="*/ 8408820 w 13933749"/>
                    <a:gd name="connsiteY5" fmla="*/ 1841501 h 1874543"/>
                    <a:gd name="connsiteX6" fmla="*/ 10118779 w 13933749"/>
                    <a:gd name="connsiteY6" fmla="*/ 1752600 h 1874543"/>
                    <a:gd name="connsiteX7" fmla="*/ 12013865 w 13933749"/>
                    <a:gd name="connsiteY7" fmla="*/ 1473200 h 1874543"/>
                    <a:gd name="connsiteX8" fmla="*/ 13933749 w 13933749"/>
                    <a:gd name="connsiteY8" fmla="*/ 647700 h 1874543"/>
                    <a:gd name="connsiteX0" fmla="*/ 0 w 13933749"/>
                    <a:gd name="connsiteY0" fmla="*/ 0 h 1867016"/>
                    <a:gd name="connsiteX1" fmla="*/ 1292935 w 13933749"/>
                    <a:gd name="connsiteY1" fmla="*/ 952500 h 1867016"/>
                    <a:gd name="connsiteX2" fmla="*/ 2833346 w 13933749"/>
                    <a:gd name="connsiteY2" fmla="*/ 1384300 h 1867016"/>
                    <a:gd name="connsiteX3" fmla="*/ 4674820 w 13933749"/>
                    <a:gd name="connsiteY3" fmla="*/ 1714500 h 1867016"/>
                    <a:gd name="connsiteX4" fmla="*/ 6635550 w 13933749"/>
                    <a:gd name="connsiteY4" fmla="*/ 1866900 h 1867016"/>
                    <a:gd name="connsiteX5" fmla="*/ 8378463 w 13933749"/>
                    <a:gd name="connsiteY5" fmla="*/ 1739901 h 1867016"/>
                    <a:gd name="connsiteX6" fmla="*/ 10118779 w 13933749"/>
                    <a:gd name="connsiteY6" fmla="*/ 1752600 h 1867016"/>
                    <a:gd name="connsiteX7" fmla="*/ 12013865 w 13933749"/>
                    <a:gd name="connsiteY7" fmla="*/ 1473200 h 1867016"/>
                    <a:gd name="connsiteX8" fmla="*/ 13933749 w 13933749"/>
                    <a:gd name="connsiteY8" fmla="*/ 647700 h 1867016"/>
                    <a:gd name="connsiteX0" fmla="*/ 0 w 13933749"/>
                    <a:gd name="connsiteY0" fmla="*/ 0 h 1867016"/>
                    <a:gd name="connsiteX1" fmla="*/ 1292935 w 13933749"/>
                    <a:gd name="connsiteY1" fmla="*/ 952500 h 1867016"/>
                    <a:gd name="connsiteX2" fmla="*/ 2833346 w 13933749"/>
                    <a:gd name="connsiteY2" fmla="*/ 1384300 h 1867016"/>
                    <a:gd name="connsiteX3" fmla="*/ 4674820 w 13933749"/>
                    <a:gd name="connsiteY3" fmla="*/ 1714500 h 1867016"/>
                    <a:gd name="connsiteX4" fmla="*/ 6635550 w 13933749"/>
                    <a:gd name="connsiteY4" fmla="*/ 1866900 h 1867016"/>
                    <a:gd name="connsiteX5" fmla="*/ 8378463 w 13933749"/>
                    <a:gd name="connsiteY5" fmla="*/ 1739901 h 1867016"/>
                    <a:gd name="connsiteX6" fmla="*/ 10179492 w 13933749"/>
                    <a:gd name="connsiteY6" fmla="*/ 1485900 h 1867016"/>
                    <a:gd name="connsiteX7" fmla="*/ 12013865 w 13933749"/>
                    <a:gd name="connsiteY7" fmla="*/ 1473200 h 1867016"/>
                    <a:gd name="connsiteX8" fmla="*/ 13933749 w 13933749"/>
                    <a:gd name="connsiteY8" fmla="*/ 647700 h 1867016"/>
                    <a:gd name="connsiteX0" fmla="*/ 0 w 13933749"/>
                    <a:gd name="connsiteY0" fmla="*/ 0 h 1828974"/>
                    <a:gd name="connsiteX1" fmla="*/ 1292935 w 13933749"/>
                    <a:gd name="connsiteY1" fmla="*/ 952500 h 1828974"/>
                    <a:gd name="connsiteX2" fmla="*/ 2833346 w 13933749"/>
                    <a:gd name="connsiteY2" fmla="*/ 1384300 h 1828974"/>
                    <a:gd name="connsiteX3" fmla="*/ 4674820 w 13933749"/>
                    <a:gd name="connsiteY3" fmla="*/ 1714500 h 1828974"/>
                    <a:gd name="connsiteX4" fmla="*/ 6468589 w 13933749"/>
                    <a:gd name="connsiteY4" fmla="*/ 1828800 h 1828974"/>
                    <a:gd name="connsiteX5" fmla="*/ 8378463 w 13933749"/>
                    <a:gd name="connsiteY5" fmla="*/ 1739901 h 1828974"/>
                    <a:gd name="connsiteX6" fmla="*/ 10179492 w 13933749"/>
                    <a:gd name="connsiteY6" fmla="*/ 1485900 h 1828974"/>
                    <a:gd name="connsiteX7" fmla="*/ 12013865 w 13933749"/>
                    <a:gd name="connsiteY7" fmla="*/ 1473200 h 1828974"/>
                    <a:gd name="connsiteX8" fmla="*/ 13933749 w 13933749"/>
                    <a:gd name="connsiteY8" fmla="*/ 647700 h 1828974"/>
                    <a:gd name="connsiteX0" fmla="*/ 0 w 13933749"/>
                    <a:gd name="connsiteY0" fmla="*/ 0 h 1828974"/>
                    <a:gd name="connsiteX1" fmla="*/ 1292935 w 13933749"/>
                    <a:gd name="connsiteY1" fmla="*/ 952500 h 1828974"/>
                    <a:gd name="connsiteX2" fmla="*/ 2833346 w 13933749"/>
                    <a:gd name="connsiteY2" fmla="*/ 1384300 h 1828974"/>
                    <a:gd name="connsiteX3" fmla="*/ 4674820 w 13933749"/>
                    <a:gd name="connsiteY3" fmla="*/ 1714500 h 1828974"/>
                    <a:gd name="connsiteX4" fmla="*/ 6468589 w 13933749"/>
                    <a:gd name="connsiteY4" fmla="*/ 1828800 h 1828974"/>
                    <a:gd name="connsiteX5" fmla="*/ 8378463 w 13933749"/>
                    <a:gd name="connsiteY5" fmla="*/ 1739901 h 1828974"/>
                    <a:gd name="connsiteX6" fmla="*/ 10179492 w 13933749"/>
                    <a:gd name="connsiteY6" fmla="*/ 1485900 h 1828974"/>
                    <a:gd name="connsiteX7" fmla="*/ 11816546 w 13933749"/>
                    <a:gd name="connsiteY7" fmla="*/ 1219200 h 1828974"/>
                    <a:gd name="connsiteX8" fmla="*/ 13933749 w 13933749"/>
                    <a:gd name="connsiteY8" fmla="*/ 647700 h 1828974"/>
                    <a:gd name="connsiteX0" fmla="*/ 0 w 13599825"/>
                    <a:gd name="connsiteY0" fmla="*/ 0 h 1828974"/>
                    <a:gd name="connsiteX1" fmla="*/ 1292935 w 13599825"/>
                    <a:gd name="connsiteY1" fmla="*/ 952500 h 1828974"/>
                    <a:gd name="connsiteX2" fmla="*/ 2833346 w 13599825"/>
                    <a:gd name="connsiteY2" fmla="*/ 1384300 h 1828974"/>
                    <a:gd name="connsiteX3" fmla="*/ 4674820 w 13599825"/>
                    <a:gd name="connsiteY3" fmla="*/ 1714500 h 1828974"/>
                    <a:gd name="connsiteX4" fmla="*/ 6468589 w 13599825"/>
                    <a:gd name="connsiteY4" fmla="*/ 1828800 h 1828974"/>
                    <a:gd name="connsiteX5" fmla="*/ 8378463 w 13599825"/>
                    <a:gd name="connsiteY5" fmla="*/ 1739901 h 1828974"/>
                    <a:gd name="connsiteX6" fmla="*/ 10179492 w 13599825"/>
                    <a:gd name="connsiteY6" fmla="*/ 1485900 h 1828974"/>
                    <a:gd name="connsiteX7" fmla="*/ 11816546 w 13599825"/>
                    <a:gd name="connsiteY7" fmla="*/ 1219200 h 1828974"/>
                    <a:gd name="connsiteX8" fmla="*/ 13599825 w 13599825"/>
                    <a:gd name="connsiteY8" fmla="*/ 558800 h 1828974"/>
                    <a:gd name="connsiteX0" fmla="*/ 0 w 13797144"/>
                    <a:gd name="connsiteY0" fmla="*/ 0 h 1828974"/>
                    <a:gd name="connsiteX1" fmla="*/ 1292935 w 13797144"/>
                    <a:gd name="connsiteY1" fmla="*/ 952500 h 1828974"/>
                    <a:gd name="connsiteX2" fmla="*/ 2833346 w 13797144"/>
                    <a:gd name="connsiteY2" fmla="*/ 1384300 h 1828974"/>
                    <a:gd name="connsiteX3" fmla="*/ 4674820 w 13797144"/>
                    <a:gd name="connsiteY3" fmla="*/ 1714500 h 1828974"/>
                    <a:gd name="connsiteX4" fmla="*/ 6468589 w 13797144"/>
                    <a:gd name="connsiteY4" fmla="*/ 1828800 h 1828974"/>
                    <a:gd name="connsiteX5" fmla="*/ 8378463 w 13797144"/>
                    <a:gd name="connsiteY5" fmla="*/ 1739901 h 1828974"/>
                    <a:gd name="connsiteX6" fmla="*/ 10179492 w 13797144"/>
                    <a:gd name="connsiteY6" fmla="*/ 1485900 h 1828974"/>
                    <a:gd name="connsiteX7" fmla="*/ 11816546 w 13797144"/>
                    <a:gd name="connsiteY7" fmla="*/ 1219200 h 1828974"/>
                    <a:gd name="connsiteX8" fmla="*/ 13797144 w 13797144"/>
                    <a:gd name="connsiteY8" fmla="*/ 520700 h 1828974"/>
                    <a:gd name="connsiteX0" fmla="*/ 0 w 13797144"/>
                    <a:gd name="connsiteY0" fmla="*/ 0 h 1828974"/>
                    <a:gd name="connsiteX1" fmla="*/ 1292935 w 13797144"/>
                    <a:gd name="connsiteY1" fmla="*/ 952500 h 1828974"/>
                    <a:gd name="connsiteX2" fmla="*/ 2833346 w 13797144"/>
                    <a:gd name="connsiteY2" fmla="*/ 1384300 h 1828974"/>
                    <a:gd name="connsiteX3" fmla="*/ 4674820 w 13797144"/>
                    <a:gd name="connsiteY3" fmla="*/ 1714500 h 1828974"/>
                    <a:gd name="connsiteX4" fmla="*/ 6468589 w 13797144"/>
                    <a:gd name="connsiteY4" fmla="*/ 1828800 h 1828974"/>
                    <a:gd name="connsiteX5" fmla="*/ 8378463 w 13797144"/>
                    <a:gd name="connsiteY5" fmla="*/ 1739901 h 1828974"/>
                    <a:gd name="connsiteX6" fmla="*/ 10179492 w 13797144"/>
                    <a:gd name="connsiteY6" fmla="*/ 1485900 h 1828974"/>
                    <a:gd name="connsiteX7" fmla="*/ 11816546 w 13797144"/>
                    <a:gd name="connsiteY7" fmla="*/ 1219200 h 1828974"/>
                    <a:gd name="connsiteX8" fmla="*/ 13797144 w 13797144"/>
                    <a:gd name="connsiteY8" fmla="*/ 520700 h 182897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179492 w 13797144"/>
                    <a:gd name="connsiteY6" fmla="*/ 1485900 h 1829244"/>
                    <a:gd name="connsiteX7" fmla="*/ 11816546 w 13797144"/>
                    <a:gd name="connsiteY7" fmla="*/ 1219200 h 1829244"/>
                    <a:gd name="connsiteX8" fmla="*/ 13797144 w 13797144"/>
                    <a:gd name="connsiteY8" fmla="*/ 520700 h 182924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058065 w 13797144"/>
                    <a:gd name="connsiteY6" fmla="*/ 1498600 h 1829244"/>
                    <a:gd name="connsiteX7" fmla="*/ 11816546 w 13797144"/>
                    <a:gd name="connsiteY7" fmla="*/ 1219200 h 1829244"/>
                    <a:gd name="connsiteX8" fmla="*/ 13797144 w 13797144"/>
                    <a:gd name="connsiteY8" fmla="*/ 520700 h 1829244"/>
                    <a:gd name="connsiteX0" fmla="*/ 0 w 13797144"/>
                    <a:gd name="connsiteY0" fmla="*/ 0 h 1829244"/>
                    <a:gd name="connsiteX1" fmla="*/ 1292935 w 13797144"/>
                    <a:gd name="connsiteY1" fmla="*/ 952500 h 1829244"/>
                    <a:gd name="connsiteX2" fmla="*/ 2833346 w 13797144"/>
                    <a:gd name="connsiteY2" fmla="*/ 1384300 h 1829244"/>
                    <a:gd name="connsiteX3" fmla="*/ 4674820 w 13797144"/>
                    <a:gd name="connsiteY3" fmla="*/ 1714500 h 1829244"/>
                    <a:gd name="connsiteX4" fmla="*/ 6468589 w 13797144"/>
                    <a:gd name="connsiteY4" fmla="*/ 1828800 h 1829244"/>
                    <a:gd name="connsiteX5" fmla="*/ 8074896 w 13797144"/>
                    <a:gd name="connsiteY5" fmla="*/ 1752601 h 1829244"/>
                    <a:gd name="connsiteX6" fmla="*/ 10058065 w 13797144"/>
                    <a:gd name="connsiteY6" fmla="*/ 1498600 h 1829244"/>
                    <a:gd name="connsiteX7" fmla="*/ 11786190 w 13797144"/>
                    <a:gd name="connsiteY7" fmla="*/ 1104900 h 1829244"/>
                    <a:gd name="connsiteX8" fmla="*/ 13797144 w 13797144"/>
                    <a:gd name="connsiteY8" fmla="*/ 520700 h 1829244"/>
                    <a:gd name="connsiteX0" fmla="*/ 0 w 13736430"/>
                    <a:gd name="connsiteY0" fmla="*/ 0 h 1829244"/>
                    <a:gd name="connsiteX1" fmla="*/ 1292935 w 13736430"/>
                    <a:gd name="connsiteY1" fmla="*/ 952500 h 1829244"/>
                    <a:gd name="connsiteX2" fmla="*/ 2833346 w 13736430"/>
                    <a:gd name="connsiteY2" fmla="*/ 1384300 h 1829244"/>
                    <a:gd name="connsiteX3" fmla="*/ 4674820 w 13736430"/>
                    <a:gd name="connsiteY3" fmla="*/ 1714500 h 1829244"/>
                    <a:gd name="connsiteX4" fmla="*/ 6468589 w 13736430"/>
                    <a:gd name="connsiteY4" fmla="*/ 1828800 h 1829244"/>
                    <a:gd name="connsiteX5" fmla="*/ 8074896 w 13736430"/>
                    <a:gd name="connsiteY5" fmla="*/ 1752601 h 1829244"/>
                    <a:gd name="connsiteX6" fmla="*/ 10058065 w 13736430"/>
                    <a:gd name="connsiteY6" fmla="*/ 1498600 h 1829244"/>
                    <a:gd name="connsiteX7" fmla="*/ 11786190 w 13736430"/>
                    <a:gd name="connsiteY7" fmla="*/ 1104900 h 1829244"/>
                    <a:gd name="connsiteX8" fmla="*/ 13736430 w 13736430"/>
                    <a:gd name="connsiteY8" fmla="*/ 330200 h 1829244"/>
                    <a:gd name="connsiteX0" fmla="*/ 0 w 13736430"/>
                    <a:gd name="connsiteY0" fmla="*/ 0 h 1864839"/>
                    <a:gd name="connsiteX1" fmla="*/ 1292935 w 13736430"/>
                    <a:gd name="connsiteY1" fmla="*/ 952500 h 1864839"/>
                    <a:gd name="connsiteX2" fmla="*/ 2833346 w 13736430"/>
                    <a:gd name="connsiteY2" fmla="*/ 1384300 h 1864839"/>
                    <a:gd name="connsiteX3" fmla="*/ 4674820 w 13736430"/>
                    <a:gd name="connsiteY3" fmla="*/ 1714500 h 1864839"/>
                    <a:gd name="connsiteX4" fmla="*/ 6468589 w 13736430"/>
                    <a:gd name="connsiteY4" fmla="*/ 1828800 h 1864839"/>
                    <a:gd name="connsiteX5" fmla="*/ 8084236 w 13736430"/>
                    <a:gd name="connsiteY5" fmla="*/ 1096109 h 1864839"/>
                    <a:gd name="connsiteX6" fmla="*/ 10058065 w 13736430"/>
                    <a:gd name="connsiteY6" fmla="*/ 1498600 h 1864839"/>
                    <a:gd name="connsiteX7" fmla="*/ 11786190 w 13736430"/>
                    <a:gd name="connsiteY7" fmla="*/ 1104900 h 1864839"/>
                    <a:gd name="connsiteX8" fmla="*/ 13736430 w 13736430"/>
                    <a:gd name="connsiteY8" fmla="*/ 330200 h 1864839"/>
                    <a:gd name="connsiteX0" fmla="*/ 0 w 13736430"/>
                    <a:gd name="connsiteY0" fmla="*/ 0 h 1864839"/>
                    <a:gd name="connsiteX1" fmla="*/ 1292935 w 13736430"/>
                    <a:gd name="connsiteY1" fmla="*/ 952500 h 1864839"/>
                    <a:gd name="connsiteX2" fmla="*/ 2833346 w 13736430"/>
                    <a:gd name="connsiteY2" fmla="*/ 1384300 h 1864839"/>
                    <a:gd name="connsiteX3" fmla="*/ 4674820 w 13736430"/>
                    <a:gd name="connsiteY3" fmla="*/ 1714500 h 1864839"/>
                    <a:gd name="connsiteX4" fmla="*/ 6468589 w 13736430"/>
                    <a:gd name="connsiteY4" fmla="*/ 1828800 h 1864839"/>
                    <a:gd name="connsiteX5" fmla="*/ 8084236 w 13736430"/>
                    <a:gd name="connsiteY5" fmla="*/ 1096109 h 1864839"/>
                    <a:gd name="connsiteX6" fmla="*/ 8993245 w 13736430"/>
                    <a:gd name="connsiteY6" fmla="*/ 568570 h 1864839"/>
                    <a:gd name="connsiteX7" fmla="*/ 11786190 w 13736430"/>
                    <a:gd name="connsiteY7" fmla="*/ 1104900 h 1864839"/>
                    <a:gd name="connsiteX8" fmla="*/ 13736430 w 13736430"/>
                    <a:gd name="connsiteY8" fmla="*/ 330200 h 1864839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993245 w 13736430"/>
                    <a:gd name="connsiteY6" fmla="*/ 568570 h 1843094"/>
                    <a:gd name="connsiteX7" fmla="*/ 11786190 w 13736430"/>
                    <a:gd name="connsiteY7" fmla="*/ 1104900 h 1843094"/>
                    <a:gd name="connsiteX8" fmla="*/ 13736430 w 13736430"/>
                    <a:gd name="connsiteY8" fmla="*/ 330200 h 1843094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993245 w 13736430"/>
                    <a:gd name="connsiteY6" fmla="*/ 568570 h 1843094"/>
                    <a:gd name="connsiteX7" fmla="*/ 8825239 w 13736430"/>
                    <a:gd name="connsiteY7" fmla="*/ 346808 h 1843094"/>
                    <a:gd name="connsiteX8" fmla="*/ 13736430 w 13736430"/>
                    <a:gd name="connsiteY8" fmla="*/ 330200 h 1843094"/>
                    <a:gd name="connsiteX0" fmla="*/ 0 w 13736430"/>
                    <a:gd name="connsiteY0" fmla="*/ 0 h 1843094"/>
                    <a:gd name="connsiteX1" fmla="*/ 1292935 w 13736430"/>
                    <a:gd name="connsiteY1" fmla="*/ 952500 h 1843094"/>
                    <a:gd name="connsiteX2" fmla="*/ 2833346 w 13736430"/>
                    <a:gd name="connsiteY2" fmla="*/ 1384300 h 1843094"/>
                    <a:gd name="connsiteX3" fmla="*/ 4674820 w 13736430"/>
                    <a:gd name="connsiteY3" fmla="*/ 1714500 h 1843094"/>
                    <a:gd name="connsiteX4" fmla="*/ 6468589 w 13736430"/>
                    <a:gd name="connsiteY4" fmla="*/ 1828800 h 1843094"/>
                    <a:gd name="connsiteX5" fmla="*/ 7495782 w 13736430"/>
                    <a:gd name="connsiteY5" fmla="*/ 1416540 h 1843094"/>
                    <a:gd name="connsiteX6" fmla="*/ 8161937 w 13736430"/>
                    <a:gd name="connsiteY6" fmla="*/ 943709 h 1843094"/>
                    <a:gd name="connsiteX7" fmla="*/ 8825239 w 13736430"/>
                    <a:gd name="connsiteY7" fmla="*/ 346808 h 1843094"/>
                    <a:gd name="connsiteX8" fmla="*/ 13736430 w 13736430"/>
                    <a:gd name="connsiteY8" fmla="*/ 330200 h 1843094"/>
                    <a:gd name="connsiteX0" fmla="*/ 0 w 11008993"/>
                    <a:gd name="connsiteY0" fmla="*/ 959339 h 2802433"/>
                    <a:gd name="connsiteX1" fmla="*/ 1292935 w 11008993"/>
                    <a:gd name="connsiteY1" fmla="*/ 1911839 h 2802433"/>
                    <a:gd name="connsiteX2" fmla="*/ 2833346 w 11008993"/>
                    <a:gd name="connsiteY2" fmla="*/ 2343639 h 2802433"/>
                    <a:gd name="connsiteX3" fmla="*/ 4674820 w 11008993"/>
                    <a:gd name="connsiteY3" fmla="*/ 2673839 h 2802433"/>
                    <a:gd name="connsiteX4" fmla="*/ 6468589 w 11008993"/>
                    <a:gd name="connsiteY4" fmla="*/ 2788139 h 2802433"/>
                    <a:gd name="connsiteX5" fmla="*/ 7495782 w 11008993"/>
                    <a:gd name="connsiteY5" fmla="*/ 2375879 h 2802433"/>
                    <a:gd name="connsiteX6" fmla="*/ 8161937 w 11008993"/>
                    <a:gd name="connsiteY6" fmla="*/ 1903048 h 2802433"/>
                    <a:gd name="connsiteX7" fmla="*/ 8825239 w 11008993"/>
                    <a:gd name="connsiteY7" fmla="*/ 1306147 h 2802433"/>
                    <a:gd name="connsiteX8" fmla="*/ 11008993 w 11008993"/>
                    <a:gd name="connsiteY8" fmla="*/ 0 h 2802433"/>
                    <a:gd name="connsiteX0" fmla="*/ 0 w 11008993"/>
                    <a:gd name="connsiteY0" fmla="*/ 959339 h 2802433"/>
                    <a:gd name="connsiteX1" fmla="*/ 1292935 w 11008993"/>
                    <a:gd name="connsiteY1" fmla="*/ 1911839 h 2802433"/>
                    <a:gd name="connsiteX2" fmla="*/ 2833346 w 11008993"/>
                    <a:gd name="connsiteY2" fmla="*/ 2343639 h 2802433"/>
                    <a:gd name="connsiteX3" fmla="*/ 4674820 w 11008993"/>
                    <a:gd name="connsiteY3" fmla="*/ 2673839 h 2802433"/>
                    <a:gd name="connsiteX4" fmla="*/ 6468589 w 11008993"/>
                    <a:gd name="connsiteY4" fmla="*/ 2788139 h 2802433"/>
                    <a:gd name="connsiteX5" fmla="*/ 7495782 w 11008993"/>
                    <a:gd name="connsiteY5" fmla="*/ 2375879 h 2802433"/>
                    <a:gd name="connsiteX6" fmla="*/ 8161937 w 11008993"/>
                    <a:gd name="connsiteY6" fmla="*/ 1903048 h 2802433"/>
                    <a:gd name="connsiteX7" fmla="*/ 8825239 w 11008993"/>
                    <a:gd name="connsiteY7" fmla="*/ 1306147 h 2802433"/>
                    <a:gd name="connsiteX8" fmla="*/ 11008993 w 11008993"/>
                    <a:gd name="connsiteY8" fmla="*/ 0 h 2802433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25239 w 10523285"/>
                    <a:gd name="connsiteY7" fmla="*/ 1173285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43920 w 10523285"/>
                    <a:gd name="connsiteY7" fmla="*/ 1282700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8843920 w 10523285"/>
                    <a:gd name="connsiteY7" fmla="*/ 1282700 h 2669571"/>
                    <a:gd name="connsiteX8" fmla="*/ 10523285 w 10523285"/>
                    <a:gd name="connsiteY8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161937 w 10523285"/>
                    <a:gd name="connsiteY6" fmla="*/ 1770186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983904 w 10523285"/>
                    <a:gd name="connsiteY6" fmla="*/ 1371601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468589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806435 w 10523285"/>
                    <a:gd name="connsiteY6" fmla="*/ 1402862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669571"/>
                    <a:gd name="connsiteX1" fmla="*/ 1292935 w 10523285"/>
                    <a:gd name="connsiteY1" fmla="*/ 1778977 h 2669571"/>
                    <a:gd name="connsiteX2" fmla="*/ 2833346 w 10523285"/>
                    <a:gd name="connsiteY2" fmla="*/ 2210777 h 2669571"/>
                    <a:gd name="connsiteX3" fmla="*/ 4674820 w 10523285"/>
                    <a:gd name="connsiteY3" fmla="*/ 2540977 h 2669571"/>
                    <a:gd name="connsiteX4" fmla="*/ 6599358 w 10523285"/>
                    <a:gd name="connsiteY4" fmla="*/ 2655277 h 2669571"/>
                    <a:gd name="connsiteX5" fmla="*/ 7495782 w 10523285"/>
                    <a:gd name="connsiteY5" fmla="*/ 2243017 h 2669571"/>
                    <a:gd name="connsiteX6" fmla="*/ 8806435 w 10523285"/>
                    <a:gd name="connsiteY6" fmla="*/ 1402862 h 2669571"/>
                    <a:gd name="connsiteX7" fmla="*/ 10523285 w 10523285"/>
                    <a:gd name="connsiteY7" fmla="*/ 0 h 2669571"/>
                    <a:gd name="connsiteX0" fmla="*/ 0 w 10523285"/>
                    <a:gd name="connsiteY0" fmla="*/ 826477 h 2857138"/>
                    <a:gd name="connsiteX1" fmla="*/ 1292935 w 10523285"/>
                    <a:gd name="connsiteY1" fmla="*/ 1778977 h 2857138"/>
                    <a:gd name="connsiteX2" fmla="*/ 2833346 w 10523285"/>
                    <a:gd name="connsiteY2" fmla="*/ 2210777 h 2857138"/>
                    <a:gd name="connsiteX3" fmla="*/ 4674820 w 10523285"/>
                    <a:gd name="connsiteY3" fmla="*/ 2837962 h 2857138"/>
                    <a:gd name="connsiteX4" fmla="*/ 6599358 w 10523285"/>
                    <a:gd name="connsiteY4" fmla="*/ 2655277 h 2857138"/>
                    <a:gd name="connsiteX5" fmla="*/ 7495782 w 10523285"/>
                    <a:gd name="connsiteY5" fmla="*/ 2243017 h 2857138"/>
                    <a:gd name="connsiteX6" fmla="*/ 8806435 w 10523285"/>
                    <a:gd name="connsiteY6" fmla="*/ 1402862 h 2857138"/>
                    <a:gd name="connsiteX7" fmla="*/ 10523285 w 10523285"/>
                    <a:gd name="connsiteY7" fmla="*/ 0 h 2857138"/>
                    <a:gd name="connsiteX0" fmla="*/ 0 w 10523285"/>
                    <a:gd name="connsiteY0" fmla="*/ 826477 h 2862157"/>
                    <a:gd name="connsiteX1" fmla="*/ 1292935 w 10523285"/>
                    <a:gd name="connsiteY1" fmla="*/ 1778977 h 2862157"/>
                    <a:gd name="connsiteX2" fmla="*/ 3814104 w 10523285"/>
                    <a:gd name="connsiteY2" fmla="*/ 2742223 h 2862157"/>
                    <a:gd name="connsiteX3" fmla="*/ 4674820 w 10523285"/>
                    <a:gd name="connsiteY3" fmla="*/ 2837962 h 2862157"/>
                    <a:gd name="connsiteX4" fmla="*/ 6599358 w 10523285"/>
                    <a:gd name="connsiteY4" fmla="*/ 2655277 h 2862157"/>
                    <a:gd name="connsiteX5" fmla="*/ 7495782 w 10523285"/>
                    <a:gd name="connsiteY5" fmla="*/ 2243017 h 2862157"/>
                    <a:gd name="connsiteX6" fmla="*/ 8806435 w 10523285"/>
                    <a:gd name="connsiteY6" fmla="*/ 1402862 h 2862157"/>
                    <a:gd name="connsiteX7" fmla="*/ 10523285 w 10523285"/>
                    <a:gd name="connsiteY7" fmla="*/ 0 h 2862157"/>
                    <a:gd name="connsiteX0" fmla="*/ 0 w 10523285"/>
                    <a:gd name="connsiteY0" fmla="*/ 826477 h 2857433"/>
                    <a:gd name="connsiteX1" fmla="*/ 1292935 w 10523285"/>
                    <a:gd name="connsiteY1" fmla="*/ 1778977 h 2857433"/>
                    <a:gd name="connsiteX2" fmla="*/ 3814104 w 10523285"/>
                    <a:gd name="connsiteY2" fmla="*/ 2742223 h 2857433"/>
                    <a:gd name="connsiteX3" fmla="*/ 5552831 w 10523285"/>
                    <a:gd name="connsiteY3" fmla="*/ 2830147 h 2857433"/>
                    <a:gd name="connsiteX4" fmla="*/ 6599358 w 10523285"/>
                    <a:gd name="connsiteY4" fmla="*/ 2655277 h 2857433"/>
                    <a:gd name="connsiteX5" fmla="*/ 7495782 w 10523285"/>
                    <a:gd name="connsiteY5" fmla="*/ 2243017 h 2857433"/>
                    <a:gd name="connsiteX6" fmla="*/ 8806435 w 10523285"/>
                    <a:gd name="connsiteY6" fmla="*/ 1402862 h 2857433"/>
                    <a:gd name="connsiteX7" fmla="*/ 10523285 w 10523285"/>
                    <a:gd name="connsiteY7" fmla="*/ 0 h 2857433"/>
                    <a:gd name="connsiteX0" fmla="*/ 0 w 10523285"/>
                    <a:gd name="connsiteY0" fmla="*/ 826477 h 2955961"/>
                    <a:gd name="connsiteX1" fmla="*/ 1292935 w 10523285"/>
                    <a:gd name="connsiteY1" fmla="*/ 1778977 h 2955961"/>
                    <a:gd name="connsiteX2" fmla="*/ 3991576 w 10523285"/>
                    <a:gd name="connsiteY2" fmla="*/ 2882900 h 2955961"/>
                    <a:gd name="connsiteX3" fmla="*/ 5552831 w 10523285"/>
                    <a:gd name="connsiteY3" fmla="*/ 2830147 h 2955961"/>
                    <a:gd name="connsiteX4" fmla="*/ 6599358 w 10523285"/>
                    <a:gd name="connsiteY4" fmla="*/ 2655277 h 2955961"/>
                    <a:gd name="connsiteX5" fmla="*/ 7495782 w 10523285"/>
                    <a:gd name="connsiteY5" fmla="*/ 2243017 h 2955961"/>
                    <a:gd name="connsiteX6" fmla="*/ 8806435 w 10523285"/>
                    <a:gd name="connsiteY6" fmla="*/ 1402862 h 2955961"/>
                    <a:gd name="connsiteX7" fmla="*/ 10523285 w 10523285"/>
                    <a:gd name="connsiteY7" fmla="*/ 0 h 2955961"/>
                    <a:gd name="connsiteX0" fmla="*/ 0 w 10523285"/>
                    <a:gd name="connsiteY0" fmla="*/ 826477 h 2966880"/>
                    <a:gd name="connsiteX1" fmla="*/ 3329172 w 10523285"/>
                    <a:gd name="connsiteY1" fmla="*/ 2787162 h 2966880"/>
                    <a:gd name="connsiteX2" fmla="*/ 3991576 w 10523285"/>
                    <a:gd name="connsiteY2" fmla="*/ 2882900 h 2966880"/>
                    <a:gd name="connsiteX3" fmla="*/ 5552831 w 10523285"/>
                    <a:gd name="connsiteY3" fmla="*/ 2830147 h 2966880"/>
                    <a:gd name="connsiteX4" fmla="*/ 6599358 w 10523285"/>
                    <a:gd name="connsiteY4" fmla="*/ 2655277 h 2966880"/>
                    <a:gd name="connsiteX5" fmla="*/ 7495782 w 10523285"/>
                    <a:gd name="connsiteY5" fmla="*/ 2243017 h 2966880"/>
                    <a:gd name="connsiteX6" fmla="*/ 8806435 w 10523285"/>
                    <a:gd name="connsiteY6" fmla="*/ 1402862 h 2966880"/>
                    <a:gd name="connsiteX7" fmla="*/ 10523285 w 10523285"/>
                    <a:gd name="connsiteY7" fmla="*/ 0 h 2966880"/>
                    <a:gd name="connsiteX0" fmla="*/ 0 w 10523285"/>
                    <a:gd name="connsiteY0" fmla="*/ 826477 h 2963550"/>
                    <a:gd name="connsiteX1" fmla="*/ 3329172 w 10523285"/>
                    <a:gd name="connsiteY1" fmla="*/ 2787162 h 2963550"/>
                    <a:gd name="connsiteX2" fmla="*/ 4822883 w 10523285"/>
                    <a:gd name="connsiteY2" fmla="*/ 2875085 h 2963550"/>
                    <a:gd name="connsiteX3" fmla="*/ 5552831 w 10523285"/>
                    <a:gd name="connsiteY3" fmla="*/ 2830147 h 2963550"/>
                    <a:gd name="connsiteX4" fmla="*/ 6599358 w 10523285"/>
                    <a:gd name="connsiteY4" fmla="*/ 2655277 h 2963550"/>
                    <a:gd name="connsiteX5" fmla="*/ 7495782 w 10523285"/>
                    <a:gd name="connsiteY5" fmla="*/ 2243017 h 2963550"/>
                    <a:gd name="connsiteX6" fmla="*/ 8806435 w 10523285"/>
                    <a:gd name="connsiteY6" fmla="*/ 1402862 h 2963550"/>
                    <a:gd name="connsiteX7" fmla="*/ 10523285 w 10523285"/>
                    <a:gd name="connsiteY7" fmla="*/ 0 h 2963550"/>
                    <a:gd name="connsiteX0" fmla="*/ 0 w 10523285"/>
                    <a:gd name="connsiteY0" fmla="*/ 826477 h 2965804"/>
                    <a:gd name="connsiteX1" fmla="*/ 3329172 w 10523285"/>
                    <a:gd name="connsiteY1" fmla="*/ 2787162 h 2965804"/>
                    <a:gd name="connsiteX2" fmla="*/ 4822883 w 10523285"/>
                    <a:gd name="connsiteY2" fmla="*/ 2875085 h 2965804"/>
                    <a:gd name="connsiteX3" fmla="*/ 5833047 w 10523285"/>
                    <a:gd name="connsiteY3" fmla="*/ 2783254 h 2965804"/>
                    <a:gd name="connsiteX4" fmla="*/ 6599358 w 10523285"/>
                    <a:gd name="connsiteY4" fmla="*/ 2655277 h 2965804"/>
                    <a:gd name="connsiteX5" fmla="*/ 7495782 w 10523285"/>
                    <a:gd name="connsiteY5" fmla="*/ 2243017 h 2965804"/>
                    <a:gd name="connsiteX6" fmla="*/ 8806435 w 10523285"/>
                    <a:gd name="connsiteY6" fmla="*/ 1402862 h 2965804"/>
                    <a:gd name="connsiteX7" fmla="*/ 10523285 w 10523285"/>
                    <a:gd name="connsiteY7" fmla="*/ 0 h 2965804"/>
                    <a:gd name="connsiteX0" fmla="*/ 0 w 10523285"/>
                    <a:gd name="connsiteY0" fmla="*/ 826477 h 2972141"/>
                    <a:gd name="connsiteX1" fmla="*/ 3329172 w 10523285"/>
                    <a:gd name="connsiteY1" fmla="*/ 2787162 h 2972141"/>
                    <a:gd name="connsiteX2" fmla="*/ 4822883 w 10523285"/>
                    <a:gd name="connsiteY2" fmla="*/ 2875085 h 2972141"/>
                    <a:gd name="connsiteX3" fmla="*/ 6599358 w 10523285"/>
                    <a:gd name="connsiteY3" fmla="*/ 2655277 h 2972141"/>
                    <a:gd name="connsiteX4" fmla="*/ 7495782 w 10523285"/>
                    <a:gd name="connsiteY4" fmla="*/ 2243017 h 2972141"/>
                    <a:gd name="connsiteX5" fmla="*/ 8806435 w 10523285"/>
                    <a:gd name="connsiteY5" fmla="*/ 1402862 h 2972141"/>
                    <a:gd name="connsiteX6" fmla="*/ 10523285 w 10523285"/>
                    <a:gd name="connsiteY6" fmla="*/ 0 h 2972141"/>
                    <a:gd name="connsiteX0" fmla="*/ 0 w 10523285"/>
                    <a:gd name="connsiteY0" fmla="*/ 826477 h 2990624"/>
                    <a:gd name="connsiteX1" fmla="*/ 3329172 w 10523285"/>
                    <a:gd name="connsiteY1" fmla="*/ 2787162 h 2990624"/>
                    <a:gd name="connsiteX2" fmla="*/ 5373976 w 10523285"/>
                    <a:gd name="connsiteY2" fmla="*/ 2914162 h 2990624"/>
                    <a:gd name="connsiteX3" fmla="*/ 6599358 w 10523285"/>
                    <a:gd name="connsiteY3" fmla="*/ 2655277 h 2990624"/>
                    <a:gd name="connsiteX4" fmla="*/ 7495782 w 10523285"/>
                    <a:gd name="connsiteY4" fmla="*/ 2243017 h 2990624"/>
                    <a:gd name="connsiteX5" fmla="*/ 8806435 w 10523285"/>
                    <a:gd name="connsiteY5" fmla="*/ 1402862 h 2990624"/>
                    <a:gd name="connsiteX6" fmla="*/ 10523285 w 10523285"/>
                    <a:gd name="connsiteY6" fmla="*/ 0 h 2990624"/>
                    <a:gd name="connsiteX0" fmla="*/ 0 w 10523285"/>
                    <a:gd name="connsiteY0" fmla="*/ 826477 h 3021664"/>
                    <a:gd name="connsiteX1" fmla="*/ 3329172 w 10523285"/>
                    <a:gd name="connsiteY1" fmla="*/ 2787162 h 3021664"/>
                    <a:gd name="connsiteX2" fmla="*/ 5373976 w 10523285"/>
                    <a:gd name="connsiteY2" fmla="*/ 2914162 h 3021664"/>
                    <a:gd name="connsiteX3" fmla="*/ 6599358 w 10523285"/>
                    <a:gd name="connsiteY3" fmla="*/ 2655277 h 3021664"/>
                    <a:gd name="connsiteX4" fmla="*/ 7495782 w 10523285"/>
                    <a:gd name="connsiteY4" fmla="*/ 2243017 h 3021664"/>
                    <a:gd name="connsiteX5" fmla="*/ 8806435 w 10523285"/>
                    <a:gd name="connsiteY5" fmla="*/ 1402862 h 3021664"/>
                    <a:gd name="connsiteX6" fmla="*/ 10523285 w 10523285"/>
                    <a:gd name="connsiteY6" fmla="*/ 0 h 3021664"/>
                    <a:gd name="connsiteX0" fmla="*/ 0 w 10523285"/>
                    <a:gd name="connsiteY0" fmla="*/ 826477 h 2990183"/>
                    <a:gd name="connsiteX1" fmla="*/ 3329172 w 10523285"/>
                    <a:gd name="connsiteY1" fmla="*/ 2787162 h 2990183"/>
                    <a:gd name="connsiteX2" fmla="*/ 5373976 w 10523285"/>
                    <a:gd name="connsiteY2" fmla="*/ 2914162 h 2990183"/>
                    <a:gd name="connsiteX3" fmla="*/ 6571337 w 10523285"/>
                    <a:gd name="connsiteY3" fmla="*/ 2663093 h 2990183"/>
                    <a:gd name="connsiteX4" fmla="*/ 7495782 w 10523285"/>
                    <a:gd name="connsiteY4" fmla="*/ 2243017 h 2990183"/>
                    <a:gd name="connsiteX5" fmla="*/ 8806435 w 10523285"/>
                    <a:gd name="connsiteY5" fmla="*/ 1402862 h 2990183"/>
                    <a:gd name="connsiteX6" fmla="*/ 10523285 w 10523285"/>
                    <a:gd name="connsiteY6" fmla="*/ 0 h 2990183"/>
                    <a:gd name="connsiteX0" fmla="*/ 0 w 10523285"/>
                    <a:gd name="connsiteY0" fmla="*/ 826477 h 2990183"/>
                    <a:gd name="connsiteX1" fmla="*/ 3329172 w 10523285"/>
                    <a:gd name="connsiteY1" fmla="*/ 2787162 h 2990183"/>
                    <a:gd name="connsiteX2" fmla="*/ 5373976 w 10523285"/>
                    <a:gd name="connsiteY2" fmla="*/ 2914162 h 2990183"/>
                    <a:gd name="connsiteX3" fmla="*/ 6571337 w 10523285"/>
                    <a:gd name="connsiteY3" fmla="*/ 2663093 h 2990183"/>
                    <a:gd name="connsiteX4" fmla="*/ 7495782 w 10523285"/>
                    <a:gd name="connsiteY4" fmla="*/ 2243017 h 2990183"/>
                    <a:gd name="connsiteX5" fmla="*/ 8806435 w 10523285"/>
                    <a:gd name="connsiteY5" fmla="*/ 1402862 h 2990183"/>
                    <a:gd name="connsiteX6" fmla="*/ 10523285 w 10523285"/>
                    <a:gd name="connsiteY6" fmla="*/ 0 h 2990183"/>
                    <a:gd name="connsiteX0" fmla="*/ 0 w 10523285"/>
                    <a:gd name="connsiteY0" fmla="*/ 826477 h 2992842"/>
                    <a:gd name="connsiteX1" fmla="*/ 3329172 w 10523285"/>
                    <a:gd name="connsiteY1" fmla="*/ 2787162 h 2992842"/>
                    <a:gd name="connsiteX2" fmla="*/ 5373976 w 10523285"/>
                    <a:gd name="connsiteY2" fmla="*/ 2914162 h 2992842"/>
                    <a:gd name="connsiteX3" fmla="*/ 6571337 w 10523285"/>
                    <a:gd name="connsiteY3" fmla="*/ 2663093 h 2992842"/>
                    <a:gd name="connsiteX4" fmla="*/ 7495782 w 10523285"/>
                    <a:gd name="connsiteY4" fmla="*/ 2243017 h 2992842"/>
                    <a:gd name="connsiteX5" fmla="*/ 8806435 w 10523285"/>
                    <a:gd name="connsiteY5" fmla="*/ 1402862 h 2992842"/>
                    <a:gd name="connsiteX6" fmla="*/ 10523285 w 10523285"/>
                    <a:gd name="connsiteY6" fmla="*/ 0 h 2992842"/>
                    <a:gd name="connsiteX0" fmla="*/ 0 w 10523285"/>
                    <a:gd name="connsiteY0" fmla="*/ 826477 h 3094886"/>
                    <a:gd name="connsiteX1" fmla="*/ 4263226 w 10523285"/>
                    <a:gd name="connsiteY1" fmla="*/ 2935654 h 3094886"/>
                    <a:gd name="connsiteX2" fmla="*/ 5373976 w 10523285"/>
                    <a:gd name="connsiteY2" fmla="*/ 2914162 h 3094886"/>
                    <a:gd name="connsiteX3" fmla="*/ 6571337 w 10523285"/>
                    <a:gd name="connsiteY3" fmla="*/ 2663093 h 3094886"/>
                    <a:gd name="connsiteX4" fmla="*/ 7495782 w 10523285"/>
                    <a:gd name="connsiteY4" fmla="*/ 2243017 h 3094886"/>
                    <a:gd name="connsiteX5" fmla="*/ 8806435 w 10523285"/>
                    <a:gd name="connsiteY5" fmla="*/ 1402862 h 3094886"/>
                    <a:gd name="connsiteX6" fmla="*/ 10523285 w 10523285"/>
                    <a:gd name="connsiteY6" fmla="*/ 0 h 3094886"/>
                    <a:gd name="connsiteX0" fmla="*/ 0 w 10523285"/>
                    <a:gd name="connsiteY0" fmla="*/ 826477 h 2970098"/>
                    <a:gd name="connsiteX1" fmla="*/ 4263226 w 10523285"/>
                    <a:gd name="connsiteY1" fmla="*/ 2935654 h 2970098"/>
                    <a:gd name="connsiteX2" fmla="*/ 5373976 w 10523285"/>
                    <a:gd name="connsiteY2" fmla="*/ 2914162 h 2970098"/>
                    <a:gd name="connsiteX3" fmla="*/ 6571337 w 10523285"/>
                    <a:gd name="connsiteY3" fmla="*/ 2663093 h 2970098"/>
                    <a:gd name="connsiteX4" fmla="*/ 7495782 w 10523285"/>
                    <a:gd name="connsiteY4" fmla="*/ 2243017 h 2970098"/>
                    <a:gd name="connsiteX5" fmla="*/ 8806435 w 10523285"/>
                    <a:gd name="connsiteY5" fmla="*/ 1402862 h 2970098"/>
                    <a:gd name="connsiteX6" fmla="*/ 10523285 w 10523285"/>
                    <a:gd name="connsiteY6" fmla="*/ 0 h 2970098"/>
                    <a:gd name="connsiteX0" fmla="*/ 0 w 7973318"/>
                    <a:gd name="connsiteY0" fmla="*/ 2921000 h 3125510"/>
                    <a:gd name="connsiteX1" fmla="*/ 1713259 w 7973318"/>
                    <a:gd name="connsiteY1" fmla="*/ 2935654 h 3125510"/>
                    <a:gd name="connsiteX2" fmla="*/ 2824009 w 7973318"/>
                    <a:gd name="connsiteY2" fmla="*/ 2914162 h 3125510"/>
                    <a:gd name="connsiteX3" fmla="*/ 4021370 w 7973318"/>
                    <a:gd name="connsiteY3" fmla="*/ 2663093 h 3125510"/>
                    <a:gd name="connsiteX4" fmla="*/ 4945815 w 7973318"/>
                    <a:gd name="connsiteY4" fmla="*/ 2243017 h 3125510"/>
                    <a:gd name="connsiteX5" fmla="*/ 6256468 w 7973318"/>
                    <a:gd name="connsiteY5" fmla="*/ 1402862 h 3125510"/>
                    <a:gd name="connsiteX6" fmla="*/ 7973318 w 7973318"/>
                    <a:gd name="connsiteY6" fmla="*/ 0 h 3125510"/>
                    <a:gd name="connsiteX0" fmla="*/ 0 w 7973318"/>
                    <a:gd name="connsiteY0" fmla="*/ 2921000 h 2959230"/>
                    <a:gd name="connsiteX1" fmla="*/ 1713259 w 7973318"/>
                    <a:gd name="connsiteY1" fmla="*/ 2935654 h 2959230"/>
                    <a:gd name="connsiteX2" fmla="*/ 2824009 w 7973318"/>
                    <a:gd name="connsiteY2" fmla="*/ 2914162 h 2959230"/>
                    <a:gd name="connsiteX3" fmla="*/ 4021370 w 7973318"/>
                    <a:gd name="connsiteY3" fmla="*/ 2663093 h 2959230"/>
                    <a:gd name="connsiteX4" fmla="*/ 4945815 w 7973318"/>
                    <a:gd name="connsiteY4" fmla="*/ 2243017 h 2959230"/>
                    <a:gd name="connsiteX5" fmla="*/ 6256468 w 7973318"/>
                    <a:gd name="connsiteY5" fmla="*/ 1402862 h 2959230"/>
                    <a:gd name="connsiteX6" fmla="*/ 7973318 w 7973318"/>
                    <a:gd name="connsiteY6" fmla="*/ 0 h 2959230"/>
                    <a:gd name="connsiteX0" fmla="*/ 0 w 7973318"/>
                    <a:gd name="connsiteY0" fmla="*/ 2921000 h 3021659"/>
                    <a:gd name="connsiteX1" fmla="*/ 1666557 w 7973318"/>
                    <a:gd name="connsiteY1" fmla="*/ 3021624 h 3021659"/>
                    <a:gd name="connsiteX2" fmla="*/ 2824009 w 7973318"/>
                    <a:gd name="connsiteY2" fmla="*/ 2914162 h 3021659"/>
                    <a:gd name="connsiteX3" fmla="*/ 4021370 w 7973318"/>
                    <a:gd name="connsiteY3" fmla="*/ 2663093 h 3021659"/>
                    <a:gd name="connsiteX4" fmla="*/ 4945815 w 7973318"/>
                    <a:gd name="connsiteY4" fmla="*/ 2243017 h 3021659"/>
                    <a:gd name="connsiteX5" fmla="*/ 6256468 w 7973318"/>
                    <a:gd name="connsiteY5" fmla="*/ 1402862 h 3021659"/>
                    <a:gd name="connsiteX6" fmla="*/ 7973318 w 7973318"/>
                    <a:gd name="connsiteY6" fmla="*/ 0 h 3021659"/>
                    <a:gd name="connsiteX0" fmla="*/ 0 w 8580453"/>
                    <a:gd name="connsiteY0" fmla="*/ 2960077 h 3026017"/>
                    <a:gd name="connsiteX1" fmla="*/ 2273692 w 8580453"/>
                    <a:gd name="connsiteY1" fmla="*/ 3021624 h 3026017"/>
                    <a:gd name="connsiteX2" fmla="*/ 3431144 w 8580453"/>
                    <a:gd name="connsiteY2" fmla="*/ 2914162 h 3026017"/>
                    <a:gd name="connsiteX3" fmla="*/ 4628505 w 8580453"/>
                    <a:gd name="connsiteY3" fmla="*/ 2663093 h 3026017"/>
                    <a:gd name="connsiteX4" fmla="*/ 5552950 w 8580453"/>
                    <a:gd name="connsiteY4" fmla="*/ 2243017 h 3026017"/>
                    <a:gd name="connsiteX5" fmla="*/ 6863603 w 8580453"/>
                    <a:gd name="connsiteY5" fmla="*/ 1402862 h 3026017"/>
                    <a:gd name="connsiteX6" fmla="*/ 8580453 w 8580453"/>
                    <a:gd name="connsiteY6" fmla="*/ 0 h 302601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552950 w 8580453"/>
                    <a:gd name="connsiteY4" fmla="*/ 2243017 h 3069437"/>
                    <a:gd name="connsiteX5" fmla="*/ 6863603 w 8580453"/>
                    <a:gd name="connsiteY5" fmla="*/ 1402862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552950 w 8580453"/>
                    <a:gd name="connsiteY4" fmla="*/ 2243017 h 3069437"/>
                    <a:gd name="connsiteX5" fmla="*/ 6228447 w 8580453"/>
                    <a:gd name="connsiteY5" fmla="*/ 1949939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291415 w 8580453"/>
                    <a:gd name="connsiteY4" fmla="*/ 2407140 h 3069437"/>
                    <a:gd name="connsiteX5" fmla="*/ 6228447 w 8580453"/>
                    <a:gd name="connsiteY5" fmla="*/ 1949939 h 3069437"/>
                    <a:gd name="connsiteX6" fmla="*/ 8580453 w 8580453"/>
                    <a:gd name="connsiteY6" fmla="*/ 0 h 3069437"/>
                    <a:gd name="connsiteX0" fmla="*/ 0 w 8580453"/>
                    <a:gd name="connsiteY0" fmla="*/ 2960077 h 3069437"/>
                    <a:gd name="connsiteX1" fmla="*/ 1844028 w 8580453"/>
                    <a:gd name="connsiteY1" fmla="*/ 3068517 h 3069437"/>
                    <a:gd name="connsiteX2" fmla="*/ 3431144 w 8580453"/>
                    <a:gd name="connsiteY2" fmla="*/ 2914162 h 3069437"/>
                    <a:gd name="connsiteX3" fmla="*/ 4628505 w 8580453"/>
                    <a:gd name="connsiteY3" fmla="*/ 2663093 h 3069437"/>
                    <a:gd name="connsiteX4" fmla="*/ 5291415 w 8580453"/>
                    <a:gd name="connsiteY4" fmla="*/ 2407140 h 3069437"/>
                    <a:gd name="connsiteX5" fmla="*/ 6078999 w 8580453"/>
                    <a:gd name="connsiteY5" fmla="*/ 1895231 h 3069437"/>
                    <a:gd name="connsiteX6" fmla="*/ 8580453 w 8580453"/>
                    <a:gd name="connsiteY6" fmla="*/ 0 h 3069437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60692"/>
                    <a:gd name="connsiteY0" fmla="*/ 2014415 h 2123775"/>
                    <a:gd name="connsiteX1" fmla="*/ 1844028 w 7160692"/>
                    <a:gd name="connsiteY1" fmla="*/ 2122855 h 2123775"/>
                    <a:gd name="connsiteX2" fmla="*/ 3431144 w 7160692"/>
                    <a:gd name="connsiteY2" fmla="*/ 1968500 h 2123775"/>
                    <a:gd name="connsiteX3" fmla="*/ 4628505 w 7160692"/>
                    <a:gd name="connsiteY3" fmla="*/ 1717431 h 2123775"/>
                    <a:gd name="connsiteX4" fmla="*/ 5291415 w 7160692"/>
                    <a:gd name="connsiteY4" fmla="*/ 1461478 h 2123775"/>
                    <a:gd name="connsiteX5" fmla="*/ 6078999 w 7160692"/>
                    <a:gd name="connsiteY5" fmla="*/ 949569 h 2123775"/>
                    <a:gd name="connsiteX6" fmla="*/ 7160692 w 7160692"/>
                    <a:gd name="connsiteY6" fmla="*/ 0 h 2123775"/>
                    <a:gd name="connsiteX0" fmla="*/ 0 w 7170033"/>
                    <a:gd name="connsiteY0" fmla="*/ 2116015 h 2158261"/>
                    <a:gd name="connsiteX1" fmla="*/ 1853369 w 7170033"/>
                    <a:gd name="connsiteY1" fmla="*/ 2122855 h 2158261"/>
                    <a:gd name="connsiteX2" fmla="*/ 3440485 w 7170033"/>
                    <a:gd name="connsiteY2" fmla="*/ 1968500 h 2158261"/>
                    <a:gd name="connsiteX3" fmla="*/ 4637846 w 7170033"/>
                    <a:gd name="connsiteY3" fmla="*/ 1717431 h 2158261"/>
                    <a:gd name="connsiteX4" fmla="*/ 5300756 w 7170033"/>
                    <a:gd name="connsiteY4" fmla="*/ 1461478 h 2158261"/>
                    <a:gd name="connsiteX5" fmla="*/ 6088340 w 7170033"/>
                    <a:gd name="connsiteY5" fmla="*/ 949569 h 2158261"/>
                    <a:gd name="connsiteX6" fmla="*/ 7170033 w 7170033"/>
                    <a:gd name="connsiteY6" fmla="*/ 0 h 2158261"/>
                    <a:gd name="connsiteX0" fmla="*/ 0 w 7170033"/>
                    <a:gd name="connsiteY0" fmla="*/ 2116015 h 2183601"/>
                    <a:gd name="connsiteX1" fmla="*/ 1825348 w 7170033"/>
                    <a:gd name="connsiteY1" fmla="*/ 2169748 h 2183601"/>
                    <a:gd name="connsiteX2" fmla="*/ 3440485 w 7170033"/>
                    <a:gd name="connsiteY2" fmla="*/ 1968500 h 2183601"/>
                    <a:gd name="connsiteX3" fmla="*/ 4637846 w 7170033"/>
                    <a:gd name="connsiteY3" fmla="*/ 1717431 h 2183601"/>
                    <a:gd name="connsiteX4" fmla="*/ 5300756 w 7170033"/>
                    <a:gd name="connsiteY4" fmla="*/ 1461478 h 2183601"/>
                    <a:gd name="connsiteX5" fmla="*/ 6088340 w 7170033"/>
                    <a:gd name="connsiteY5" fmla="*/ 949569 h 2183601"/>
                    <a:gd name="connsiteX6" fmla="*/ 7170033 w 7170033"/>
                    <a:gd name="connsiteY6" fmla="*/ 0 h 2183601"/>
                    <a:gd name="connsiteX0" fmla="*/ 0 w 7319481"/>
                    <a:gd name="connsiteY0" fmla="*/ 2225430 h 2254999"/>
                    <a:gd name="connsiteX1" fmla="*/ 1974796 w 7319481"/>
                    <a:gd name="connsiteY1" fmla="*/ 2169748 h 2254999"/>
                    <a:gd name="connsiteX2" fmla="*/ 3589933 w 7319481"/>
                    <a:gd name="connsiteY2" fmla="*/ 1968500 h 2254999"/>
                    <a:gd name="connsiteX3" fmla="*/ 4787294 w 7319481"/>
                    <a:gd name="connsiteY3" fmla="*/ 1717431 h 2254999"/>
                    <a:gd name="connsiteX4" fmla="*/ 5450204 w 7319481"/>
                    <a:gd name="connsiteY4" fmla="*/ 1461478 h 2254999"/>
                    <a:gd name="connsiteX5" fmla="*/ 6237788 w 7319481"/>
                    <a:gd name="connsiteY5" fmla="*/ 949569 h 2254999"/>
                    <a:gd name="connsiteX6" fmla="*/ 7319481 w 7319481"/>
                    <a:gd name="connsiteY6" fmla="*/ 0 h 2254999"/>
                    <a:gd name="connsiteX0" fmla="*/ 0 w 7319481"/>
                    <a:gd name="connsiteY0" fmla="*/ 2225430 h 2273587"/>
                    <a:gd name="connsiteX1" fmla="*/ 1965456 w 7319481"/>
                    <a:gd name="connsiteY1" fmla="*/ 2232271 h 2273587"/>
                    <a:gd name="connsiteX2" fmla="*/ 3589933 w 7319481"/>
                    <a:gd name="connsiteY2" fmla="*/ 1968500 h 2273587"/>
                    <a:gd name="connsiteX3" fmla="*/ 4787294 w 7319481"/>
                    <a:gd name="connsiteY3" fmla="*/ 1717431 h 2273587"/>
                    <a:gd name="connsiteX4" fmla="*/ 5450204 w 7319481"/>
                    <a:gd name="connsiteY4" fmla="*/ 1461478 h 2273587"/>
                    <a:gd name="connsiteX5" fmla="*/ 6237788 w 7319481"/>
                    <a:gd name="connsiteY5" fmla="*/ 949569 h 2273587"/>
                    <a:gd name="connsiteX6" fmla="*/ 7319481 w 7319481"/>
                    <a:gd name="connsiteY6" fmla="*/ 0 h 2273587"/>
                    <a:gd name="connsiteX0" fmla="*/ 0 w 7319481"/>
                    <a:gd name="connsiteY0" fmla="*/ 2225430 h 2271825"/>
                    <a:gd name="connsiteX1" fmla="*/ 1965456 w 7319481"/>
                    <a:gd name="connsiteY1" fmla="*/ 2232271 h 2271825"/>
                    <a:gd name="connsiteX2" fmla="*/ 3580593 w 7319481"/>
                    <a:gd name="connsiteY2" fmla="*/ 1999761 h 2271825"/>
                    <a:gd name="connsiteX3" fmla="*/ 4787294 w 7319481"/>
                    <a:gd name="connsiteY3" fmla="*/ 1717431 h 2271825"/>
                    <a:gd name="connsiteX4" fmla="*/ 5450204 w 7319481"/>
                    <a:gd name="connsiteY4" fmla="*/ 1461478 h 2271825"/>
                    <a:gd name="connsiteX5" fmla="*/ 6237788 w 7319481"/>
                    <a:gd name="connsiteY5" fmla="*/ 949569 h 2271825"/>
                    <a:gd name="connsiteX6" fmla="*/ 7319481 w 7319481"/>
                    <a:gd name="connsiteY6" fmla="*/ 0 h 2271825"/>
                    <a:gd name="connsiteX0" fmla="*/ 0 w 7319481"/>
                    <a:gd name="connsiteY0" fmla="*/ 2225430 h 2255631"/>
                    <a:gd name="connsiteX1" fmla="*/ 1918753 w 7319481"/>
                    <a:gd name="connsiteY1" fmla="*/ 2177563 h 2255631"/>
                    <a:gd name="connsiteX2" fmla="*/ 3580593 w 7319481"/>
                    <a:gd name="connsiteY2" fmla="*/ 1999761 h 2255631"/>
                    <a:gd name="connsiteX3" fmla="*/ 4787294 w 7319481"/>
                    <a:gd name="connsiteY3" fmla="*/ 1717431 h 2255631"/>
                    <a:gd name="connsiteX4" fmla="*/ 5450204 w 7319481"/>
                    <a:gd name="connsiteY4" fmla="*/ 1461478 h 2255631"/>
                    <a:gd name="connsiteX5" fmla="*/ 6237788 w 7319481"/>
                    <a:gd name="connsiteY5" fmla="*/ 949569 h 2255631"/>
                    <a:gd name="connsiteX6" fmla="*/ 7319481 w 7319481"/>
                    <a:gd name="connsiteY6" fmla="*/ 0 h 2255631"/>
                    <a:gd name="connsiteX0" fmla="*/ 0 w 7440908"/>
                    <a:gd name="connsiteY0" fmla="*/ 2233245 h 2262160"/>
                    <a:gd name="connsiteX1" fmla="*/ 2040180 w 7440908"/>
                    <a:gd name="connsiteY1" fmla="*/ 2177563 h 2262160"/>
                    <a:gd name="connsiteX2" fmla="*/ 3702020 w 7440908"/>
                    <a:gd name="connsiteY2" fmla="*/ 1999761 h 2262160"/>
                    <a:gd name="connsiteX3" fmla="*/ 4908721 w 7440908"/>
                    <a:gd name="connsiteY3" fmla="*/ 1717431 h 2262160"/>
                    <a:gd name="connsiteX4" fmla="*/ 5571631 w 7440908"/>
                    <a:gd name="connsiteY4" fmla="*/ 1461478 h 2262160"/>
                    <a:gd name="connsiteX5" fmla="*/ 6359215 w 7440908"/>
                    <a:gd name="connsiteY5" fmla="*/ 949569 h 2262160"/>
                    <a:gd name="connsiteX6" fmla="*/ 7440908 w 7440908"/>
                    <a:gd name="connsiteY6" fmla="*/ 0 h 2262160"/>
                    <a:gd name="connsiteX0" fmla="*/ 0 w 7440908"/>
                    <a:gd name="connsiteY0" fmla="*/ 2233245 h 2242325"/>
                    <a:gd name="connsiteX1" fmla="*/ 2040180 w 7440908"/>
                    <a:gd name="connsiteY1" fmla="*/ 2177563 h 2242325"/>
                    <a:gd name="connsiteX2" fmla="*/ 3702020 w 7440908"/>
                    <a:gd name="connsiteY2" fmla="*/ 1999761 h 2242325"/>
                    <a:gd name="connsiteX3" fmla="*/ 4908721 w 7440908"/>
                    <a:gd name="connsiteY3" fmla="*/ 1717431 h 2242325"/>
                    <a:gd name="connsiteX4" fmla="*/ 5571631 w 7440908"/>
                    <a:gd name="connsiteY4" fmla="*/ 1461478 h 2242325"/>
                    <a:gd name="connsiteX5" fmla="*/ 6359215 w 7440908"/>
                    <a:gd name="connsiteY5" fmla="*/ 949569 h 2242325"/>
                    <a:gd name="connsiteX6" fmla="*/ 7440908 w 7440908"/>
                    <a:gd name="connsiteY6" fmla="*/ 0 h 2242325"/>
                    <a:gd name="connsiteX0" fmla="*/ 0 w 7440908"/>
                    <a:gd name="connsiteY0" fmla="*/ 2233245 h 2242325"/>
                    <a:gd name="connsiteX1" fmla="*/ 2040180 w 7440908"/>
                    <a:gd name="connsiteY1" fmla="*/ 2177563 h 2242325"/>
                    <a:gd name="connsiteX2" fmla="*/ 3702020 w 7440908"/>
                    <a:gd name="connsiteY2" fmla="*/ 1999761 h 2242325"/>
                    <a:gd name="connsiteX3" fmla="*/ 4908721 w 7440908"/>
                    <a:gd name="connsiteY3" fmla="*/ 1717431 h 2242325"/>
                    <a:gd name="connsiteX4" fmla="*/ 5571631 w 7440908"/>
                    <a:gd name="connsiteY4" fmla="*/ 1461478 h 2242325"/>
                    <a:gd name="connsiteX5" fmla="*/ 6471301 w 7440908"/>
                    <a:gd name="connsiteY5" fmla="*/ 957384 h 2242325"/>
                    <a:gd name="connsiteX6" fmla="*/ 7440908 w 7440908"/>
                    <a:gd name="connsiteY6" fmla="*/ 0 h 2242325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471301 w 7450248"/>
                    <a:gd name="connsiteY5" fmla="*/ 730737 h 2015678"/>
                    <a:gd name="connsiteX6" fmla="*/ 7450248 w 7450248"/>
                    <a:gd name="connsiteY6" fmla="*/ 0 h 2015678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471301 w 7450248"/>
                    <a:gd name="connsiteY5" fmla="*/ 730737 h 2015678"/>
                    <a:gd name="connsiteX6" fmla="*/ 7450248 w 7450248"/>
                    <a:gd name="connsiteY6" fmla="*/ 0 h 2015678"/>
                    <a:gd name="connsiteX0" fmla="*/ 0 w 7450248"/>
                    <a:gd name="connsiteY0" fmla="*/ 2006598 h 2015678"/>
                    <a:gd name="connsiteX1" fmla="*/ 2040180 w 7450248"/>
                    <a:gd name="connsiteY1" fmla="*/ 1950916 h 2015678"/>
                    <a:gd name="connsiteX2" fmla="*/ 3702020 w 7450248"/>
                    <a:gd name="connsiteY2" fmla="*/ 1773114 h 2015678"/>
                    <a:gd name="connsiteX3" fmla="*/ 4908721 w 7450248"/>
                    <a:gd name="connsiteY3" fmla="*/ 1490784 h 2015678"/>
                    <a:gd name="connsiteX4" fmla="*/ 5571631 w 7450248"/>
                    <a:gd name="connsiteY4" fmla="*/ 1234831 h 2015678"/>
                    <a:gd name="connsiteX5" fmla="*/ 6377896 w 7450248"/>
                    <a:gd name="connsiteY5" fmla="*/ 801075 h 2015678"/>
                    <a:gd name="connsiteX6" fmla="*/ 7450248 w 7450248"/>
                    <a:gd name="connsiteY6" fmla="*/ 0 h 201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50248" h="2015678">
                      <a:moveTo>
                        <a:pt x="0" y="2006598"/>
                      </a:moveTo>
                      <a:cubicBezTo>
                        <a:pt x="1003188" y="2035417"/>
                        <a:pt x="1423177" y="1989830"/>
                        <a:pt x="2040180" y="1950916"/>
                      </a:cubicBezTo>
                      <a:cubicBezTo>
                        <a:pt x="2657183" y="1912002"/>
                        <a:pt x="3223930" y="1849803"/>
                        <a:pt x="3702020" y="1773114"/>
                      </a:cubicBezTo>
                      <a:cubicBezTo>
                        <a:pt x="4180110" y="1696425"/>
                        <a:pt x="4597119" y="1580498"/>
                        <a:pt x="4908721" y="1490784"/>
                      </a:cubicBezTo>
                      <a:cubicBezTo>
                        <a:pt x="5220323" y="1401070"/>
                        <a:pt x="5326769" y="1349782"/>
                        <a:pt x="5571631" y="1234831"/>
                      </a:cubicBezTo>
                      <a:cubicBezTo>
                        <a:pt x="5816493" y="1119880"/>
                        <a:pt x="6064793" y="1006880"/>
                        <a:pt x="6377896" y="801075"/>
                      </a:cubicBezTo>
                      <a:cubicBezTo>
                        <a:pt x="6690999" y="595270"/>
                        <a:pt x="7021188" y="345180"/>
                        <a:pt x="7450248" y="0"/>
                      </a:cubicBezTo>
                    </a:path>
                  </a:pathLst>
                </a:custGeom>
                <a:ln w="76200">
                  <a:headEnd type="arrow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7885184E-6E3F-4FED-838D-1E8934D1B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3774" y="4511605"/>
                <a:ext cx="1631921" cy="884688"/>
              </a:xfrm>
              <a:prstGeom prst="straightConnector1">
                <a:avLst/>
              </a:prstGeom>
              <a:ln w="76200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E8FA979-9B68-4486-985A-31FAADA32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501" y="3699789"/>
              <a:ext cx="3984341" cy="2231259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05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8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6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7FCC2DB-D210-489F-A53F-C9357033CE85}"/>
              </a:ext>
            </a:extLst>
          </p:cNvPr>
          <p:cNvGrpSpPr/>
          <p:nvPr/>
        </p:nvGrpSpPr>
        <p:grpSpPr>
          <a:xfrm>
            <a:off x="5307135" y="352425"/>
            <a:ext cx="2145119" cy="5354864"/>
            <a:chOff x="5307135" y="352425"/>
            <a:chExt cx="2145119" cy="535486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AE588A5-E091-4216-A0F9-599F31C91DED}"/>
                </a:ext>
              </a:extLst>
            </p:cNvPr>
            <p:cNvGrpSpPr/>
            <p:nvPr/>
          </p:nvGrpSpPr>
          <p:grpSpPr>
            <a:xfrm>
              <a:off x="5307135" y="352425"/>
              <a:ext cx="2145119" cy="5354864"/>
              <a:chOff x="5411910" y="237655"/>
              <a:chExt cx="2145119" cy="5354864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78A837A5-930D-4FAA-9655-A5AB37007A7A}"/>
                  </a:ext>
                </a:extLst>
              </p:cNvPr>
              <p:cNvGrpSpPr/>
              <p:nvPr/>
            </p:nvGrpSpPr>
            <p:grpSpPr>
              <a:xfrm>
                <a:off x="5411910" y="237655"/>
                <a:ext cx="2145119" cy="2501276"/>
                <a:chOff x="4411541" y="1566271"/>
                <a:chExt cx="2145119" cy="250127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F71D038-1C2E-469A-A8CF-F00D28CDA060}"/>
                    </a:ext>
                  </a:extLst>
                </p:cNvPr>
                <p:cNvSpPr/>
                <p:nvPr/>
              </p:nvSpPr>
              <p:spPr>
                <a:xfrm>
                  <a:off x="4583547" y="1566271"/>
                  <a:ext cx="1973113" cy="2501276"/>
                </a:xfrm>
                <a:custGeom>
                  <a:avLst/>
                  <a:gdLst>
                    <a:gd name="connsiteX0" fmla="*/ 0 w 946298"/>
                    <a:gd name="connsiteY0" fmla="*/ 0 h 2998381"/>
                    <a:gd name="connsiteX1" fmla="*/ 946298 w 946298"/>
                    <a:gd name="connsiteY1" fmla="*/ 0 h 2998381"/>
                    <a:gd name="connsiteX2" fmla="*/ 946298 w 946298"/>
                    <a:gd name="connsiteY2" fmla="*/ 2998381 h 2998381"/>
                    <a:gd name="connsiteX3" fmla="*/ 0 w 946298"/>
                    <a:gd name="connsiteY3" fmla="*/ 2998381 h 2998381"/>
                    <a:gd name="connsiteX4" fmla="*/ 0 w 946298"/>
                    <a:gd name="connsiteY4" fmla="*/ 0 h 2998381"/>
                    <a:gd name="connsiteX0" fmla="*/ 0 w 1190847"/>
                    <a:gd name="connsiteY0" fmla="*/ 0 h 2998381"/>
                    <a:gd name="connsiteX1" fmla="*/ 946298 w 1190847"/>
                    <a:gd name="connsiteY1" fmla="*/ 0 h 2998381"/>
                    <a:gd name="connsiteX2" fmla="*/ 1190847 w 1190847"/>
                    <a:gd name="connsiteY2" fmla="*/ 2604977 h 2998381"/>
                    <a:gd name="connsiteX3" fmla="*/ 0 w 1190847"/>
                    <a:gd name="connsiteY3" fmla="*/ 2998381 h 2998381"/>
                    <a:gd name="connsiteX4" fmla="*/ 0 w 1190847"/>
                    <a:gd name="connsiteY4" fmla="*/ 0 h 2998381"/>
                    <a:gd name="connsiteX0" fmla="*/ 191386 w 1382233"/>
                    <a:gd name="connsiteY0" fmla="*/ 0 h 3125972"/>
                    <a:gd name="connsiteX1" fmla="*/ 1137684 w 1382233"/>
                    <a:gd name="connsiteY1" fmla="*/ 0 h 3125972"/>
                    <a:gd name="connsiteX2" fmla="*/ 1382233 w 1382233"/>
                    <a:gd name="connsiteY2" fmla="*/ 2604977 h 3125972"/>
                    <a:gd name="connsiteX3" fmla="*/ 0 w 1382233"/>
                    <a:gd name="connsiteY3" fmla="*/ 3125972 h 3125972"/>
                    <a:gd name="connsiteX4" fmla="*/ 191386 w 1382233"/>
                    <a:gd name="connsiteY4" fmla="*/ 0 h 3125972"/>
                    <a:gd name="connsiteX0" fmla="*/ 191386 w 1382233"/>
                    <a:gd name="connsiteY0" fmla="*/ 0 h 3264195"/>
                    <a:gd name="connsiteX1" fmla="*/ 1137684 w 1382233"/>
                    <a:gd name="connsiteY1" fmla="*/ 0 h 3264195"/>
                    <a:gd name="connsiteX2" fmla="*/ 1382233 w 1382233"/>
                    <a:gd name="connsiteY2" fmla="*/ 2604977 h 3264195"/>
                    <a:gd name="connsiteX3" fmla="*/ 0 w 1382233"/>
                    <a:gd name="connsiteY3" fmla="*/ 3264195 h 3264195"/>
                    <a:gd name="connsiteX4" fmla="*/ 191386 w 1382233"/>
                    <a:gd name="connsiteY4" fmla="*/ 0 h 3264195"/>
                    <a:gd name="connsiteX0" fmla="*/ 0 w 1499191"/>
                    <a:gd name="connsiteY0" fmla="*/ 0 h 3306725"/>
                    <a:gd name="connsiteX1" fmla="*/ 1254642 w 1499191"/>
                    <a:gd name="connsiteY1" fmla="*/ 42530 h 3306725"/>
                    <a:gd name="connsiteX2" fmla="*/ 1499191 w 1499191"/>
                    <a:gd name="connsiteY2" fmla="*/ 2647507 h 3306725"/>
                    <a:gd name="connsiteX3" fmla="*/ 116958 w 1499191"/>
                    <a:gd name="connsiteY3" fmla="*/ 3306725 h 3306725"/>
                    <a:gd name="connsiteX4" fmla="*/ 0 w 1499191"/>
                    <a:gd name="connsiteY4" fmla="*/ 0 h 3306725"/>
                    <a:gd name="connsiteX0" fmla="*/ 0 w 1963215"/>
                    <a:gd name="connsiteY0" fmla="*/ 0 h 3306725"/>
                    <a:gd name="connsiteX1" fmla="*/ 1254642 w 1963215"/>
                    <a:gd name="connsiteY1" fmla="*/ 42530 h 3306725"/>
                    <a:gd name="connsiteX2" fmla="*/ 1963215 w 1963215"/>
                    <a:gd name="connsiteY2" fmla="*/ 2442791 h 3306725"/>
                    <a:gd name="connsiteX3" fmla="*/ 116958 w 1963215"/>
                    <a:gd name="connsiteY3" fmla="*/ 3306725 h 3306725"/>
                    <a:gd name="connsiteX4" fmla="*/ 0 w 1963215"/>
                    <a:gd name="connsiteY4" fmla="*/ 0 h 3306725"/>
                    <a:gd name="connsiteX0" fmla="*/ 0 w 1963215"/>
                    <a:gd name="connsiteY0" fmla="*/ 162187 h 3468912"/>
                    <a:gd name="connsiteX1" fmla="*/ 708731 w 1963215"/>
                    <a:gd name="connsiteY1" fmla="*/ 0 h 3468912"/>
                    <a:gd name="connsiteX2" fmla="*/ 1963215 w 1963215"/>
                    <a:gd name="connsiteY2" fmla="*/ 2604978 h 3468912"/>
                    <a:gd name="connsiteX3" fmla="*/ 116958 w 1963215"/>
                    <a:gd name="connsiteY3" fmla="*/ 3468912 h 3468912"/>
                    <a:gd name="connsiteX4" fmla="*/ 0 w 1963215"/>
                    <a:gd name="connsiteY4" fmla="*/ 162187 h 3468912"/>
                    <a:gd name="connsiteX0" fmla="*/ 0 w 1963215"/>
                    <a:gd name="connsiteY0" fmla="*/ 339607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339607 h 3646332"/>
                    <a:gd name="connsiteX0" fmla="*/ 0 w 1963215"/>
                    <a:gd name="connsiteY0" fmla="*/ 244072 h 3646332"/>
                    <a:gd name="connsiteX1" fmla="*/ 531310 w 1963215"/>
                    <a:gd name="connsiteY1" fmla="*/ 0 h 3646332"/>
                    <a:gd name="connsiteX2" fmla="*/ 1963215 w 1963215"/>
                    <a:gd name="connsiteY2" fmla="*/ 2782398 h 3646332"/>
                    <a:gd name="connsiteX3" fmla="*/ 116958 w 1963215"/>
                    <a:gd name="connsiteY3" fmla="*/ 3646332 h 3646332"/>
                    <a:gd name="connsiteX4" fmla="*/ 0 w 1963215"/>
                    <a:gd name="connsiteY4" fmla="*/ 244072 h 3646332"/>
                    <a:gd name="connsiteX0" fmla="*/ 0 w 1758498"/>
                    <a:gd name="connsiteY0" fmla="*/ 244072 h 3646332"/>
                    <a:gd name="connsiteX1" fmla="*/ 531310 w 1758498"/>
                    <a:gd name="connsiteY1" fmla="*/ 0 h 3646332"/>
                    <a:gd name="connsiteX2" fmla="*/ 1758498 w 1758498"/>
                    <a:gd name="connsiteY2" fmla="*/ 3014410 h 3646332"/>
                    <a:gd name="connsiteX3" fmla="*/ 116958 w 1758498"/>
                    <a:gd name="connsiteY3" fmla="*/ 3646332 h 3646332"/>
                    <a:gd name="connsiteX4" fmla="*/ 0 w 1758498"/>
                    <a:gd name="connsiteY4" fmla="*/ 244072 h 3646332"/>
                    <a:gd name="connsiteX0" fmla="*/ 74111 w 1832609"/>
                    <a:gd name="connsiteY0" fmla="*/ 244072 h 3769162"/>
                    <a:gd name="connsiteX1" fmla="*/ 605421 w 1832609"/>
                    <a:gd name="connsiteY1" fmla="*/ 0 h 3769162"/>
                    <a:gd name="connsiteX2" fmla="*/ 1832609 w 1832609"/>
                    <a:gd name="connsiteY2" fmla="*/ 3014410 h 3769162"/>
                    <a:gd name="connsiteX3" fmla="*/ 0 w 1832609"/>
                    <a:gd name="connsiteY3" fmla="*/ 3769162 h 3769162"/>
                    <a:gd name="connsiteX4" fmla="*/ 74111 w 1832609"/>
                    <a:gd name="connsiteY4" fmla="*/ 244072 h 3769162"/>
                    <a:gd name="connsiteX0" fmla="*/ 74111 w 1505062"/>
                    <a:gd name="connsiteY0" fmla="*/ 244072 h 3769162"/>
                    <a:gd name="connsiteX1" fmla="*/ 605421 w 1505062"/>
                    <a:gd name="connsiteY1" fmla="*/ 0 h 3769162"/>
                    <a:gd name="connsiteX2" fmla="*/ 1505062 w 1505062"/>
                    <a:gd name="connsiteY2" fmla="*/ 2946171 h 3769162"/>
                    <a:gd name="connsiteX3" fmla="*/ 0 w 1505062"/>
                    <a:gd name="connsiteY3" fmla="*/ 3769162 h 3769162"/>
                    <a:gd name="connsiteX4" fmla="*/ 74111 w 1505062"/>
                    <a:gd name="connsiteY4" fmla="*/ 244072 h 3769162"/>
                    <a:gd name="connsiteX0" fmla="*/ 74111 w 1505062"/>
                    <a:gd name="connsiteY0" fmla="*/ 148538 h 3673628"/>
                    <a:gd name="connsiteX1" fmla="*/ 605421 w 1505062"/>
                    <a:gd name="connsiteY1" fmla="*/ 0 h 3673628"/>
                    <a:gd name="connsiteX2" fmla="*/ 1505062 w 1505062"/>
                    <a:gd name="connsiteY2" fmla="*/ 2850637 h 3673628"/>
                    <a:gd name="connsiteX3" fmla="*/ 0 w 1505062"/>
                    <a:gd name="connsiteY3" fmla="*/ 3673628 h 3673628"/>
                    <a:gd name="connsiteX4" fmla="*/ 74111 w 1505062"/>
                    <a:gd name="connsiteY4" fmla="*/ 148538 h 3673628"/>
                    <a:gd name="connsiteX0" fmla="*/ 74111 w 1505062"/>
                    <a:gd name="connsiteY0" fmla="*/ 107594 h 3632684"/>
                    <a:gd name="connsiteX1" fmla="*/ 605421 w 1505062"/>
                    <a:gd name="connsiteY1" fmla="*/ 0 h 3632684"/>
                    <a:gd name="connsiteX2" fmla="*/ 1505062 w 1505062"/>
                    <a:gd name="connsiteY2" fmla="*/ 2809693 h 3632684"/>
                    <a:gd name="connsiteX3" fmla="*/ 0 w 1505062"/>
                    <a:gd name="connsiteY3" fmla="*/ 3632684 h 3632684"/>
                    <a:gd name="connsiteX4" fmla="*/ 74111 w 1505062"/>
                    <a:gd name="connsiteY4" fmla="*/ 107594 h 3632684"/>
                    <a:gd name="connsiteX0" fmla="*/ 74111 w 1450355"/>
                    <a:gd name="connsiteY0" fmla="*/ 107594 h 3632684"/>
                    <a:gd name="connsiteX1" fmla="*/ 605421 w 1450355"/>
                    <a:gd name="connsiteY1" fmla="*/ 0 h 3632684"/>
                    <a:gd name="connsiteX2" fmla="*/ 1450355 w 1450355"/>
                    <a:gd name="connsiteY2" fmla="*/ 3614678 h 3632684"/>
                    <a:gd name="connsiteX3" fmla="*/ 0 w 1450355"/>
                    <a:gd name="connsiteY3" fmla="*/ 3632684 h 3632684"/>
                    <a:gd name="connsiteX4" fmla="*/ 74111 w 1450355"/>
                    <a:gd name="connsiteY4" fmla="*/ 107594 h 3632684"/>
                    <a:gd name="connsiteX0" fmla="*/ 74111 w 2098159"/>
                    <a:gd name="connsiteY0" fmla="*/ 131040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74111 w 2098159"/>
                    <a:gd name="connsiteY4" fmla="*/ 131040 h 3656130"/>
                    <a:gd name="connsiteX0" fmla="*/ 1668450 w 2098159"/>
                    <a:gd name="connsiteY0" fmla="*/ 0 h 3665767"/>
                    <a:gd name="connsiteX1" fmla="*/ 2098159 w 2098159"/>
                    <a:gd name="connsiteY1" fmla="*/ 9637 h 3665767"/>
                    <a:gd name="connsiteX2" fmla="*/ 1450355 w 2098159"/>
                    <a:gd name="connsiteY2" fmla="*/ 3647761 h 3665767"/>
                    <a:gd name="connsiteX3" fmla="*/ 0 w 2098159"/>
                    <a:gd name="connsiteY3" fmla="*/ 3665767 h 3665767"/>
                    <a:gd name="connsiteX4" fmla="*/ 1668450 w 2098159"/>
                    <a:gd name="connsiteY4" fmla="*/ 0 h 3665767"/>
                    <a:gd name="connsiteX0" fmla="*/ 1285496 w 2098159"/>
                    <a:gd name="connsiteY0" fmla="*/ 1201747 h 3656130"/>
                    <a:gd name="connsiteX1" fmla="*/ 2098159 w 2098159"/>
                    <a:gd name="connsiteY1" fmla="*/ 0 h 3656130"/>
                    <a:gd name="connsiteX2" fmla="*/ 1450355 w 2098159"/>
                    <a:gd name="connsiteY2" fmla="*/ 3638124 h 3656130"/>
                    <a:gd name="connsiteX3" fmla="*/ 0 w 2098159"/>
                    <a:gd name="connsiteY3" fmla="*/ 3656130 h 3656130"/>
                    <a:gd name="connsiteX4" fmla="*/ 1285496 w 2098159"/>
                    <a:gd name="connsiteY4" fmla="*/ 1201747 h 3656130"/>
                    <a:gd name="connsiteX0" fmla="*/ 1285496 w 1691759"/>
                    <a:gd name="connsiteY0" fmla="*/ 21624 h 2476007"/>
                    <a:gd name="connsiteX1" fmla="*/ 1691759 w 1691759"/>
                    <a:gd name="connsiteY1" fmla="*/ 0 h 2476007"/>
                    <a:gd name="connsiteX2" fmla="*/ 1450355 w 1691759"/>
                    <a:gd name="connsiteY2" fmla="*/ 2458001 h 2476007"/>
                    <a:gd name="connsiteX3" fmla="*/ 0 w 1691759"/>
                    <a:gd name="connsiteY3" fmla="*/ 2476007 h 2476007"/>
                    <a:gd name="connsiteX4" fmla="*/ 1285496 w 1691759"/>
                    <a:gd name="connsiteY4" fmla="*/ 21624 h 2476007"/>
                    <a:gd name="connsiteX0" fmla="*/ 1387096 w 1691759"/>
                    <a:gd name="connsiteY0" fmla="*/ 0 h 2501276"/>
                    <a:gd name="connsiteX1" fmla="*/ 1691759 w 1691759"/>
                    <a:gd name="connsiteY1" fmla="*/ 25269 h 2501276"/>
                    <a:gd name="connsiteX2" fmla="*/ 1450355 w 1691759"/>
                    <a:gd name="connsiteY2" fmla="*/ 2483270 h 2501276"/>
                    <a:gd name="connsiteX3" fmla="*/ 0 w 1691759"/>
                    <a:gd name="connsiteY3" fmla="*/ 2501276 h 2501276"/>
                    <a:gd name="connsiteX4" fmla="*/ 1387096 w 1691759"/>
                    <a:gd name="connsiteY4" fmla="*/ 0 h 2501276"/>
                    <a:gd name="connsiteX0" fmla="*/ 1387096 w 1887144"/>
                    <a:gd name="connsiteY0" fmla="*/ 0 h 2501276"/>
                    <a:gd name="connsiteX1" fmla="*/ 1887144 w 1887144"/>
                    <a:gd name="connsiteY1" fmla="*/ 9638 h 2501276"/>
                    <a:gd name="connsiteX2" fmla="*/ 1450355 w 1887144"/>
                    <a:gd name="connsiteY2" fmla="*/ 2483270 h 2501276"/>
                    <a:gd name="connsiteX3" fmla="*/ 0 w 1887144"/>
                    <a:gd name="connsiteY3" fmla="*/ 2501276 h 2501276"/>
                    <a:gd name="connsiteX4" fmla="*/ 1387096 w 1887144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450355 w 1973113"/>
                    <a:gd name="connsiteY2" fmla="*/ 2483270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64385 w 1973113"/>
                    <a:gd name="connsiteY2" fmla="*/ 2467639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  <a:gd name="connsiteX0" fmla="*/ 1387096 w 1973113"/>
                    <a:gd name="connsiteY0" fmla="*/ 0 h 2501276"/>
                    <a:gd name="connsiteX1" fmla="*/ 1973113 w 1973113"/>
                    <a:gd name="connsiteY1" fmla="*/ 9638 h 2501276"/>
                    <a:gd name="connsiteX2" fmla="*/ 1340939 w 1973113"/>
                    <a:gd name="connsiteY2" fmla="*/ 2491085 h 2501276"/>
                    <a:gd name="connsiteX3" fmla="*/ 0 w 1973113"/>
                    <a:gd name="connsiteY3" fmla="*/ 2501276 h 2501276"/>
                    <a:gd name="connsiteX4" fmla="*/ 1387096 w 1973113"/>
                    <a:gd name="connsiteY4" fmla="*/ 0 h 250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3113" h="2501276">
                      <a:moveTo>
                        <a:pt x="1387096" y="0"/>
                      </a:moveTo>
                      <a:lnTo>
                        <a:pt x="1973113" y="9638"/>
                      </a:lnTo>
                      <a:lnTo>
                        <a:pt x="1340939" y="2491085"/>
                      </a:lnTo>
                      <a:lnTo>
                        <a:pt x="0" y="2501276"/>
                      </a:lnTo>
                      <a:lnTo>
                        <a:pt x="1387096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cs typeface="DejaVu Sans"/>
                  </a:endParaRPr>
                </a:p>
              </p:txBody>
            </p:sp>
            <p:cxnSp>
              <p:nvCxnSpPr>
                <p:cNvPr id="7" name="Straight Arrow Connector 20">
                  <a:extLst>
                    <a:ext uri="{FF2B5EF4-FFF2-40B4-BE49-F238E27FC236}">
                      <a16:creationId xmlns:a16="http://schemas.microsoft.com/office/drawing/2014/main" id="{F7BEEA03-26AD-47C9-88C8-D4B2D31F9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541" y="2810245"/>
                  <a:ext cx="690670" cy="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headEnd w="med" len="me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46CC203-11F3-4878-B2A3-AF16B7EA854D}"/>
                  </a:ext>
                </a:extLst>
              </p:cNvPr>
              <p:cNvSpPr/>
              <p:nvPr/>
            </p:nvSpPr>
            <p:spPr>
              <a:xfrm>
                <a:off x="5583916" y="3119931"/>
                <a:ext cx="1849318" cy="2472588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450355"/>
                  <a:gd name="connsiteY0" fmla="*/ 107594 h 3632684"/>
                  <a:gd name="connsiteX1" fmla="*/ 605421 w 1450355"/>
                  <a:gd name="connsiteY1" fmla="*/ 0 h 3632684"/>
                  <a:gd name="connsiteX2" fmla="*/ 1450355 w 1450355"/>
                  <a:gd name="connsiteY2" fmla="*/ 3614678 h 3632684"/>
                  <a:gd name="connsiteX3" fmla="*/ 0 w 1450355"/>
                  <a:gd name="connsiteY3" fmla="*/ 3632684 h 3632684"/>
                  <a:gd name="connsiteX4" fmla="*/ 74111 w 1450355"/>
                  <a:gd name="connsiteY4" fmla="*/ 107594 h 3632684"/>
                  <a:gd name="connsiteX0" fmla="*/ 74111 w 2098159"/>
                  <a:gd name="connsiteY0" fmla="*/ 131040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74111 w 2098159"/>
                  <a:gd name="connsiteY4" fmla="*/ 131040 h 3656130"/>
                  <a:gd name="connsiteX0" fmla="*/ 1668450 w 2098159"/>
                  <a:gd name="connsiteY0" fmla="*/ 0 h 3665767"/>
                  <a:gd name="connsiteX1" fmla="*/ 2098159 w 2098159"/>
                  <a:gd name="connsiteY1" fmla="*/ 9637 h 3665767"/>
                  <a:gd name="connsiteX2" fmla="*/ 1450355 w 2098159"/>
                  <a:gd name="connsiteY2" fmla="*/ 3647761 h 3665767"/>
                  <a:gd name="connsiteX3" fmla="*/ 0 w 2098159"/>
                  <a:gd name="connsiteY3" fmla="*/ 3665767 h 3665767"/>
                  <a:gd name="connsiteX4" fmla="*/ 1668450 w 2098159"/>
                  <a:gd name="connsiteY4" fmla="*/ 0 h 3665767"/>
                  <a:gd name="connsiteX0" fmla="*/ 1285496 w 2098159"/>
                  <a:gd name="connsiteY0" fmla="*/ 1201747 h 3656130"/>
                  <a:gd name="connsiteX1" fmla="*/ 2098159 w 2098159"/>
                  <a:gd name="connsiteY1" fmla="*/ 0 h 3656130"/>
                  <a:gd name="connsiteX2" fmla="*/ 1450355 w 2098159"/>
                  <a:gd name="connsiteY2" fmla="*/ 3638124 h 3656130"/>
                  <a:gd name="connsiteX3" fmla="*/ 0 w 2098159"/>
                  <a:gd name="connsiteY3" fmla="*/ 3656130 h 3656130"/>
                  <a:gd name="connsiteX4" fmla="*/ 1285496 w 2098159"/>
                  <a:gd name="connsiteY4" fmla="*/ 1201747 h 3656130"/>
                  <a:gd name="connsiteX0" fmla="*/ 1285496 w 1691759"/>
                  <a:gd name="connsiteY0" fmla="*/ 21624 h 2476007"/>
                  <a:gd name="connsiteX1" fmla="*/ 1691759 w 1691759"/>
                  <a:gd name="connsiteY1" fmla="*/ 0 h 2476007"/>
                  <a:gd name="connsiteX2" fmla="*/ 1450355 w 1691759"/>
                  <a:gd name="connsiteY2" fmla="*/ 2458001 h 2476007"/>
                  <a:gd name="connsiteX3" fmla="*/ 0 w 1691759"/>
                  <a:gd name="connsiteY3" fmla="*/ 2476007 h 2476007"/>
                  <a:gd name="connsiteX4" fmla="*/ 1285496 w 1691759"/>
                  <a:gd name="connsiteY4" fmla="*/ 21624 h 2476007"/>
                  <a:gd name="connsiteX0" fmla="*/ 1387096 w 1691759"/>
                  <a:gd name="connsiteY0" fmla="*/ 0 h 2501276"/>
                  <a:gd name="connsiteX1" fmla="*/ 1691759 w 1691759"/>
                  <a:gd name="connsiteY1" fmla="*/ 25269 h 2501276"/>
                  <a:gd name="connsiteX2" fmla="*/ 1450355 w 1691759"/>
                  <a:gd name="connsiteY2" fmla="*/ 2483270 h 2501276"/>
                  <a:gd name="connsiteX3" fmla="*/ 0 w 1691759"/>
                  <a:gd name="connsiteY3" fmla="*/ 2501276 h 2501276"/>
                  <a:gd name="connsiteX4" fmla="*/ 1387096 w 1691759"/>
                  <a:gd name="connsiteY4" fmla="*/ 0 h 2501276"/>
                  <a:gd name="connsiteX0" fmla="*/ 1387096 w 1887144"/>
                  <a:gd name="connsiteY0" fmla="*/ 0 h 2501276"/>
                  <a:gd name="connsiteX1" fmla="*/ 1887144 w 1887144"/>
                  <a:gd name="connsiteY1" fmla="*/ 9638 h 2501276"/>
                  <a:gd name="connsiteX2" fmla="*/ 1450355 w 1887144"/>
                  <a:gd name="connsiteY2" fmla="*/ 2483270 h 2501276"/>
                  <a:gd name="connsiteX3" fmla="*/ 0 w 1887144"/>
                  <a:gd name="connsiteY3" fmla="*/ 2501276 h 2501276"/>
                  <a:gd name="connsiteX4" fmla="*/ 1387096 w 1887144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450355 w 1973113"/>
                  <a:gd name="connsiteY2" fmla="*/ 2483270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64385 w 1973113"/>
                  <a:gd name="connsiteY2" fmla="*/ 2467639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387096 w 1973113"/>
                  <a:gd name="connsiteY0" fmla="*/ 0 h 2501276"/>
                  <a:gd name="connsiteX1" fmla="*/ 1973113 w 1973113"/>
                  <a:gd name="connsiteY1" fmla="*/ 9638 h 2501276"/>
                  <a:gd name="connsiteX2" fmla="*/ 1340939 w 1973113"/>
                  <a:gd name="connsiteY2" fmla="*/ 2491085 h 2501276"/>
                  <a:gd name="connsiteX3" fmla="*/ 0 w 1973113"/>
                  <a:gd name="connsiteY3" fmla="*/ 2501276 h 2501276"/>
                  <a:gd name="connsiteX4" fmla="*/ 1387096 w 1973113"/>
                  <a:gd name="connsiteY4" fmla="*/ 0 h 2501276"/>
                  <a:gd name="connsiteX0" fmla="*/ 1034671 w 1973113"/>
                  <a:gd name="connsiteY0" fmla="*/ 18937 h 2491638"/>
                  <a:gd name="connsiteX1" fmla="*/ 1973113 w 1973113"/>
                  <a:gd name="connsiteY1" fmla="*/ 0 h 2491638"/>
                  <a:gd name="connsiteX2" fmla="*/ 1340939 w 1973113"/>
                  <a:gd name="connsiteY2" fmla="*/ 2481447 h 2491638"/>
                  <a:gd name="connsiteX3" fmla="*/ 0 w 1973113"/>
                  <a:gd name="connsiteY3" fmla="*/ 2491638 h 2491638"/>
                  <a:gd name="connsiteX4" fmla="*/ 1034671 w 1973113"/>
                  <a:gd name="connsiteY4" fmla="*/ 18937 h 2491638"/>
                  <a:gd name="connsiteX0" fmla="*/ 1034671 w 2363638"/>
                  <a:gd name="connsiteY0" fmla="*/ 9412 h 2482113"/>
                  <a:gd name="connsiteX1" fmla="*/ 2363638 w 2363638"/>
                  <a:gd name="connsiteY1" fmla="*/ 0 h 2482113"/>
                  <a:gd name="connsiteX2" fmla="*/ 1340939 w 2363638"/>
                  <a:gd name="connsiteY2" fmla="*/ 2471922 h 2482113"/>
                  <a:gd name="connsiteX3" fmla="*/ 0 w 2363638"/>
                  <a:gd name="connsiteY3" fmla="*/ 2482113 h 2482113"/>
                  <a:gd name="connsiteX4" fmla="*/ 1034671 w 2363638"/>
                  <a:gd name="connsiteY4" fmla="*/ 9412 h 2482113"/>
                  <a:gd name="connsiteX0" fmla="*/ 1034671 w 2855414"/>
                  <a:gd name="connsiteY0" fmla="*/ 9412 h 2482113"/>
                  <a:gd name="connsiteX1" fmla="*/ 2363638 w 2855414"/>
                  <a:gd name="connsiteY1" fmla="*/ 0 h 2482113"/>
                  <a:gd name="connsiteX2" fmla="*/ 2855414 w 2855414"/>
                  <a:gd name="connsiteY2" fmla="*/ 2329047 h 2482113"/>
                  <a:gd name="connsiteX3" fmla="*/ 0 w 2855414"/>
                  <a:gd name="connsiteY3" fmla="*/ 2482113 h 2482113"/>
                  <a:gd name="connsiteX4" fmla="*/ 1034671 w 2855414"/>
                  <a:gd name="connsiteY4" fmla="*/ 9412 h 2482113"/>
                  <a:gd name="connsiteX0" fmla="*/ 1034671 w 2636339"/>
                  <a:gd name="connsiteY0" fmla="*/ 9412 h 2500497"/>
                  <a:gd name="connsiteX1" fmla="*/ 2363638 w 2636339"/>
                  <a:gd name="connsiteY1" fmla="*/ 0 h 2500497"/>
                  <a:gd name="connsiteX2" fmla="*/ 2636339 w 2636339"/>
                  <a:gd name="connsiteY2" fmla="*/ 2500497 h 2500497"/>
                  <a:gd name="connsiteX3" fmla="*/ 0 w 2636339"/>
                  <a:gd name="connsiteY3" fmla="*/ 2482113 h 2500497"/>
                  <a:gd name="connsiteX4" fmla="*/ 1034671 w 2636339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03679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82113 h 2500497"/>
                  <a:gd name="connsiteX4" fmla="*/ 0 w 1601668"/>
                  <a:gd name="connsiteY4" fmla="*/ 9412 h 2500497"/>
                  <a:gd name="connsiteX0" fmla="*/ 0 w 1601668"/>
                  <a:gd name="connsiteY0" fmla="*/ 9412 h 2520213"/>
                  <a:gd name="connsiteX1" fmla="*/ 1328967 w 1601668"/>
                  <a:gd name="connsiteY1" fmla="*/ 0 h 2520213"/>
                  <a:gd name="connsiteX2" fmla="*/ 1601668 w 1601668"/>
                  <a:gd name="connsiteY2" fmla="*/ 2500497 h 2520213"/>
                  <a:gd name="connsiteX3" fmla="*/ 1032254 w 1601668"/>
                  <a:gd name="connsiteY3" fmla="*/ 2520213 h 2520213"/>
                  <a:gd name="connsiteX4" fmla="*/ 0 w 1601668"/>
                  <a:gd name="connsiteY4" fmla="*/ 9412 h 2520213"/>
                  <a:gd name="connsiteX0" fmla="*/ 0 w 1601668"/>
                  <a:gd name="connsiteY0" fmla="*/ 9412 h 2500497"/>
                  <a:gd name="connsiteX1" fmla="*/ 1328967 w 1601668"/>
                  <a:gd name="connsiteY1" fmla="*/ 0 h 2500497"/>
                  <a:gd name="connsiteX2" fmla="*/ 1601668 w 1601668"/>
                  <a:gd name="connsiteY2" fmla="*/ 2500497 h 2500497"/>
                  <a:gd name="connsiteX3" fmla="*/ 1032254 w 1601668"/>
                  <a:gd name="connsiteY3" fmla="*/ 2491638 h 2500497"/>
                  <a:gd name="connsiteX4" fmla="*/ 0 w 1601668"/>
                  <a:gd name="connsiteY4" fmla="*/ 9412 h 2500497"/>
                  <a:gd name="connsiteX0" fmla="*/ 0 w 1792168"/>
                  <a:gd name="connsiteY0" fmla="*/ 9412 h 2491638"/>
                  <a:gd name="connsiteX1" fmla="*/ 1328967 w 1792168"/>
                  <a:gd name="connsiteY1" fmla="*/ 0 h 2491638"/>
                  <a:gd name="connsiteX2" fmla="*/ 1792168 w 1792168"/>
                  <a:gd name="connsiteY2" fmla="*/ 2471922 h 2491638"/>
                  <a:gd name="connsiteX3" fmla="*/ 1032254 w 1792168"/>
                  <a:gd name="connsiteY3" fmla="*/ 2491638 h 2491638"/>
                  <a:gd name="connsiteX4" fmla="*/ 0 w 1792168"/>
                  <a:gd name="connsiteY4" fmla="*/ 9412 h 2491638"/>
                  <a:gd name="connsiteX0" fmla="*/ 0 w 1849318"/>
                  <a:gd name="connsiteY0" fmla="*/ 9412 h 2529072"/>
                  <a:gd name="connsiteX1" fmla="*/ 1328967 w 1849318"/>
                  <a:gd name="connsiteY1" fmla="*/ 0 h 2529072"/>
                  <a:gd name="connsiteX2" fmla="*/ 1849318 w 1849318"/>
                  <a:gd name="connsiteY2" fmla="*/ 2529072 h 2529072"/>
                  <a:gd name="connsiteX3" fmla="*/ 1032254 w 1849318"/>
                  <a:gd name="connsiteY3" fmla="*/ 2491638 h 2529072"/>
                  <a:gd name="connsiteX4" fmla="*/ 0 w 1849318"/>
                  <a:gd name="connsiteY4" fmla="*/ 9412 h 2529072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032254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62397"/>
                  <a:gd name="connsiteX1" fmla="*/ 1328967 w 1849318"/>
                  <a:gd name="connsiteY1" fmla="*/ 0 h 2462397"/>
                  <a:gd name="connsiteX2" fmla="*/ 1849318 w 1849318"/>
                  <a:gd name="connsiteY2" fmla="*/ 2462397 h 2462397"/>
                  <a:gd name="connsiteX3" fmla="*/ 1232279 w 1849318"/>
                  <a:gd name="connsiteY3" fmla="*/ 2453538 h 2462397"/>
                  <a:gd name="connsiteX4" fmla="*/ 0 w 1849318"/>
                  <a:gd name="connsiteY4" fmla="*/ 9412 h 2462397"/>
                  <a:gd name="connsiteX0" fmla="*/ 0 w 1849318"/>
                  <a:gd name="connsiteY0" fmla="*/ 9412 h 2491638"/>
                  <a:gd name="connsiteX1" fmla="*/ 132896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909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52872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91638"/>
                  <a:gd name="connsiteX1" fmla="*/ 1348017 w 1849318"/>
                  <a:gd name="connsiteY1" fmla="*/ 0 h 2491638"/>
                  <a:gd name="connsiteX2" fmla="*/ 1849318 w 1849318"/>
                  <a:gd name="connsiteY2" fmla="*/ 2462397 h 2491638"/>
                  <a:gd name="connsiteX3" fmla="*/ 1232279 w 1849318"/>
                  <a:gd name="connsiteY3" fmla="*/ 2491638 h 2491638"/>
                  <a:gd name="connsiteX4" fmla="*/ 0 w 1849318"/>
                  <a:gd name="connsiteY4" fmla="*/ 9412 h 249163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70379 w 1849318"/>
                  <a:gd name="connsiteY3" fmla="*/ 2472588 h 2472588"/>
                  <a:gd name="connsiteX4" fmla="*/ 0 w 1849318"/>
                  <a:gd name="connsiteY4" fmla="*/ 9412 h 2472588"/>
                  <a:gd name="connsiteX0" fmla="*/ 0 w 1849318"/>
                  <a:gd name="connsiteY0" fmla="*/ 9412 h 2472588"/>
                  <a:gd name="connsiteX1" fmla="*/ 1348017 w 1849318"/>
                  <a:gd name="connsiteY1" fmla="*/ 0 h 2472588"/>
                  <a:gd name="connsiteX2" fmla="*/ 1849318 w 1849318"/>
                  <a:gd name="connsiteY2" fmla="*/ 2462397 h 2472588"/>
                  <a:gd name="connsiteX3" fmla="*/ 1298954 w 1849318"/>
                  <a:gd name="connsiteY3" fmla="*/ 2472588 h 2472588"/>
                  <a:gd name="connsiteX4" fmla="*/ 0 w 1849318"/>
                  <a:gd name="connsiteY4" fmla="*/ 9412 h 247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318" h="2472588">
                    <a:moveTo>
                      <a:pt x="0" y="9412"/>
                    </a:moveTo>
                    <a:lnTo>
                      <a:pt x="1348017" y="0"/>
                    </a:lnTo>
                    <a:lnTo>
                      <a:pt x="1849318" y="2462397"/>
                    </a:lnTo>
                    <a:lnTo>
                      <a:pt x="1298954" y="2472588"/>
                    </a:lnTo>
                    <a:lnTo>
                      <a:pt x="0" y="941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cxnSp>
          <p:nvCxnSpPr>
            <p:cNvPr id="20" name="Straight Arrow Connector 20">
              <a:extLst>
                <a:ext uri="{FF2B5EF4-FFF2-40B4-BE49-F238E27FC236}">
                  <a16:creationId xmlns:a16="http://schemas.microsoft.com/office/drawing/2014/main" id="{EA881F1C-23E5-408B-8ABF-F38ABDB4FB9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135" y="4480520"/>
              <a:ext cx="69067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62226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741453-ECAE-44B6-A72A-BE8C2883623E}"/>
              </a:ext>
            </a:extLst>
          </p:cNvPr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C3B520E-F5DC-4690-9C23-709A80939A9F}"/>
                </a:ext>
              </a:extLst>
            </p:cNvPr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6B5F03C2-70B1-41CB-85B1-EE8D2C3691D7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Can 15">
                <a:extLst>
                  <a:ext uri="{FF2B5EF4-FFF2-40B4-BE49-F238E27FC236}">
                    <a16:creationId xmlns:a16="http://schemas.microsoft.com/office/drawing/2014/main" id="{44FF2679-E551-4761-B2BC-EBC14AA08B62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75E0B65-EB7D-4A2B-B735-62BDF59FAC85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F4CB90A-B805-4A87-A5FD-460B86016D8C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ED32EDE-BF36-4F31-805A-DE33F54BC2B9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1FCB10B-DC86-4F30-891B-4053AA17336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66640D67-2F9C-4FFE-A6A0-830FAEEF40B4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7CCC694-4040-4652-A818-81BC85326D75}"/>
                </a:ext>
              </a:extLst>
            </p:cNvPr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1D52A55-B74D-4061-B83B-C54E3CB13AE2}"/>
              </a:ext>
            </a:extLst>
          </p:cNvPr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1A794C-A23B-4349-BE71-4C3F4780A425}"/>
              </a:ext>
            </a:extLst>
          </p:cNvPr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2F634C-53C9-4375-816B-403506658170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196B2CBA-16F5-40BA-AE08-2ADC0EE70B09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46A9B6E9-D6F7-4F8E-8F3A-F119CC42EE6B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6E8555B-1503-4153-913F-DD25FCC5F5AF}"/>
              </a:ext>
            </a:extLst>
          </p:cNvPr>
          <p:cNvGrpSpPr/>
          <p:nvPr/>
        </p:nvGrpSpPr>
        <p:grpSpPr>
          <a:xfrm>
            <a:off x="4371975" y="2681420"/>
            <a:ext cx="4460075" cy="965256"/>
            <a:chOff x="4371975" y="2681420"/>
            <a:chExt cx="4460075" cy="96525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>
              <a:off x="5116885" y="2815911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3366" y="3170964"/>
              <a:ext cx="792541" cy="1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7485907" y="298629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1975" y="3170964"/>
              <a:ext cx="638990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4371975" y="2681420"/>
              <a:ext cx="1716631" cy="321464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0290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542385 w 1592806"/>
                <a:gd name="connsiteY1" fmla="*/ 1023516 h 1112039"/>
                <a:gd name="connsiteX2" fmla="*/ 794208 w 1592806"/>
                <a:gd name="connsiteY2" fmla="*/ 918937 h 1112039"/>
                <a:gd name="connsiteX3" fmla="*/ 1015720 w 1592806"/>
                <a:gd name="connsiteY3" fmla="*/ 749815 h 1112039"/>
                <a:gd name="connsiteX4" fmla="*/ 1381028 w 1592806"/>
                <a:gd name="connsiteY4" fmla="*/ 571815 h 1112039"/>
                <a:gd name="connsiteX5" fmla="*/ 1592806 w 1592806"/>
                <a:gd name="connsiteY5" fmla="*/ 0 h 1112039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81028 w 1878556"/>
                <a:gd name="connsiteY4" fmla="*/ 14319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542385 w 1878556"/>
                <a:gd name="connsiteY1" fmla="*/ 594891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94208 w 1878556"/>
                <a:gd name="connsiteY2" fmla="*/ 49031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66185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15720 w 1878556"/>
                <a:gd name="connsiteY3" fmla="*/ 321190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342928 w 1878556"/>
                <a:gd name="connsiteY4" fmla="*/ 200340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1878556"/>
                <a:gd name="connsiteY0" fmla="*/ 683414 h 683414"/>
                <a:gd name="connsiteX1" fmla="*/ 437610 w 1878556"/>
                <a:gd name="connsiteY1" fmla="*/ 642516 h 683414"/>
                <a:gd name="connsiteX2" fmla="*/ 727533 w 1878556"/>
                <a:gd name="connsiteY2" fmla="*/ 547462 h 683414"/>
                <a:gd name="connsiteX3" fmla="*/ 1044295 w 1878556"/>
                <a:gd name="connsiteY3" fmla="*/ 368815 h 683414"/>
                <a:gd name="connsiteX4" fmla="*/ 1400078 w 1878556"/>
                <a:gd name="connsiteY4" fmla="*/ 228915 h 683414"/>
                <a:gd name="connsiteX5" fmla="*/ 1878556 w 1878556"/>
                <a:gd name="connsiteY5" fmla="*/ 0 h 6834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15271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44295 w 2097631"/>
                <a:gd name="connsiteY3" fmla="*/ 2926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09865 h 607214"/>
                <a:gd name="connsiteX5" fmla="*/ 2097631 w 2097631"/>
                <a:gd name="connsiteY5" fmla="*/ 0 h 607214"/>
                <a:gd name="connsiteX0" fmla="*/ 0 w 2097631"/>
                <a:gd name="connsiteY0" fmla="*/ 607214 h 607214"/>
                <a:gd name="connsiteX1" fmla="*/ 437610 w 2097631"/>
                <a:gd name="connsiteY1" fmla="*/ 566316 h 607214"/>
                <a:gd name="connsiteX2" fmla="*/ 727533 w 2097631"/>
                <a:gd name="connsiteY2" fmla="*/ 471262 h 607214"/>
                <a:gd name="connsiteX3" fmla="*/ 1063345 w 2097631"/>
                <a:gd name="connsiteY3" fmla="*/ 368815 h 607214"/>
                <a:gd name="connsiteX4" fmla="*/ 1400078 w 2097631"/>
                <a:gd name="connsiteY4" fmla="*/ 257490 h 607214"/>
                <a:gd name="connsiteX5" fmla="*/ 2097631 w 2097631"/>
                <a:gd name="connsiteY5" fmla="*/ 0 h 60721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400078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71503 w 1916656"/>
                <a:gd name="connsiteY4" fmla="*/ 124140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63345 w 1916656"/>
                <a:gd name="connsiteY3" fmla="*/ 2354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73864 h 473864"/>
                <a:gd name="connsiteX1" fmla="*/ 437610 w 1916656"/>
                <a:gd name="connsiteY1" fmla="*/ 432966 h 473864"/>
                <a:gd name="connsiteX2" fmla="*/ 727533 w 1916656"/>
                <a:gd name="connsiteY2" fmla="*/ 337912 h 473864"/>
                <a:gd name="connsiteX3" fmla="*/ 1006195 w 1916656"/>
                <a:gd name="connsiteY3" fmla="*/ 273565 h 473864"/>
                <a:gd name="connsiteX4" fmla="*/ 1361978 w 1916656"/>
                <a:gd name="connsiteY4" fmla="*/ 114615 h 473864"/>
                <a:gd name="connsiteX5" fmla="*/ 1916656 w 1916656"/>
                <a:gd name="connsiteY5" fmla="*/ 0 h 473864"/>
                <a:gd name="connsiteX0" fmla="*/ 0 w 1916656"/>
                <a:gd name="connsiteY0" fmla="*/ 426239 h 439867"/>
                <a:gd name="connsiteX1" fmla="*/ 437610 w 1916656"/>
                <a:gd name="connsiteY1" fmla="*/ 432966 h 439867"/>
                <a:gd name="connsiteX2" fmla="*/ 727533 w 1916656"/>
                <a:gd name="connsiteY2" fmla="*/ 337912 h 439867"/>
                <a:gd name="connsiteX3" fmla="*/ 1006195 w 1916656"/>
                <a:gd name="connsiteY3" fmla="*/ 273565 h 439867"/>
                <a:gd name="connsiteX4" fmla="*/ 1361978 w 1916656"/>
                <a:gd name="connsiteY4" fmla="*/ 114615 h 439867"/>
                <a:gd name="connsiteX5" fmla="*/ 1916656 w 1916656"/>
                <a:gd name="connsiteY5" fmla="*/ 0 h 439867"/>
                <a:gd name="connsiteX0" fmla="*/ 0 w 1916656"/>
                <a:gd name="connsiteY0" fmla="*/ 426239 h 426239"/>
                <a:gd name="connsiteX1" fmla="*/ 428085 w 1916656"/>
                <a:gd name="connsiteY1" fmla="*/ 394866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37912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06195 w 1916656"/>
                <a:gd name="connsiteY3" fmla="*/ 273565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361978 w 1916656"/>
                <a:gd name="connsiteY4" fmla="*/ 114615 h 426239"/>
                <a:gd name="connsiteX5" fmla="*/ 1916656 w 1916656"/>
                <a:gd name="connsiteY5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015720 w 1916656"/>
                <a:gd name="connsiteY3" fmla="*/ 206890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727533 w 1916656"/>
                <a:gd name="connsiteY2" fmla="*/ 3093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485235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89458 w 1916656"/>
                <a:gd name="connsiteY2" fmla="*/ 271237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16656"/>
                <a:gd name="connsiteY0" fmla="*/ 426239 h 426239"/>
                <a:gd name="connsiteX1" fmla="*/ 532860 w 1916656"/>
                <a:gd name="connsiteY1" fmla="*/ 404391 h 426239"/>
                <a:gd name="connsiteX2" fmla="*/ 813258 w 1916656"/>
                <a:gd name="connsiteY2" fmla="*/ 280762 h 426239"/>
                <a:gd name="connsiteX3" fmla="*/ 1272895 w 1916656"/>
                <a:gd name="connsiteY3" fmla="*/ 159265 h 426239"/>
                <a:gd name="connsiteX4" fmla="*/ 1916656 w 1916656"/>
                <a:gd name="connsiteY4" fmla="*/ 0 h 426239"/>
                <a:gd name="connsiteX0" fmla="*/ 0 w 1945231"/>
                <a:gd name="connsiteY0" fmla="*/ 369089 h 369089"/>
                <a:gd name="connsiteX1" fmla="*/ 53286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13258 w 1945231"/>
                <a:gd name="connsiteY2" fmla="*/ 223612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272895 w 1945231"/>
                <a:gd name="connsiteY3" fmla="*/ 102115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889458 w 1945231"/>
                <a:gd name="connsiteY2" fmla="*/ 2331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475710 w 1945231"/>
                <a:gd name="connsiteY1" fmla="*/ 347241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387195 w 1945231"/>
                <a:gd name="connsiteY3" fmla="*/ 92590 h 369089"/>
                <a:gd name="connsiteX4" fmla="*/ 1945231 w 1945231"/>
                <a:gd name="connsiteY4" fmla="*/ 0 h 369089"/>
                <a:gd name="connsiteX0" fmla="*/ 0 w 1945231"/>
                <a:gd name="connsiteY0" fmla="*/ 369089 h 369089"/>
                <a:gd name="connsiteX1" fmla="*/ 399510 w 1945231"/>
                <a:gd name="connsiteY1" fmla="*/ 356766 h 369089"/>
                <a:gd name="connsiteX2" fmla="*/ 784683 w 1945231"/>
                <a:gd name="connsiteY2" fmla="*/ 309337 h 369089"/>
                <a:gd name="connsiteX3" fmla="*/ 1177645 w 1945231"/>
                <a:gd name="connsiteY3" fmla="*/ 168790 h 369089"/>
                <a:gd name="connsiteX4" fmla="*/ 1945231 w 1945231"/>
                <a:gd name="connsiteY4" fmla="*/ 0 h 369089"/>
                <a:gd name="connsiteX0" fmla="*/ 0 w 1716631"/>
                <a:gd name="connsiteY0" fmla="*/ 321464 h 321464"/>
                <a:gd name="connsiteX1" fmla="*/ 399510 w 1716631"/>
                <a:gd name="connsiteY1" fmla="*/ 309141 h 321464"/>
                <a:gd name="connsiteX2" fmla="*/ 784683 w 1716631"/>
                <a:gd name="connsiteY2" fmla="*/ 261712 h 321464"/>
                <a:gd name="connsiteX3" fmla="*/ 1177645 w 1716631"/>
                <a:gd name="connsiteY3" fmla="*/ 121165 h 321464"/>
                <a:gd name="connsiteX4" fmla="*/ 1716631 w 1716631"/>
                <a:gd name="connsiteY4" fmla="*/ 0 h 3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631" h="321464">
                  <a:moveTo>
                    <a:pt x="0" y="321464"/>
                  </a:moveTo>
                  <a:cubicBezTo>
                    <a:pt x="279220" y="295131"/>
                    <a:pt x="177440" y="325949"/>
                    <a:pt x="399510" y="309141"/>
                  </a:cubicBezTo>
                  <a:cubicBezTo>
                    <a:pt x="614428" y="296007"/>
                    <a:pt x="654994" y="293041"/>
                    <a:pt x="784683" y="261712"/>
                  </a:cubicBezTo>
                  <a:cubicBezTo>
                    <a:pt x="914372" y="230383"/>
                    <a:pt x="1022320" y="164784"/>
                    <a:pt x="1177645" y="121165"/>
                  </a:cubicBezTo>
                  <a:cubicBezTo>
                    <a:pt x="1332970" y="77546"/>
                    <a:pt x="1492519" y="34038"/>
                    <a:pt x="171663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4410076" y="3343130"/>
              <a:ext cx="1616618" cy="303546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1883318"/>
                <a:gd name="connsiteY0" fmla="*/ 111914 h 322982"/>
                <a:gd name="connsiteX1" fmla="*/ 409035 w 1883318"/>
                <a:gd name="connsiteY1" fmla="*/ 318666 h 322982"/>
                <a:gd name="connsiteX2" fmla="*/ 622758 w 1883318"/>
                <a:gd name="connsiteY2" fmla="*/ 252187 h 322982"/>
                <a:gd name="connsiteX3" fmla="*/ 858558 w 1883318"/>
                <a:gd name="connsiteY3" fmla="*/ 251657 h 322982"/>
                <a:gd name="connsiteX4" fmla="*/ 1287683 w 1883318"/>
                <a:gd name="connsiteY4" fmla="*/ 205102 h 322982"/>
                <a:gd name="connsiteX5" fmla="*/ 1883318 w 1883318"/>
                <a:gd name="connsiteY5" fmla="*/ 0 h 322982"/>
                <a:gd name="connsiteX0" fmla="*/ 0 w 1883318"/>
                <a:gd name="connsiteY0" fmla="*/ 111914 h 268016"/>
                <a:gd name="connsiteX1" fmla="*/ 389985 w 1883318"/>
                <a:gd name="connsiteY1" fmla="*/ 61491 h 268016"/>
                <a:gd name="connsiteX2" fmla="*/ 622758 w 1883318"/>
                <a:gd name="connsiteY2" fmla="*/ 252187 h 268016"/>
                <a:gd name="connsiteX3" fmla="*/ 858558 w 1883318"/>
                <a:gd name="connsiteY3" fmla="*/ 251657 h 268016"/>
                <a:gd name="connsiteX4" fmla="*/ 1287683 w 1883318"/>
                <a:gd name="connsiteY4" fmla="*/ 205102 h 268016"/>
                <a:gd name="connsiteX5" fmla="*/ 1883318 w 1883318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35714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68016"/>
                <a:gd name="connsiteX1" fmla="*/ 380460 w 1873793"/>
                <a:gd name="connsiteY1" fmla="*/ 61491 h 268016"/>
                <a:gd name="connsiteX2" fmla="*/ 613233 w 1873793"/>
                <a:gd name="connsiteY2" fmla="*/ 252187 h 268016"/>
                <a:gd name="connsiteX3" fmla="*/ 849033 w 1873793"/>
                <a:gd name="connsiteY3" fmla="*/ 251657 h 268016"/>
                <a:gd name="connsiteX4" fmla="*/ 1278158 w 1873793"/>
                <a:gd name="connsiteY4" fmla="*/ 205102 h 268016"/>
                <a:gd name="connsiteX5" fmla="*/ 1873793 w 1873793"/>
                <a:gd name="connsiteY5" fmla="*/ 0 h 268016"/>
                <a:gd name="connsiteX0" fmla="*/ 0 w 1873793"/>
                <a:gd name="connsiteY0" fmla="*/ 7139 h 270815"/>
                <a:gd name="connsiteX1" fmla="*/ 380460 w 1873793"/>
                <a:gd name="connsiteY1" fmla="*/ 23391 h 270815"/>
                <a:gd name="connsiteX2" fmla="*/ 613233 w 1873793"/>
                <a:gd name="connsiteY2" fmla="*/ 252187 h 270815"/>
                <a:gd name="connsiteX3" fmla="*/ 849033 w 1873793"/>
                <a:gd name="connsiteY3" fmla="*/ 251657 h 270815"/>
                <a:gd name="connsiteX4" fmla="*/ 1278158 w 1873793"/>
                <a:gd name="connsiteY4" fmla="*/ 205102 h 270815"/>
                <a:gd name="connsiteX5" fmla="*/ 1873793 w 1873793"/>
                <a:gd name="connsiteY5" fmla="*/ 0 h 270815"/>
                <a:gd name="connsiteX0" fmla="*/ 0 w 1673768"/>
                <a:gd name="connsiteY0" fmla="*/ 3744 h 297030"/>
                <a:gd name="connsiteX1" fmla="*/ 380460 w 1673768"/>
                <a:gd name="connsiteY1" fmla="*/ 19996 h 297030"/>
                <a:gd name="connsiteX2" fmla="*/ 613233 w 1673768"/>
                <a:gd name="connsiteY2" fmla="*/ 248792 h 297030"/>
                <a:gd name="connsiteX3" fmla="*/ 849033 w 1673768"/>
                <a:gd name="connsiteY3" fmla="*/ 248262 h 297030"/>
                <a:gd name="connsiteX4" fmla="*/ 1278158 w 1673768"/>
                <a:gd name="connsiteY4" fmla="*/ 201707 h 297030"/>
                <a:gd name="connsiteX5" fmla="*/ 1673768 w 1673768"/>
                <a:gd name="connsiteY5" fmla="*/ 263305 h 297030"/>
                <a:gd name="connsiteX0" fmla="*/ 0 w 1673768"/>
                <a:gd name="connsiteY0" fmla="*/ 3744 h 267420"/>
                <a:gd name="connsiteX1" fmla="*/ 380460 w 1673768"/>
                <a:gd name="connsiteY1" fmla="*/ 19996 h 267420"/>
                <a:gd name="connsiteX2" fmla="*/ 613233 w 1673768"/>
                <a:gd name="connsiteY2" fmla="*/ 248792 h 267420"/>
                <a:gd name="connsiteX3" fmla="*/ 849033 w 1673768"/>
                <a:gd name="connsiteY3" fmla="*/ 248262 h 267420"/>
                <a:gd name="connsiteX4" fmla="*/ 1278158 w 1673768"/>
                <a:gd name="connsiteY4" fmla="*/ 201707 h 267420"/>
                <a:gd name="connsiteX5" fmla="*/ 1673768 w 1673768"/>
                <a:gd name="connsiteY5" fmla="*/ 263305 h 26742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017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278158 w 1673768"/>
                <a:gd name="connsiteY4" fmla="*/ 277907 h 310930"/>
                <a:gd name="connsiteX5" fmla="*/ 1673768 w 1673768"/>
                <a:gd name="connsiteY5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849033 w 1673768"/>
                <a:gd name="connsiteY3" fmla="*/ 248262 h 310930"/>
                <a:gd name="connsiteX4" fmla="*/ 1673768 w 1673768"/>
                <a:gd name="connsiteY4" fmla="*/ 310930 h 310930"/>
                <a:gd name="connsiteX0" fmla="*/ 0 w 1673768"/>
                <a:gd name="connsiteY0" fmla="*/ 3744 h 310930"/>
                <a:gd name="connsiteX1" fmla="*/ 380460 w 1673768"/>
                <a:gd name="connsiteY1" fmla="*/ 19996 h 310930"/>
                <a:gd name="connsiteX2" fmla="*/ 613233 w 1673768"/>
                <a:gd name="connsiteY2" fmla="*/ 248792 h 310930"/>
                <a:gd name="connsiteX3" fmla="*/ 1210983 w 1673768"/>
                <a:gd name="connsiteY3" fmla="*/ 295887 h 310930"/>
                <a:gd name="connsiteX4" fmla="*/ 1673768 w 1673768"/>
                <a:gd name="connsiteY4" fmla="*/ 310930 h 310930"/>
                <a:gd name="connsiteX0" fmla="*/ 0 w 1673768"/>
                <a:gd name="connsiteY0" fmla="*/ 0 h 309871"/>
                <a:gd name="connsiteX1" fmla="*/ 380460 w 1673768"/>
                <a:gd name="connsiteY1" fmla="*/ 16252 h 309871"/>
                <a:gd name="connsiteX2" fmla="*/ 737058 w 1673768"/>
                <a:gd name="connsiteY2" fmla="*/ 83123 h 309871"/>
                <a:gd name="connsiteX3" fmla="*/ 1210983 w 1673768"/>
                <a:gd name="connsiteY3" fmla="*/ 292143 h 309871"/>
                <a:gd name="connsiteX4" fmla="*/ 1673768 w 1673768"/>
                <a:gd name="connsiteY4" fmla="*/ 307186 h 309871"/>
                <a:gd name="connsiteX0" fmla="*/ 0 w 1673768"/>
                <a:gd name="connsiteY0" fmla="*/ 15410 h 325281"/>
                <a:gd name="connsiteX1" fmla="*/ 437610 w 1673768"/>
                <a:gd name="connsiteY1" fmla="*/ 3087 h 325281"/>
                <a:gd name="connsiteX2" fmla="*/ 737058 w 1673768"/>
                <a:gd name="connsiteY2" fmla="*/ 98533 h 325281"/>
                <a:gd name="connsiteX3" fmla="*/ 1210983 w 1673768"/>
                <a:gd name="connsiteY3" fmla="*/ 307553 h 325281"/>
                <a:gd name="connsiteX4" fmla="*/ 1673768 w 1673768"/>
                <a:gd name="connsiteY4" fmla="*/ 322596 h 325281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73768"/>
                <a:gd name="connsiteY0" fmla="*/ 15410 h 322596"/>
                <a:gd name="connsiteX1" fmla="*/ 437610 w 1673768"/>
                <a:gd name="connsiteY1" fmla="*/ 3087 h 322596"/>
                <a:gd name="connsiteX2" fmla="*/ 737058 w 1673768"/>
                <a:gd name="connsiteY2" fmla="*/ 98533 h 322596"/>
                <a:gd name="connsiteX3" fmla="*/ 1106208 w 1673768"/>
                <a:gd name="connsiteY3" fmla="*/ 231353 h 322596"/>
                <a:gd name="connsiteX4" fmla="*/ 1673768 w 1673768"/>
                <a:gd name="connsiteY4" fmla="*/ 322596 h 322596"/>
                <a:gd name="connsiteX0" fmla="*/ 0 w 1616618"/>
                <a:gd name="connsiteY0" fmla="*/ 15410 h 303546"/>
                <a:gd name="connsiteX1" fmla="*/ 437610 w 1616618"/>
                <a:gd name="connsiteY1" fmla="*/ 3087 h 303546"/>
                <a:gd name="connsiteX2" fmla="*/ 737058 w 1616618"/>
                <a:gd name="connsiteY2" fmla="*/ 98533 h 303546"/>
                <a:gd name="connsiteX3" fmla="*/ 1106208 w 1616618"/>
                <a:gd name="connsiteY3" fmla="*/ 231353 h 303546"/>
                <a:gd name="connsiteX4" fmla="*/ 1616618 w 1616618"/>
                <a:gd name="connsiteY4" fmla="*/ 303546 h 30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618" h="303546">
                  <a:moveTo>
                    <a:pt x="0" y="15410"/>
                  </a:moveTo>
                  <a:cubicBezTo>
                    <a:pt x="174445" y="27177"/>
                    <a:pt x="314767" y="-10767"/>
                    <a:pt x="437610" y="3087"/>
                  </a:cubicBezTo>
                  <a:cubicBezTo>
                    <a:pt x="560453" y="16941"/>
                    <a:pt x="625625" y="60489"/>
                    <a:pt x="737058" y="98533"/>
                  </a:cubicBezTo>
                  <a:cubicBezTo>
                    <a:pt x="848491" y="136577"/>
                    <a:pt x="959615" y="197184"/>
                    <a:pt x="1106208" y="231353"/>
                  </a:cubicBezTo>
                  <a:cubicBezTo>
                    <a:pt x="1252801" y="265522"/>
                    <a:pt x="1444798" y="290490"/>
                    <a:pt x="1616618" y="303546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88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ワイド画面</PresentationFormat>
  <Paragraphs>29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79</cp:revision>
  <dcterms:created xsi:type="dcterms:W3CDTF">2019-03-30T07:08:23Z</dcterms:created>
  <dcterms:modified xsi:type="dcterms:W3CDTF">2019-08-22T12:55:43Z</dcterms:modified>
</cp:coreProperties>
</file>