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ワイド画面</PresentationFormat>
  <Paragraphs>67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151</cp:revision>
  <dcterms:created xsi:type="dcterms:W3CDTF">2019-03-30T07:08:00Z</dcterms:created>
  <dcterms:modified xsi:type="dcterms:W3CDTF">2020-02-19T12:27:50Z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