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D3524-15CE-4393-9899-D939F9C8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45AE1C-5FBF-4749-A03C-FD76D689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6CBA7-6982-4426-B5DD-E24588A7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ECCC0-A517-4978-A5F1-9237489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4F3AC-24C5-4FFB-9A00-365A380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AEDF5-E47D-4C13-92AE-53F727B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432FC-2DC3-400F-9E4D-C497ED20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776D-33D8-4D68-9114-4F7B5358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49C5B-BF12-4118-A308-F8D528B1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13F7D-5285-40C7-8FB3-4C15AB3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626652-3EC7-4970-B150-80E9BEDF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5C774-6FC4-4363-88A9-D6A915B2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E71D0-1C39-4A5B-8402-1C4AC85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045E4-4FB1-4733-93BF-F55CF13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8CFE9-FF84-47F0-B5C2-266A3675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0ABB-EAB7-4B03-B2C5-8985F95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9DEC-42EA-423B-912D-EA840E14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5F1D5-7431-46A8-B968-943901F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16592-537D-4C4A-AC0F-F744413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DB52C-B233-45F0-9DC1-8282863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6E62C-2F27-440D-83E1-DB9421D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BBC0D-DB52-4165-9925-AF83153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750B2-3B9A-4C1D-88EC-DF50699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5F6EC-345E-4DCD-BE6B-A899B4D5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2CB31-2AF8-4126-9260-AF9B72A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882E1-E6D6-48AC-B1F1-26D99418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F0BB8-2B12-4D6B-92B5-B40D7A23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964BD-CFB5-4785-A89A-27B57403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7E3EB-6248-40DA-8487-F1DDDF46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C5B1AC-DE46-4F5D-833C-94193A0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9BE72-6B2E-48D2-AF59-AD8F69F8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AA3C7-A96F-47A7-A668-BD5C79C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E109C8-E566-4309-8666-DD15CEF1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30652-4E1D-4FFA-BF6D-E33EB669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BB20E-C1DE-450D-8C9E-3C7DDA88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87504-198E-4875-8249-E3276806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9874EB-F154-40D3-9801-F38D7FA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A152D5-C0CF-421D-A53D-002D32C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C2A835-95AE-4971-992E-20D040F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B4F3-8681-4B2C-A9A6-77B1935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E7F9D-C090-42AB-8F55-2255540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686EF5-CA07-4BC7-AFFF-C34F953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8A8B8-3410-4BB5-B4D7-BB8556B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611FA-C370-456F-969B-E697D0FD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EBF5F2-6433-473A-A197-86CCE52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8BB3C-1AC1-4588-BFF7-837A43B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60BEE-4716-42ED-A65C-57F5834D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593D2-04AD-4335-A59A-868139F2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E315AB-114B-494A-AF2B-40776B1F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DCC07B-396D-4998-88B8-7B237F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784F9-777E-4F1E-94A1-574D590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7C2CE-A5C4-4306-BE6A-5954E2D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6D25-AD41-42C3-9901-1096933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FF118-FDF8-49BB-B31C-7891F26B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ADC7F-5245-4B92-A47B-43486B113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D90BB-6177-464D-A609-0F6335F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FB97EA-B308-4645-9098-2BB46FF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E2BAE-6DCC-4786-A377-93AEB5B4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B6504-DC85-4CE0-BE83-6D183092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5F5D8-11F8-48F3-85D6-116C53F9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15B58-11CD-4822-A6A8-32925A9A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58120-B4E2-41D7-99E9-90BB812D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8C90-3D8B-4113-9169-296106DB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24256-ADDA-49CB-865E-9D7698D0B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7E396-B629-47F9-9179-849EF0CFC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6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0ADB418-FFA6-484C-BEFB-048DE5DD7292}"/>
              </a:ext>
            </a:extLst>
          </p:cNvPr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" fmla="*/ 174951 w 5948566"/>
              <a:gd name="connsiteY0" fmla="*/ 908093 h 1328723"/>
              <a:gd name="connsiteX1" fmla="*/ 11665 w 5948566"/>
              <a:gd name="connsiteY1" fmla="*/ 540700 h 1328723"/>
              <a:gd name="connsiteX2" fmla="*/ 509687 w 5948566"/>
              <a:gd name="connsiteY2" fmla="*/ 67171 h 1328723"/>
              <a:gd name="connsiteX3" fmla="*/ 1546551 w 5948566"/>
              <a:gd name="connsiteY3" fmla="*/ 26350 h 1328723"/>
              <a:gd name="connsiteX4" fmla="*/ 3497815 w 5948566"/>
              <a:gd name="connsiteY4" fmla="*/ 287607 h 1328723"/>
              <a:gd name="connsiteX5" fmla="*/ 5073522 w 5948566"/>
              <a:gd name="connsiteY5" fmla="*/ 761136 h 1328723"/>
              <a:gd name="connsiteX6" fmla="*/ 5947101 w 5948566"/>
              <a:gd name="connsiteY6" fmla="*/ 1316307 h 1328723"/>
              <a:gd name="connsiteX7" fmla="*/ 5253137 w 5948566"/>
              <a:gd name="connsiteY7" fmla="*/ 1136693 h 1328723"/>
              <a:gd name="connsiteX8" fmla="*/ 4216272 w 5948566"/>
              <a:gd name="connsiteY8" fmla="*/ 1014229 h 1328723"/>
              <a:gd name="connsiteX9" fmla="*/ 2958972 w 5948566"/>
              <a:gd name="connsiteY9" fmla="*/ 875436 h 1328723"/>
              <a:gd name="connsiteX10" fmla="*/ 1709837 w 5948566"/>
              <a:gd name="connsiteY10" fmla="*/ 834614 h 1328723"/>
              <a:gd name="connsiteX11" fmla="*/ 1032201 w 5948566"/>
              <a:gd name="connsiteY11" fmla="*/ 916257 h 1328723"/>
              <a:gd name="connsiteX12" fmla="*/ 370894 w 5948566"/>
              <a:gd name="connsiteY12" fmla="*/ 957079 h 1328723"/>
              <a:gd name="connsiteX13" fmla="*/ 174951 w 5948566"/>
              <a:gd name="connsiteY13" fmla="*/ 908093 h 1328723"/>
              <a:gd name="connsiteX0" fmla="*/ 99171 w 5872786"/>
              <a:gd name="connsiteY0" fmla="*/ 901173 h 1321803"/>
              <a:gd name="connsiteX1" fmla="*/ 17527 w 5872786"/>
              <a:gd name="connsiteY1" fmla="*/ 386823 h 1321803"/>
              <a:gd name="connsiteX2" fmla="*/ 433907 w 5872786"/>
              <a:gd name="connsiteY2" fmla="*/ 60251 h 1321803"/>
              <a:gd name="connsiteX3" fmla="*/ 1470771 w 5872786"/>
              <a:gd name="connsiteY3" fmla="*/ 19430 h 1321803"/>
              <a:gd name="connsiteX4" fmla="*/ 3422035 w 5872786"/>
              <a:gd name="connsiteY4" fmla="*/ 280687 h 1321803"/>
              <a:gd name="connsiteX5" fmla="*/ 4997742 w 5872786"/>
              <a:gd name="connsiteY5" fmla="*/ 754216 h 1321803"/>
              <a:gd name="connsiteX6" fmla="*/ 5871321 w 5872786"/>
              <a:gd name="connsiteY6" fmla="*/ 1309387 h 1321803"/>
              <a:gd name="connsiteX7" fmla="*/ 5177357 w 5872786"/>
              <a:gd name="connsiteY7" fmla="*/ 1129773 h 1321803"/>
              <a:gd name="connsiteX8" fmla="*/ 4140492 w 5872786"/>
              <a:gd name="connsiteY8" fmla="*/ 1007309 h 1321803"/>
              <a:gd name="connsiteX9" fmla="*/ 2883192 w 5872786"/>
              <a:gd name="connsiteY9" fmla="*/ 868516 h 1321803"/>
              <a:gd name="connsiteX10" fmla="*/ 1634057 w 5872786"/>
              <a:gd name="connsiteY10" fmla="*/ 827694 h 1321803"/>
              <a:gd name="connsiteX11" fmla="*/ 956421 w 5872786"/>
              <a:gd name="connsiteY11" fmla="*/ 909337 h 1321803"/>
              <a:gd name="connsiteX12" fmla="*/ 295114 w 5872786"/>
              <a:gd name="connsiteY12" fmla="*/ 950159 h 1321803"/>
              <a:gd name="connsiteX13" fmla="*/ 99171 w 5872786"/>
              <a:gd name="connsiteY13" fmla="*/ 901173 h 1321803"/>
              <a:gd name="connsiteX0" fmla="*/ 159464 w 5933079"/>
              <a:gd name="connsiteY0" fmla="*/ 902912 h 1323542"/>
              <a:gd name="connsiteX1" fmla="*/ 12506 w 5933079"/>
              <a:gd name="connsiteY1" fmla="*/ 429384 h 1323542"/>
              <a:gd name="connsiteX2" fmla="*/ 494200 w 5933079"/>
              <a:gd name="connsiteY2" fmla="*/ 61990 h 1323542"/>
              <a:gd name="connsiteX3" fmla="*/ 1531064 w 5933079"/>
              <a:gd name="connsiteY3" fmla="*/ 21169 h 1323542"/>
              <a:gd name="connsiteX4" fmla="*/ 3482328 w 5933079"/>
              <a:gd name="connsiteY4" fmla="*/ 282426 h 1323542"/>
              <a:gd name="connsiteX5" fmla="*/ 5058035 w 5933079"/>
              <a:gd name="connsiteY5" fmla="*/ 755955 h 1323542"/>
              <a:gd name="connsiteX6" fmla="*/ 5931614 w 5933079"/>
              <a:gd name="connsiteY6" fmla="*/ 1311126 h 1323542"/>
              <a:gd name="connsiteX7" fmla="*/ 5237650 w 5933079"/>
              <a:gd name="connsiteY7" fmla="*/ 1131512 h 1323542"/>
              <a:gd name="connsiteX8" fmla="*/ 4200785 w 5933079"/>
              <a:gd name="connsiteY8" fmla="*/ 1009048 h 1323542"/>
              <a:gd name="connsiteX9" fmla="*/ 2943485 w 5933079"/>
              <a:gd name="connsiteY9" fmla="*/ 870255 h 1323542"/>
              <a:gd name="connsiteX10" fmla="*/ 1694350 w 5933079"/>
              <a:gd name="connsiteY10" fmla="*/ 829433 h 1323542"/>
              <a:gd name="connsiteX11" fmla="*/ 1016714 w 5933079"/>
              <a:gd name="connsiteY11" fmla="*/ 911076 h 1323542"/>
              <a:gd name="connsiteX12" fmla="*/ 355407 w 5933079"/>
              <a:gd name="connsiteY12" fmla="*/ 951898 h 1323542"/>
              <a:gd name="connsiteX13" fmla="*/ 159464 w 5933079"/>
              <a:gd name="connsiteY13" fmla="*/ 90291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033868 w 5950233"/>
              <a:gd name="connsiteY11" fmla="*/ 911076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107346 w 5950233"/>
              <a:gd name="connsiteY11" fmla="*/ 886583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8131 w 5951553"/>
              <a:gd name="connsiteY0" fmla="*/ 731462 h 1323542"/>
              <a:gd name="connsiteX1" fmla="*/ 30980 w 5951553"/>
              <a:gd name="connsiteY1" fmla="*/ 429384 h 1323542"/>
              <a:gd name="connsiteX2" fmla="*/ 512674 w 5951553"/>
              <a:gd name="connsiteY2" fmla="*/ 61990 h 1323542"/>
              <a:gd name="connsiteX3" fmla="*/ 1549538 w 5951553"/>
              <a:gd name="connsiteY3" fmla="*/ 21169 h 1323542"/>
              <a:gd name="connsiteX4" fmla="*/ 3500802 w 5951553"/>
              <a:gd name="connsiteY4" fmla="*/ 282426 h 1323542"/>
              <a:gd name="connsiteX5" fmla="*/ 5076509 w 5951553"/>
              <a:gd name="connsiteY5" fmla="*/ 755955 h 1323542"/>
              <a:gd name="connsiteX6" fmla="*/ 5950088 w 5951553"/>
              <a:gd name="connsiteY6" fmla="*/ 1311126 h 1323542"/>
              <a:gd name="connsiteX7" fmla="*/ 5256124 w 5951553"/>
              <a:gd name="connsiteY7" fmla="*/ 1131512 h 1323542"/>
              <a:gd name="connsiteX8" fmla="*/ 4219259 w 5951553"/>
              <a:gd name="connsiteY8" fmla="*/ 1009048 h 1323542"/>
              <a:gd name="connsiteX9" fmla="*/ 2961959 w 5951553"/>
              <a:gd name="connsiteY9" fmla="*/ 870255 h 1323542"/>
              <a:gd name="connsiteX10" fmla="*/ 1712824 w 5951553"/>
              <a:gd name="connsiteY10" fmla="*/ 829433 h 1323542"/>
              <a:gd name="connsiteX11" fmla="*/ 1108666 w 5951553"/>
              <a:gd name="connsiteY11" fmla="*/ 886583 h 1323542"/>
              <a:gd name="connsiteX12" fmla="*/ 414702 w 5951553"/>
              <a:gd name="connsiteY12" fmla="*/ 837598 h 1323542"/>
              <a:gd name="connsiteX13" fmla="*/ 88131 w 5951553"/>
              <a:gd name="connsiteY13" fmla="*/ 731462 h 1323542"/>
              <a:gd name="connsiteX0" fmla="*/ 37903 w 5901325"/>
              <a:gd name="connsiteY0" fmla="*/ 7275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7275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760568 w 5901325"/>
              <a:gd name="connsiteY10" fmla="*/ 890826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914073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981004 w 5901325"/>
              <a:gd name="connsiteY10" fmla="*/ 881415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435"/>
              <a:gd name="connsiteY0" fmla="*/ 693637 h 1400430"/>
              <a:gd name="connsiteX1" fmla="*/ 54231 w 5901435"/>
              <a:gd name="connsiteY1" fmla="*/ 407887 h 1400430"/>
              <a:gd name="connsiteX2" fmla="*/ 462446 w 5901435"/>
              <a:gd name="connsiteY2" fmla="*/ 138465 h 1400430"/>
              <a:gd name="connsiteX3" fmla="*/ 1507474 w 5901435"/>
              <a:gd name="connsiteY3" fmla="*/ 7837 h 1400430"/>
              <a:gd name="connsiteX4" fmla="*/ 3450574 w 5901435"/>
              <a:gd name="connsiteY4" fmla="*/ 358901 h 1400430"/>
              <a:gd name="connsiteX5" fmla="*/ 5026281 w 5901435"/>
              <a:gd name="connsiteY5" fmla="*/ 832430 h 1400430"/>
              <a:gd name="connsiteX6" fmla="*/ 5899860 w 5901435"/>
              <a:gd name="connsiteY6" fmla="*/ 1387601 h 1400430"/>
              <a:gd name="connsiteX7" fmla="*/ 5205896 w 5901435"/>
              <a:gd name="connsiteY7" fmla="*/ 1207987 h 1400430"/>
              <a:gd name="connsiteX8" fmla="*/ 3973088 w 5901435"/>
              <a:gd name="connsiteY8" fmla="*/ 1036537 h 1400430"/>
              <a:gd name="connsiteX9" fmla="*/ 2985210 w 5901435"/>
              <a:gd name="connsiteY9" fmla="*/ 930402 h 1400430"/>
              <a:gd name="connsiteX10" fmla="*/ 1981004 w 5901435"/>
              <a:gd name="connsiteY10" fmla="*/ 881415 h 1400430"/>
              <a:gd name="connsiteX11" fmla="*/ 1074767 w 5901435"/>
              <a:gd name="connsiteY11" fmla="*/ 889580 h 1400430"/>
              <a:gd name="connsiteX12" fmla="*/ 364474 w 5901435"/>
              <a:gd name="connsiteY12" fmla="*/ 824266 h 1400430"/>
              <a:gd name="connsiteX13" fmla="*/ 37903 w 5901435"/>
              <a:gd name="connsiteY13" fmla="*/ 693637 h 1400430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899860"/>
              <a:gd name="connsiteY0" fmla="*/ 693637 h 1387601"/>
              <a:gd name="connsiteX1" fmla="*/ 54231 w 5899860"/>
              <a:gd name="connsiteY1" fmla="*/ 407887 h 1387601"/>
              <a:gd name="connsiteX2" fmla="*/ 462446 w 5899860"/>
              <a:gd name="connsiteY2" fmla="*/ 138465 h 1387601"/>
              <a:gd name="connsiteX3" fmla="*/ 1507474 w 5899860"/>
              <a:gd name="connsiteY3" fmla="*/ 7837 h 1387601"/>
              <a:gd name="connsiteX4" fmla="*/ 3450574 w 5899860"/>
              <a:gd name="connsiteY4" fmla="*/ 358901 h 1387601"/>
              <a:gd name="connsiteX5" fmla="*/ 5026281 w 5899860"/>
              <a:gd name="connsiteY5" fmla="*/ 832430 h 1387601"/>
              <a:gd name="connsiteX6" fmla="*/ 5899860 w 5899860"/>
              <a:gd name="connsiteY6" fmla="*/ 1387601 h 1387601"/>
              <a:gd name="connsiteX7" fmla="*/ 5205896 w 5899860"/>
              <a:gd name="connsiteY7" fmla="*/ 1207987 h 1387601"/>
              <a:gd name="connsiteX8" fmla="*/ 3973088 w 5899860"/>
              <a:gd name="connsiteY8" fmla="*/ 1036537 h 1387601"/>
              <a:gd name="connsiteX9" fmla="*/ 2985210 w 5899860"/>
              <a:gd name="connsiteY9" fmla="*/ 930402 h 1387601"/>
              <a:gd name="connsiteX10" fmla="*/ 1981004 w 5899860"/>
              <a:gd name="connsiteY10" fmla="*/ 881415 h 1387601"/>
              <a:gd name="connsiteX11" fmla="*/ 1074767 w 5899860"/>
              <a:gd name="connsiteY11" fmla="*/ 889580 h 1387601"/>
              <a:gd name="connsiteX12" fmla="*/ 364474 w 5899860"/>
              <a:gd name="connsiteY12" fmla="*/ 824266 h 1387601"/>
              <a:gd name="connsiteX13" fmla="*/ 37903 w 5899860"/>
              <a:gd name="connsiteY13" fmla="*/ 693637 h 1387601"/>
              <a:gd name="connsiteX0" fmla="*/ 37903 w 6046817"/>
              <a:gd name="connsiteY0" fmla="*/ 693637 h 1330451"/>
              <a:gd name="connsiteX1" fmla="*/ 54231 w 6046817"/>
              <a:gd name="connsiteY1" fmla="*/ 407887 h 1330451"/>
              <a:gd name="connsiteX2" fmla="*/ 462446 w 6046817"/>
              <a:gd name="connsiteY2" fmla="*/ 138465 h 1330451"/>
              <a:gd name="connsiteX3" fmla="*/ 1507474 w 6046817"/>
              <a:gd name="connsiteY3" fmla="*/ 7837 h 1330451"/>
              <a:gd name="connsiteX4" fmla="*/ 3450574 w 6046817"/>
              <a:gd name="connsiteY4" fmla="*/ 358901 h 1330451"/>
              <a:gd name="connsiteX5" fmla="*/ 5026281 w 6046817"/>
              <a:gd name="connsiteY5" fmla="*/ 832430 h 1330451"/>
              <a:gd name="connsiteX6" fmla="*/ 6046817 w 6046817"/>
              <a:gd name="connsiteY6" fmla="*/ 1330451 h 1330451"/>
              <a:gd name="connsiteX7" fmla="*/ 5205896 w 6046817"/>
              <a:gd name="connsiteY7" fmla="*/ 1207987 h 1330451"/>
              <a:gd name="connsiteX8" fmla="*/ 3973088 w 6046817"/>
              <a:gd name="connsiteY8" fmla="*/ 1036537 h 1330451"/>
              <a:gd name="connsiteX9" fmla="*/ 2985210 w 6046817"/>
              <a:gd name="connsiteY9" fmla="*/ 930402 h 1330451"/>
              <a:gd name="connsiteX10" fmla="*/ 1981004 w 6046817"/>
              <a:gd name="connsiteY10" fmla="*/ 881415 h 1330451"/>
              <a:gd name="connsiteX11" fmla="*/ 1074767 w 6046817"/>
              <a:gd name="connsiteY11" fmla="*/ 889580 h 1330451"/>
              <a:gd name="connsiteX12" fmla="*/ 364474 w 6046817"/>
              <a:gd name="connsiteY12" fmla="*/ 824266 h 1330451"/>
              <a:gd name="connsiteX13" fmla="*/ 37903 w 6046817"/>
              <a:gd name="connsiteY13" fmla="*/ 693637 h 1330451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4920146 w 6169282"/>
              <a:gd name="connsiteY5" fmla="*/ 685473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920146 w 6169282"/>
              <a:gd name="connsiteY5" fmla="*/ 6776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618067 w 6169282"/>
              <a:gd name="connsiteY5" fmla="*/ 4490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5769232"/>
              <a:gd name="connsiteY0" fmla="*/ 685800 h 1200445"/>
              <a:gd name="connsiteX1" fmla="*/ 54231 w 5769232"/>
              <a:gd name="connsiteY1" fmla="*/ 400050 h 1200445"/>
              <a:gd name="connsiteX2" fmla="*/ 462446 w 5769232"/>
              <a:gd name="connsiteY2" fmla="*/ 130628 h 1200445"/>
              <a:gd name="connsiteX3" fmla="*/ 1507474 w 5769232"/>
              <a:gd name="connsiteY3" fmla="*/ 0 h 1200445"/>
              <a:gd name="connsiteX4" fmla="*/ 3115839 w 5769232"/>
              <a:gd name="connsiteY4" fmla="*/ 130628 h 1200445"/>
              <a:gd name="connsiteX5" fmla="*/ 4618067 w 5769232"/>
              <a:gd name="connsiteY5" fmla="*/ 449036 h 1200445"/>
              <a:gd name="connsiteX6" fmla="*/ 5769232 w 5769232"/>
              <a:gd name="connsiteY6" fmla="*/ 1085850 h 1200445"/>
              <a:gd name="connsiteX7" fmla="*/ 5205896 w 5769232"/>
              <a:gd name="connsiteY7" fmla="*/ 1200150 h 1200445"/>
              <a:gd name="connsiteX8" fmla="*/ 3973088 w 5769232"/>
              <a:gd name="connsiteY8" fmla="*/ 1028700 h 1200445"/>
              <a:gd name="connsiteX9" fmla="*/ 2985210 w 5769232"/>
              <a:gd name="connsiteY9" fmla="*/ 922565 h 1200445"/>
              <a:gd name="connsiteX10" fmla="*/ 1981004 w 5769232"/>
              <a:gd name="connsiteY10" fmla="*/ 873578 h 1200445"/>
              <a:gd name="connsiteX11" fmla="*/ 1074767 w 5769232"/>
              <a:gd name="connsiteY11" fmla="*/ 881743 h 1200445"/>
              <a:gd name="connsiteX12" fmla="*/ 364474 w 5769232"/>
              <a:gd name="connsiteY12" fmla="*/ 816429 h 1200445"/>
              <a:gd name="connsiteX13" fmla="*/ 37903 w 5769232"/>
              <a:gd name="connsiteY13" fmla="*/ 685800 h 1200445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973088 w 5769232"/>
              <a:gd name="connsiteY8" fmla="*/ 1028700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866952 w 5769232"/>
              <a:gd name="connsiteY8" fmla="*/ 873578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60717 w 5769232"/>
              <a:gd name="connsiteY8" fmla="*/ 873580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3646516 w 5769232"/>
              <a:gd name="connsiteY7" fmla="*/ 816428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9487 h 1089537"/>
              <a:gd name="connsiteX1" fmla="*/ 54231 w 5769232"/>
              <a:gd name="connsiteY1" fmla="*/ 403737 h 1089537"/>
              <a:gd name="connsiteX2" fmla="*/ 462446 w 5769232"/>
              <a:gd name="connsiteY2" fmla="*/ 134315 h 1089537"/>
              <a:gd name="connsiteX3" fmla="*/ 1507474 w 5769232"/>
              <a:gd name="connsiteY3" fmla="*/ 3687 h 1089537"/>
              <a:gd name="connsiteX4" fmla="*/ 2413709 w 5769232"/>
              <a:gd name="connsiteY4" fmla="*/ 44508 h 1089537"/>
              <a:gd name="connsiteX5" fmla="*/ 3115839 w 5769232"/>
              <a:gd name="connsiteY5" fmla="*/ 134315 h 1089537"/>
              <a:gd name="connsiteX6" fmla="*/ 4618067 w 5769232"/>
              <a:gd name="connsiteY6" fmla="*/ 452723 h 1089537"/>
              <a:gd name="connsiteX7" fmla="*/ 5769232 w 5769232"/>
              <a:gd name="connsiteY7" fmla="*/ 1089537 h 1089537"/>
              <a:gd name="connsiteX8" fmla="*/ 3646516 w 5769232"/>
              <a:gd name="connsiteY8" fmla="*/ 820115 h 1089537"/>
              <a:gd name="connsiteX9" fmla="*/ 1981004 w 5769232"/>
              <a:gd name="connsiteY9" fmla="*/ 877265 h 1089537"/>
              <a:gd name="connsiteX10" fmla="*/ 1074767 w 5769232"/>
              <a:gd name="connsiteY10" fmla="*/ 885430 h 1089537"/>
              <a:gd name="connsiteX11" fmla="*/ 364474 w 5769232"/>
              <a:gd name="connsiteY11" fmla="*/ 820116 h 1089537"/>
              <a:gd name="connsiteX12" fmla="*/ 37903 w 5769232"/>
              <a:gd name="connsiteY12" fmla="*/ 689487 h 1089537"/>
              <a:gd name="connsiteX0" fmla="*/ 37903 w 5769232"/>
              <a:gd name="connsiteY0" fmla="*/ 713037 h 1113087"/>
              <a:gd name="connsiteX1" fmla="*/ 54231 w 5769232"/>
              <a:gd name="connsiteY1" fmla="*/ 427287 h 1113087"/>
              <a:gd name="connsiteX2" fmla="*/ 462446 w 5769232"/>
              <a:gd name="connsiteY2" fmla="*/ 157865 h 1113087"/>
              <a:gd name="connsiteX3" fmla="*/ 1507474 w 5769232"/>
              <a:gd name="connsiteY3" fmla="*/ 27237 h 1113087"/>
              <a:gd name="connsiteX4" fmla="*/ 2413709 w 5769232"/>
              <a:gd name="connsiteY4" fmla="*/ 10908 h 1113087"/>
              <a:gd name="connsiteX5" fmla="*/ 3115839 w 5769232"/>
              <a:gd name="connsiteY5" fmla="*/ 157865 h 1113087"/>
              <a:gd name="connsiteX6" fmla="*/ 4618067 w 5769232"/>
              <a:gd name="connsiteY6" fmla="*/ 476273 h 1113087"/>
              <a:gd name="connsiteX7" fmla="*/ 5769232 w 5769232"/>
              <a:gd name="connsiteY7" fmla="*/ 1113087 h 1113087"/>
              <a:gd name="connsiteX8" fmla="*/ 3646516 w 5769232"/>
              <a:gd name="connsiteY8" fmla="*/ 843665 h 1113087"/>
              <a:gd name="connsiteX9" fmla="*/ 1981004 w 5769232"/>
              <a:gd name="connsiteY9" fmla="*/ 900815 h 1113087"/>
              <a:gd name="connsiteX10" fmla="*/ 1074767 w 5769232"/>
              <a:gd name="connsiteY10" fmla="*/ 908980 h 1113087"/>
              <a:gd name="connsiteX11" fmla="*/ 364474 w 5769232"/>
              <a:gd name="connsiteY11" fmla="*/ 843666 h 1113087"/>
              <a:gd name="connsiteX12" fmla="*/ 37903 w 5769232"/>
              <a:gd name="connsiteY12" fmla="*/ 713037 h 111308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413709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23626 w 5754955"/>
              <a:gd name="connsiteY0" fmla="*/ 729947 h 1129997"/>
              <a:gd name="connsiteX1" fmla="*/ 72611 w 5754955"/>
              <a:gd name="connsiteY1" fmla="*/ 387047 h 1129997"/>
              <a:gd name="connsiteX2" fmla="*/ 448169 w 5754955"/>
              <a:gd name="connsiteY2" fmla="*/ 174775 h 1129997"/>
              <a:gd name="connsiteX3" fmla="*/ 1272761 w 5754955"/>
              <a:gd name="connsiteY3" fmla="*/ 11490 h 1129997"/>
              <a:gd name="connsiteX4" fmla="*/ 2236147 w 5754955"/>
              <a:gd name="connsiteY4" fmla="*/ 27818 h 1129997"/>
              <a:gd name="connsiteX5" fmla="*/ 3281176 w 5754955"/>
              <a:gd name="connsiteY5" fmla="*/ 174775 h 1129997"/>
              <a:gd name="connsiteX6" fmla="*/ 4391519 w 5754955"/>
              <a:gd name="connsiteY6" fmla="*/ 501348 h 1129997"/>
              <a:gd name="connsiteX7" fmla="*/ 5754955 w 5754955"/>
              <a:gd name="connsiteY7" fmla="*/ 1129997 h 1129997"/>
              <a:gd name="connsiteX8" fmla="*/ 3632239 w 5754955"/>
              <a:gd name="connsiteY8" fmla="*/ 860575 h 1129997"/>
              <a:gd name="connsiteX9" fmla="*/ 1966727 w 5754955"/>
              <a:gd name="connsiteY9" fmla="*/ 917725 h 1129997"/>
              <a:gd name="connsiteX10" fmla="*/ 1060490 w 5754955"/>
              <a:gd name="connsiteY10" fmla="*/ 925890 h 1129997"/>
              <a:gd name="connsiteX11" fmla="*/ 350197 w 5754955"/>
              <a:gd name="connsiteY11" fmla="*/ 860576 h 1129997"/>
              <a:gd name="connsiteX12" fmla="*/ 23626 w 5754955"/>
              <a:gd name="connsiteY12" fmla="*/ 729947 h 1129997"/>
              <a:gd name="connsiteX0" fmla="*/ 27090 w 5758419"/>
              <a:gd name="connsiteY0" fmla="*/ 724505 h 1124555"/>
              <a:gd name="connsiteX1" fmla="*/ 76075 w 5758419"/>
              <a:gd name="connsiteY1" fmla="*/ 381605 h 1124555"/>
              <a:gd name="connsiteX2" fmla="*/ 533276 w 5758419"/>
              <a:gd name="connsiteY2" fmla="*/ 95854 h 1124555"/>
              <a:gd name="connsiteX3" fmla="*/ 1276225 w 5758419"/>
              <a:gd name="connsiteY3" fmla="*/ 6048 h 1124555"/>
              <a:gd name="connsiteX4" fmla="*/ 2239611 w 5758419"/>
              <a:gd name="connsiteY4" fmla="*/ 22376 h 1124555"/>
              <a:gd name="connsiteX5" fmla="*/ 3284640 w 5758419"/>
              <a:gd name="connsiteY5" fmla="*/ 169333 h 1124555"/>
              <a:gd name="connsiteX6" fmla="*/ 4394983 w 5758419"/>
              <a:gd name="connsiteY6" fmla="*/ 495906 h 1124555"/>
              <a:gd name="connsiteX7" fmla="*/ 5758419 w 5758419"/>
              <a:gd name="connsiteY7" fmla="*/ 1124555 h 1124555"/>
              <a:gd name="connsiteX8" fmla="*/ 3635703 w 5758419"/>
              <a:gd name="connsiteY8" fmla="*/ 855133 h 1124555"/>
              <a:gd name="connsiteX9" fmla="*/ 1970191 w 5758419"/>
              <a:gd name="connsiteY9" fmla="*/ 912283 h 1124555"/>
              <a:gd name="connsiteX10" fmla="*/ 1063954 w 5758419"/>
              <a:gd name="connsiteY10" fmla="*/ 920448 h 1124555"/>
              <a:gd name="connsiteX11" fmla="*/ 353661 w 5758419"/>
              <a:gd name="connsiteY11" fmla="*/ 855134 h 1124555"/>
              <a:gd name="connsiteX12" fmla="*/ 27090 w 5758419"/>
              <a:gd name="connsiteY12" fmla="*/ 724505 h 1124555"/>
              <a:gd name="connsiteX0" fmla="*/ 17228 w 5797543"/>
              <a:gd name="connsiteY0" fmla="*/ 585712 h 1124555"/>
              <a:gd name="connsiteX1" fmla="*/ 115199 w 5797543"/>
              <a:gd name="connsiteY1" fmla="*/ 381605 h 1124555"/>
              <a:gd name="connsiteX2" fmla="*/ 572400 w 5797543"/>
              <a:gd name="connsiteY2" fmla="*/ 95854 h 1124555"/>
              <a:gd name="connsiteX3" fmla="*/ 1315349 w 5797543"/>
              <a:gd name="connsiteY3" fmla="*/ 6048 h 1124555"/>
              <a:gd name="connsiteX4" fmla="*/ 2278735 w 5797543"/>
              <a:gd name="connsiteY4" fmla="*/ 22376 h 1124555"/>
              <a:gd name="connsiteX5" fmla="*/ 3323764 w 5797543"/>
              <a:gd name="connsiteY5" fmla="*/ 169333 h 1124555"/>
              <a:gd name="connsiteX6" fmla="*/ 4434107 w 5797543"/>
              <a:gd name="connsiteY6" fmla="*/ 495906 h 1124555"/>
              <a:gd name="connsiteX7" fmla="*/ 5797543 w 5797543"/>
              <a:gd name="connsiteY7" fmla="*/ 1124555 h 1124555"/>
              <a:gd name="connsiteX8" fmla="*/ 3674827 w 5797543"/>
              <a:gd name="connsiteY8" fmla="*/ 855133 h 1124555"/>
              <a:gd name="connsiteX9" fmla="*/ 2009315 w 5797543"/>
              <a:gd name="connsiteY9" fmla="*/ 912283 h 1124555"/>
              <a:gd name="connsiteX10" fmla="*/ 1103078 w 5797543"/>
              <a:gd name="connsiteY10" fmla="*/ 920448 h 1124555"/>
              <a:gd name="connsiteX11" fmla="*/ 392785 w 5797543"/>
              <a:gd name="connsiteY11" fmla="*/ 855134 h 1124555"/>
              <a:gd name="connsiteX12" fmla="*/ 17228 w 5797543"/>
              <a:gd name="connsiteY12" fmla="*/ 585712 h 1124555"/>
              <a:gd name="connsiteX0" fmla="*/ 7835 w 5788150"/>
              <a:gd name="connsiteY0" fmla="*/ 585712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585712 h 1124555"/>
              <a:gd name="connsiteX0" fmla="*/ 7835 w 5788150"/>
              <a:gd name="connsiteY0" fmla="*/ 602040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602040 h 1124555"/>
              <a:gd name="connsiteX0" fmla="*/ 1317 w 5781632"/>
              <a:gd name="connsiteY0" fmla="*/ 602040 h 1124555"/>
              <a:gd name="connsiteX1" fmla="*/ 156438 w 5781632"/>
              <a:gd name="connsiteY1" fmla="*/ 357112 h 1124555"/>
              <a:gd name="connsiteX2" fmla="*/ 556489 w 5781632"/>
              <a:gd name="connsiteY2" fmla="*/ 95854 h 1124555"/>
              <a:gd name="connsiteX3" fmla="*/ 1299438 w 5781632"/>
              <a:gd name="connsiteY3" fmla="*/ 6048 h 1124555"/>
              <a:gd name="connsiteX4" fmla="*/ 2262824 w 5781632"/>
              <a:gd name="connsiteY4" fmla="*/ 22376 h 1124555"/>
              <a:gd name="connsiteX5" fmla="*/ 3307853 w 5781632"/>
              <a:gd name="connsiteY5" fmla="*/ 169333 h 1124555"/>
              <a:gd name="connsiteX6" fmla="*/ 4418196 w 5781632"/>
              <a:gd name="connsiteY6" fmla="*/ 495906 h 1124555"/>
              <a:gd name="connsiteX7" fmla="*/ 5781632 w 5781632"/>
              <a:gd name="connsiteY7" fmla="*/ 1124555 h 1124555"/>
              <a:gd name="connsiteX8" fmla="*/ 3658916 w 5781632"/>
              <a:gd name="connsiteY8" fmla="*/ 855133 h 1124555"/>
              <a:gd name="connsiteX9" fmla="*/ 1993404 w 5781632"/>
              <a:gd name="connsiteY9" fmla="*/ 912283 h 1124555"/>
              <a:gd name="connsiteX10" fmla="*/ 1087167 w 5781632"/>
              <a:gd name="connsiteY10" fmla="*/ 920448 h 1124555"/>
              <a:gd name="connsiteX11" fmla="*/ 376874 w 5781632"/>
              <a:gd name="connsiteY11" fmla="*/ 855134 h 1124555"/>
              <a:gd name="connsiteX12" fmla="*/ 1317 w 5781632"/>
              <a:gd name="connsiteY12" fmla="*/ 602040 h 1124555"/>
              <a:gd name="connsiteX0" fmla="*/ 4860 w 5785175"/>
              <a:gd name="connsiteY0" fmla="*/ 602040 h 1124555"/>
              <a:gd name="connsiteX1" fmla="*/ 192638 w 5785175"/>
              <a:gd name="connsiteY1" fmla="*/ 308126 h 1124555"/>
              <a:gd name="connsiteX2" fmla="*/ 560032 w 5785175"/>
              <a:gd name="connsiteY2" fmla="*/ 95854 h 1124555"/>
              <a:gd name="connsiteX3" fmla="*/ 1302981 w 5785175"/>
              <a:gd name="connsiteY3" fmla="*/ 6048 h 1124555"/>
              <a:gd name="connsiteX4" fmla="*/ 2266367 w 5785175"/>
              <a:gd name="connsiteY4" fmla="*/ 22376 h 1124555"/>
              <a:gd name="connsiteX5" fmla="*/ 3311396 w 5785175"/>
              <a:gd name="connsiteY5" fmla="*/ 169333 h 1124555"/>
              <a:gd name="connsiteX6" fmla="*/ 4421739 w 5785175"/>
              <a:gd name="connsiteY6" fmla="*/ 495906 h 1124555"/>
              <a:gd name="connsiteX7" fmla="*/ 5785175 w 5785175"/>
              <a:gd name="connsiteY7" fmla="*/ 1124555 h 1124555"/>
              <a:gd name="connsiteX8" fmla="*/ 3662459 w 5785175"/>
              <a:gd name="connsiteY8" fmla="*/ 855133 h 1124555"/>
              <a:gd name="connsiteX9" fmla="*/ 1996947 w 5785175"/>
              <a:gd name="connsiteY9" fmla="*/ 912283 h 1124555"/>
              <a:gd name="connsiteX10" fmla="*/ 1090710 w 5785175"/>
              <a:gd name="connsiteY10" fmla="*/ 920448 h 1124555"/>
              <a:gd name="connsiteX11" fmla="*/ 380417 w 5785175"/>
              <a:gd name="connsiteY11" fmla="*/ 855134 h 1124555"/>
              <a:gd name="connsiteX12" fmla="*/ 4860 w 5785175"/>
              <a:gd name="connsiteY12" fmla="*/ 602040 h 1124555"/>
              <a:gd name="connsiteX0" fmla="*/ 5163 w 5785478"/>
              <a:gd name="connsiteY0" fmla="*/ 595992 h 1118507"/>
              <a:gd name="connsiteX1" fmla="*/ 192941 w 5785478"/>
              <a:gd name="connsiteY1" fmla="*/ 302078 h 1118507"/>
              <a:gd name="connsiteX2" fmla="*/ 617485 w 5785478"/>
              <a:gd name="connsiteY2" fmla="*/ 48985 h 1118507"/>
              <a:gd name="connsiteX3" fmla="*/ 1303284 w 5785478"/>
              <a:gd name="connsiteY3" fmla="*/ 0 h 1118507"/>
              <a:gd name="connsiteX4" fmla="*/ 2266670 w 5785478"/>
              <a:gd name="connsiteY4" fmla="*/ 16328 h 1118507"/>
              <a:gd name="connsiteX5" fmla="*/ 3311699 w 5785478"/>
              <a:gd name="connsiteY5" fmla="*/ 163285 h 1118507"/>
              <a:gd name="connsiteX6" fmla="*/ 4422042 w 5785478"/>
              <a:gd name="connsiteY6" fmla="*/ 489858 h 1118507"/>
              <a:gd name="connsiteX7" fmla="*/ 5785478 w 5785478"/>
              <a:gd name="connsiteY7" fmla="*/ 1118507 h 1118507"/>
              <a:gd name="connsiteX8" fmla="*/ 3662762 w 5785478"/>
              <a:gd name="connsiteY8" fmla="*/ 849085 h 1118507"/>
              <a:gd name="connsiteX9" fmla="*/ 1997250 w 5785478"/>
              <a:gd name="connsiteY9" fmla="*/ 906235 h 1118507"/>
              <a:gd name="connsiteX10" fmla="*/ 1091013 w 5785478"/>
              <a:gd name="connsiteY10" fmla="*/ 914400 h 1118507"/>
              <a:gd name="connsiteX11" fmla="*/ 380720 w 5785478"/>
              <a:gd name="connsiteY11" fmla="*/ 849086 h 1118507"/>
              <a:gd name="connsiteX12" fmla="*/ 5163 w 5785478"/>
              <a:gd name="connsiteY12" fmla="*/ 595992 h 1118507"/>
              <a:gd name="connsiteX0" fmla="*/ 5163 w 5785478"/>
              <a:gd name="connsiteY0" fmla="*/ 644978 h 1167493"/>
              <a:gd name="connsiteX1" fmla="*/ 192941 w 5785478"/>
              <a:gd name="connsiteY1" fmla="*/ 351064 h 1167493"/>
              <a:gd name="connsiteX2" fmla="*/ 617485 w 5785478"/>
              <a:gd name="connsiteY2" fmla="*/ 97971 h 1167493"/>
              <a:gd name="connsiteX3" fmla="*/ 1303284 w 5785478"/>
              <a:gd name="connsiteY3" fmla="*/ 0 h 1167493"/>
              <a:gd name="connsiteX4" fmla="*/ 2266670 w 5785478"/>
              <a:gd name="connsiteY4" fmla="*/ 65314 h 1167493"/>
              <a:gd name="connsiteX5" fmla="*/ 3311699 w 5785478"/>
              <a:gd name="connsiteY5" fmla="*/ 212271 h 1167493"/>
              <a:gd name="connsiteX6" fmla="*/ 4422042 w 5785478"/>
              <a:gd name="connsiteY6" fmla="*/ 538844 h 1167493"/>
              <a:gd name="connsiteX7" fmla="*/ 5785478 w 5785478"/>
              <a:gd name="connsiteY7" fmla="*/ 1167493 h 1167493"/>
              <a:gd name="connsiteX8" fmla="*/ 3662762 w 5785478"/>
              <a:gd name="connsiteY8" fmla="*/ 898071 h 1167493"/>
              <a:gd name="connsiteX9" fmla="*/ 1997250 w 5785478"/>
              <a:gd name="connsiteY9" fmla="*/ 955221 h 1167493"/>
              <a:gd name="connsiteX10" fmla="*/ 1091013 w 5785478"/>
              <a:gd name="connsiteY10" fmla="*/ 963386 h 1167493"/>
              <a:gd name="connsiteX11" fmla="*/ 380720 w 5785478"/>
              <a:gd name="connsiteY11" fmla="*/ 898072 h 1167493"/>
              <a:gd name="connsiteX12" fmla="*/ 5163 w 5785478"/>
              <a:gd name="connsiteY12" fmla="*/ 644978 h 1167493"/>
              <a:gd name="connsiteX0" fmla="*/ 5163 w 5785478"/>
              <a:gd name="connsiteY0" fmla="*/ 646534 h 1169049"/>
              <a:gd name="connsiteX1" fmla="*/ 192941 w 5785478"/>
              <a:gd name="connsiteY1" fmla="*/ 352620 h 1169049"/>
              <a:gd name="connsiteX2" fmla="*/ 617485 w 5785478"/>
              <a:gd name="connsiteY2" fmla="*/ 99527 h 1169049"/>
              <a:gd name="connsiteX3" fmla="*/ 1303284 w 5785478"/>
              <a:gd name="connsiteY3" fmla="*/ 1556 h 1169049"/>
              <a:gd name="connsiteX4" fmla="*/ 2144206 w 5785478"/>
              <a:gd name="connsiteY4" fmla="*/ 42377 h 1169049"/>
              <a:gd name="connsiteX5" fmla="*/ 3311699 w 5785478"/>
              <a:gd name="connsiteY5" fmla="*/ 213827 h 1169049"/>
              <a:gd name="connsiteX6" fmla="*/ 4422042 w 5785478"/>
              <a:gd name="connsiteY6" fmla="*/ 540400 h 1169049"/>
              <a:gd name="connsiteX7" fmla="*/ 5785478 w 5785478"/>
              <a:gd name="connsiteY7" fmla="*/ 1169049 h 1169049"/>
              <a:gd name="connsiteX8" fmla="*/ 3662762 w 5785478"/>
              <a:gd name="connsiteY8" fmla="*/ 899627 h 1169049"/>
              <a:gd name="connsiteX9" fmla="*/ 1997250 w 5785478"/>
              <a:gd name="connsiteY9" fmla="*/ 956777 h 1169049"/>
              <a:gd name="connsiteX10" fmla="*/ 1091013 w 5785478"/>
              <a:gd name="connsiteY10" fmla="*/ 964942 h 1169049"/>
              <a:gd name="connsiteX11" fmla="*/ 380720 w 5785478"/>
              <a:gd name="connsiteY11" fmla="*/ 899628 h 1169049"/>
              <a:gd name="connsiteX12" fmla="*/ 5163 w 5785478"/>
              <a:gd name="connsiteY12" fmla="*/ 646534 h 1169049"/>
              <a:gd name="connsiteX0" fmla="*/ 5163 w 5785478"/>
              <a:gd name="connsiteY0" fmla="*/ 662442 h 1184957"/>
              <a:gd name="connsiteX1" fmla="*/ 192941 w 5785478"/>
              <a:gd name="connsiteY1" fmla="*/ 368528 h 1184957"/>
              <a:gd name="connsiteX2" fmla="*/ 617485 w 5785478"/>
              <a:gd name="connsiteY2" fmla="*/ 115435 h 1184957"/>
              <a:gd name="connsiteX3" fmla="*/ 1401256 w 5785478"/>
              <a:gd name="connsiteY3" fmla="*/ 1136 h 1184957"/>
              <a:gd name="connsiteX4" fmla="*/ 2144206 w 5785478"/>
              <a:gd name="connsiteY4" fmla="*/ 58285 h 1184957"/>
              <a:gd name="connsiteX5" fmla="*/ 3311699 w 5785478"/>
              <a:gd name="connsiteY5" fmla="*/ 229735 h 1184957"/>
              <a:gd name="connsiteX6" fmla="*/ 4422042 w 5785478"/>
              <a:gd name="connsiteY6" fmla="*/ 556308 h 1184957"/>
              <a:gd name="connsiteX7" fmla="*/ 5785478 w 5785478"/>
              <a:gd name="connsiteY7" fmla="*/ 1184957 h 1184957"/>
              <a:gd name="connsiteX8" fmla="*/ 3662762 w 5785478"/>
              <a:gd name="connsiteY8" fmla="*/ 915535 h 1184957"/>
              <a:gd name="connsiteX9" fmla="*/ 1997250 w 5785478"/>
              <a:gd name="connsiteY9" fmla="*/ 972685 h 1184957"/>
              <a:gd name="connsiteX10" fmla="*/ 1091013 w 5785478"/>
              <a:gd name="connsiteY10" fmla="*/ 980850 h 1184957"/>
              <a:gd name="connsiteX11" fmla="*/ 380720 w 5785478"/>
              <a:gd name="connsiteY11" fmla="*/ 915536 h 1184957"/>
              <a:gd name="connsiteX12" fmla="*/ 5163 w 5785478"/>
              <a:gd name="connsiteY12" fmla="*/ 662442 h 1184957"/>
              <a:gd name="connsiteX0" fmla="*/ 5163 w 5785478"/>
              <a:gd name="connsiteY0" fmla="*/ 662949 h 1185464"/>
              <a:gd name="connsiteX1" fmla="*/ 192941 w 5785478"/>
              <a:gd name="connsiteY1" fmla="*/ 369035 h 1185464"/>
              <a:gd name="connsiteX2" fmla="*/ 617485 w 5785478"/>
              <a:gd name="connsiteY2" fmla="*/ 115942 h 1185464"/>
              <a:gd name="connsiteX3" fmla="*/ 1401256 w 5785478"/>
              <a:gd name="connsiteY3" fmla="*/ 1643 h 1185464"/>
              <a:gd name="connsiteX4" fmla="*/ 2152370 w 5785478"/>
              <a:gd name="connsiteY4" fmla="*/ 50628 h 1185464"/>
              <a:gd name="connsiteX5" fmla="*/ 3311699 w 5785478"/>
              <a:gd name="connsiteY5" fmla="*/ 230242 h 1185464"/>
              <a:gd name="connsiteX6" fmla="*/ 4422042 w 5785478"/>
              <a:gd name="connsiteY6" fmla="*/ 556815 h 1185464"/>
              <a:gd name="connsiteX7" fmla="*/ 5785478 w 5785478"/>
              <a:gd name="connsiteY7" fmla="*/ 1185464 h 1185464"/>
              <a:gd name="connsiteX8" fmla="*/ 3662762 w 5785478"/>
              <a:gd name="connsiteY8" fmla="*/ 916042 h 1185464"/>
              <a:gd name="connsiteX9" fmla="*/ 1997250 w 5785478"/>
              <a:gd name="connsiteY9" fmla="*/ 973192 h 1185464"/>
              <a:gd name="connsiteX10" fmla="*/ 1091013 w 5785478"/>
              <a:gd name="connsiteY10" fmla="*/ 981357 h 1185464"/>
              <a:gd name="connsiteX11" fmla="*/ 380720 w 5785478"/>
              <a:gd name="connsiteY11" fmla="*/ 916043 h 1185464"/>
              <a:gd name="connsiteX12" fmla="*/ 5163 w 5785478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93707 w 5788172"/>
              <a:gd name="connsiteY10" fmla="*/ 981357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6666 w 5786981"/>
              <a:gd name="connsiteY0" fmla="*/ 66294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6294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73192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07877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E690504-B7FB-4217-8470-EC1DB9EB3C7B}"/>
              </a:ext>
            </a:extLst>
          </p:cNvPr>
          <p:cNvCxnSpPr>
            <a:cxnSpLocks/>
          </p:cNvCxnSpPr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F2E057-009E-4E8F-AC06-DF62F3097B9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780EDC-4287-4F20-A03C-AA77169F8D3B}"/>
              </a:ext>
            </a:extLst>
          </p:cNvPr>
          <p:cNvCxnSpPr>
            <a:cxnSpLocks/>
          </p:cNvCxnSpPr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DFF1A6-AD32-4808-AB5A-5A91CF1C0811}"/>
              </a:ext>
            </a:extLst>
          </p:cNvPr>
          <p:cNvCxnSpPr>
            <a:cxnSpLocks/>
          </p:cNvCxnSpPr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58012E80-E3BB-4F9F-A540-1A654FEACB11}"/>
              </a:ext>
            </a:extLst>
          </p:cNvPr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9F263B-80ED-44B5-89AE-14FDCDD0BD77}"/>
              </a:ext>
            </a:extLst>
          </p:cNvPr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16CD33-4E9C-46C3-8FFF-9BE0C23C9963}"/>
              </a:ext>
            </a:extLst>
          </p:cNvPr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C2E7E3E-78D4-4899-8C02-EB5C82C37CAC}"/>
              </a:ext>
            </a:extLst>
          </p:cNvPr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71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7</cp:revision>
  <dcterms:created xsi:type="dcterms:W3CDTF">2019-03-30T07:08:23Z</dcterms:created>
  <dcterms:modified xsi:type="dcterms:W3CDTF">2019-03-30T07:20:37Z</dcterms:modified>
</cp:coreProperties>
</file>