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309" r:id="rId22"/>
    <p:sldId id="275" r:id="rId23"/>
    <p:sldId id="310" r:id="rId24"/>
    <p:sldId id="27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8215D4C-0E38-41E2-89BB-C56B08715099}">
          <p14:sldIdLst>
            <p14:sldId id="257"/>
            <p14:sldId id="258"/>
            <p14:sldId id="259"/>
            <p14:sldId id="269"/>
            <p14:sldId id="260"/>
            <p14:sldId id="261"/>
            <p14:sldId id="262"/>
            <p14:sldId id="270"/>
            <p14:sldId id="263"/>
            <p14:sldId id="264"/>
            <p14:sldId id="266"/>
            <p14:sldId id="265"/>
            <p14:sldId id="300"/>
            <p14:sldId id="268"/>
            <p14:sldId id="267"/>
            <p14:sldId id="308"/>
            <p14:sldId id="271"/>
            <p14:sldId id="272"/>
            <p14:sldId id="273"/>
          </p14:sldIdLst>
        </p14:section>
        <p14:section name="タイトルなしのセクション" id="{C81A75F6-C9DC-4482-BF02-6B395673BEC9}">
          <p14:sldIdLst>
            <p14:sldId id="309"/>
          </p14:sldIdLst>
        </p14:section>
        <p14:section name="タイトルなしのセクション" id="{CAD59C08-AB74-4160-A57C-C20180D4F711}">
          <p14:sldIdLst>
            <p14:sldId id="275"/>
          </p14:sldIdLst>
        </p14:section>
        <p14:section name="タイトルなしのセクション" id="{31A4D7A8-CB64-4E7B-8769-1F836A38E9D8}">
          <p14:sldIdLst>
            <p14:sldId id="310"/>
          </p14:sldIdLst>
        </p14:section>
        <p14:section name="タイトルなしのセクション" id="{C1D7A281-1E17-4A74-B06C-BA90F3C73142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sp>
        <p:nvSpPr>
          <p:cNvPr id="6" name="テキスト ボックス 10">
            <a:extLst>
              <a:ext uri="{FF2B5EF4-FFF2-40B4-BE49-F238E27FC236}">
                <a16:creationId xmlns:a16="http://schemas.microsoft.com/office/drawing/2014/main" id="{17EC9F96-4D0F-4D49-9B38-CA6A5E03D2AC}"/>
              </a:ext>
            </a:extLst>
          </p:cNvPr>
          <p:cNvSpPr txBox="1"/>
          <p:nvPr/>
        </p:nvSpPr>
        <p:spPr>
          <a:xfrm>
            <a:off x="8365490" y="4116069"/>
            <a:ext cx="1562735" cy="433071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Aerodynamic forces are calculated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5D258A-E002-46EF-B10A-6996A7C6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8" y="825838"/>
            <a:ext cx="3321763" cy="2193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BF4478-2216-4F7F-BFB3-18CCC5E25075}"/>
              </a:ext>
            </a:extLst>
          </p:cNvPr>
          <p:cNvGrpSpPr/>
          <p:nvPr/>
        </p:nvGrpSpPr>
        <p:grpSpPr>
          <a:xfrm>
            <a:off x="199090" y="973976"/>
            <a:ext cx="5832162" cy="2612139"/>
            <a:chOff x="199090" y="973976"/>
            <a:chExt cx="5832162" cy="261213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F6E0F5F-6A9F-4E29-A0D1-24D86BC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86" y="1064663"/>
              <a:ext cx="3019785" cy="1993968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3DB4D37-A056-45EF-AA7B-5C626079A42E}"/>
                </a:ext>
              </a:extLst>
            </p:cNvPr>
            <p:cNvGrpSpPr/>
            <p:nvPr/>
          </p:nvGrpSpPr>
          <p:grpSpPr>
            <a:xfrm>
              <a:off x="199090" y="973976"/>
              <a:ext cx="5832162" cy="2612139"/>
              <a:chOff x="199090" y="973976"/>
              <a:chExt cx="5832162" cy="2612139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47177CF-27C3-4C9E-AB32-5767CFED7C98}"/>
                  </a:ext>
                </a:extLst>
              </p:cNvPr>
              <p:cNvSpPr txBox="1"/>
              <p:nvPr/>
            </p:nvSpPr>
            <p:spPr>
              <a:xfrm>
                <a:off x="199090" y="3120230"/>
                <a:ext cx="1353197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States of flight,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895728B2-26D9-4666-A704-50AAFD3D0AFC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1552287" y="2997549"/>
                <a:ext cx="276513" cy="355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05039F-427D-4E5F-86DC-5E7B8A6935BA}"/>
                  </a:ext>
                </a:extLst>
              </p:cNvPr>
              <p:cNvSpPr txBox="1"/>
              <p:nvPr/>
            </p:nvSpPr>
            <p:spPr>
              <a:xfrm>
                <a:off x="254410" y="990296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of ambient air,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20A8E21E-FE47-42A1-99A6-DB570F451DC4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399040" y="1223239"/>
                <a:ext cx="429760" cy="1102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27A7F0D-3DB3-4087-9948-DBED5AB97841}"/>
                  </a:ext>
                </a:extLst>
              </p:cNvPr>
              <p:cNvSpPr txBox="1"/>
              <p:nvPr/>
            </p:nvSpPr>
            <p:spPr>
              <a:xfrm>
                <a:off x="4916961" y="973976"/>
                <a:ext cx="1114291" cy="374699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Aerodynamic forces, output</a:t>
                </a:r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0FD4F1CA-1F7D-46FE-AC0D-010057EBC49D}"/>
                  </a:ext>
                </a:extLst>
              </p:cNvPr>
              <p:cNvSpPr/>
              <p:nvPr/>
            </p:nvSpPr>
            <p:spPr>
              <a:xfrm>
                <a:off x="4456244" y="1348676"/>
                <a:ext cx="393356" cy="993554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4C6E4D0-8232-4D53-9F6C-D302A1A8C7B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657027" y="1161326"/>
                <a:ext cx="259934" cy="1873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39A3DD51-85A2-465C-B8B8-8A41678343AC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3341952" y="1161326"/>
                <a:ext cx="1575009" cy="619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D7A875DC-97EF-4D42-960E-B79324EC0113}"/>
                  </a:ext>
                </a:extLst>
              </p:cNvPr>
              <p:cNvSpPr/>
              <p:nvPr/>
            </p:nvSpPr>
            <p:spPr>
              <a:xfrm>
                <a:off x="2856507" y="977720"/>
                <a:ext cx="500685" cy="398516"/>
              </a:xfrm>
              <a:custGeom>
                <a:avLst/>
                <a:gdLst>
                  <a:gd name="connsiteX0" fmla="*/ 0 w 1309816"/>
                  <a:gd name="connsiteY0" fmla="*/ 24714 h 2067698"/>
                  <a:gd name="connsiteX1" fmla="*/ 16476 w 1309816"/>
                  <a:gd name="connsiteY1" fmla="*/ 716692 h 2067698"/>
                  <a:gd name="connsiteX2" fmla="*/ 939114 w 1309816"/>
                  <a:gd name="connsiteY2" fmla="*/ 691979 h 2067698"/>
                  <a:gd name="connsiteX3" fmla="*/ 930876 w 1309816"/>
                  <a:gd name="connsiteY3" fmla="*/ 2067698 h 2067698"/>
                  <a:gd name="connsiteX4" fmla="*/ 1309816 w 1309816"/>
                  <a:gd name="connsiteY4" fmla="*/ 2067698 h 2067698"/>
                  <a:gd name="connsiteX5" fmla="*/ 1252151 w 1309816"/>
                  <a:gd name="connsiteY5" fmla="*/ 0 h 2067698"/>
                  <a:gd name="connsiteX6" fmla="*/ 0 w 1309816"/>
                  <a:gd name="connsiteY6" fmla="*/ 24714 h 2067698"/>
                  <a:gd name="connsiteX0-1" fmla="*/ 0 w 1309816"/>
                  <a:gd name="connsiteY0-2" fmla="*/ 24714 h 2067698"/>
                  <a:gd name="connsiteX1-3" fmla="*/ 16476 w 1309816"/>
                  <a:gd name="connsiteY1-4" fmla="*/ 716692 h 2067698"/>
                  <a:gd name="connsiteX2-5" fmla="*/ 749644 w 1309816"/>
                  <a:gd name="connsiteY2-6" fmla="*/ 658569 h 2067698"/>
                  <a:gd name="connsiteX3-7" fmla="*/ 930876 w 1309816"/>
                  <a:gd name="connsiteY3-8" fmla="*/ 2067698 h 2067698"/>
                  <a:gd name="connsiteX4-9" fmla="*/ 1309816 w 1309816"/>
                  <a:gd name="connsiteY4-10" fmla="*/ 2067698 h 2067698"/>
                  <a:gd name="connsiteX5-11" fmla="*/ 1252151 w 1309816"/>
                  <a:gd name="connsiteY5-12" fmla="*/ 0 h 2067698"/>
                  <a:gd name="connsiteX6-13" fmla="*/ 0 w 1309816"/>
                  <a:gd name="connsiteY6-14" fmla="*/ 24714 h 2067698"/>
                  <a:gd name="connsiteX0-15" fmla="*/ 0 w 1309816"/>
                  <a:gd name="connsiteY0-16" fmla="*/ 24714 h 3287163"/>
                  <a:gd name="connsiteX1-17" fmla="*/ 16476 w 1309816"/>
                  <a:gd name="connsiteY1-18" fmla="*/ 716692 h 3287163"/>
                  <a:gd name="connsiteX2-19" fmla="*/ 749644 w 1309816"/>
                  <a:gd name="connsiteY2-20" fmla="*/ 658569 h 3287163"/>
                  <a:gd name="connsiteX3-21" fmla="*/ 683741 w 1309816"/>
                  <a:gd name="connsiteY3-22" fmla="*/ 3287163 h 3287163"/>
                  <a:gd name="connsiteX4-23" fmla="*/ 1309816 w 1309816"/>
                  <a:gd name="connsiteY4-24" fmla="*/ 2067698 h 3287163"/>
                  <a:gd name="connsiteX5-25" fmla="*/ 1252151 w 1309816"/>
                  <a:gd name="connsiteY5-26" fmla="*/ 0 h 3287163"/>
                  <a:gd name="connsiteX6-27" fmla="*/ 0 w 1309816"/>
                  <a:gd name="connsiteY6-28" fmla="*/ 24714 h 3287163"/>
                  <a:gd name="connsiteX0-29" fmla="*/ 0 w 1252151"/>
                  <a:gd name="connsiteY0-30" fmla="*/ 24714 h 3287163"/>
                  <a:gd name="connsiteX1-31" fmla="*/ 16476 w 1252151"/>
                  <a:gd name="connsiteY1-32" fmla="*/ 716692 h 3287163"/>
                  <a:gd name="connsiteX2-33" fmla="*/ 749644 w 1252151"/>
                  <a:gd name="connsiteY2-34" fmla="*/ 658569 h 3287163"/>
                  <a:gd name="connsiteX3-35" fmla="*/ 683741 w 1252151"/>
                  <a:gd name="connsiteY3-36" fmla="*/ 3287163 h 3287163"/>
                  <a:gd name="connsiteX4-37" fmla="*/ 906162 w 1252151"/>
                  <a:gd name="connsiteY4-38" fmla="*/ 3245401 h 3287163"/>
                  <a:gd name="connsiteX5-39" fmla="*/ 1252151 w 1252151"/>
                  <a:gd name="connsiteY5-40" fmla="*/ 0 h 3287163"/>
                  <a:gd name="connsiteX6-41" fmla="*/ 0 w 1252151"/>
                  <a:gd name="connsiteY6-42" fmla="*/ 24714 h 3287163"/>
                  <a:gd name="connsiteX0-43" fmla="*/ 0 w 1252151"/>
                  <a:gd name="connsiteY0-44" fmla="*/ 24714 h 3287163"/>
                  <a:gd name="connsiteX1-45" fmla="*/ 16476 w 1252151"/>
                  <a:gd name="connsiteY1-46" fmla="*/ 716692 h 3287163"/>
                  <a:gd name="connsiteX2-47" fmla="*/ 749644 w 1252151"/>
                  <a:gd name="connsiteY2-48" fmla="*/ 658569 h 3287163"/>
                  <a:gd name="connsiteX3-49" fmla="*/ 683741 w 1252151"/>
                  <a:gd name="connsiteY3-50" fmla="*/ 3287163 h 3287163"/>
                  <a:gd name="connsiteX4-51" fmla="*/ 972065 w 1252151"/>
                  <a:gd name="connsiteY4-52" fmla="*/ 3153523 h 3287163"/>
                  <a:gd name="connsiteX5-53" fmla="*/ 1252151 w 1252151"/>
                  <a:gd name="connsiteY5-54" fmla="*/ 0 h 3287163"/>
                  <a:gd name="connsiteX6-55" fmla="*/ 0 w 1252151"/>
                  <a:gd name="connsiteY6-56" fmla="*/ 24714 h 3287163"/>
                  <a:gd name="connsiteX0-57" fmla="*/ 0 w 1252151"/>
                  <a:gd name="connsiteY0-58" fmla="*/ 24714 h 3170229"/>
                  <a:gd name="connsiteX1-59" fmla="*/ 16476 w 1252151"/>
                  <a:gd name="connsiteY1-60" fmla="*/ 716692 h 3170229"/>
                  <a:gd name="connsiteX2-61" fmla="*/ 749644 w 1252151"/>
                  <a:gd name="connsiteY2-62" fmla="*/ 658569 h 3170229"/>
                  <a:gd name="connsiteX3-63" fmla="*/ 683741 w 1252151"/>
                  <a:gd name="connsiteY3-64" fmla="*/ 3170229 h 3170229"/>
                  <a:gd name="connsiteX4-65" fmla="*/ 972065 w 1252151"/>
                  <a:gd name="connsiteY4-66" fmla="*/ 3153523 h 3170229"/>
                  <a:gd name="connsiteX5-67" fmla="*/ 1252151 w 1252151"/>
                  <a:gd name="connsiteY5-68" fmla="*/ 0 h 3170229"/>
                  <a:gd name="connsiteX6-69" fmla="*/ 0 w 1252151"/>
                  <a:gd name="connsiteY6-70" fmla="*/ 24714 h 3170229"/>
                  <a:gd name="connsiteX0-71" fmla="*/ 0 w 972065"/>
                  <a:gd name="connsiteY0-72" fmla="*/ 0 h 3145515"/>
                  <a:gd name="connsiteX1-73" fmla="*/ 16476 w 972065"/>
                  <a:gd name="connsiteY1-74" fmla="*/ 691978 h 3145515"/>
                  <a:gd name="connsiteX2-75" fmla="*/ 749644 w 972065"/>
                  <a:gd name="connsiteY2-76" fmla="*/ 633855 h 3145515"/>
                  <a:gd name="connsiteX3-77" fmla="*/ 683741 w 972065"/>
                  <a:gd name="connsiteY3-78" fmla="*/ 3145515 h 3145515"/>
                  <a:gd name="connsiteX4-79" fmla="*/ 972065 w 972065"/>
                  <a:gd name="connsiteY4-80" fmla="*/ 3128809 h 3145515"/>
                  <a:gd name="connsiteX5-81" fmla="*/ 922637 w 972065"/>
                  <a:gd name="connsiteY5-82" fmla="*/ 250919 h 3145515"/>
                  <a:gd name="connsiteX6-83" fmla="*/ 0 w 972065"/>
                  <a:gd name="connsiteY6-84" fmla="*/ 0 h 3145515"/>
                  <a:gd name="connsiteX0-85" fmla="*/ 0 w 972065"/>
                  <a:gd name="connsiteY0-86" fmla="*/ 0 h 3145515"/>
                  <a:gd name="connsiteX1-87" fmla="*/ 16476 w 972065"/>
                  <a:gd name="connsiteY1-88" fmla="*/ 691978 h 3145515"/>
                  <a:gd name="connsiteX2-89" fmla="*/ 708455 w 972065"/>
                  <a:gd name="connsiteY2-90" fmla="*/ 475157 h 3145515"/>
                  <a:gd name="connsiteX3-91" fmla="*/ 683741 w 972065"/>
                  <a:gd name="connsiteY3-92" fmla="*/ 3145515 h 3145515"/>
                  <a:gd name="connsiteX4-93" fmla="*/ 972065 w 972065"/>
                  <a:gd name="connsiteY4-94" fmla="*/ 3128809 h 3145515"/>
                  <a:gd name="connsiteX5-95" fmla="*/ 922637 w 972065"/>
                  <a:gd name="connsiteY5-96" fmla="*/ 250919 h 3145515"/>
                  <a:gd name="connsiteX6-97" fmla="*/ 0 w 972065"/>
                  <a:gd name="connsiteY6-98" fmla="*/ 0 h 3145515"/>
                  <a:gd name="connsiteX0-99" fmla="*/ 0 w 972065"/>
                  <a:gd name="connsiteY0-100" fmla="*/ 0 h 3145515"/>
                  <a:gd name="connsiteX1-101" fmla="*/ 65903 w 972065"/>
                  <a:gd name="connsiteY1-102" fmla="*/ 474812 h 3145515"/>
                  <a:gd name="connsiteX2-103" fmla="*/ 708455 w 972065"/>
                  <a:gd name="connsiteY2-104" fmla="*/ 475157 h 3145515"/>
                  <a:gd name="connsiteX3-105" fmla="*/ 683741 w 972065"/>
                  <a:gd name="connsiteY3-106" fmla="*/ 3145515 h 3145515"/>
                  <a:gd name="connsiteX4-107" fmla="*/ 972065 w 972065"/>
                  <a:gd name="connsiteY4-108" fmla="*/ 3128809 h 3145515"/>
                  <a:gd name="connsiteX5-109" fmla="*/ 922637 w 972065"/>
                  <a:gd name="connsiteY5-110" fmla="*/ 250919 h 3145515"/>
                  <a:gd name="connsiteX6-111" fmla="*/ 0 w 972065"/>
                  <a:gd name="connsiteY6-112" fmla="*/ 0 h 3145515"/>
                  <a:gd name="connsiteX0-113" fmla="*/ 49427 w 906162"/>
                  <a:gd name="connsiteY0-114" fmla="*/ 0 h 2919997"/>
                  <a:gd name="connsiteX1-115" fmla="*/ 0 w 906162"/>
                  <a:gd name="connsiteY1-116" fmla="*/ 249294 h 2919997"/>
                  <a:gd name="connsiteX2-117" fmla="*/ 642552 w 906162"/>
                  <a:gd name="connsiteY2-118" fmla="*/ 249639 h 2919997"/>
                  <a:gd name="connsiteX3-119" fmla="*/ 617838 w 906162"/>
                  <a:gd name="connsiteY3-120" fmla="*/ 2919997 h 2919997"/>
                  <a:gd name="connsiteX4-121" fmla="*/ 906162 w 906162"/>
                  <a:gd name="connsiteY4-122" fmla="*/ 2903291 h 2919997"/>
                  <a:gd name="connsiteX5-123" fmla="*/ 856734 w 906162"/>
                  <a:gd name="connsiteY5-124" fmla="*/ 25401 h 2919997"/>
                  <a:gd name="connsiteX6-125" fmla="*/ 49427 w 906162"/>
                  <a:gd name="connsiteY6-126" fmla="*/ 0 h 2919997"/>
                  <a:gd name="connsiteX0-127" fmla="*/ 0 w 906162"/>
                  <a:gd name="connsiteY0-128" fmla="*/ 0 h 2894940"/>
                  <a:gd name="connsiteX1-129" fmla="*/ 0 w 906162"/>
                  <a:gd name="connsiteY1-130" fmla="*/ 224237 h 2894940"/>
                  <a:gd name="connsiteX2-131" fmla="*/ 642552 w 906162"/>
                  <a:gd name="connsiteY2-132" fmla="*/ 224582 h 2894940"/>
                  <a:gd name="connsiteX3-133" fmla="*/ 617838 w 906162"/>
                  <a:gd name="connsiteY3-134" fmla="*/ 2894940 h 2894940"/>
                  <a:gd name="connsiteX4-135" fmla="*/ 906162 w 906162"/>
                  <a:gd name="connsiteY4-136" fmla="*/ 2878234 h 2894940"/>
                  <a:gd name="connsiteX5-137" fmla="*/ 856734 w 906162"/>
                  <a:gd name="connsiteY5-138" fmla="*/ 344 h 2894940"/>
                  <a:gd name="connsiteX6-139" fmla="*/ 0 w 906162"/>
                  <a:gd name="connsiteY6-140" fmla="*/ 0 h 2894940"/>
                  <a:gd name="connsiteX0-141" fmla="*/ 0 w 873211"/>
                  <a:gd name="connsiteY0-142" fmla="*/ 0 h 2894940"/>
                  <a:gd name="connsiteX1-143" fmla="*/ 0 w 873211"/>
                  <a:gd name="connsiteY1-144" fmla="*/ 224237 h 2894940"/>
                  <a:gd name="connsiteX2-145" fmla="*/ 642552 w 873211"/>
                  <a:gd name="connsiteY2-146" fmla="*/ 224582 h 2894940"/>
                  <a:gd name="connsiteX3-147" fmla="*/ 617838 w 873211"/>
                  <a:gd name="connsiteY3-148" fmla="*/ 2894940 h 2894940"/>
                  <a:gd name="connsiteX4-149" fmla="*/ 873211 w 873211"/>
                  <a:gd name="connsiteY4-150" fmla="*/ 2878234 h 2894940"/>
                  <a:gd name="connsiteX5-151" fmla="*/ 856734 w 873211"/>
                  <a:gd name="connsiteY5-152" fmla="*/ 344 h 2894940"/>
                  <a:gd name="connsiteX6-153" fmla="*/ 0 w 873211"/>
                  <a:gd name="connsiteY6-154" fmla="*/ 0 h 2894940"/>
                  <a:gd name="connsiteX0-155" fmla="*/ 0 w 873211"/>
                  <a:gd name="connsiteY0-156" fmla="*/ 0 h 2886587"/>
                  <a:gd name="connsiteX1-157" fmla="*/ 0 w 873211"/>
                  <a:gd name="connsiteY1-158" fmla="*/ 224237 h 2886587"/>
                  <a:gd name="connsiteX2-159" fmla="*/ 642552 w 873211"/>
                  <a:gd name="connsiteY2-160" fmla="*/ 224582 h 2886587"/>
                  <a:gd name="connsiteX3-161" fmla="*/ 650790 w 873211"/>
                  <a:gd name="connsiteY3-162" fmla="*/ 2886587 h 2886587"/>
                  <a:gd name="connsiteX4-163" fmla="*/ 873211 w 873211"/>
                  <a:gd name="connsiteY4-164" fmla="*/ 2878234 h 2886587"/>
                  <a:gd name="connsiteX5-165" fmla="*/ 856734 w 873211"/>
                  <a:gd name="connsiteY5-166" fmla="*/ 344 h 2886587"/>
                  <a:gd name="connsiteX6-167" fmla="*/ 0 w 873211"/>
                  <a:gd name="connsiteY6-168" fmla="*/ 0 h 2886587"/>
                  <a:gd name="connsiteX0-169" fmla="*/ 0 w 873211"/>
                  <a:gd name="connsiteY0-170" fmla="*/ 0 h 2886587"/>
                  <a:gd name="connsiteX1-171" fmla="*/ 0 w 873211"/>
                  <a:gd name="connsiteY1-172" fmla="*/ 224237 h 2886587"/>
                  <a:gd name="connsiteX2-173" fmla="*/ 650790 w 873211"/>
                  <a:gd name="connsiteY2-174" fmla="*/ 273569 h 2886587"/>
                  <a:gd name="connsiteX3-175" fmla="*/ 650790 w 873211"/>
                  <a:gd name="connsiteY3-176" fmla="*/ 2886587 h 2886587"/>
                  <a:gd name="connsiteX4-177" fmla="*/ 873211 w 873211"/>
                  <a:gd name="connsiteY4-178" fmla="*/ 2878234 h 2886587"/>
                  <a:gd name="connsiteX5-179" fmla="*/ 856734 w 873211"/>
                  <a:gd name="connsiteY5-180" fmla="*/ 344 h 2886587"/>
                  <a:gd name="connsiteX6-181" fmla="*/ 0 w 873211"/>
                  <a:gd name="connsiteY6-182" fmla="*/ 0 h 2886587"/>
                  <a:gd name="connsiteX0-183" fmla="*/ 8238 w 881449"/>
                  <a:gd name="connsiteY0-184" fmla="*/ 0 h 2886587"/>
                  <a:gd name="connsiteX1-185" fmla="*/ 0 w 881449"/>
                  <a:gd name="connsiteY1-186" fmla="*/ 297717 h 2886587"/>
                  <a:gd name="connsiteX2-187" fmla="*/ 659028 w 881449"/>
                  <a:gd name="connsiteY2-188" fmla="*/ 273569 h 2886587"/>
                  <a:gd name="connsiteX3-189" fmla="*/ 659028 w 881449"/>
                  <a:gd name="connsiteY3-190" fmla="*/ 2886587 h 2886587"/>
                  <a:gd name="connsiteX4-191" fmla="*/ 881449 w 881449"/>
                  <a:gd name="connsiteY4-192" fmla="*/ 2878234 h 2886587"/>
                  <a:gd name="connsiteX5-193" fmla="*/ 864972 w 881449"/>
                  <a:gd name="connsiteY5-194" fmla="*/ 344 h 2886587"/>
                  <a:gd name="connsiteX6-195" fmla="*/ 8238 w 881449"/>
                  <a:gd name="connsiteY6-196" fmla="*/ 0 h 2886587"/>
                  <a:gd name="connsiteX0-197" fmla="*/ 8238 w 881449"/>
                  <a:gd name="connsiteY0-198" fmla="*/ 0 h 2886587"/>
                  <a:gd name="connsiteX1-199" fmla="*/ 0 w 881449"/>
                  <a:gd name="connsiteY1-200" fmla="*/ 297717 h 2886587"/>
                  <a:gd name="connsiteX2-201" fmla="*/ 659028 w 881449"/>
                  <a:gd name="connsiteY2-202" fmla="*/ 273569 h 2886587"/>
                  <a:gd name="connsiteX3-203" fmla="*/ 659028 w 881449"/>
                  <a:gd name="connsiteY3-204" fmla="*/ 2886587 h 2886587"/>
                  <a:gd name="connsiteX4-205" fmla="*/ 881449 w 881449"/>
                  <a:gd name="connsiteY4-206" fmla="*/ 2878234 h 2886587"/>
                  <a:gd name="connsiteX5-207" fmla="*/ 864972 w 881449"/>
                  <a:gd name="connsiteY5-208" fmla="*/ 344 h 2886587"/>
                  <a:gd name="connsiteX6-209" fmla="*/ 8238 w 881449"/>
                  <a:gd name="connsiteY6-210" fmla="*/ 0 h 2886587"/>
                  <a:gd name="connsiteX0-211" fmla="*/ 8238 w 881449"/>
                  <a:gd name="connsiteY0-212" fmla="*/ 0 h 2886587"/>
                  <a:gd name="connsiteX1-213" fmla="*/ 0 w 881449"/>
                  <a:gd name="connsiteY1-214" fmla="*/ 265059 h 2886587"/>
                  <a:gd name="connsiteX2-215" fmla="*/ 659028 w 881449"/>
                  <a:gd name="connsiteY2-216" fmla="*/ 273569 h 2886587"/>
                  <a:gd name="connsiteX3-217" fmla="*/ 659028 w 881449"/>
                  <a:gd name="connsiteY3-218" fmla="*/ 2886587 h 2886587"/>
                  <a:gd name="connsiteX4-219" fmla="*/ 881449 w 881449"/>
                  <a:gd name="connsiteY4-220" fmla="*/ 2878234 h 2886587"/>
                  <a:gd name="connsiteX5-221" fmla="*/ 864972 w 881449"/>
                  <a:gd name="connsiteY5-222" fmla="*/ 344 h 2886587"/>
                  <a:gd name="connsiteX6-223" fmla="*/ 8238 w 881449"/>
                  <a:gd name="connsiteY6-224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864972 w 1154341"/>
                  <a:gd name="connsiteY5" fmla="*/ 344 h 2886587"/>
                  <a:gd name="connsiteX6" fmla="*/ 8238 w 1154341"/>
                  <a:gd name="connsiteY6" fmla="*/ 0 h 2886587"/>
                  <a:gd name="connsiteX0" fmla="*/ 8238 w 1154341"/>
                  <a:gd name="connsiteY0" fmla="*/ 0 h 2886587"/>
                  <a:gd name="connsiteX1" fmla="*/ 0 w 1154341"/>
                  <a:gd name="connsiteY1" fmla="*/ 265059 h 2886587"/>
                  <a:gd name="connsiteX2" fmla="*/ 659028 w 1154341"/>
                  <a:gd name="connsiteY2" fmla="*/ 273569 h 2886587"/>
                  <a:gd name="connsiteX3" fmla="*/ 659028 w 1154341"/>
                  <a:gd name="connsiteY3" fmla="*/ 2886587 h 2886587"/>
                  <a:gd name="connsiteX4" fmla="*/ 1154341 w 1154341"/>
                  <a:gd name="connsiteY4" fmla="*/ 2867276 h 2886587"/>
                  <a:gd name="connsiteX5" fmla="*/ 1106377 w 1154341"/>
                  <a:gd name="connsiteY5" fmla="*/ 11302 h 2886587"/>
                  <a:gd name="connsiteX6" fmla="*/ 8238 w 1154341"/>
                  <a:gd name="connsiteY6" fmla="*/ 0 h 2886587"/>
                  <a:gd name="connsiteX0" fmla="*/ 1106377 w 1154341"/>
                  <a:gd name="connsiteY0" fmla="*/ 0 h 2875285"/>
                  <a:gd name="connsiteX1" fmla="*/ 0 w 1154341"/>
                  <a:gd name="connsiteY1" fmla="*/ 253757 h 2875285"/>
                  <a:gd name="connsiteX2" fmla="*/ 659028 w 1154341"/>
                  <a:gd name="connsiteY2" fmla="*/ 262267 h 2875285"/>
                  <a:gd name="connsiteX3" fmla="*/ 659028 w 1154341"/>
                  <a:gd name="connsiteY3" fmla="*/ 2875285 h 2875285"/>
                  <a:gd name="connsiteX4" fmla="*/ 1154341 w 1154341"/>
                  <a:gd name="connsiteY4" fmla="*/ 2855974 h 2875285"/>
                  <a:gd name="connsiteX5" fmla="*/ 1106377 w 1154341"/>
                  <a:gd name="connsiteY5" fmla="*/ 0 h 2875285"/>
                  <a:gd name="connsiteX0" fmla="*/ 447349 w 495313"/>
                  <a:gd name="connsiteY0" fmla="*/ 0 h 2875285"/>
                  <a:gd name="connsiteX1" fmla="*/ 0 w 495313"/>
                  <a:gd name="connsiteY1" fmla="*/ 262267 h 2875285"/>
                  <a:gd name="connsiteX2" fmla="*/ 0 w 495313"/>
                  <a:gd name="connsiteY2" fmla="*/ 2875285 h 2875285"/>
                  <a:gd name="connsiteX3" fmla="*/ 495313 w 495313"/>
                  <a:gd name="connsiteY3" fmla="*/ 2855974 h 2875285"/>
                  <a:gd name="connsiteX4" fmla="*/ 447349 w 495313"/>
                  <a:gd name="connsiteY4" fmla="*/ 0 h 2875285"/>
                  <a:gd name="connsiteX0" fmla="*/ 583795 w 584014"/>
                  <a:gd name="connsiteY0" fmla="*/ 154143 h 2613018"/>
                  <a:gd name="connsiteX1" fmla="*/ 0 w 584014"/>
                  <a:gd name="connsiteY1" fmla="*/ 0 h 2613018"/>
                  <a:gd name="connsiteX2" fmla="*/ 0 w 584014"/>
                  <a:gd name="connsiteY2" fmla="*/ 2613018 h 2613018"/>
                  <a:gd name="connsiteX3" fmla="*/ 495313 w 584014"/>
                  <a:gd name="connsiteY3" fmla="*/ 2593707 h 2613018"/>
                  <a:gd name="connsiteX4" fmla="*/ 583795 w 584014"/>
                  <a:gd name="connsiteY4" fmla="*/ 154143 h 2613018"/>
                  <a:gd name="connsiteX0" fmla="*/ 583795 w 584014"/>
                  <a:gd name="connsiteY0" fmla="*/ 0 h 2458875"/>
                  <a:gd name="connsiteX1" fmla="*/ 31488 w 584014"/>
                  <a:gd name="connsiteY1" fmla="*/ 108853 h 2458875"/>
                  <a:gd name="connsiteX2" fmla="*/ 0 w 584014"/>
                  <a:gd name="connsiteY2" fmla="*/ 2458875 h 2458875"/>
                  <a:gd name="connsiteX3" fmla="*/ 495313 w 584014"/>
                  <a:gd name="connsiteY3" fmla="*/ 2439564 h 2458875"/>
                  <a:gd name="connsiteX4" fmla="*/ 583795 w 584014"/>
                  <a:gd name="connsiteY4" fmla="*/ 0 h 2458875"/>
                  <a:gd name="connsiteX0" fmla="*/ 583795 w 584070"/>
                  <a:gd name="connsiteY0" fmla="*/ 0 h 2458875"/>
                  <a:gd name="connsiteX1" fmla="*/ 31488 w 584070"/>
                  <a:gd name="connsiteY1" fmla="*/ 108853 h 2458875"/>
                  <a:gd name="connsiteX2" fmla="*/ 0 w 584070"/>
                  <a:gd name="connsiteY2" fmla="*/ 2458875 h 2458875"/>
                  <a:gd name="connsiteX3" fmla="*/ 516305 w 584070"/>
                  <a:gd name="connsiteY3" fmla="*/ 1464289 h 2458875"/>
                  <a:gd name="connsiteX4" fmla="*/ 583795 w 584070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16305 w 583795"/>
                  <a:gd name="connsiteY3" fmla="*/ 1464289 h 2458875"/>
                  <a:gd name="connsiteX4" fmla="*/ 583795 w 583795"/>
                  <a:gd name="connsiteY4" fmla="*/ 0 h 2458875"/>
                  <a:gd name="connsiteX0" fmla="*/ 583795 w 583795"/>
                  <a:gd name="connsiteY0" fmla="*/ 0 h 2458875"/>
                  <a:gd name="connsiteX1" fmla="*/ 31488 w 583795"/>
                  <a:gd name="connsiteY1" fmla="*/ 108853 h 2458875"/>
                  <a:gd name="connsiteX2" fmla="*/ 0 w 583795"/>
                  <a:gd name="connsiteY2" fmla="*/ 2458875 h 2458875"/>
                  <a:gd name="connsiteX3" fmla="*/ 568784 w 583795"/>
                  <a:gd name="connsiteY3" fmla="*/ 1464289 h 2458875"/>
                  <a:gd name="connsiteX4" fmla="*/ 583795 w 583795"/>
                  <a:gd name="connsiteY4" fmla="*/ 0 h 2458875"/>
                  <a:gd name="connsiteX0" fmla="*/ 552307 w 552307"/>
                  <a:gd name="connsiteY0" fmla="*/ 0 h 1516474"/>
                  <a:gd name="connsiteX1" fmla="*/ 0 w 552307"/>
                  <a:gd name="connsiteY1" fmla="*/ 108853 h 1516474"/>
                  <a:gd name="connsiteX2" fmla="*/ 10495 w 552307"/>
                  <a:gd name="connsiteY2" fmla="*/ 1516474 h 1516474"/>
                  <a:gd name="connsiteX3" fmla="*/ 537296 w 552307"/>
                  <a:gd name="connsiteY3" fmla="*/ 1464289 h 1516474"/>
                  <a:gd name="connsiteX4" fmla="*/ 552307 w 552307"/>
                  <a:gd name="connsiteY4" fmla="*/ 0 h 1516474"/>
                  <a:gd name="connsiteX0" fmla="*/ 541811 w 541811"/>
                  <a:gd name="connsiteY0" fmla="*/ 0 h 1428809"/>
                  <a:gd name="connsiteX1" fmla="*/ 0 w 541811"/>
                  <a:gd name="connsiteY1" fmla="*/ 21188 h 1428809"/>
                  <a:gd name="connsiteX2" fmla="*/ 10495 w 541811"/>
                  <a:gd name="connsiteY2" fmla="*/ 1428809 h 1428809"/>
                  <a:gd name="connsiteX3" fmla="*/ 537296 w 541811"/>
                  <a:gd name="connsiteY3" fmla="*/ 1376624 h 1428809"/>
                  <a:gd name="connsiteX4" fmla="*/ 541811 w 541811"/>
                  <a:gd name="connsiteY4" fmla="*/ 0 h 142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1" h="1428809">
                    <a:moveTo>
                      <a:pt x="541811" y="0"/>
                    </a:moveTo>
                    <a:lnTo>
                      <a:pt x="0" y="21188"/>
                    </a:lnTo>
                    <a:cubicBezTo>
                      <a:pt x="3498" y="490395"/>
                      <a:pt x="6997" y="959602"/>
                      <a:pt x="10495" y="1428809"/>
                    </a:cubicBezTo>
                    <a:lnTo>
                      <a:pt x="537296" y="1376624"/>
                    </a:lnTo>
                    <a:cubicBezTo>
                      <a:pt x="531804" y="417327"/>
                      <a:pt x="505320" y="992172"/>
                      <a:pt x="541811" y="0"/>
                    </a:cubicBezTo>
                    <a:close/>
                  </a:path>
                </a:pathLst>
              </a:custGeom>
              <a:solidFill>
                <a:srgbClr val="FFFF00">
                  <a:alpha val="30196"/>
                </a:srgbClr>
              </a:solidFill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ECE76212-76F3-4CE8-981B-F90E84B51352}"/>
              </a:ext>
            </a:extLst>
          </p:cNvPr>
          <p:cNvSpPr/>
          <p:nvPr/>
        </p:nvSpPr>
        <p:spPr>
          <a:xfrm rot="5692457">
            <a:off x="5020271" y="4018432"/>
            <a:ext cx="1366280" cy="284905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7765F-AF12-449A-87C3-FBB77F32D1F1}"/>
              </a:ext>
            </a:extLst>
          </p:cNvPr>
          <p:cNvSpPr/>
          <p:nvPr/>
        </p:nvSpPr>
        <p:spPr>
          <a:xfrm rot="228464">
            <a:off x="7932916" y="3304181"/>
            <a:ext cx="1392368" cy="35942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54C8F-25A1-404F-9F14-4DE6BBD2CC7F}"/>
              </a:ext>
            </a:extLst>
          </p:cNvPr>
          <p:cNvSpPr/>
          <p:nvPr/>
        </p:nvSpPr>
        <p:spPr>
          <a:xfrm rot="218923">
            <a:off x="5123493" y="2576316"/>
            <a:ext cx="2782481" cy="903918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7B0392C-B083-4B5B-B28D-BCA1DD567422}"/>
              </a:ext>
            </a:extLst>
          </p:cNvPr>
          <p:cNvSpPr/>
          <p:nvPr/>
        </p:nvSpPr>
        <p:spPr>
          <a:xfrm rot="340145">
            <a:off x="3667371" y="3049128"/>
            <a:ext cx="5463307" cy="713353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91CE01-4F31-48F7-9B2B-B8BB26D75689}"/>
              </a:ext>
            </a:extLst>
          </p:cNvPr>
          <p:cNvSpPr/>
          <p:nvPr/>
        </p:nvSpPr>
        <p:spPr>
          <a:xfrm rot="211332">
            <a:off x="8098911" y="2841331"/>
            <a:ext cx="914865" cy="788499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F3B1A6-19BE-4D54-9CA4-7546B2539237}"/>
              </a:ext>
            </a:extLst>
          </p:cNvPr>
          <p:cNvSpPr/>
          <p:nvPr/>
        </p:nvSpPr>
        <p:spPr>
          <a:xfrm rot="177260">
            <a:off x="7966674" y="3715775"/>
            <a:ext cx="1295390" cy="38992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8" name="Can 15">
            <a:extLst>
              <a:ext uri="{FF2B5EF4-FFF2-40B4-BE49-F238E27FC236}">
                <a16:creationId xmlns:a16="http://schemas.microsoft.com/office/drawing/2014/main" id="{2B96E8BD-AA99-43C9-A838-4F5A6FCF5982}"/>
              </a:ext>
            </a:extLst>
          </p:cNvPr>
          <p:cNvSpPr/>
          <p:nvPr/>
        </p:nvSpPr>
        <p:spPr>
          <a:xfrm rot="16545242">
            <a:off x="6231141" y="3786628"/>
            <a:ext cx="361498" cy="671841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D03D9-9AF0-43E0-9E62-C652DE176C18}"/>
              </a:ext>
            </a:extLst>
          </p:cNvPr>
          <p:cNvSpPr/>
          <p:nvPr/>
        </p:nvSpPr>
        <p:spPr>
          <a:xfrm rot="332383">
            <a:off x="5510172" y="3536695"/>
            <a:ext cx="2212222" cy="88810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7CC5A-C579-4FD4-96B6-D22E8A781B14}"/>
              </a:ext>
            </a:extLst>
          </p:cNvPr>
          <p:cNvSpPr/>
          <p:nvPr/>
        </p:nvSpPr>
        <p:spPr>
          <a:xfrm rot="11111598">
            <a:off x="4777743" y="3247607"/>
            <a:ext cx="976487" cy="309902"/>
          </a:xfrm>
          <a:prstGeom prst="rightArrow">
            <a:avLst>
              <a:gd name="adj1" fmla="val 50000"/>
              <a:gd name="adj2" fmla="val 12669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639B0A-1352-4B75-9B1C-B0704F1F778B}"/>
              </a:ext>
            </a:extLst>
          </p:cNvPr>
          <p:cNvGrpSpPr/>
          <p:nvPr/>
        </p:nvGrpSpPr>
        <p:grpSpPr>
          <a:xfrm>
            <a:off x="5536409" y="3230003"/>
            <a:ext cx="448272" cy="448732"/>
            <a:chOff x="921989" y="2653352"/>
            <a:chExt cx="493099" cy="493604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5E97952-0580-4D78-8E9F-E70246D6FFFE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81860E49-3B3B-4472-83F9-D172D14CCE58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部分円 15">
              <a:extLst>
                <a:ext uri="{FF2B5EF4-FFF2-40B4-BE49-F238E27FC236}">
                  <a16:creationId xmlns:a16="http://schemas.microsoft.com/office/drawing/2014/main" id="{BCDDB8B5-7E8A-4070-BE6E-0B50A2BC8249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6A698D9-8F28-45B3-94AA-DF3342E05701}"/>
              </a:ext>
            </a:extLst>
          </p:cNvPr>
          <p:cNvCxnSpPr>
            <a:cxnSpLocks/>
          </p:cNvCxnSpPr>
          <p:nvPr/>
        </p:nvCxnSpPr>
        <p:spPr>
          <a:xfrm flipV="1">
            <a:off x="2003374" y="3460672"/>
            <a:ext cx="3764085" cy="40914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A1385-1055-4735-8A22-4045F5F27426}"/>
              </a:ext>
            </a:extLst>
          </p:cNvPr>
          <p:cNvCxnSpPr>
            <a:cxnSpLocks/>
          </p:cNvCxnSpPr>
          <p:nvPr/>
        </p:nvCxnSpPr>
        <p:spPr>
          <a:xfrm flipV="1">
            <a:off x="2650309" y="3611908"/>
            <a:ext cx="1619938" cy="184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13E038-A0CA-47CC-B3E5-9E7DF0A45220}"/>
              </a:ext>
            </a:extLst>
          </p:cNvPr>
          <p:cNvCxnSpPr>
            <a:cxnSpLocks/>
          </p:cNvCxnSpPr>
          <p:nvPr/>
        </p:nvCxnSpPr>
        <p:spPr>
          <a:xfrm>
            <a:off x="2049665" y="3108893"/>
            <a:ext cx="4220757" cy="40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9603807C-37A2-474A-B6F0-50E6738E379B}"/>
              </a:ext>
            </a:extLst>
          </p:cNvPr>
          <p:cNvSpPr txBox="1"/>
          <p:nvPr/>
        </p:nvSpPr>
        <p:spPr>
          <a:xfrm>
            <a:off x="4883270" y="3684308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Fx</a:t>
            </a:r>
            <a:endParaRPr lang="en-US" sz="1400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6584ECAF-BABE-48B7-88EE-DC86EB31BE3F}"/>
              </a:ext>
            </a:extLst>
          </p:cNvPr>
          <p:cNvSpPr txBox="1"/>
          <p:nvPr/>
        </p:nvSpPr>
        <p:spPr>
          <a:xfrm>
            <a:off x="2135671" y="3492123"/>
            <a:ext cx="67975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alpha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94D4196-AD9F-457E-9698-6897C7175232}"/>
              </a:ext>
            </a:extLst>
          </p:cNvPr>
          <p:cNvSpPr/>
          <p:nvPr/>
        </p:nvSpPr>
        <p:spPr>
          <a:xfrm>
            <a:off x="2709257" y="3189606"/>
            <a:ext cx="67796" cy="55761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19C138-8F8F-42AD-8DD1-F23F2E7D8221}"/>
              </a:ext>
            </a:extLst>
          </p:cNvPr>
          <p:cNvCxnSpPr>
            <a:cxnSpLocks/>
          </p:cNvCxnSpPr>
          <p:nvPr/>
        </p:nvCxnSpPr>
        <p:spPr>
          <a:xfrm flipH="1" flipV="1">
            <a:off x="3946900" y="3306572"/>
            <a:ext cx="746401" cy="459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64E2CC8B-9109-45A8-AA2C-C1F8DBA87669}"/>
              </a:ext>
            </a:extLst>
          </p:cNvPr>
          <p:cNvSpPr txBox="1"/>
          <p:nvPr/>
        </p:nvSpPr>
        <p:spPr>
          <a:xfrm>
            <a:off x="4374996" y="3020557"/>
            <a:ext cx="327611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EA4BE7FF-68F6-4D21-9237-A55DA6BAB26B}"/>
              </a:ext>
            </a:extLst>
          </p:cNvPr>
          <p:cNvSpPr txBox="1"/>
          <p:nvPr/>
        </p:nvSpPr>
        <p:spPr>
          <a:xfrm>
            <a:off x="5776390" y="4575931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Fz</a:t>
            </a:r>
            <a:endParaRPr lang="en-US" sz="1400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7D6D095-7979-4DFB-8E0B-E683186A4ED5}"/>
              </a:ext>
            </a:extLst>
          </p:cNvPr>
          <p:cNvSpPr/>
          <p:nvPr/>
        </p:nvSpPr>
        <p:spPr>
          <a:xfrm rot="788278">
            <a:off x="3014917" y="2882621"/>
            <a:ext cx="150843" cy="632916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26" h="244017">
                <a:moveTo>
                  <a:pt x="22867" y="0"/>
                </a:moveTo>
                <a:cubicBezTo>
                  <a:pt x="19702" y="11195"/>
                  <a:pt x="5745" y="49860"/>
                  <a:pt x="1804" y="72194"/>
                </a:cubicBezTo>
                <a:cubicBezTo>
                  <a:pt x="-2137" y="94529"/>
                  <a:pt x="967" y="133416"/>
                  <a:pt x="5446" y="161635"/>
                </a:cubicBezTo>
                <a:cubicBezTo>
                  <a:pt x="6760" y="201049"/>
                  <a:pt x="17717" y="212486"/>
                  <a:pt x="32826" y="244017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37C9440-476B-4C38-819B-BF4C7F4FF31F}"/>
              </a:ext>
            </a:extLst>
          </p:cNvPr>
          <p:cNvSpPr txBox="1"/>
          <p:nvPr/>
        </p:nvSpPr>
        <p:spPr>
          <a:xfrm>
            <a:off x="2749246" y="265089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ECEB86B6-EF72-4A57-AC70-BB5B33807C99}"/>
              </a:ext>
            </a:extLst>
          </p:cNvPr>
          <p:cNvSpPr/>
          <p:nvPr/>
        </p:nvSpPr>
        <p:spPr>
          <a:xfrm rot="11528136">
            <a:off x="3359451" y="2363725"/>
            <a:ext cx="419595" cy="1562695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91D43F8D-A22A-4927-B7DA-7939361AB9F6}"/>
              </a:ext>
            </a:extLst>
          </p:cNvPr>
          <p:cNvSpPr txBox="1"/>
          <p:nvPr/>
        </p:nvSpPr>
        <p:spPr>
          <a:xfrm>
            <a:off x="3259614" y="2270363"/>
            <a:ext cx="28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CFCEDF1-1E06-40DA-A893-35AEEF837285}"/>
              </a:ext>
            </a:extLst>
          </p:cNvPr>
          <p:cNvCxnSpPr>
            <a:cxnSpLocks/>
          </p:cNvCxnSpPr>
          <p:nvPr/>
        </p:nvCxnSpPr>
        <p:spPr>
          <a:xfrm flipH="1">
            <a:off x="5624282" y="3011573"/>
            <a:ext cx="181608" cy="2107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226DC0-6B0A-469D-A5BC-670939842703}"/>
              </a:ext>
            </a:extLst>
          </p:cNvPr>
          <p:cNvCxnSpPr>
            <a:cxnSpLocks/>
          </p:cNvCxnSpPr>
          <p:nvPr/>
        </p:nvCxnSpPr>
        <p:spPr>
          <a:xfrm>
            <a:off x="1527730" y="3428967"/>
            <a:ext cx="4374169" cy="37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BAC7575C-A6CC-4417-BC60-34068D26A54D}"/>
              </a:ext>
            </a:extLst>
          </p:cNvPr>
          <p:cNvSpPr/>
          <p:nvPr/>
        </p:nvSpPr>
        <p:spPr>
          <a:xfrm>
            <a:off x="2448840" y="3171494"/>
            <a:ext cx="42095" cy="236482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6" h="236482">
                <a:moveTo>
                  <a:pt x="23743" y="0"/>
                </a:moveTo>
                <a:cubicBezTo>
                  <a:pt x="11262" y="47296"/>
                  <a:pt x="-1219" y="94593"/>
                  <a:pt x="95" y="134007"/>
                </a:cubicBezTo>
                <a:cubicBezTo>
                  <a:pt x="1409" y="173421"/>
                  <a:pt x="16517" y="204951"/>
                  <a:pt x="31626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A20D35E6-0241-4B2F-95E6-EA9689ECE686}"/>
              </a:ext>
            </a:extLst>
          </p:cNvPr>
          <p:cNvSpPr txBox="1"/>
          <p:nvPr/>
        </p:nvSpPr>
        <p:spPr>
          <a:xfrm>
            <a:off x="1813420" y="3108755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theta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D92C288-A135-4F8F-B694-5188F33ABA32}"/>
              </a:ext>
            </a:extLst>
          </p:cNvPr>
          <p:cNvCxnSpPr>
            <a:cxnSpLocks/>
          </p:cNvCxnSpPr>
          <p:nvPr/>
        </p:nvCxnSpPr>
        <p:spPr>
          <a:xfrm flipH="1">
            <a:off x="5821385" y="1679395"/>
            <a:ext cx="38649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08E4860-E298-481E-BFEE-91886BB0BEF1}"/>
              </a:ext>
            </a:extLst>
          </p:cNvPr>
          <p:cNvCxnSpPr>
            <a:cxnSpLocks/>
          </p:cNvCxnSpPr>
          <p:nvPr/>
        </p:nvCxnSpPr>
        <p:spPr>
          <a:xfrm>
            <a:off x="9427699" y="1454863"/>
            <a:ext cx="26494" cy="39166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8">
            <a:extLst>
              <a:ext uri="{FF2B5EF4-FFF2-40B4-BE49-F238E27FC236}">
                <a16:creationId xmlns:a16="http://schemas.microsoft.com/office/drawing/2014/main" id="{1908E5B0-C4B3-4B42-929D-F5877872B92C}"/>
              </a:ext>
            </a:extLst>
          </p:cNvPr>
          <p:cNvSpPr txBox="1"/>
          <p:nvPr/>
        </p:nvSpPr>
        <p:spPr>
          <a:xfrm>
            <a:off x="5917463" y="1725826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6E399811-86BA-40DB-A306-EB983A13C700}"/>
              </a:ext>
            </a:extLst>
          </p:cNvPr>
          <p:cNvSpPr txBox="1"/>
          <p:nvPr/>
        </p:nvSpPr>
        <p:spPr>
          <a:xfrm>
            <a:off x="9100088" y="477741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/>
              <p:nvPr/>
            </p:nvSpPr>
            <p:spPr>
              <a:xfrm>
                <a:off x="2624862" y="4397015"/>
                <a:ext cx="2584243" cy="93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𝑡h𝑒𝑡𝑎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60" name="Text Box 8">
                <a:extLst>
                  <a:ext uri="{FF2B5EF4-FFF2-40B4-BE49-F238E27FC236}">
                    <a16:creationId xmlns:a16="http://schemas.microsoft.com/office/drawing/2014/main" id="{E87E3D7B-A0E0-498F-8152-62126D3A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62" y="4397015"/>
                <a:ext cx="2584243" cy="936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4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829C214-742F-48A2-9808-8692ABF0DBCD}"/>
              </a:ext>
            </a:extLst>
          </p:cNvPr>
          <p:cNvCxnSpPr>
            <a:cxnSpLocks/>
          </p:cNvCxnSpPr>
          <p:nvPr/>
        </p:nvCxnSpPr>
        <p:spPr>
          <a:xfrm flipV="1">
            <a:off x="2258379" y="3746487"/>
            <a:ext cx="0" cy="281768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8">
            <a:extLst>
              <a:ext uri="{FF2B5EF4-FFF2-40B4-BE49-F238E27FC236}">
                <a16:creationId xmlns:a16="http://schemas.microsoft.com/office/drawing/2014/main" id="{721C2D1E-7228-4AF5-B3D1-6446E428C36F}"/>
              </a:ext>
            </a:extLst>
          </p:cNvPr>
          <p:cNvSpPr txBox="1"/>
          <p:nvPr/>
        </p:nvSpPr>
        <p:spPr>
          <a:xfrm>
            <a:off x="1930768" y="3746487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F289CDE-0F58-4144-8733-B417B07046E1}"/>
              </a:ext>
            </a:extLst>
          </p:cNvPr>
          <p:cNvCxnSpPr>
            <a:cxnSpLocks/>
          </p:cNvCxnSpPr>
          <p:nvPr/>
        </p:nvCxnSpPr>
        <p:spPr>
          <a:xfrm>
            <a:off x="2030703" y="6314548"/>
            <a:ext cx="26436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>
            <a:extLst>
              <a:ext uri="{FF2B5EF4-FFF2-40B4-BE49-F238E27FC236}">
                <a16:creationId xmlns:a16="http://schemas.microsoft.com/office/drawing/2014/main" id="{B150B865-F7A9-4D0F-8CE3-39F47F1D7795}"/>
              </a:ext>
            </a:extLst>
          </p:cNvPr>
          <p:cNvSpPr txBox="1"/>
          <p:nvPr/>
        </p:nvSpPr>
        <p:spPr>
          <a:xfrm>
            <a:off x="4510591" y="6410280"/>
            <a:ext cx="32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8921C82-24EA-40C7-8B4C-A406D21BBF95}"/>
              </a:ext>
            </a:extLst>
          </p:cNvPr>
          <p:cNvSpPr/>
          <p:nvPr/>
        </p:nvSpPr>
        <p:spPr>
          <a:xfrm>
            <a:off x="2712280" y="3035558"/>
            <a:ext cx="2128345" cy="1755018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345" h="1450428">
                <a:moveTo>
                  <a:pt x="0" y="1220524"/>
                </a:moveTo>
                <a:lnTo>
                  <a:pt x="23649" y="1450428"/>
                </a:lnTo>
                <a:lnTo>
                  <a:pt x="2128345" y="852967"/>
                </a:lnTo>
                <a:lnTo>
                  <a:pt x="2128345" y="0"/>
                </a:lnTo>
                <a:lnTo>
                  <a:pt x="0" y="12205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359C8EE-0963-4802-9DA0-77A9BEE5055A}"/>
              </a:ext>
            </a:extLst>
          </p:cNvPr>
          <p:cNvSpPr/>
          <p:nvPr/>
        </p:nvSpPr>
        <p:spPr>
          <a:xfrm>
            <a:off x="5233822" y="3016955"/>
            <a:ext cx="2121219" cy="1773621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040524"/>
                </a:lnTo>
                <a:lnTo>
                  <a:pt x="1751344" y="1773621"/>
                </a:lnTo>
                <a:cubicBezTo>
                  <a:pt x="1753514" y="1600200"/>
                  <a:pt x="1749175" y="1568670"/>
                  <a:pt x="1751345" y="13952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F400478-C305-4B9F-AD2D-721C1C0BCD23}"/>
              </a:ext>
            </a:extLst>
          </p:cNvPr>
          <p:cNvSpPr/>
          <p:nvPr/>
        </p:nvSpPr>
        <p:spPr>
          <a:xfrm>
            <a:off x="5037224" y="5159884"/>
            <a:ext cx="899605" cy="752188"/>
          </a:xfrm>
          <a:custGeom>
            <a:avLst/>
            <a:gdLst>
              <a:gd name="connsiteX0" fmla="*/ 0 w 1757855"/>
              <a:gd name="connsiteY0" fmla="*/ 0 h 1631731"/>
              <a:gd name="connsiteX1" fmla="*/ 0 w 1757855"/>
              <a:gd name="connsiteY1" fmla="*/ 1040524 h 1631731"/>
              <a:gd name="connsiteX2" fmla="*/ 1757855 w 1757855"/>
              <a:gd name="connsiteY2" fmla="*/ 1631731 h 1631731"/>
              <a:gd name="connsiteX3" fmla="*/ 1757855 w 1757855"/>
              <a:gd name="connsiteY3" fmla="*/ 1253359 h 1631731"/>
              <a:gd name="connsiteX4" fmla="*/ 0 w 1757855"/>
              <a:gd name="connsiteY4" fmla="*/ 0 h 1631731"/>
              <a:gd name="connsiteX0" fmla="*/ 0 w 1757855"/>
              <a:gd name="connsiteY0" fmla="*/ 0 h 1773621"/>
              <a:gd name="connsiteX1" fmla="*/ 0 w 1757855"/>
              <a:gd name="connsiteY1" fmla="*/ 1040524 h 1773621"/>
              <a:gd name="connsiteX2" fmla="*/ 1751344 w 1757855"/>
              <a:gd name="connsiteY2" fmla="*/ 1773621 h 1773621"/>
              <a:gd name="connsiteX3" fmla="*/ 1757855 w 1757855"/>
              <a:gd name="connsiteY3" fmla="*/ 1253359 h 1773621"/>
              <a:gd name="connsiteX4" fmla="*/ 0 w 1757855"/>
              <a:gd name="connsiteY4" fmla="*/ 0 h 1773621"/>
              <a:gd name="connsiteX0" fmla="*/ 0 w 1751532"/>
              <a:gd name="connsiteY0" fmla="*/ 0 h 1773621"/>
              <a:gd name="connsiteX1" fmla="*/ 0 w 1751532"/>
              <a:gd name="connsiteY1" fmla="*/ 1040524 h 1773621"/>
              <a:gd name="connsiteX2" fmla="*/ 1751344 w 1751532"/>
              <a:gd name="connsiteY2" fmla="*/ 1773621 h 1773621"/>
              <a:gd name="connsiteX3" fmla="*/ 1738324 w 1751532"/>
              <a:gd name="connsiteY3" fmla="*/ 1426780 h 1773621"/>
              <a:gd name="connsiteX4" fmla="*/ 0 w 1751532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5 w 1751970"/>
              <a:gd name="connsiteY3" fmla="*/ 1395249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06778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04052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088561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272572 h 1773621"/>
              <a:gd name="connsiteX4" fmla="*/ 0 w 1751970"/>
              <a:gd name="connsiteY4" fmla="*/ 0 h 1773621"/>
              <a:gd name="connsiteX0" fmla="*/ 0 w 1751970"/>
              <a:gd name="connsiteY0" fmla="*/ 0 h 1773621"/>
              <a:gd name="connsiteX1" fmla="*/ 0 w 1751970"/>
              <a:gd name="connsiteY1" fmla="*/ 1449444 h 1773621"/>
              <a:gd name="connsiteX2" fmla="*/ 1751344 w 1751970"/>
              <a:gd name="connsiteY2" fmla="*/ 1773621 h 1773621"/>
              <a:gd name="connsiteX3" fmla="*/ 1751344 w 1751970"/>
              <a:gd name="connsiteY3" fmla="*/ 1313465 h 1773621"/>
              <a:gd name="connsiteX4" fmla="*/ 0 w 1751970"/>
              <a:gd name="connsiteY4" fmla="*/ 0 h 17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970" h="1773621">
                <a:moveTo>
                  <a:pt x="0" y="0"/>
                </a:moveTo>
                <a:lnTo>
                  <a:pt x="0" y="1449444"/>
                </a:lnTo>
                <a:lnTo>
                  <a:pt x="1751344" y="1773621"/>
                </a:lnTo>
                <a:cubicBezTo>
                  <a:pt x="1753514" y="1600200"/>
                  <a:pt x="1749174" y="1486886"/>
                  <a:pt x="1751344" y="13134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4B1754-28B3-4CB9-9FD2-78A88F31B1A6}"/>
              </a:ext>
            </a:extLst>
          </p:cNvPr>
          <p:cNvSpPr/>
          <p:nvPr/>
        </p:nvSpPr>
        <p:spPr>
          <a:xfrm>
            <a:off x="4145949" y="5165162"/>
            <a:ext cx="891275" cy="746910"/>
          </a:xfrm>
          <a:custGeom>
            <a:avLst/>
            <a:gdLst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104840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7882 w 2104696"/>
              <a:gd name="connsiteY0" fmla="*/ 1064172 h 1450428"/>
              <a:gd name="connsiteX1" fmla="*/ 0 w 2104696"/>
              <a:gd name="connsiteY1" fmla="*/ 1450428 h 1450428"/>
              <a:gd name="connsiteX2" fmla="*/ 2104696 w 2104696"/>
              <a:gd name="connsiteY2" fmla="*/ 852967 h 1450428"/>
              <a:gd name="connsiteX3" fmla="*/ 2104696 w 2104696"/>
              <a:gd name="connsiteY3" fmla="*/ 0 h 1450428"/>
              <a:gd name="connsiteX4" fmla="*/ 7882 w 2104696"/>
              <a:gd name="connsiteY4" fmla="*/ 1064172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852967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0 w 2128345"/>
              <a:gd name="connsiteY0" fmla="*/ 1220524 h 1450428"/>
              <a:gd name="connsiteX1" fmla="*/ 23649 w 2128345"/>
              <a:gd name="connsiteY1" fmla="*/ 1450428 h 1450428"/>
              <a:gd name="connsiteX2" fmla="*/ 2128345 w 2128345"/>
              <a:gd name="connsiteY2" fmla="*/ 533748 h 1450428"/>
              <a:gd name="connsiteX3" fmla="*/ 2128345 w 2128345"/>
              <a:gd name="connsiteY3" fmla="*/ 0 h 1450428"/>
              <a:gd name="connsiteX4" fmla="*/ 0 w 2128345"/>
              <a:gd name="connsiteY4" fmla="*/ 1220524 h 1450428"/>
              <a:gd name="connsiteX0" fmla="*/ 1474075 w 2104696"/>
              <a:gd name="connsiteY0" fmla="*/ 347558 h 1450428"/>
              <a:gd name="connsiteX1" fmla="*/ 0 w 2104696"/>
              <a:gd name="connsiteY1" fmla="*/ 1450428 h 1450428"/>
              <a:gd name="connsiteX2" fmla="*/ 2104696 w 2104696"/>
              <a:gd name="connsiteY2" fmla="*/ 533748 h 1450428"/>
              <a:gd name="connsiteX3" fmla="*/ 2104696 w 2104696"/>
              <a:gd name="connsiteY3" fmla="*/ 0 h 1450428"/>
              <a:gd name="connsiteX4" fmla="*/ 1474075 w 2104696"/>
              <a:gd name="connsiteY4" fmla="*/ 347558 h 1450428"/>
              <a:gd name="connsiteX0" fmla="*/ 0 w 630621"/>
              <a:gd name="connsiteY0" fmla="*/ 347558 h 603520"/>
              <a:gd name="connsiteX1" fmla="*/ 31532 w 630621"/>
              <a:gd name="connsiteY1" fmla="*/ 603520 h 603520"/>
              <a:gd name="connsiteX2" fmla="*/ 630621 w 630621"/>
              <a:gd name="connsiteY2" fmla="*/ 533748 h 603520"/>
              <a:gd name="connsiteX3" fmla="*/ 630621 w 630621"/>
              <a:gd name="connsiteY3" fmla="*/ 0 h 603520"/>
              <a:gd name="connsiteX4" fmla="*/ 0 w 630621"/>
              <a:gd name="connsiteY4" fmla="*/ 347558 h 603520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33748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78827 w 709448"/>
              <a:gd name="connsiteY0" fmla="*/ 347558 h 610035"/>
              <a:gd name="connsiteX1" fmla="*/ 0 w 709448"/>
              <a:gd name="connsiteY1" fmla="*/ 610035 h 610035"/>
              <a:gd name="connsiteX2" fmla="*/ 709448 w 709448"/>
              <a:gd name="connsiteY2" fmla="*/ 520719 h 610035"/>
              <a:gd name="connsiteX3" fmla="*/ 709448 w 709448"/>
              <a:gd name="connsiteY3" fmla="*/ 0 h 610035"/>
              <a:gd name="connsiteX4" fmla="*/ 78827 w 709448"/>
              <a:gd name="connsiteY4" fmla="*/ 347558 h 610035"/>
              <a:gd name="connsiteX0" fmla="*/ 0 w 851338"/>
              <a:gd name="connsiteY0" fmla="*/ 432249 h 610035"/>
              <a:gd name="connsiteX1" fmla="*/ 141890 w 851338"/>
              <a:gd name="connsiteY1" fmla="*/ 610035 h 610035"/>
              <a:gd name="connsiteX2" fmla="*/ 851338 w 851338"/>
              <a:gd name="connsiteY2" fmla="*/ 520719 h 610035"/>
              <a:gd name="connsiteX3" fmla="*/ 851338 w 851338"/>
              <a:gd name="connsiteY3" fmla="*/ 0 h 610035"/>
              <a:gd name="connsiteX4" fmla="*/ 0 w 851338"/>
              <a:gd name="connsiteY4" fmla="*/ 432249 h 610035"/>
              <a:gd name="connsiteX0" fmla="*/ 0 w 851338"/>
              <a:gd name="connsiteY0" fmla="*/ 432249 h 583976"/>
              <a:gd name="connsiteX1" fmla="*/ 7883 w 851338"/>
              <a:gd name="connsiteY1" fmla="*/ 583976 h 583976"/>
              <a:gd name="connsiteX2" fmla="*/ 851338 w 851338"/>
              <a:gd name="connsiteY2" fmla="*/ 520719 h 583976"/>
              <a:gd name="connsiteX3" fmla="*/ 851338 w 851338"/>
              <a:gd name="connsiteY3" fmla="*/ 0 h 583976"/>
              <a:gd name="connsiteX4" fmla="*/ 0 w 851338"/>
              <a:gd name="connsiteY4" fmla="*/ 432249 h 583976"/>
              <a:gd name="connsiteX0" fmla="*/ 0 w 851338"/>
              <a:gd name="connsiteY0" fmla="*/ 432249 h 623454"/>
              <a:gd name="connsiteX1" fmla="*/ 7883 w 851338"/>
              <a:gd name="connsiteY1" fmla="*/ 623454 h 623454"/>
              <a:gd name="connsiteX2" fmla="*/ 851338 w 851338"/>
              <a:gd name="connsiteY2" fmla="*/ 520719 h 623454"/>
              <a:gd name="connsiteX3" fmla="*/ 851338 w 851338"/>
              <a:gd name="connsiteY3" fmla="*/ 0 h 623454"/>
              <a:gd name="connsiteX4" fmla="*/ 0 w 851338"/>
              <a:gd name="connsiteY4" fmla="*/ 432249 h 623454"/>
              <a:gd name="connsiteX0" fmla="*/ 7037 w 843455"/>
              <a:gd name="connsiteY0" fmla="*/ 458569 h 623454"/>
              <a:gd name="connsiteX1" fmla="*/ 0 w 843455"/>
              <a:gd name="connsiteY1" fmla="*/ 623454 h 623454"/>
              <a:gd name="connsiteX2" fmla="*/ 843455 w 843455"/>
              <a:gd name="connsiteY2" fmla="*/ 520719 h 623454"/>
              <a:gd name="connsiteX3" fmla="*/ 843455 w 843455"/>
              <a:gd name="connsiteY3" fmla="*/ 0 h 623454"/>
              <a:gd name="connsiteX4" fmla="*/ 7037 w 843455"/>
              <a:gd name="connsiteY4" fmla="*/ 458569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455" h="623454">
                <a:moveTo>
                  <a:pt x="7037" y="458569"/>
                </a:moveTo>
                <a:lnTo>
                  <a:pt x="0" y="623454"/>
                </a:lnTo>
                <a:lnTo>
                  <a:pt x="843455" y="520719"/>
                </a:lnTo>
                <a:lnTo>
                  <a:pt x="843455" y="0"/>
                </a:lnTo>
                <a:lnTo>
                  <a:pt x="7037" y="45856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36D6BA1-0765-480E-A5B7-D92615957144}"/>
              </a:ext>
            </a:extLst>
          </p:cNvPr>
          <p:cNvSpPr/>
          <p:nvPr/>
        </p:nvSpPr>
        <p:spPr>
          <a:xfrm>
            <a:off x="4840626" y="1342089"/>
            <a:ext cx="393196" cy="4732042"/>
          </a:xfrm>
          <a:custGeom>
            <a:avLst/>
            <a:gdLst>
              <a:gd name="connsiteX0" fmla="*/ 5559 w 828391"/>
              <a:gd name="connsiteY0" fmla="*/ 1263194 h 4742902"/>
              <a:gd name="connsiteX1" fmla="*/ 5559 w 828391"/>
              <a:gd name="connsiteY1" fmla="*/ 3501898 h 4742902"/>
              <a:gd name="connsiteX2" fmla="*/ 76504 w 828391"/>
              <a:gd name="connsiteY2" fmla="*/ 4006394 h 4742902"/>
              <a:gd name="connsiteX3" fmla="*/ 289338 w 828391"/>
              <a:gd name="connsiteY3" fmla="*/ 4613367 h 4742902"/>
              <a:gd name="connsiteX4" fmla="*/ 383931 w 828391"/>
              <a:gd name="connsiteY4" fmla="*/ 4707960 h 4742902"/>
              <a:gd name="connsiteX5" fmla="*/ 486407 w 828391"/>
              <a:gd name="connsiteY5" fmla="*/ 4676429 h 4742902"/>
              <a:gd name="connsiteX6" fmla="*/ 738655 w 828391"/>
              <a:gd name="connsiteY6" fmla="*/ 3982746 h 4742902"/>
              <a:gd name="connsiteX7" fmla="*/ 809600 w 828391"/>
              <a:gd name="connsiteY7" fmla="*/ 3683201 h 4742902"/>
              <a:gd name="connsiteX8" fmla="*/ 817483 w 828391"/>
              <a:gd name="connsiteY8" fmla="*/ 2366781 h 4742902"/>
              <a:gd name="connsiteX9" fmla="*/ 825366 w 828391"/>
              <a:gd name="connsiteY9" fmla="*/ 1381436 h 4742902"/>
              <a:gd name="connsiteX10" fmla="*/ 762304 w 828391"/>
              <a:gd name="connsiteY10" fmla="*/ 616808 h 4742902"/>
              <a:gd name="connsiteX11" fmla="*/ 667711 w 828391"/>
              <a:gd name="connsiteY11" fmla="*/ 293615 h 4742902"/>
              <a:gd name="connsiteX12" fmla="*/ 517938 w 828391"/>
              <a:gd name="connsiteY12" fmla="*/ 65015 h 4742902"/>
              <a:gd name="connsiteX13" fmla="*/ 344518 w 828391"/>
              <a:gd name="connsiteY13" fmla="*/ 1953 h 4742902"/>
              <a:gd name="connsiteX14" fmla="*/ 178980 w 828391"/>
              <a:gd name="connsiteY14" fmla="*/ 120194 h 4742902"/>
              <a:gd name="connsiteX15" fmla="*/ 115918 w 828391"/>
              <a:gd name="connsiteY15" fmla="*/ 317263 h 4742902"/>
              <a:gd name="connsiteX16" fmla="*/ 37090 w 828391"/>
              <a:gd name="connsiteY16" fmla="*/ 671988 h 4742902"/>
              <a:gd name="connsiteX17" fmla="*/ 13442 w 828391"/>
              <a:gd name="connsiteY17" fmla="*/ 963650 h 4742902"/>
              <a:gd name="connsiteX18" fmla="*/ 5559 w 828391"/>
              <a:gd name="connsiteY18" fmla="*/ 1263194 h 4742902"/>
              <a:gd name="connsiteX0" fmla="*/ 5559 w 828391"/>
              <a:gd name="connsiteY0" fmla="*/ 1263194 h 4712016"/>
              <a:gd name="connsiteX1" fmla="*/ 5559 w 828391"/>
              <a:gd name="connsiteY1" fmla="*/ 3501898 h 4712016"/>
              <a:gd name="connsiteX2" fmla="*/ 76504 w 828391"/>
              <a:gd name="connsiteY2" fmla="*/ 4006394 h 4712016"/>
              <a:gd name="connsiteX3" fmla="*/ 289338 w 828391"/>
              <a:gd name="connsiteY3" fmla="*/ 4613367 h 4712016"/>
              <a:gd name="connsiteX4" fmla="*/ 383931 w 828391"/>
              <a:gd name="connsiteY4" fmla="*/ 4707960 h 4712016"/>
              <a:gd name="connsiteX5" fmla="*/ 568191 w 828391"/>
              <a:gd name="connsiteY5" fmla="*/ 4581049 h 4712016"/>
              <a:gd name="connsiteX6" fmla="*/ 738655 w 828391"/>
              <a:gd name="connsiteY6" fmla="*/ 3982746 h 4712016"/>
              <a:gd name="connsiteX7" fmla="*/ 809600 w 828391"/>
              <a:gd name="connsiteY7" fmla="*/ 3683201 h 4712016"/>
              <a:gd name="connsiteX8" fmla="*/ 817483 w 828391"/>
              <a:gd name="connsiteY8" fmla="*/ 2366781 h 4712016"/>
              <a:gd name="connsiteX9" fmla="*/ 825366 w 828391"/>
              <a:gd name="connsiteY9" fmla="*/ 1381436 h 4712016"/>
              <a:gd name="connsiteX10" fmla="*/ 762304 w 828391"/>
              <a:gd name="connsiteY10" fmla="*/ 616808 h 4712016"/>
              <a:gd name="connsiteX11" fmla="*/ 667711 w 828391"/>
              <a:gd name="connsiteY11" fmla="*/ 293615 h 4712016"/>
              <a:gd name="connsiteX12" fmla="*/ 517938 w 828391"/>
              <a:gd name="connsiteY12" fmla="*/ 65015 h 4712016"/>
              <a:gd name="connsiteX13" fmla="*/ 344518 w 828391"/>
              <a:gd name="connsiteY13" fmla="*/ 1953 h 4712016"/>
              <a:gd name="connsiteX14" fmla="*/ 178980 w 828391"/>
              <a:gd name="connsiteY14" fmla="*/ 120194 h 4712016"/>
              <a:gd name="connsiteX15" fmla="*/ 115918 w 828391"/>
              <a:gd name="connsiteY15" fmla="*/ 317263 h 4712016"/>
              <a:gd name="connsiteX16" fmla="*/ 37090 w 828391"/>
              <a:gd name="connsiteY16" fmla="*/ 671988 h 4712016"/>
              <a:gd name="connsiteX17" fmla="*/ 13442 w 828391"/>
              <a:gd name="connsiteY17" fmla="*/ 963650 h 4712016"/>
              <a:gd name="connsiteX18" fmla="*/ 5559 w 828391"/>
              <a:gd name="connsiteY18" fmla="*/ 1263194 h 4712016"/>
              <a:gd name="connsiteX0" fmla="*/ 5559 w 828391"/>
              <a:gd name="connsiteY0" fmla="*/ 1263194 h 4713463"/>
              <a:gd name="connsiteX1" fmla="*/ 5559 w 828391"/>
              <a:gd name="connsiteY1" fmla="*/ 3501898 h 4713463"/>
              <a:gd name="connsiteX2" fmla="*/ 76504 w 828391"/>
              <a:gd name="connsiteY2" fmla="*/ 4006394 h 4713463"/>
              <a:gd name="connsiteX3" fmla="*/ 207554 w 828391"/>
              <a:gd name="connsiteY3" fmla="*/ 4470296 h 4713463"/>
              <a:gd name="connsiteX4" fmla="*/ 383931 w 828391"/>
              <a:gd name="connsiteY4" fmla="*/ 4707960 h 4713463"/>
              <a:gd name="connsiteX5" fmla="*/ 568191 w 828391"/>
              <a:gd name="connsiteY5" fmla="*/ 4581049 h 4713463"/>
              <a:gd name="connsiteX6" fmla="*/ 738655 w 828391"/>
              <a:gd name="connsiteY6" fmla="*/ 3982746 h 4713463"/>
              <a:gd name="connsiteX7" fmla="*/ 809600 w 828391"/>
              <a:gd name="connsiteY7" fmla="*/ 3683201 h 4713463"/>
              <a:gd name="connsiteX8" fmla="*/ 817483 w 828391"/>
              <a:gd name="connsiteY8" fmla="*/ 2366781 h 4713463"/>
              <a:gd name="connsiteX9" fmla="*/ 825366 w 828391"/>
              <a:gd name="connsiteY9" fmla="*/ 1381436 h 4713463"/>
              <a:gd name="connsiteX10" fmla="*/ 762304 w 828391"/>
              <a:gd name="connsiteY10" fmla="*/ 616808 h 4713463"/>
              <a:gd name="connsiteX11" fmla="*/ 667711 w 828391"/>
              <a:gd name="connsiteY11" fmla="*/ 293615 h 4713463"/>
              <a:gd name="connsiteX12" fmla="*/ 517938 w 828391"/>
              <a:gd name="connsiteY12" fmla="*/ 65015 h 4713463"/>
              <a:gd name="connsiteX13" fmla="*/ 344518 w 828391"/>
              <a:gd name="connsiteY13" fmla="*/ 1953 h 4713463"/>
              <a:gd name="connsiteX14" fmla="*/ 178980 w 828391"/>
              <a:gd name="connsiteY14" fmla="*/ 120194 h 4713463"/>
              <a:gd name="connsiteX15" fmla="*/ 115918 w 828391"/>
              <a:gd name="connsiteY15" fmla="*/ 317263 h 4713463"/>
              <a:gd name="connsiteX16" fmla="*/ 37090 w 828391"/>
              <a:gd name="connsiteY16" fmla="*/ 671988 h 4713463"/>
              <a:gd name="connsiteX17" fmla="*/ 13442 w 828391"/>
              <a:gd name="connsiteY17" fmla="*/ 963650 h 4713463"/>
              <a:gd name="connsiteX18" fmla="*/ 5559 w 828391"/>
              <a:gd name="connsiteY18" fmla="*/ 1263194 h 4713463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600 w 828391"/>
              <a:gd name="connsiteY7" fmla="*/ 3683201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5559 w 828391"/>
              <a:gd name="connsiteY0" fmla="*/ 1263194 h 4708515"/>
              <a:gd name="connsiteX1" fmla="*/ 5559 w 828391"/>
              <a:gd name="connsiteY1" fmla="*/ 3501898 h 4708515"/>
              <a:gd name="connsiteX2" fmla="*/ 76504 w 828391"/>
              <a:gd name="connsiteY2" fmla="*/ 4006394 h 4708515"/>
              <a:gd name="connsiteX3" fmla="*/ 207554 w 828391"/>
              <a:gd name="connsiteY3" fmla="*/ 4470296 h 4708515"/>
              <a:gd name="connsiteX4" fmla="*/ 383931 w 828391"/>
              <a:gd name="connsiteY4" fmla="*/ 4707960 h 4708515"/>
              <a:gd name="connsiteX5" fmla="*/ 568191 w 828391"/>
              <a:gd name="connsiteY5" fmla="*/ 4409362 h 4708515"/>
              <a:gd name="connsiteX6" fmla="*/ 738655 w 828391"/>
              <a:gd name="connsiteY6" fmla="*/ 3982746 h 4708515"/>
              <a:gd name="connsiteX7" fmla="*/ 809599 w 828391"/>
              <a:gd name="connsiteY7" fmla="*/ 3492438 h 4708515"/>
              <a:gd name="connsiteX8" fmla="*/ 817483 w 828391"/>
              <a:gd name="connsiteY8" fmla="*/ 2366781 h 4708515"/>
              <a:gd name="connsiteX9" fmla="*/ 825366 w 828391"/>
              <a:gd name="connsiteY9" fmla="*/ 1381436 h 4708515"/>
              <a:gd name="connsiteX10" fmla="*/ 762304 w 828391"/>
              <a:gd name="connsiteY10" fmla="*/ 616808 h 4708515"/>
              <a:gd name="connsiteX11" fmla="*/ 667711 w 828391"/>
              <a:gd name="connsiteY11" fmla="*/ 293615 h 4708515"/>
              <a:gd name="connsiteX12" fmla="*/ 517938 w 828391"/>
              <a:gd name="connsiteY12" fmla="*/ 65015 h 4708515"/>
              <a:gd name="connsiteX13" fmla="*/ 344518 w 828391"/>
              <a:gd name="connsiteY13" fmla="*/ 1953 h 4708515"/>
              <a:gd name="connsiteX14" fmla="*/ 178980 w 828391"/>
              <a:gd name="connsiteY14" fmla="*/ 120194 h 4708515"/>
              <a:gd name="connsiteX15" fmla="*/ 115918 w 828391"/>
              <a:gd name="connsiteY15" fmla="*/ 317263 h 4708515"/>
              <a:gd name="connsiteX16" fmla="*/ 37090 w 828391"/>
              <a:gd name="connsiteY16" fmla="*/ 671988 h 4708515"/>
              <a:gd name="connsiteX17" fmla="*/ 13442 w 828391"/>
              <a:gd name="connsiteY17" fmla="*/ 963650 h 4708515"/>
              <a:gd name="connsiteX18" fmla="*/ 5559 w 828391"/>
              <a:gd name="connsiteY18" fmla="*/ 1263194 h 4708515"/>
              <a:gd name="connsiteX0" fmla="*/ 11844 w 826793"/>
              <a:gd name="connsiteY0" fmla="*/ 963650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4 w 826793"/>
              <a:gd name="connsiteY17" fmla="*/ 963650 h 4708515"/>
              <a:gd name="connsiteX0" fmla="*/ 11843 w 826793"/>
              <a:gd name="connsiteY0" fmla="*/ 1345176 h 4708515"/>
              <a:gd name="connsiteX1" fmla="*/ 3961 w 826793"/>
              <a:gd name="connsiteY1" fmla="*/ 3501898 h 4708515"/>
              <a:gd name="connsiteX2" fmla="*/ 74906 w 826793"/>
              <a:gd name="connsiteY2" fmla="*/ 4006394 h 4708515"/>
              <a:gd name="connsiteX3" fmla="*/ 205956 w 826793"/>
              <a:gd name="connsiteY3" fmla="*/ 4470296 h 4708515"/>
              <a:gd name="connsiteX4" fmla="*/ 382333 w 826793"/>
              <a:gd name="connsiteY4" fmla="*/ 4707960 h 4708515"/>
              <a:gd name="connsiteX5" fmla="*/ 566593 w 826793"/>
              <a:gd name="connsiteY5" fmla="*/ 4409362 h 4708515"/>
              <a:gd name="connsiteX6" fmla="*/ 737057 w 826793"/>
              <a:gd name="connsiteY6" fmla="*/ 3982746 h 4708515"/>
              <a:gd name="connsiteX7" fmla="*/ 808001 w 826793"/>
              <a:gd name="connsiteY7" fmla="*/ 3492438 h 4708515"/>
              <a:gd name="connsiteX8" fmla="*/ 815885 w 826793"/>
              <a:gd name="connsiteY8" fmla="*/ 2366781 h 4708515"/>
              <a:gd name="connsiteX9" fmla="*/ 823768 w 826793"/>
              <a:gd name="connsiteY9" fmla="*/ 1381436 h 4708515"/>
              <a:gd name="connsiteX10" fmla="*/ 760706 w 826793"/>
              <a:gd name="connsiteY10" fmla="*/ 616808 h 4708515"/>
              <a:gd name="connsiteX11" fmla="*/ 666113 w 826793"/>
              <a:gd name="connsiteY11" fmla="*/ 293615 h 4708515"/>
              <a:gd name="connsiteX12" fmla="*/ 516340 w 826793"/>
              <a:gd name="connsiteY12" fmla="*/ 65015 h 4708515"/>
              <a:gd name="connsiteX13" fmla="*/ 342920 w 826793"/>
              <a:gd name="connsiteY13" fmla="*/ 1953 h 4708515"/>
              <a:gd name="connsiteX14" fmla="*/ 177382 w 826793"/>
              <a:gd name="connsiteY14" fmla="*/ 120194 h 4708515"/>
              <a:gd name="connsiteX15" fmla="*/ 114320 w 826793"/>
              <a:gd name="connsiteY15" fmla="*/ 317263 h 4708515"/>
              <a:gd name="connsiteX16" fmla="*/ 35492 w 826793"/>
              <a:gd name="connsiteY16" fmla="*/ 671988 h 4708515"/>
              <a:gd name="connsiteX17" fmla="*/ 11843 w 826793"/>
              <a:gd name="connsiteY17" fmla="*/ 1345176 h 4708515"/>
              <a:gd name="connsiteX0" fmla="*/ 11843 w 826662"/>
              <a:gd name="connsiteY0" fmla="*/ 1345176 h 4708515"/>
              <a:gd name="connsiteX1" fmla="*/ 3961 w 826662"/>
              <a:gd name="connsiteY1" fmla="*/ 3501898 h 4708515"/>
              <a:gd name="connsiteX2" fmla="*/ 74906 w 826662"/>
              <a:gd name="connsiteY2" fmla="*/ 4006394 h 4708515"/>
              <a:gd name="connsiteX3" fmla="*/ 205956 w 826662"/>
              <a:gd name="connsiteY3" fmla="*/ 4470296 h 4708515"/>
              <a:gd name="connsiteX4" fmla="*/ 382333 w 826662"/>
              <a:gd name="connsiteY4" fmla="*/ 4707960 h 4708515"/>
              <a:gd name="connsiteX5" fmla="*/ 566593 w 826662"/>
              <a:gd name="connsiteY5" fmla="*/ 4409362 h 4708515"/>
              <a:gd name="connsiteX6" fmla="*/ 737057 w 826662"/>
              <a:gd name="connsiteY6" fmla="*/ 3982746 h 4708515"/>
              <a:gd name="connsiteX7" fmla="*/ 808001 w 826662"/>
              <a:gd name="connsiteY7" fmla="*/ 3492438 h 4708515"/>
              <a:gd name="connsiteX8" fmla="*/ 823768 w 826662"/>
              <a:gd name="connsiteY8" fmla="*/ 1381436 h 4708515"/>
              <a:gd name="connsiteX9" fmla="*/ 760706 w 826662"/>
              <a:gd name="connsiteY9" fmla="*/ 616808 h 4708515"/>
              <a:gd name="connsiteX10" fmla="*/ 666113 w 826662"/>
              <a:gd name="connsiteY10" fmla="*/ 293615 h 4708515"/>
              <a:gd name="connsiteX11" fmla="*/ 516340 w 826662"/>
              <a:gd name="connsiteY11" fmla="*/ 65015 h 4708515"/>
              <a:gd name="connsiteX12" fmla="*/ 342920 w 826662"/>
              <a:gd name="connsiteY12" fmla="*/ 1953 h 4708515"/>
              <a:gd name="connsiteX13" fmla="*/ 177382 w 826662"/>
              <a:gd name="connsiteY13" fmla="*/ 120194 h 4708515"/>
              <a:gd name="connsiteX14" fmla="*/ 114320 w 826662"/>
              <a:gd name="connsiteY14" fmla="*/ 317263 h 4708515"/>
              <a:gd name="connsiteX15" fmla="*/ 35492 w 826662"/>
              <a:gd name="connsiteY15" fmla="*/ 671988 h 4708515"/>
              <a:gd name="connsiteX16" fmla="*/ 11843 w 826662"/>
              <a:gd name="connsiteY16" fmla="*/ 1345176 h 4708515"/>
              <a:gd name="connsiteX0" fmla="*/ 11843 w 847627"/>
              <a:gd name="connsiteY0" fmla="*/ 1345176 h 4708515"/>
              <a:gd name="connsiteX1" fmla="*/ 3961 w 847627"/>
              <a:gd name="connsiteY1" fmla="*/ 3501898 h 4708515"/>
              <a:gd name="connsiteX2" fmla="*/ 74906 w 847627"/>
              <a:gd name="connsiteY2" fmla="*/ 4006394 h 4708515"/>
              <a:gd name="connsiteX3" fmla="*/ 205956 w 847627"/>
              <a:gd name="connsiteY3" fmla="*/ 4470296 h 4708515"/>
              <a:gd name="connsiteX4" fmla="*/ 382333 w 847627"/>
              <a:gd name="connsiteY4" fmla="*/ 4707960 h 4708515"/>
              <a:gd name="connsiteX5" fmla="*/ 566593 w 847627"/>
              <a:gd name="connsiteY5" fmla="*/ 4409362 h 4708515"/>
              <a:gd name="connsiteX6" fmla="*/ 737057 w 847627"/>
              <a:gd name="connsiteY6" fmla="*/ 3982746 h 4708515"/>
              <a:gd name="connsiteX7" fmla="*/ 808001 w 847627"/>
              <a:gd name="connsiteY7" fmla="*/ 3492438 h 4708515"/>
              <a:gd name="connsiteX8" fmla="*/ 846260 w 847627"/>
              <a:gd name="connsiteY8" fmla="*/ 1343284 h 4708515"/>
              <a:gd name="connsiteX9" fmla="*/ 760706 w 847627"/>
              <a:gd name="connsiteY9" fmla="*/ 616808 h 4708515"/>
              <a:gd name="connsiteX10" fmla="*/ 666113 w 847627"/>
              <a:gd name="connsiteY10" fmla="*/ 293615 h 4708515"/>
              <a:gd name="connsiteX11" fmla="*/ 516340 w 847627"/>
              <a:gd name="connsiteY11" fmla="*/ 65015 h 4708515"/>
              <a:gd name="connsiteX12" fmla="*/ 342920 w 847627"/>
              <a:gd name="connsiteY12" fmla="*/ 1953 h 4708515"/>
              <a:gd name="connsiteX13" fmla="*/ 177382 w 847627"/>
              <a:gd name="connsiteY13" fmla="*/ 120194 h 4708515"/>
              <a:gd name="connsiteX14" fmla="*/ 114320 w 847627"/>
              <a:gd name="connsiteY14" fmla="*/ 317263 h 4708515"/>
              <a:gd name="connsiteX15" fmla="*/ 35492 w 847627"/>
              <a:gd name="connsiteY15" fmla="*/ 671988 h 4708515"/>
              <a:gd name="connsiteX16" fmla="*/ 11843 w 847627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2 w 846266"/>
              <a:gd name="connsiteY15" fmla="*/ 671988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114320 w 846266"/>
              <a:gd name="connsiteY14" fmla="*/ 317263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5176 h 4708515"/>
              <a:gd name="connsiteX1" fmla="*/ 3961 w 846266"/>
              <a:gd name="connsiteY1" fmla="*/ 3501898 h 4708515"/>
              <a:gd name="connsiteX2" fmla="*/ 74906 w 846266"/>
              <a:gd name="connsiteY2" fmla="*/ 4006394 h 4708515"/>
              <a:gd name="connsiteX3" fmla="*/ 205956 w 846266"/>
              <a:gd name="connsiteY3" fmla="*/ 4470296 h 4708515"/>
              <a:gd name="connsiteX4" fmla="*/ 382333 w 846266"/>
              <a:gd name="connsiteY4" fmla="*/ 4707960 h 4708515"/>
              <a:gd name="connsiteX5" fmla="*/ 566593 w 846266"/>
              <a:gd name="connsiteY5" fmla="*/ 4409362 h 4708515"/>
              <a:gd name="connsiteX6" fmla="*/ 737057 w 846266"/>
              <a:gd name="connsiteY6" fmla="*/ 3982746 h 4708515"/>
              <a:gd name="connsiteX7" fmla="*/ 808001 w 846266"/>
              <a:gd name="connsiteY7" fmla="*/ 3492438 h 4708515"/>
              <a:gd name="connsiteX8" fmla="*/ 846260 w 846266"/>
              <a:gd name="connsiteY8" fmla="*/ 1343284 h 4708515"/>
              <a:gd name="connsiteX9" fmla="*/ 805686 w 846266"/>
              <a:gd name="connsiteY9" fmla="*/ 702651 h 4708515"/>
              <a:gd name="connsiteX10" fmla="*/ 666113 w 846266"/>
              <a:gd name="connsiteY10" fmla="*/ 293615 h 4708515"/>
              <a:gd name="connsiteX11" fmla="*/ 516340 w 846266"/>
              <a:gd name="connsiteY11" fmla="*/ 65015 h 4708515"/>
              <a:gd name="connsiteX12" fmla="*/ 342920 w 846266"/>
              <a:gd name="connsiteY12" fmla="*/ 1953 h 4708515"/>
              <a:gd name="connsiteX13" fmla="*/ 177382 w 846266"/>
              <a:gd name="connsiteY13" fmla="*/ 120194 h 4708515"/>
              <a:gd name="connsiteX14" fmla="*/ 69339 w 846266"/>
              <a:gd name="connsiteY14" fmla="*/ 384031 h 4708515"/>
              <a:gd name="connsiteX15" fmla="*/ 35493 w 846266"/>
              <a:gd name="connsiteY15" fmla="*/ 738756 h 4708515"/>
              <a:gd name="connsiteX16" fmla="*/ 11843 w 846266"/>
              <a:gd name="connsiteY16" fmla="*/ 1345176 h 4708515"/>
              <a:gd name="connsiteX0" fmla="*/ 11843 w 846266"/>
              <a:gd name="connsiteY0" fmla="*/ 1346590 h 4709929"/>
              <a:gd name="connsiteX1" fmla="*/ 3961 w 846266"/>
              <a:gd name="connsiteY1" fmla="*/ 3503312 h 4709929"/>
              <a:gd name="connsiteX2" fmla="*/ 74906 w 846266"/>
              <a:gd name="connsiteY2" fmla="*/ 4007808 h 4709929"/>
              <a:gd name="connsiteX3" fmla="*/ 205956 w 846266"/>
              <a:gd name="connsiteY3" fmla="*/ 4471710 h 4709929"/>
              <a:gd name="connsiteX4" fmla="*/ 382333 w 846266"/>
              <a:gd name="connsiteY4" fmla="*/ 4709374 h 4709929"/>
              <a:gd name="connsiteX5" fmla="*/ 566593 w 846266"/>
              <a:gd name="connsiteY5" fmla="*/ 4410776 h 4709929"/>
              <a:gd name="connsiteX6" fmla="*/ 737057 w 846266"/>
              <a:gd name="connsiteY6" fmla="*/ 3984160 h 4709929"/>
              <a:gd name="connsiteX7" fmla="*/ 808001 w 846266"/>
              <a:gd name="connsiteY7" fmla="*/ 3493852 h 4709929"/>
              <a:gd name="connsiteX8" fmla="*/ 846260 w 846266"/>
              <a:gd name="connsiteY8" fmla="*/ 1344698 h 4709929"/>
              <a:gd name="connsiteX9" fmla="*/ 805686 w 846266"/>
              <a:gd name="connsiteY9" fmla="*/ 704065 h 4709929"/>
              <a:gd name="connsiteX10" fmla="*/ 778562 w 846266"/>
              <a:gd name="connsiteY10" fmla="*/ 399948 h 4709929"/>
              <a:gd name="connsiteX11" fmla="*/ 516340 w 846266"/>
              <a:gd name="connsiteY11" fmla="*/ 66429 h 4709929"/>
              <a:gd name="connsiteX12" fmla="*/ 342920 w 846266"/>
              <a:gd name="connsiteY12" fmla="*/ 3367 h 4709929"/>
              <a:gd name="connsiteX13" fmla="*/ 177382 w 846266"/>
              <a:gd name="connsiteY13" fmla="*/ 121608 h 4709929"/>
              <a:gd name="connsiteX14" fmla="*/ 69339 w 846266"/>
              <a:gd name="connsiteY14" fmla="*/ 385445 h 4709929"/>
              <a:gd name="connsiteX15" fmla="*/ 35493 w 846266"/>
              <a:gd name="connsiteY15" fmla="*/ 740170 h 4709929"/>
              <a:gd name="connsiteX16" fmla="*/ 11843 w 846266"/>
              <a:gd name="connsiteY16" fmla="*/ 1346590 h 4709929"/>
              <a:gd name="connsiteX0" fmla="*/ 11843 w 846266"/>
              <a:gd name="connsiteY0" fmla="*/ 1343248 h 4706587"/>
              <a:gd name="connsiteX1" fmla="*/ 3961 w 846266"/>
              <a:gd name="connsiteY1" fmla="*/ 3499970 h 4706587"/>
              <a:gd name="connsiteX2" fmla="*/ 74906 w 846266"/>
              <a:gd name="connsiteY2" fmla="*/ 4004466 h 4706587"/>
              <a:gd name="connsiteX3" fmla="*/ 205956 w 846266"/>
              <a:gd name="connsiteY3" fmla="*/ 4468368 h 4706587"/>
              <a:gd name="connsiteX4" fmla="*/ 382333 w 846266"/>
              <a:gd name="connsiteY4" fmla="*/ 4706032 h 4706587"/>
              <a:gd name="connsiteX5" fmla="*/ 566593 w 846266"/>
              <a:gd name="connsiteY5" fmla="*/ 4407434 h 4706587"/>
              <a:gd name="connsiteX6" fmla="*/ 737057 w 846266"/>
              <a:gd name="connsiteY6" fmla="*/ 3980818 h 4706587"/>
              <a:gd name="connsiteX7" fmla="*/ 808001 w 846266"/>
              <a:gd name="connsiteY7" fmla="*/ 3490510 h 4706587"/>
              <a:gd name="connsiteX8" fmla="*/ 846260 w 846266"/>
              <a:gd name="connsiteY8" fmla="*/ 1341356 h 4706587"/>
              <a:gd name="connsiteX9" fmla="*/ 805686 w 846266"/>
              <a:gd name="connsiteY9" fmla="*/ 700723 h 4706587"/>
              <a:gd name="connsiteX10" fmla="*/ 778562 w 846266"/>
              <a:gd name="connsiteY10" fmla="*/ 396606 h 4706587"/>
              <a:gd name="connsiteX11" fmla="*/ 651284 w 846266"/>
              <a:gd name="connsiteY11" fmla="*/ 110778 h 4706587"/>
              <a:gd name="connsiteX12" fmla="*/ 342920 w 846266"/>
              <a:gd name="connsiteY12" fmla="*/ 25 h 4706587"/>
              <a:gd name="connsiteX13" fmla="*/ 177382 w 846266"/>
              <a:gd name="connsiteY13" fmla="*/ 118266 h 4706587"/>
              <a:gd name="connsiteX14" fmla="*/ 69339 w 846266"/>
              <a:gd name="connsiteY14" fmla="*/ 382103 h 4706587"/>
              <a:gd name="connsiteX15" fmla="*/ 35493 w 846266"/>
              <a:gd name="connsiteY15" fmla="*/ 736828 h 4706587"/>
              <a:gd name="connsiteX16" fmla="*/ 11843 w 846266"/>
              <a:gd name="connsiteY16" fmla="*/ 1343248 h 4706587"/>
              <a:gd name="connsiteX0" fmla="*/ 11843 w 846266"/>
              <a:gd name="connsiteY0" fmla="*/ 1352782 h 4716121"/>
              <a:gd name="connsiteX1" fmla="*/ 3961 w 846266"/>
              <a:gd name="connsiteY1" fmla="*/ 3509504 h 4716121"/>
              <a:gd name="connsiteX2" fmla="*/ 74906 w 846266"/>
              <a:gd name="connsiteY2" fmla="*/ 4014000 h 4716121"/>
              <a:gd name="connsiteX3" fmla="*/ 205956 w 846266"/>
              <a:gd name="connsiteY3" fmla="*/ 4477902 h 4716121"/>
              <a:gd name="connsiteX4" fmla="*/ 382333 w 846266"/>
              <a:gd name="connsiteY4" fmla="*/ 4715566 h 4716121"/>
              <a:gd name="connsiteX5" fmla="*/ 566593 w 846266"/>
              <a:gd name="connsiteY5" fmla="*/ 4416968 h 4716121"/>
              <a:gd name="connsiteX6" fmla="*/ 737057 w 846266"/>
              <a:gd name="connsiteY6" fmla="*/ 3990352 h 4716121"/>
              <a:gd name="connsiteX7" fmla="*/ 808001 w 846266"/>
              <a:gd name="connsiteY7" fmla="*/ 3500044 h 4716121"/>
              <a:gd name="connsiteX8" fmla="*/ 846260 w 846266"/>
              <a:gd name="connsiteY8" fmla="*/ 1350890 h 4716121"/>
              <a:gd name="connsiteX9" fmla="*/ 805686 w 846266"/>
              <a:gd name="connsiteY9" fmla="*/ 710257 h 4716121"/>
              <a:gd name="connsiteX10" fmla="*/ 778562 w 846266"/>
              <a:gd name="connsiteY10" fmla="*/ 406140 h 4716121"/>
              <a:gd name="connsiteX11" fmla="*/ 651284 w 846266"/>
              <a:gd name="connsiteY11" fmla="*/ 120312 h 4716121"/>
              <a:gd name="connsiteX12" fmla="*/ 455369 w 846266"/>
              <a:gd name="connsiteY12" fmla="*/ 21 h 4716121"/>
              <a:gd name="connsiteX13" fmla="*/ 177382 w 846266"/>
              <a:gd name="connsiteY13" fmla="*/ 127800 h 4716121"/>
              <a:gd name="connsiteX14" fmla="*/ 69339 w 846266"/>
              <a:gd name="connsiteY14" fmla="*/ 391637 h 4716121"/>
              <a:gd name="connsiteX15" fmla="*/ 35493 w 846266"/>
              <a:gd name="connsiteY15" fmla="*/ 746362 h 4716121"/>
              <a:gd name="connsiteX16" fmla="*/ 11843 w 846266"/>
              <a:gd name="connsiteY16" fmla="*/ 1352782 h 4716121"/>
              <a:gd name="connsiteX0" fmla="*/ 11843 w 846266"/>
              <a:gd name="connsiteY0" fmla="*/ 1353109 h 4716448"/>
              <a:gd name="connsiteX1" fmla="*/ 3961 w 846266"/>
              <a:gd name="connsiteY1" fmla="*/ 3509831 h 4716448"/>
              <a:gd name="connsiteX2" fmla="*/ 74906 w 846266"/>
              <a:gd name="connsiteY2" fmla="*/ 4014327 h 4716448"/>
              <a:gd name="connsiteX3" fmla="*/ 205956 w 846266"/>
              <a:gd name="connsiteY3" fmla="*/ 4478229 h 4716448"/>
              <a:gd name="connsiteX4" fmla="*/ 382333 w 846266"/>
              <a:gd name="connsiteY4" fmla="*/ 4715893 h 4716448"/>
              <a:gd name="connsiteX5" fmla="*/ 566593 w 846266"/>
              <a:gd name="connsiteY5" fmla="*/ 4417295 h 4716448"/>
              <a:gd name="connsiteX6" fmla="*/ 737057 w 846266"/>
              <a:gd name="connsiteY6" fmla="*/ 3990679 h 4716448"/>
              <a:gd name="connsiteX7" fmla="*/ 808001 w 846266"/>
              <a:gd name="connsiteY7" fmla="*/ 3500371 h 4716448"/>
              <a:gd name="connsiteX8" fmla="*/ 846260 w 846266"/>
              <a:gd name="connsiteY8" fmla="*/ 1351217 h 4716448"/>
              <a:gd name="connsiteX9" fmla="*/ 805686 w 846266"/>
              <a:gd name="connsiteY9" fmla="*/ 710584 h 4716448"/>
              <a:gd name="connsiteX10" fmla="*/ 778562 w 846266"/>
              <a:gd name="connsiteY10" fmla="*/ 406467 h 4716448"/>
              <a:gd name="connsiteX11" fmla="*/ 673775 w 846266"/>
              <a:gd name="connsiteY11" fmla="*/ 101562 h 4716448"/>
              <a:gd name="connsiteX12" fmla="*/ 455369 w 846266"/>
              <a:gd name="connsiteY12" fmla="*/ 348 h 4716448"/>
              <a:gd name="connsiteX13" fmla="*/ 177382 w 846266"/>
              <a:gd name="connsiteY13" fmla="*/ 128127 h 4716448"/>
              <a:gd name="connsiteX14" fmla="*/ 69339 w 846266"/>
              <a:gd name="connsiteY14" fmla="*/ 391964 h 4716448"/>
              <a:gd name="connsiteX15" fmla="*/ 35493 w 846266"/>
              <a:gd name="connsiteY15" fmla="*/ 746689 h 4716448"/>
              <a:gd name="connsiteX16" fmla="*/ 11843 w 846266"/>
              <a:gd name="connsiteY16" fmla="*/ 1353109 h 4716448"/>
              <a:gd name="connsiteX0" fmla="*/ 11843 w 846266"/>
              <a:gd name="connsiteY0" fmla="*/ 1353109 h 4716699"/>
              <a:gd name="connsiteX1" fmla="*/ 3961 w 846266"/>
              <a:gd name="connsiteY1" fmla="*/ 3509831 h 4716699"/>
              <a:gd name="connsiteX2" fmla="*/ 74906 w 846266"/>
              <a:gd name="connsiteY2" fmla="*/ 4014327 h 4716699"/>
              <a:gd name="connsiteX3" fmla="*/ 189058 w 846266"/>
              <a:gd name="connsiteY3" fmla="*/ 4328456 h 4716699"/>
              <a:gd name="connsiteX4" fmla="*/ 382333 w 846266"/>
              <a:gd name="connsiteY4" fmla="*/ 4715893 h 4716699"/>
              <a:gd name="connsiteX5" fmla="*/ 566593 w 846266"/>
              <a:gd name="connsiteY5" fmla="*/ 4417295 h 4716699"/>
              <a:gd name="connsiteX6" fmla="*/ 737057 w 846266"/>
              <a:gd name="connsiteY6" fmla="*/ 3990679 h 4716699"/>
              <a:gd name="connsiteX7" fmla="*/ 808001 w 846266"/>
              <a:gd name="connsiteY7" fmla="*/ 3500371 h 4716699"/>
              <a:gd name="connsiteX8" fmla="*/ 846260 w 846266"/>
              <a:gd name="connsiteY8" fmla="*/ 1351217 h 4716699"/>
              <a:gd name="connsiteX9" fmla="*/ 805686 w 846266"/>
              <a:gd name="connsiteY9" fmla="*/ 710584 h 4716699"/>
              <a:gd name="connsiteX10" fmla="*/ 778562 w 846266"/>
              <a:gd name="connsiteY10" fmla="*/ 406467 h 4716699"/>
              <a:gd name="connsiteX11" fmla="*/ 673775 w 846266"/>
              <a:gd name="connsiteY11" fmla="*/ 101562 h 4716699"/>
              <a:gd name="connsiteX12" fmla="*/ 455369 w 846266"/>
              <a:gd name="connsiteY12" fmla="*/ 348 h 4716699"/>
              <a:gd name="connsiteX13" fmla="*/ 177382 w 846266"/>
              <a:gd name="connsiteY13" fmla="*/ 128127 h 4716699"/>
              <a:gd name="connsiteX14" fmla="*/ 69339 w 846266"/>
              <a:gd name="connsiteY14" fmla="*/ 391964 h 4716699"/>
              <a:gd name="connsiteX15" fmla="*/ 35493 w 846266"/>
              <a:gd name="connsiteY15" fmla="*/ 746689 h 4716699"/>
              <a:gd name="connsiteX16" fmla="*/ 11843 w 846266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56671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8789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0636 w 845059"/>
              <a:gd name="connsiteY0" fmla="*/ 1353109 h 4716699"/>
              <a:gd name="connsiteX1" fmla="*/ 2754 w 845059"/>
              <a:gd name="connsiteY1" fmla="*/ 3509831 h 4716699"/>
              <a:gd name="connsiteX2" fmla="*/ 56803 w 845059"/>
              <a:gd name="connsiteY2" fmla="*/ 3840906 h 4716699"/>
              <a:gd name="connsiteX3" fmla="*/ 187851 w 845059"/>
              <a:gd name="connsiteY3" fmla="*/ 4328456 h 4716699"/>
              <a:gd name="connsiteX4" fmla="*/ 381126 w 845059"/>
              <a:gd name="connsiteY4" fmla="*/ 4715893 h 4716699"/>
              <a:gd name="connsiteX5" fmla="*/ 565386 w 845059"/>
              <a:gd name="connsiteY5" fmla="*/ 4417295 h 4716699"/>
              <a:gd name="connsiteX6" fmla="*/ 735850 w 845059"/>
              <a:gd name="connsiteY6" fmla="*/ 3990679 h 4716699"/>
              <a:gd name="connsiteX7" fmla="*/ 806794 w 845059"/>
              <a:gd name="connsiteY7" fmla="*/ 3500371 h 4716699"/>
              <a:gd name="connsiteX8" fmla="*/ 845053 w 845059"/>
              <a:gd name="connsiteY8" fmla="*/ 1351217 h 4716699"/>
              <a:gd name="connsiteX9" fmla="*/ 804479 w 845059"/>
              <a:gd name="connsiteY9" fmla="*/ 710584 h 4716699"/>
              <a:gd name="connsiteX10" fmla="*/ 777355 w 845059"/>
              <a:gd name="connsiteY10" fmla="*/ 406467 h 4716699"/>
              <a:gd name="connsiteX11" fmla="*/ 672568 w 845059"/>
              <a:gd name="connsiteY11" fmla="*/ 101562 h 4716699"/>
              <a:gd name="connsiteX12" fmla="*/ 454162 w 845059"/>
              <a:gd name="connsiteY12" fmla="*/ 348 h 4716699"/>
              <a:gd name="connsiteX13" fmla="*/ 176175 w 845059"/>
              <a:gd name="connsiteY13" fmla="*/ 128127 h 4716699"/>
              <a:gd name="connsiteX14" fmla="*/ 68132 w 845059"/>
              <a:gd name="connsiteY14" fmla="*/ 391964 h 4716699"/>
              <a:gd name="connsiteX15" fmla="*/ 34286 w 845059"/>
              <a:gd name="connsiteY15" fmla="*/ 746689 h 4716699"/>
              <a:gd name="connsiteX16" fmla="*/ 10636 w 845059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509831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19352 w 853775"/>
              <a:gd name="connsiteY0" fmla="*/ 1353109 h 4716699"/>
              <a:gd name="connsiteX1" fmla="*/ 11470 w 853775"/>
              <a:gd name="connsiteY1" fmla="*/ 3486182 h 4716699"/>
              <a:gd name="connsiteX2" fmla="*/ 14827 w 853775"/>
              <a:gd name="connsiteY2" fmla="*/ 3840906 h 4716699"/>
              <a:gd name="connsiteX3" fmla="*/ 196567 w 853775"/>
              <a:gd name="connsiteY3" fmla="*/ 4328456 h 4716699"/>
              <a:gd name="connsiteX4" fmla="*/ 389842 w 853775"/>
              <a:gd name="connsiteY4" fmla="*/ 4715893 h 4716699"/>
              <a:gd name="connsiteX5" fmla="*/ 574102 w 853775"/>
              <a:gd name="connsiteY5" fmla="*/ 4417295 h 4716699"/>
              <a:gd name="connsiteX6" fmla="*/ 744566 w 853775"/>
              <a:gd name="connsiteY6" fmla="*/ 3990679 h 4716699"/>
              <a:gd name="connsiteX7" fmla="*/ 815510 w 853775"/>
              <a:gd name="connsiteY7" fmla="*/ 3500371 h 4716699"/>
              <a:gd name="connsiteX8" fmla="*/ 853769 w 853775"/>
              <a:gd name="connsiteY8" fmla="*/ 1351217 h 4716699"/>
              <a:gd name="connsiteX9" fmla="*/ 813195 w 853775"/>
              <a:gd name="connsiteY9" fmla="*/ 710584 h 4716699"/>
              <a:gd name="connsiteX10" fmla="*/ 786071 w 853775"/>
              <a:gd name="connsiteY10" fmla="*/ 406467 h 4716699"/>
              <a:gd name="connsiteX11" fmla="*/ 681284 w 853775"/>
              <a:gd name="connsiteY11" fmla="*/ 101562 h 4716699"/>
              <a:gd name="connsiteX12" fmla="*/ 462878 w 853775"/>
              <a:gd name="connsiteY12" fmla="*/ 348 h 4716699"/>
              <a:gd name="connsiteX13" fmla="*/ 184891 w 853775"/>
              <a:gd name="connsiteY13" fmla="*/ 128127 h 4716699"/>
              <a:gd name="connsiteX14" fmla="*/ 76848 w 853775"/>
              <a:gd name="connsiteY14" fmla="*/ 391964 h 4716699"/>
              <a:gd name="connsiteX15" fmla="*/ 43002 w 853775"/>
              <a:gd name="connsiteY15" fmla="*/ 746689 h 4716699"/>
              <a:gd name="connsiteX16" fmla="*/ 19352 w 853775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4"/>
              <a:gd name="connsiteY0" fmla="*/ 1353109 h 4716699"/>
              <a:gd name="connsiteX1" fmla="*/ 879 w 843184"/>
              <a:gd name="connsiteY1" fmla="*/ 3486182 h 4716699"/>
              <a:gd name="connsiteX2" fmla="*/ 21134 w 843184"/>
              <a:gd name="connsiteY2" fmla="*/ 3817258 h 4716699"/>
              <a:gd name="connsiteX3" fmla="*/ 185976 w 843184"/>
              <a:gd name="connsiteY3" fmla="*/ 4328456 h 4716699"/>
              <a:gd name="connsiteX4" fmla="*/ 379251 w 843184"/>
              <a:gd name="connsiteY4" fmla="*/ 4715893 h 4716699"/>
              <a:gd name="connsiteX5" fmla="*/ 563511 w 843184"/>
              <a:gd name="connsiteY5" fmla="*/ 4417295 h 4716699"/>
              <a:gd name="connsiteX6" fmla="*/ 733975 w 843184"/>
              <a:gd name="connsiteY6" fmla="*/ 3990679 h 4716699"/>
              <a:gd name="connsiteX7" fmla="*/ 804919 w 843184"/>
              <a:gd name="connsiteY7" fmla="*/ 3500371 h 4716699"/>
              <a:gd name="connsiteX8" fmla="*/ 843178 w 843184"/>
              <a:gd name="connsiteY8" fmla="*/ 1351217 h 4716699"/>
              <a:gd name="connsiteX9" fmla="*/ 802604 w 843184"/>
              <a:gd name="connsiteY9" fmla="*/ 710584 h 4716699"/>
              <a:gd name="connsiteX10" fmla="*/ 775480 w 843184"/>
              <a:gd name="connsiteY10" fmla="*/ 406467 h 4716699"/>
              <a:gd name="connsiteX11" fmla="*/ 670693 w 843184"/>
              <a:gd name="connsiteY11" fmla="*/ 101562 h 4716699"/>
              <a:gd name="connsiteX12" fmla="*/ 452287 w 843184"/>
              <a:gd name="connsiteY12" fmla="*/ 348 h 4716699"/>
              <a:gd name="connsiteX13" fmla="*/ 174300 w 843184"/>
              <a:gd name="connsiteY13" fmla="*/ 128127 h 4716699"/>
              <a:gd name="connsiteX14" fmla="*/ 66257 w 843184"/>
              <a:gd name="connsiteY14" fmla="*/ 391964 h 4716699"/>
              <a:gd name="connsiteX15" fmla="*/ 32411 w 843184"/>
              <a:gd name="connsiteY15" fmla="*/ 746689 h 4716699"/>
              <a:gd name="connsiteX16" fmla="*/ 8761 w 843184"/>
              <a:gd name="connsiteY16" fmla="*/ 1353109 h 4716699"/>
              <a:gd name="connsiteX0" fmla="*/ 8761 w 843182"/>
              <a:gd name="connsiteY0" fmla="*/ 1353109 h 4716795"/>
              <a:gd name="connsiteX1" fmla="*/ 879 w 843182"/>
              <a:gd name="connsiteY1" fmla="*/ 3486182 h 4716795"/>
              <a:gd name="connsiteX2" fmla="*/ 21134 w 843182"/>
              <a:gd name="connsiteY2" fmla="*/ 3817258 h 4716795"/>
              <a:gd name="connsiteX3" fmla="*/ 185976 w 843182"/>
              <a:gd name="connsiteY3" fmla="*/ 4328456 h 4716795"/>
              <a:gd name="connsiteX4" fmla="*/ 379251 w 843182"/>
              <a:gd name="connsiteY4" fmla="*/ 4715893 h 4716795"/>
              <a:gd name="connsiteX5" fmla="*/ 563511 w 843182"/>
              <a:gd name="connsiteY5" fmla="*/ 4417295 h 4716795"/>
              <a:gd name="connsiteX6" fmla="*/ 767768 w 843182"/>
              <a:gd name="connsiteY6" fmla="*/ 3856672 h 4716795"/>
              <a:gd name="connsiteX7" fmla="*/ 804919 w 843182"/>
              <a:gd name="connsiteY7" fmla="*/ 3500371 h 4716795"/>
              <a:gd name="connsiteX8" fmla="*/ 843178 w 843182"/>
              <a:gd name="connsiteY8" fmla="*/ 1351217 h 4716795"/>
              <a:gd name="connsiteX9" fmla="*/ 802604 w 843182"/>
              <a:gd name="connsiteY9" fmla="*/ 710584 h 4716795"/>
              <a:gd name="connsiteX10" fmla="*/ 775480 w 843182"/>
              <a:gd name="connsiteY10" fmla="*/ 406467 h 4716795"/>
              <a:gd name="connsiteX11" fmla="*/ 670693 w 843182"/>
              <a:gd name="connsiteY11" fmla="*/ 101562 h 4716795"/>
              <a:gd name="connsiteX12" fmla="*/ 452287 w 843182"/>
              <a:gd name="connsiteY12" fmla="*/ 348 h 4716795"/>
              <a:gd name="connsiteX13" fmla="*/ 174300 w 843182"/>
              <a:gd name="connsiteY13" fmla="*/ 128127 h 4716795"/>
              <a:gd name="connsiteX14" fmla="*/ 66257 w 843182"/>
              <a:gd name="connsiteY14" fmla="*/ 391964 h 4716795"/>
              <a:gd name="connsiteX15" fmla="*/ 32411 w 843182"/>
              <a:gd name="connsiteY15" fmla="*/ 746689 h 4716795"/>
              <a:gd name="connsiteX16" fmla="*/ 8761 w 843182"/>
              <a:gd name="connsiteY16" fmla="*/ 1353109 h 4716795"/>
              <a:gd name="connsiteX0" fmla="*/ 9460 w 843881"/>
              <a:gd name="connsiteY0" fmla="*/ 1353109 h 4716795"/>
              <a:gd name="connsiteX1" fmla="*/ 1578 w 843881"/>
              <a:gd name="connsiteY1" fmla="*/ 3486182 h 4716795"/>
              <a:gd name="connsiteX2" fmla="*/ 38731 w 843881"/>
              <a:gd name="connsiteY2" fmla="*/ 3880320 h 4716795"/>
              <a:gd name="connsiteX3" fmla="*/ 186675 w 843881"/>
              <a:gd name="connsiteY3" fmla="*/ 4328456 h 4716795"/>
              <a:gd name="connsiteX4" fmla="*/ 379950 w 843881"/>
              <a:gd name="connsiteY4" fmla="*/ 4715893 h 4716795"/>
              <a:gd name="connsiteX5" fmla="*/ 564210 w 843881"/>
              <a:gd name="connsiteY5" fmla="*/ 4417295 h 4716795"/>
              <a:gd name="connsiteX6" fmla="*/ 768467 w 843881"/>
              <a:gd name="connsiteY6" fmla="*/ 3856672 h 4716795"/>
              <a:gd name="connsiteX7" fmla="*/ 805618 w 843881"/>
              <a:gd name="connsiteY7" fmla="*/ 3500371 h 4716795"/>
              <a:gd name="connsiteX8" fmla="*/ 843877 w 843881"/>
              <a:gd name="connsiteY8" fmla="*/ 1351217 h 4716795"/>
              <a:gd name="connsiteX9" fmla="*/ 803303 w 843881"/>
              <a:gd name="connsiteY9" fmla="*/ 710584 h 4716795"/>
              <a:gd name="connsiteX10" fmla="*/ 776179 w 843881"/>
              <a:gd name="connsiteY10" fmla="*/ 406467 h 4716795"/>
              <a:gd name="connsiteX11" fmla="*/ 671392 w 843881"/>
              <a:gd name="connsiteY11" fmla="*/ 101562 h 4716795"/>
              <a:gd name="connsiteX12" fmla="*/ 452986 w 843881"/>
              <a:gd name="connsiteY12" fmla="*/ 348 h 4716795"/>
              <a:gd name="connsiteX13" fmla="*/ 174999 w 843881"/>
              <a:gd name="connsiteY13" fmla="*/ 128127 h 4716795"/>
              <a:gd name="connsiteX14" fmla="*/ 66956 w 843881"/>
              <a:gd name="connsiteY14" fmla="*/ 391964 h 4716795"/>
              <a:gd name="connsiteX15" fmla="*/ 33110 w 843881"/>
              <a:gd name="connsiteY15" fmla="*/ 746689 h 4716795"/>
              <a:gd name="connsiteX16" fmla="*/ 9460 w 843881"/>
              <a:gd name="connsiteY16" fmla="*/ 1353109 h 4716795"/>
              <a:gd name="connsiteX0" fmla="*/ 9460 w 843881"/>
              <a:gd name="connsiteY0" fmla="*/ 1353109 h 4716004"/>
              <a:gd name="connsiteX1" fmla="*/ 1578 w 843881"/>
              <a:gd name="connsiteY1" fmla="*/ 3486182 h 4716004"/>
              <a:gd name="connsiteX2" fmla="*/ 38731 w 843881"/>
              <a:gd name="connsiteY2" fmla="*/ 3880320 h 4716004"/>
              <a:gd name="connsiteX3" fmla="*/ 186675 w 843881"/>
              <a:gd name="connsiteY3" fmla="*/ 4328456 h 4716004"/>
              <a:gd name="connsiteX4" fmla="*/ 379950 w 843881"/>
              <a:gd name="connsiteY4" fmla="*/ 4715893 h 4716004"/>
              <a:gd name="connsiteX5" fmla="*/ 614905 w 843881"/>
              <a:gd name="connsiteY5" fmla="*/ 4291171 h 4716004"/>
              <a:gd name="connsiteX6" fmla="*/ 768467 w 843881"/>
              <a:gd name="connsiteY6" fmla="*/ 3856672 h 4716004"/>
              <a:gd name="connsiteX7" fmla="*/ 805618 w 843881"/>
              <a:gd name="connsiteY7" fmla="*/ 3500371 h 4716004"/>
              <a:gd name="connsiteX8" fmla="*/ 843877 w 843881"/>
              <a:gd name="connsiteY8" fmla="*/ 1351217 h 4716004"/>
              <a:gd name="connsiteX9" fmla="*/ 803303 w 843881"/>
              <a:gd name="connsiteY9" fmla="*/ 710584 h 4716004"/>
              <a:gd name="connsiteX10" fmla="*/ 776179 w 843881"/>
              <a:gd name="connsiteY10" fmla="*/ 406467 h 4716004"/>
              <a:gd name="connsiteX11" fmla="*/ 671392 w 843881"/>
              <a:gd name="connsiteY11" fmla="*/ 101562 h 4716004"/>
              <a:gd name="connsiteX12" fmla="*/ 452986 w 843881"/>
              <a:gd name="connsiteY12" fmla="*/ 348 h 4716004"/>
              <a:gd name="connsiteX13" fmla="*/ 174999 w 843881"/>
              <a:gd name="connsiteY13" fmla="*/ 128127 h 4716004"/>
              <a:gd name="connsiteX14" fmla="*/ 66956 w 843881"/>
              <a:gd name="connsiteY14" fmla="*/ 391964 h 4716004"/>
              <a:gd name="connsiteX15" fmla="*/ 33110 w 843881"/>
              <a:gd name="connsiteY15" fmla="*/ 746689 h 4716004"/>
              <a:gd name="connsiteX16" fmla="*/ 9460 w 843881"/>
              <a:gd name="connsiteY16" fmla="*/ 1353109 h 4716004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5916"/>
              <a:gd name="connsiteX1" fmla="*/ 1578 w 843881"/>
              <a:gd name="connsiteY1" fmla="*/ 3486182 h 4715916"/>
              <a:gd name="connsiteX2" fmla="*/ 38731 w 843881"/>
              <a:gd name="connsiteY2" fmla="*/ 3880320 h 4715916"/>
              <a:gd name="connsiteX3" fmla="*/ 203573 w 843881"/>
              <a:gd name="connsiteY3" fmla="*/ 4273277 h 4715916"/>
              <a:gd name="connsiteX4" fmla="*/ 379950 w 843881"/>
              <a:gd name="connsiteY4" fmla="*/ 4715893 h 4715916"/>
              <a:gd name="connsiteX5" fmla="*/ 614905 w 843881"/>
              <a:gd name="connsiteY5" fmla="*/ 4291171 h 4715916"/>
              <a:gd name="connsiteX6" fmla="*/ 768467 w 843881"/>
              <a:gd name="connsiteY6" fmla="*/ 3856672 h 4715916"/>
              <a:gd name="connsiteX7" fmla="*/ 805618 w 843881"/>
              <a:gd name="connsiteY7" fmla="*/ 3500371 h 4715916"/>
              <a:gd name="connsiteX8" fmla="*/ 843877 w 843881"/>
              <a:gd name="connsiteY8" fmla="*/ 1351217 h 4715916"/>
              <a:gd name="connsiteX9" fmla="*/ 803303 w 843881"/>
              <a:gd name="connsiteY9" fmla="*/ 710584 h 4715916"/>
              <a:gd name="connsiteX10" fmla="*/ 776179 w 843881"/>
              <a:gd name="connsiteY10" fmla="*/ 406467 h 4715916"/>
              <a:gd name="connsiteX11" fmla="*/ 671392 w 843881"/>
              <a:gd name="connsiteY11" fmla="*/ 101562 h 4715916"/>
              <a:gd name="connsiteX12" fmla="*/ 452986 w 843881"/>
              <a:gd name="connsiteY12" fmla="*/ 348 h 4715916"/>
              <a:gd name="connsiteX13" fmla="*/ 174999 w 843881"/>
              <a:gd name="connsiteY13" fmla="*/ 128127 h 4715916"/>
              <a:gd name="connsiteX14" fmla="*/ 66956 w 843881"/>
              <a:gd name="connsiteY14" fmla="*/ 391964 h 4715916"/>
              <a:gd name="connsiteX15" fmla="*/ 33110 w 843881"/>
              <a:gd name="connsiteY15" fmla="*/ 746689 h 4715916"/>
              <a:gd name="connsiteX16" fmla="*/ 9460 w 843881"/>
              <a:gd name="connsiteY16" fmla="*/ 1353109 h 4715916"/>
              <a:gd name="connsiteX0" fmla="*/ 9460 w 843881"/>
              <a:gd name="connsiteY0" fmla="*/ 1353109 h 4716623"/>
              <a:gd name="connsiteX1" fmla="*/ 1578 w 843881"/>
              <a:gd name="connsiteY1" fmla="*/ 3486182 h 4716623"/>
              <a:gd name="connsiteX2" fmla="*/ 38731 w 843881"/>
              <a:gd name="connsiteY2" fmla="*/ 3880320 h 4716623"/>
              <a:gd name="connsiteX3" fmla="*/ 119085 w 843881"/>
              <a:gd name="connsiteY3" fmla="*/ 4186566 h 4716623"/>
              <a:gd name="connsiteX4" fmla="*/ 379950 w 843881"/>
              <a:gd name="connsiteY4" fmla="*/ 4715893 h 4716623"/>
              <a:gd name="connsiteX5" fmla="*/ 614905 w 843881"/>
              <a:gd name="connsiteY5" fmla="*/ 4291171 h 4716623"/>
              <a:gd name="connsiteX6" fmla="*/ 768467 w 843881"/>
              <a:gd name="connsiteY6" fmla="*/ 3856672 h 4716623"/>
              <a:gd name="connsiteX7" fmla="*/ 805618 w 843881"/>
              <a:gd name="connsiteY7" fmla="*/ 3500371 h 4716623"/>
              <a:gd name="connsiteX8" fmla="*/ 843877 w 843881"/>
              <a:gd name="connsiteY8" fmla="*/ 1351217 h 4716623"/>
              <a:gd name="connsiteX9" fmla="*/ 803303 w 843881"/>
              <a:gd name="connsiteY9" fmla="*/ 710584 h 4716623"/>
              <a:gd name="connsiteX10" fmla="*/ 776179 w 843881"/>
              <a:gd name="connsiteY10" fmla="*/ 406467 h 4716623"/>
              <a:gd name="connsiteX11" fmla="*/ 671392 w 843881"/>
              <a:gd name="connsiteY11" fmla="*/ 101562 h 4716623"/>
              <a:gd name="connsiteX12" fmla="*/ 452986 w 843881"/>
              <a:gd name="connsiteY12" fmla="*/ 348 h 4716623"/>
              <a:gd name="connsiteX13" fmla="*/ 174999 w 843881"/>
              <a:gd name="connsiteY13" fmla="*/ 128127 h 4716623"/>
              <a:gd name="connsiteX14" fmla="*/ 66956 w 843881"/>
              <a:gd name="connsiteY14" fmla="*/ 391964 h 4716623"/>
              <a:gd name="connsiteX15" fmla="*/ 33110 w 843881"/>
              <a:gd name="connsiteY15" fmla="*/ 746689 h 4716623"/>
              <a:gd name="connsiteX16" fmla="*/ 9460 w 843881"/>
              <a:gd name="connsiteY16" fmla="*/ 1353109 h 4716623"/>
              <a:gd name="connsiteX0" fmla="*/ 8380 w 842801"/>
              <a:gd name="connsiteY0" fmla="*/ 1353109 h 4716623"/>
              <a:gd name="connsiteX1" fmla="*/ 498 w 842801"/>
              <a:gd name="connsiteY1" fmla="*/ 3486182 h 4716623"/>
              <a:gd name="connsiteX2" fmla="*/ 20752 w 842801"/>
              <a:gd name="connsiteY2" fmla="*/ 3864554 h 4716623"/>
              <a:gd name="connsiteX3" fmla="*/ 118005 w 842801"/>
              <a:gd name="connsiteY3" fmla="*/ 4186566 h 4716623"/>
              <a:gd name="connsiteX4" fmla="*/ 378870 w 842801"/>
              <a:gd name="connsiteY4" fmla="*/ 4715893 h 4716623"/>
              <a:gd name="connsiteX5" fmla="*/ 613825 w 842801"/>
              <a:gd name="connsiteY5" fmla="*/ 4291171 h 4716623"/>
              <a:gd name="connsiteX6" fmla="*/ 767387 w 842801"/>
              <a:gd name="connsiteY6" fmla="*/ 3856672 h 4716623"/>
              <a:gd name="connsiteX7" fmla="*/ 804538 w 842801"/>
              <a:gd name="connsiteY7" fmla="*/ 3500371 h 4716623"/>
              <a:gd name="connsiteX8" fmla="*/ 842797 w 842801"/>
              <a:gd name="connsiteY8" fmla="*/ 1351217 h 4716623"/>
              <a:gd name="connsiteX9" fmla="*/ 802223 w 842801"/>
              <a:gd name="connsiteY9" fmla="*/ 710584 h 4716623"/>
              <a:gd name="connsiteX10" fmla="*/ 775099 w 842801"/>
              <a:gd name="connsiteY10" fmla="*/ 406467 h 4716623"/>
              <a:gd name="connsiteX11" fmla="*/ 670312 w 842801"/>
              <a:gd name="connsiteY11" fmla="*/ 101562 h 4716623"/>
              <a:gd name="connsiteX12" fmla="*/ 451906 w 842801"/>
              <a:gd name="connsiteY12" fmla="*/ 348 h 4716623"/>
              <a:gd name="connsiteX13" fmla="*/ 173919 w 842801"/>
              <a:gd name="connsiteY13" fmla="*/ 128127 h 4716623"/>
              <a:gd name="connsiteX14" fmla="*/ 65876 w 842801"/>
              <a:gd name="connsiteY14" fmla="*/ 391964 h 4716623"/>
              <a:gd name="connsiteX15" fmla="*/ 32030 w 842801"/>
              <a:gd name="connsiteY15" fmla="*/ 746689 h 4716623"/>
              <a:gd name="connsiteX16" fmla="*/ 8380 w 842801"/>
              <a:gd name="connsiteY16" fmla="*/ 1353109 h 4716623"/>
              <a:gd name="connsiteX0" fmla="*/ 15823 w 850244"/>
              <a:gd name="connsiteY0" fmla="*/ 1353109 h 4716623"/>
              <a:gd name="connsiteX1" fmla="*/ 7941 w 850244"/>
              <a:gd name="connsiteY1" fmla="*/ 3486182 h 4716623"/>
              <a:gd name="connsiteX2" fmla="*/ 28195 w 850244"/>
              <a:gd name="connsiteY2" fmla="*/ 3864554 h 4716623"/>
              <a:gd name="connsiteX3" fmla="*/ 125448 w 850244"/>
              <a:gd name="connsiteY3" fmla="*/ 4186566 h 4716623"/>
              <a:gd name="connsiteX4" fmla="*/ 386313 w 850244"/>
              <a:gd name="connsiteY4" fmla="*/ 4715893 h 4716623"/>
              <a:gd name="connsiteX5" fmla="*/ 621268 w 850244"/>
              <a:gd name="connsiteY5" fmla="*/ 4291171 h 4716623"/>
              <a:gd name="connsiteX6" fmla="*/ 774830 w 850244"/>
              <a:gd name="connsiteY6" fmla="*/ 3856672 h 4716623"/>
              <a:gd name="connsiteX7" fmla="*/ 811981 w 850244"/>
              <a:gd name="connsiteY7" fmla="*/ 3500371 h 4716623"/>
              <a:gd name="connsiteX8" fmla="*/ 850240 w 850244"/>
              <a:gd name="connsiteY8" fmla="*/ 1351217 h 4716623"/>
              <a:gd name="connsiteX9" fmla="*/ 809666 w 850244"/>
              <a:gd name="connsiteY9" fmla="*/ 710584 h 4716623"/>
              <a:gd name="connsiteX10" fmla="*/ 782542 w 850244"/>
              <a:gd name="connsiteY10" fmla="*/ 406467 h 4716623"/>
              <a:gd name="connsiteX11" fmla="*/ 677755 w 850244"/>
              <a:gd name="connsiteY11" fmla="*/ 101562 h 4716623"/>
              <a:gd name="connsiteX12" fmla="*/ 459349 w 850244"/>
              <a:gd name="connsiteY12" fmla="*/ 348 h 4716623"/>
              <a:gd name="connsiteX13" fmla="*/ 181362 w 850244"/>
              <a:gd name="connsiteY13" fmla="*/ 128127 h 4716623"/>
              <a:gd name="connsiteX14" fmla="*/ 73319 w 850244"/>
              <a:gd name="connsiteY14" fmla="*/ 391964 h 4716623"/>
              <a:gd name="connsiteX15" fmla="*/ 5679 w 850244"/>
              <a:gd name="connsiteY15" fmla="*/ 817634 h 4716623"/>
              <a:gd name="connsiteX16" fmla="*/ 15823 w 850244"/>
              <a:gd name="connsiteY16" fmla="*/ 1353109 h 4716623"/>
              <a:gd name="connsiteX0" fmla="*/ 8657 w 843078"/>
              <a:gd name="connsiteY0" fmla="*/ 1353109 h 4716623"/>
              <a:gd name="connsiteX1" fmla="*/ 775 w 843078"/>
              <a:gd name="connsiteY1" fmla="*/ 3486182 h 4716623"/>
              <a:gd name="connsiteX2" fmla="*/ 21029 w 843078"/>
              <a:gd name="connsiteY2" fmla="*/ 3864554 h 4716623"/>
              <a:gd name="connsiteX3" fmla="*/ 118282 w 843078"/>
              <a:gd name="connsiteY3" fmla="*/ 4186566 h 4716623"/>
              <a:gd name="connsiteX4" fmla="*/ 379147 w 843078"/>
              <a:gd name="connsiteY4" fmla="*/ 4715893 h 4716623"/>
              <a:gd name="connsiteX5" fmla="*/ 614102 w 843078"/>
              <a:gd name="connsiteY5" fmla="*/ 4291171 h 4716623"/>
              <a:gd name="connsiteX6" fmla="*/ 767664 w 843078"/>
              <a:gd name="connsiteY6" fmla="*/ 3856672 h 4716623"/>
              <a:gd name="connsiteX7" fmla="*/ 804815 w 843078"/>
              <a:gd name="connsiteY7" fmla="*/ 3500371 h 4716623"/>
              <a:gd name="connsiteX8" fmla="*/ 843074 w 843078"/>
              <a:gd name="connsiteY8" fmla="*/ 1351217 h 4716623"/>
              <a:gd name="connsiteX9" fmla="*/ 802500 w 843078"/>
              <a:gd name="connsiteY9" fmla="*/ 710584 h 4716623"/>
              <a:gd name="connsiteX10" fmla="*/ 775376 w 843078"/>
              <a:gd name="connsiteY10" fmla="*/ 406467 h 4716623"/>
              <a:gd name="connsiteX11" fmla="*/ 670589 w 843078"/>
              <a:gd name="connsiteY11" fmla="*/ 101562 h 4716623"/>
              <a:gd name="connsiteX12" fmla="*/ 452183 w 843078"/>
              <a:gd name="connsiteY12" fmla="*/ 348 h 4716623"/>
              <a:gd name="connsiteX13" fmla="*/ 174196 w 843078"/>
              <a:gd name="connsiteY13" fmla="*/ 128127 h 4716623"/>
              <a:gd name="connsiteX14" fmla="*/ 66153 w 843078"/>
              <a:gd name="connsiteY14" fmla="*/ 391964 h 4716623"/>
              <a:gd name="connsiteX15" fmla="*/ 49204 w 843078"/>
              <a:gd name="connsiteY15" fmla="*/ 825517 h 4716623"/>
              <a:gd name="connsiteX16" fmla="*/ 8657 w 843078"/>
              <a:gd name="connsiteY16" fmla="*/ 1353109 h 4716623"/>
              <a:gd name="connsiteX0" fmla="*/ 8657 w 843337"/>
              <a:gd name="connsiteY0" fmla="*/ 1353109 h 4716623"/>
              <a:gd name="connsiteX1" fmla="*/ 775 w 843337"/>
              <a:gd name="connsiteY1" fmla="*/ 3486182 h 4716623"/>
              <a:gd name="connsiteX2" fmla="*/ 21029 w 843337"/>
              <a:gd name="connsiteY2" fmla="*/ 3864554 h 4716623"/>
              <a:gd name="connsiteX3" fmla="*/ 118282 w 843337"/>
              <a:gd name="connsiteY3" fmla="*/ 4186566 h 4716623"/>
              <a:gd name="connsiteX4" fmla="*/ 379147 w 843337"/>
              <a:gd name="connsiteY4" fmla="*/ 4715893 h 4716623"/>
              <a:gd name="connsiteX5" fmla="*/ 614102 w 843337"/>
              <a:gd name="connsiteY5" fmla="*/ 4291171 h 4716623"/>
              <a:gd name="connsiteX6" fmla="*/ 767664 w 843337"/>
              <a:gd name="connsiteY6" fmla="*/ 3856672 h 4716623"/>
              <a:gd name="connsiteX7" fmla="*/ 804815 w 843337"/>
              <a:gd name="connsiteY7" fmla="*/ 3500371 h 4716623"/>
              <a:gd name="connsiteX8" fmla="*/ 843074 w 843337"/>
              <a:gd name="connsiteY8" fmla="*/ 1351217 h 4716623"/>
              <a:gd name="connsiteX9" fmla="*/ 819398 w 843337"/>
              <a:gd name="connsiteY9" fmla="*/ 805177 h 4716623"/>
              <a:gd name="connsiteX10" fmla="*/ 775376 w 843337"/>
              <a:gd name="connsiteY10" fmla="*/ 406467 h 4716623"/>
              <a:gd name="connsiteX11" fmla="*/ 670589 w 843337"/>
              <a:gd name="connsiteY11" fmla="*/ 101562 h 4716623"/>
              <a:gd name="connsiteX12" fmla="*/ 452183 w 843337"/>
              <a:gd name="connsiteY12" fmla="*/ 348 h 4716623"/>
              <a:gd name="connsiteX13" fmla="*/ 174196 w 843337"/>
              <a:gd name="connsiteY13" fmla="*/ 128127 h 4716623"/>
              <a:gd name="connsiteX14" fmla="*/ 66153 w 843337"/>
              <a:gd name="connsiteY14" fmla="*/ 391964 h 4716623"/>
              <a:gd name="connsiteX15" fmla="*/ 49204 w 843337"/>
              <a:gd name="connsiteY15" fmla="*/ 825517 h 4716623"/>
              <a:gd name="connsiteX16" fmla="*/ 8657 w 843337"/>
              <a:gd name="connsiteY16" fmla="*/ 1353109 h 4716623"/>
              <a:gd name="connsiteX0" fmla="*/ 8657 w 843273"/>
              <a:gd name="connsiteY0" fmla="*/ 1353371 h 4716885"/>
              <a:gd name="connsiteX1" fmla="*/ 775 w 843273"/>
              <a:gd name="connsiteY1" fmla="*/ 3486444 h 4716885"/>
              <a:gd name="connsiteX2" fmla="*/ 21029 w 843273"/>
              <a:gd name="connsiteY2" fmla="*/ 3864816 h 4716885"/>
              <a:gd name="connsiteX3" fmla="*/ 118282 w 843273"/>
              <a:gd name="connsiteY3" fmla="*/ 4186828 h 4716885"/>
              <a:gd name="connsiteX4" fmla="*/ 379147 w 843273"/>
              <a:gd name="connsiteY4" fmla="*/ 4716155 h 4716885"/>
              <a:gd name="connsiteX5" fmla="*/ 614102 w 843273"/>
              <a:gd name="connsiteY5" fmla="*/ 4291433 h 4716885"/>
              <a:gd name="connsiteX6" fmla="*/ 767664 w 843273"/>
              <a:gd name="connsiteY6" fmla="*/ 3856934 h 4716885"/>
              <a:gd name="connsiteX7" fmla="*/ 804815 w 843273"/>
              <a:gd name="connsiteY7" fmla="*/ 3500633 h 4716885"/>
              <a:gd name="connsiteX8" fmla="*/ 843074 w 843273"/>
              <a:gd name="connsiteY8" fmla="*/ 1351479 h 4716885"/>
              <a:gd name="connsiteX9" fmla="*/ 819398 w 843273"/>
              <a:gd name="connsiteY9" fmla="*/ 805439 h 4716885"/>
              <a:gd name="connsiteX10" fmla="*/ 809172 w 843273"/>
              <a:gd name="connsiteY10" fmla="*/ 524970 h 4716885"/>
              <a:gd name="connsiteX11" fmla="*/ 670589 w 843273"/>
              <a:gd name="connsiteY11" fmla="*/ 101824 h 4716885"/>
              <a:gd name="connsiteX12" fmla="*/ 452183 w 843273"/>
              <a:gd name="connsiteY12" fmla="*/ 610 h 4716885"/>
              <a:gd name="connsiteX13" fmla="*/ 174196 w 843273"/>
              <a:gd name="connsiteY13" fmla="*/ 128389 h 4716885"/>
              <a:gd name="connsiteX14" fmla="*/ 66153 w 843273"/>
              <a:gd name="connsiteY14" fmla="*/ 392226 h 4716885"/>
              <a:gd name="connsiteX15" fmla="*/ 49204 w 843273"/>
              <a:gd name="connsiteY15" fmla="*/ 825779 h 4716885"/>
              <a:gd name="connsiteX16" fmla="*/ 8657 w 843273"/>
              <a:gd name="connsiteY16" fmla="*/ 1353371 h 4716885"/>
              <a:gd name="connsiteX0" fmla="*/ 8657 w 843273"/>
              <a:gd name="connsiteY0" fmla="*/ 1355943 h 4719457"/>
              <a:gd name="connsiteX1" fmla="*/ 775 w 843273"/>
              <a:gd name="connsiteY1" fmla="*/ 3489016 h 4719457"/>
              <a:gd name="connsiteX2" fmla="*/ 21029 w 843273"/>
              <a:gd name="connsiteY2" fmla="*/ 3867388 h 4719457"/>
              <a:gd name="connsiteX3" fmla="*/ 118282 w 843273"/>
              <a:gd name="connsiteY3" fmla="*/ 4189400 h 4719457"/>
              <a:gd name="connsiteX4" fmla="*/ 379147 w 843273"/>
              <a:gd name="connsiteY4" fmla="*/ 4718727 h 4719457"/>
              <a:gd name="connsiteX5" fmla="*/ 614102 w 843273"/>
              <a:gd name="connsiteY5" fmla="*/ 4294005 h 4719457"/>
              <a:gd name="connsiteX6" fmla="*/ 767664 w 843273"/>
              <a:gd name="connsiteY6" fmla="*/ 3859506 h 4719457"/>
              <a:gd name="connsiteX7" fmla="*/ 804815 w 843273"/>
              <a:gd name="connsiteY7" fmla="*/ 3503205 h 4719457"/>
              <a:gd name="connsiteX8" fmla="*/ 843074 w 843273"/>
              <a:gd name="connsiteY8" fmla="*/ 1354051 h 4719457"/>
              <a:gd name="connsiteX9" fmla="*/ 819398 w 843273"/>
              <a:gd name="connsiteY9" fmla="*/ 808011 h 4719457"/>
              <a:gd name="connsiteX10" fmla="*/ 809172 w 843273"/>
              <a:gd name="connsiteY10" fmla="*/ 527542 h 4719457"/>
              <a:gd name="connsiteX11" fmla="*/ 687487 w 843273"/>
              <a:gd name="connsiteY11" fmla="*/ 254168 h 4719457"/>
              <a:gd name="connsiteX12" fmla="*/ 452183 w 843273"/>
              <a:gd name="connsiteY12" fmla="*/ 3182 h 4719457"/>
              <a:gd name="connsiteX13" fmla="*/ 174196 w 843273"/>
              <a:gd name="connsiteY13" fmla="*/ 130961 h 4719457"/>
              <a:gd name="connsiteX14" fmla="*/ 66153 w 843273"/>
              <a:gd name="connsiteY14" fmla="*/ 394798 h 4719457"/>
              <a:gd name="connsiteX15" fmla="*/ 49204 w 843273"/>
              <a:gd name="connsiteY15" fmla="*/ 828351 h 4719457"/>
              <a:gd name="connsiteX16" fmla="*/ 8657 w 843273"/>
              <a:gd name="connsiteY16" fmla="*/ 1355943 h 4719457"/>
              <a:gd name="connsiteX0" fmla="*/ 8657 w 843273"/>
              <a:gd name="connsiteY0" fmla="*/ 1353488 h 4717002"/>
              <a:gd name="connsiteX1" fmla="*/ 775 w 843273"/>
              <a:gd name="connsiteY1" fmla="*/ 3486561 h 4717002"/>
              <a:gd name="connsiteX2" fmla="*/ 21029 w 843273"/>
              <a:gd name="connsiteY2" fmla="*/ 3864933 h 4717002"/>
              <a:gd name="connsiteX3" fmla="*/ 118282 w 843273"/>
              <a:gd name="connsiteY3" fmla="*/ 4186945 h 4717002"/>
              <a:gd name="connsiteX4" fmla="*/ 379147 w 843273"/>
              <a:gd name="connsiteY4" fmla="*/ 4716272 h 4717002"/>
              <a:gd name="connsiteX5" fmla="*/ 614102 w 843273"/>
              <a:gd name="connsiteY5" fmla="*/ 4291550 h 4717002"/>
              <a:gd name="connsiteX6" fmla="*/ 767664 w 843273"/>
              <a:gd name="connsiteY6" fmla="*/ 3857051 h 4717002"/>
              <a:gd name="connsiteX7" fmla="*/ 804815 w 843273"/>
              <a:gd name="connsiteY7" fmla="*/ 3500750 h 4717002"/>
              <a:gd name="connsiteX8" fmla="*/ 843074 w 843273"/>
              <a:gd name="connsiteY8" fmla="*/ 1351596 h 4717002"/>
              <a:gd name="connsiteX9" fmla="*/ 819398 w 843273"/>
              <a:gd name="connsiteY9" fmla="*/ 805556 h 4717002"/>
              <a:gd name="connsiteX10" fmla="*/ 809172 w 843273"/>
              <a:gd name="connsiteY10" fmla="*/ 525087 h 4717002"/>
              <a:gd name="connsiteX11" fmla="*/ 687487 w 843273"/>
              <a:gd name="connsiteY11" fmla="*/ 180768 h 4717002"/>
              <a:gd name="connsiteX12" fmla="*/ 452183 w 843273"/>
              <a:gd name="connsiteY12" fmla="*/ 727 h 4717002"/>
              <a:gd name="connsiteX13" fmla="*/ 174196 w 843273"/>
              <a:gd name="connsiteY13" fmla="*/ 128506 h 4717002"/>
              <a:gd name="connsiteX14" fmla="*/ 66153 w 843273"/>
              <a:gd name="connsiteY14" fmla="*/ 392343 h 4717002"/>
              <a:gd name="connsiteX15" fmla="*/ 49204 w 843273"/>
              <a:gd name="connsiteY15" fmla="*/ 825896 h 4717002"/>
              <a:gd name="connsiteX16" fmla="*/ 8657 w 843273"/>
              <a:gd name="connsiteY16" fmla="*/ 1353488 h 4717002"/>
              <a:gd name="connsiteX0" fmla="*/ 8657 w 843273"/>
              <a:gd name="connsiteY0" fmla="*/ 1353660 h 4717174"/>
              <a:gd name="connsiteX1" fmla="*/ 775 w 843273"/>
              <a:gd name="connsiteY1" fmla="*/ 3486733 h 4717174"/>
              <a:gd name="connsiteX2" fmla="*/ 21029 w 843273"/>
              <a:gd name="connsiteY2" fmla="*/ 3865105 h 4717174"/>
              <a:gd name="connsiteX3" fmla="*/ 118282 w 843273"/>
              <a:gd name="connsiteY3" fmla="*/ 4187117 h 4717174"/>
              <a:gd name="connsiteX4" fmla="*/ 379147 w 843273"/>
              <a:gd name="connsiteY4" fmla="*/ 4716444 h 4717174"/>
              <a:gd name="connsiteX5" fmla="*/ 614102 w 843273"/>
              <a:gd name="connsiteY5" fmla="*/ 4291722 h 4717174"/>
              <a:gd name="connsiteX6" fmla="*/ 767664 w 843273"/>
              <a:gd name="connsiteY6" fmla="*/ 3857223 h 4717174"/>
              <a:gd name="connsiteX7" fmla="*/ 804815 w 843273"/>
              <a:gd name="connsiteY7" fmla="*/ 3500922 h 4717174"/>
              <a:gd name="connsiteX8" fmla="*/ 843074 w 843273"/>
              <a:gd name="connsiteY8" fmla="*/ 1351768 h 4717174"/>
              <a:gd name="connsiteX9" fmla="*/ 819398 w 843273"/>
              <a:gd name="connsiteY9" fmla="*/ 805728 h 4717174"/>
              <a:gd name="connsiteX10" fmla="*/ 809172 w 843273"/>
              <a:gd name="connsiteY10" fmla="*/ 525259 h 4717174"/>
              <a:gd name="connsiteX11" fmla="*/ 687487 w 843273"/>
              <a:gd name="connsiteY11" fmla="*/ 180940 h 4717174"/>
              <a:gd name="connsiteX12" fmla="*/ 452183 w 843273"/>
              <a:gd name="connsiteY12" fmla="*/ 899 h 4717174"/>
              <a:gd name="connsiteX13" fmla="*/ 174196 w 843273"/>
              <a:gd name="connsiteY13" fmla="*/ 128678 h 4717174"/>
              <a:gd name="connsiteX14" fmla="*/ 49258 w 843273"/>
              <a:gd name="connsiteY14" fmla="*/ 487108 h 4717174"/>
              <a:gd name="connsiteX15" fmla="*/ 49204 w 843273"/>
              <a:gd name="connsiteY15" fmla="*/ 826068 h 4717174"/>
              <a:gd name="connsiteX16" fmla="*/ 8657 w 843273"/>
              <a:gd name="connsiteY16" fmla="*/ 1353660 h 4717174"/>
              <a:gd name="connsiteX0" fmla="*/ 8657 w 843273"/>
              <a:gd name="connsiteY0" fmla="*/ 1353736 h 4717250"/>
              <a:gd name="connsiteX1" fmla="*/ 775 w 843273"/>
              <a:gd name="connsiteY1" fmla="*/ 3486809 h 4717250"/>
              <a:gd name="connsiteX2" fmla="*/ 21029 w 843273"/>
              <a:gd name="connsiteY2" fmla="*/ 3865181 h 4717250"/>
              <a:gd name="connsiteX3" fmla="*/ 118282 w 843273"/>
              <a:gd name="connsiteY3" fmla="*/ 4187193 h 4717250"/>
              <a:gd name="connsiteX4" fmla="*/ 379147 w 843273"/>
              <a:gd name="connsiteY4" fmla="*/ 4716520 h 4717250"/>
              <a:gd name="connsiteX5" fmla="*/ 614102 w 843273"/>
              <a:gd name="connsiteY5" fmla="*/ 4291798 h 4717250"/>
              <a:gd name="connsiteX6" fmla="*/ 767664 w 843273"/>
              <a:gd name="connsiteY6" fmla="*/ 3857299 h 4717250"/>
              <a:gd name="connsiteX7" fmla="*/ 804815 w 843273"/>
              <a:gd name="connsiteY7" fmla="*/ 3500998 h 4717250"/>
              <a:gd name="connsiteX8" fmla="*/ 843074 w 843273"/>
              <a:gd name="connsiteY8" fmla="*/ 1351844 h 4717250"/>
              <a:gd name="connsiteX9" fmla="*/ 819398 w 843273"/>
              <a:gd name="connsiteY9" fmla="*/ 805804 h 4717250"/>
              <a:gd name="connsiteX10" fmla="*/ 809172 w 843273"/>
              <a:gd name="connsiteY10" fmla="*/ 525335 h 4717250"/>
              <a:gd name="connsiteX11" fmla="*/ 687487 w 843273"/>
              <a:gd name="connsiteY11" fmla="*/ 181016 h 4717250"/>
              <a:gd name="connsiteX12" fmla="*/ 452183 w 843273"/>
              <a:gd name="connsiteY12" fmla="*/ 975 h 4717250"/>
              <a:gd name="connsiteX13" fmla="*/ 174196 w 843273"/>
              <a:gd name="connsiteY13" fmla="*/ 128754 h 4717250"/>
              <a:gd name="connsiteX14" fmla="*/ 49258 w 843273"/>
              <a:gd name="connsiteY14" fmla="*/ 518715 h 4717250"/>
              <a:gd name="connsiteX15" fmla="*/ 49204 w 843273"/>
              <a:gd name="connsiteY15" fmla="*/ 826144 h 4717250"/>
              <a:gd name="connsiteX16" fmla="*/ 8657 w 843273"/>
              <a:gd name="connsiteY16" fmla="*/ 1353736 h 4717250"/>
              <a:gd name="connsiteX0" fmla="*/ 15823 w 850439"/>
              <a:gd name="connsiteY0" fmla="*/ 1353736 h 4717250"/>
              <a:gd name="connsiteX1" fmla="*/ 7941 w 850439"/>
              <a:gd name="connsiteY1" fmla="*/ 3486809 h 4717250"/>
              <a:gd name="connsiteX2" fmla="*/ 28195 w 850439"/>
              <a:gd name="connsiteY2" fmla="*/ 3865181 h 4717250"/>
              <a:gd name="connsiteX3" fmla="*/ 125448 w 850439"/>
              <a:gd name="connsiteY3" fmla="*/ 4187193 h 4717250"/>
              <a:gd name="connsiteX4" fmla="*/ 386313 w 850439"/>
              <a:gd name="connsiteY4" fmla="*/ 4716520 h 4717250"/>
              <a:gd name="connsiteX5" fmla="*/ 621268 w 850439"/>
              <a:gd name="connsiteY5" fmla="*/ 4291798 h 4717250"/>
              <a:gd name="connsiteX6" fmla="*/ 774830 w 850439"/>
              <a:gd name="connsiteY6" fmla="*/ 3857299 h 4717250"/>
              <a:gd name="connsiteX7" fmla="*/ 811981 w 850439"/>
              <a:gd name="connsiteY7" fmla="*/ 3500998 h 4717250"/>
              <a:gd name="connsiteX8" fmla="*/ 850240 w 850439"/>
              <a:gd name="connsiteY8" fmla="*/ 1351844 h 4717250"/>
              <a:gd name="connsiteX9" fmla="*/ 826564 w 850439"/>
              <a:gd name="connsiteY9" fmla="*/ 805804 h 4717250"/>
              <a:gd name="connsiteX10" fmla="*/ 816338 w 850439"/>
              <a:gd name="connsiteY10" fmla="*/ 525335 h 4717250"/>
              <a:gd name="connsiteX11" fmla="*/ 694653 w 850439"/>
              <a:gd name="connsiteY11" fmla="*/ 181016 h 4717250"/>
              <a:gd name="connsiteX12" fmla="*/ 459349 w 850439"/>
              <a:gd name="connsiteY12" fmla="*/ 975 h 4717250"/>
              <a:gd name="connsiteX13" fmla="*/ 181362 w 850439"/>
              <a:gd name="connsiteY13" fmla="*/ 128754 h 4717250"/>
              <a:gd name="connsiteX14" fmla="*/ 56424 w 850439"/>
              <a:gd name="connsiteY14" fmla="*/ 518715 h 4717250"/>
              <a:gd name="connsiteX15" fmla="*/ 5678 w 850439"/>
              <a:gd name="connsiteY15" fmla="*/ 755199 h 4717250"/>
              <a:gd name="connsiteX16" fmla="*/ 15823 w 850439"/>
              <a:gd name="connsiteY16" fmla="*/ 1353736 h 4717250"/>
              <a:gd name="connsiteX0" fmla="*/ 8237 w 842853"/>
              <a:gd name="connsiteY0" fmla="*/ 1353736 h 4717250"/>
              <a:gd name="connsiteX1" fmla="*/ 355 w 842853"/>
              <a:gd name="connsiteY1" fmla="*/ 3486809 h 4717250"/>
              <a:gd name="connsiteX2" fmla="*/ 20609 w 842853"/>
              <a:gd name="connsiteY2" fmla="*/ 3865181 h 4717250"/>
              <a:gd name="connsiteX3" fmla="*/ 117862 w 842853"/>
              <a:gd name="connsiteY3" fmla="*/ 4187193 h 4717250"/>
              <a:gd name="connsiteX4" fmla="*/ 378727 w 842853"/>
              <a:gd name="connsiteY4" fmla="*/ 4716520 h 4717250"/>
              <a:gd name="connsiteX5" fmla="*/ 613682 w 842853"/>
              <a:gd name="connsiteY5" fmla="*/ 4291798 h 4717250"/>
              <a:gd name="connsiteX6" fmla="*/ 767244 w 842853"/>
              <a:gd name="connsiteY6" fmla="*/ 3857299 h 4717250"/>
              <a:gd name="connsiteX7" fmla="*/ 804395 w 842853"/>
              <a:gd name="connsiteY7" fmla="*/ 3500998 h 4717250"/>
              <a:gd name="connsiteX8" fmla="*/ 842654 w 842853"/>
              <a:gd name="connsiteY8" fmla="*/ 1351844 h 4717250"/>
              <a:gd name="connsiteX9" fmla="*/ 818978 w 842853"/>
              <a:gd name="connsiteY9" fmla="*/ 805804 h 4717250"/>
              <a:gd name="connsiteX10" fmla="*/ 808752 w 842853"/>
              <a:gd name="connsiteY10" fmla="*/ 525335 h 4717250"/>
              <a:gd name="connsiteX11" fmla="*/ 687067 w 842853"/>
              <a:gd name="connsiteY11" fmla="*/ 181016 h 4717250"/>
              <a:gd name="connsiteX12" fmla="*/ 451763 w 842853"/>
              <a:gd name="connsiteY12" fmla="*/ 975 h 4717250"/>
              <a:gd name="connsiteX13" fmla="*/ 173776 w 842853"/>
              <a:gd name="connsiteY13" fmla="*/ 128754 h 4717250"/>
              <a:gd name="connsiteX14" fmla="*/ 48838 w 842853"/>
              <a:gd name="connsiteY14" fmla="*/ 518715 h 4717250"/>
              <a:gd name="connsiteX15" fmla="*/ 14990 w 842853"/>
              <a:gd name="connsiteY15" fmla="*/ 770964 h 4717250"/>
              <a:gd name="connsiteX16" fmla="*/ 8237 w 842853"/>
              <a:gd name="connsiteY16" fmla="*/ 1353736 h 4717250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89289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180043 h 4716277"/>
              <a:gd name="connsiteX12" fmla="*/ 451763 w 842853"/>
              <a:gd name="connsiteY12" fmla="*/ 2 h 4716277"/>
              <a:gd name="connsiteX13" fmla="*/ 123083 w 842853"/>
              <a:gd name="connsiteY13" fmla="*/ 182960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53134 h 4716648"/>
              <a:gd name="connsiteX1" fmla="*/ 355 w 842853"/>
              <a:gd name="connsiteY1" fmla="*/ 3486207 h 4716648"/>
              <a:gd name="connsiteX2" fmla="*/ 20609 w 842853"/>
              <a:gd name="connsiteY2" fmla="*/ 3864579 h 4716648"/>
              <a:gd name="connsiteX3" fmla="*/ 117862 w 842853"/>
              <a:gd name="connsiteY3" fmla="*/ 4186591 h 4716648"/>
              <a:gd name="connsiteX4" fmla="*/ 378727 w 842853"/>
              <a:gd name="connsiteY4" fmla="*/ 4715918 h 4716648"/>
              <a:gd name="connsiteX5" fmla="*/ 613682 w 842853"/>
              <a:gd name="connsiteY5" fmla="*/ 4291196 h 4716648"/>
              <a:gd name="connsiteX6" fmla="*/ 767244 w 842853"/>
              <a:gd name="connsiteY6" fmla="*/ 3856697 h 4716648"/>
              <a:gd name="connsiteX7" fmla="*/ 804395 w 842853"/>
              <a:gd name="connsiteY7" fmla="*/ 3500396 h 4716648"/>
              <a:gd name="connsiteX8" fmla="*/ 842654 w 842853"/>
              <a:gd name="connsiteY8" fmla="*/ 1351242 h 4716648"/>
              <a:gd name="connsiteX9" fmla="*/ 818978 w 842853"/>
              <a:gd name="connsiteY9" fmla="*/ 805202 h 4716648"/>
              <a:gd name="connsiteX10" fmla="*/ 808752 w 842853"/>
              <a:gd name="connsiteY10" fmla="*/ 524733 h 4716648"/>
              <a:gd name="connsiteX11" fmla="*/ 687067 w 842853"/>
              <a:gd name="connsiteY11" fmla="*/ 227711 h 4716648"/>
              <a:gd name="connsiteX12" fmla="*/ 451763 w 842853"/>
              <a:gd name="connsiteY12" fmla="*/ 373 h 4716648"/>
              <a:gd name="connsiteX13" fmla="*/ 123083 w 842853"/>
              <a:gd name="connsiteY13" fmla="*/ 183331 h 4716648"/>
              <a:gd name="connsiteX14" fmla="*/ 48838 w 842853"/>
              <a:gd name="connsiteY14" fmla="*/ 518113 h 4716648"/>
              <a:gd name="connsiteX15" fmla="*/ 14990 w 842853"/>
              <a:gd name="connsiteY15" fmla="*/ 770362 h 4716648"/>
              <a:gd name="connsiteX16" fmla="*/ 8237 w 842853"/>
              <a:gd name="connsiteY16" fmla="*/ 1353134 h 4716648"/>
              <a:gd name="connsiteX0" fmla="*/ 8237 w 842853"/>
              <a:gd name="connsiteY0" fmla="*/ 1352763 h 4716277"/>
              <a:gd name="connsiteX1" fmla="*/ 355 w 842853"/>
              <a:gd name="connsiteY1" fmla="*/ 3485836 h 4716277"/>
              <a:gd name="connsiteX2" fmla="*/ 20609 w 842853"/>
              <a:gd name="connsiteY2" fmla="*/ 3864208 h 4716277"/>
              <a:gd name="connsiteX3" fmla="*/ 117862 w 842853"/>
              <a:gd name="connsiteY3" fmla="*/ 4186220 h 4716277"/>
              <a:gd name="connsiteX4" fmla="*/ 378727 w 842853"/>
              <a:gd name="connsiteY4" fmla="*/ 4715547 h 4716277"/>
              <a:gd name="connsiteX5" fmla="*/ 613682 w 842853"/>
              <a:gd name="connsiteY5" fmla="*/ 4290825 h 4716277"/>
              <a:gd name="connsiteX6" fmla="*/ 767244 w 842853"/>
              <a:gd name="connsiteY6" fmla="*/ 3856326 h 4716277"/>
              <a:gd name="connsiteX7" fmla="*/ 804395 w 842853"/>
              <a:gd name="connsiteY7" fmla="*/ 3500025 h 4716277"/>
              <a:gd name="connsiteX8" fmla="*/ 842654 w 842853"/>
              <a:gd name="connsiteY8" fmla="*/ 1350871 h 4716277"/>
              <a:gd name="connsiteX9" fmla="*/ 818978 w 842853"/>
              <a:gd name="connsiteY9" fmla="*/ 804831 h 4716277"/>
              <a:gd name="connsiteX10" fmla="*/ 808752 w 842853"/>
              <a:gd name="connsiteY10" fmla="*/ 524362 h 4716277"/>
              <a:gd name="connsiteX11" fmla="*/ 687067 w 842853"/>
              <a:gd name="connsiteY11" fmla="*/ 227340 h 4716277"/>
              <a:gd name="connsiteX12" fmla="*/ 451763 w 842853"/>
              <a:gd name="connsiteY12" fmla="*/ 2 h 4716277"/>
              <a:gd name="connsiteX13" fmla="*/ 123083 w 842853"/>
              <a:gd name="connsiteY13" fmla="*/ 230256 h 4716277"/>
              <a:gd name="connsiteX14" fmla="*/ 48838 w 842853"/>
              <a:gd name="connsiteY14" fmla="*/ 517742 h 4716277"/>
              <a:gd name="connsiteX15" fmla="*/ 14990 w 842853"/>
              <a:gd name="connsiteY15" fmla="*/ 769991 h 4716277"/>
              <a:gd name="connsiteX16" fmla="*/ 8237 w 842853"/>
              <a:gd name="connsiteY16" fmla="*/ 1352763 h 4716277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36727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  <a:gd name="connsiteX0" fmla="*/ 8237 w 842853"/>
              <a:gd name="connsiteY0" fmla="*/ 1368528 h 4732042"/>
              <a:gd name="connsiteX1" fmla="*/ 355 w 842853"/>
              <a:gd name="connsiteY1" fmla="*/ 3501601 h 4732042"/>
              <a:gd name="connsiteX2" fmla="*/ 20609 w 842853"/>
              <a:gd name="connsiteY2" fmla="*/ 3879973 h 4732042"/>
              <a:gd name="connsiteX3" fmla="*/ 117862 w 842853"/>
              <a:gd name="connsiteY3" fmla="*/ 4201985 h 4732042"/>
              <a:gd name="connsiteX4" fmla="*/ 378727 w 842853"/>
              <a:gd name="connsiteY4" fmla="*/ 4731312 h 4732042"/>
              <a:gd name="connsiteX5" fmla="*/ 613682 w 842853"/>
              <a:gd name="connsiteY5" fmla="*/ 4306590 h 4732042"/>
              <a:gd name="connsiteX6" fmla="*/ 767244 w 842853"/>
              <a:gd name="connsiteY6" fmla="*/ 3872091 h 4732042"/>
              <a:gd name="connsiteX7" fmla="*/ 804395 w 842853"/>
              <a:gd name="connsiteY7" fmla="*/ 3515790 h 4732042"/>
              <a:gd name="connsiteX8" fmla="*/ 842654 w 842853"/>
              <a:gd name="connsiteY8" fmla="*/ 1366636 h 4732042"/>
              <a:gd name="connsiteX9" fmla="*/ 818978 w 842853"/>
              <a:gd name="connsiteY9" fmla="*/ 820596 h 4732042"/>
              <a:gd name="connsiteX10" fmla="*/ 808752 w 842853"/>
              <a:gd name="connsiteY10" fmla="*/ 540127 h 4732042"/>
              <a:gd name="connsiteX11" fmla="*/ 687067 w 842853"/>
              <a:gd name="connsiteY11" fmla="*/ 243105 h 4732042"/>
              <a:gd name="connsiteX12" fmla="*/ 434867 w 842853"/>
              <a:gd name="connsiteY12" fmla="*/ 1 h 4732042"/>
              <a:gd name="connsiteX13" fmla="*/ 123083 w 842853"/>
              <a:gd name="connsiteY13" fmla="*/ 246021 h 4732042"/>
              <a:gd name="connsiteX14" fmla="*/ 48838 w 842853"/>
              <a:gd name="connsiteY14" fmla="*/ 533507 h 4732042"/>
              <a:gd name="connsiteX15" fmla="*/ 14990 w 842853"/>
              <a:gd name="connsiteY15" fmla="*/ 785756 h 4732042"/>
              <a:gd name="connsiteX16" fmla="*/ 8237 w 842853"/>
              <a:gd name="connsiteY16" fmla="*/ 1368528 h 473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2853" h="4732042">
                <a:moveTo>
                  <a:pt x="8237" y="1368528"/>
                </a:moveTo>
                <a:cubicBezTo>
                  <a:pt x="5798" y="1821169"/>
                  <a:pt x="-1707" y="3083027"/>
                  <a:pt x="355" y="3501601"/>
                </a:cubicBezTo>
                <a:cubicBezTo>
                  <a:pt x="2417" y="3920175"/>
                  <a:pt x="1025" y="3763242"/>
                  <a:pt x="20609" y="3879973"/>
                </a:cubicBezTo>
                <a:cubicBezTo>
                  <a:pt x="40193" y="3996704"/>
                  <a:pt x="58176" y="4060095"/>
                  <a:pt x="117862" y="4201985"/>
                </a:cubicBezTo>
                <a:cubicBezTo>
                  <a:pt x="177548" y="4343875"/>
                  <a:pt x="296090" y="4713878"/>
                  <a:pt x="378727" y="4731312"/>
                </a:cubicBezTo>
                <a:cubicBezTo>
                  <a:pt x="461364" y="4748746"/>
                  <a:pt x="548929" y="4449794"/>
                  <a:pt x="613682" y="4306590"/>
                </a:cubicBezTo>
                <a:cubicBezTo>
                  <a:pt x="678435" y="4163386"/>
                  <a:pt x="735458" y="4003891"/>
                  <a:pt x="767244" y="3872091"/>
                </a:cubicBezTo>
                <a:cubicBezTo>
                  <a:pt x="799030" y="3740291"/>
                  <a:pt x="791827" y="3933366"/>
                  <a:pt x="804395" y="3515790"/>
                </a:cubicBezTo>
                <a:cubicBezTo>
                  <a:pt x="816963" y="3098214"/>
                  <a:pt x="840224" y="1815835"/>
                  <a:pt x="842654" y="1366636"/>
                </a:cubicBezTo>
                <a:cubicBezTo>
                  <a:pt x="845084" y="917437"/>
                  <a:pt x="824628" y="958347"/>
                  <a:pt x="818978" y="820596"/>
                </a:cubicBezTo>
                <a:cubicBezTo>
                  <a:pt x="813328" y="682845"/>
                  <a:pt x="830737" y="636375"/>
                  <a:pt x="808752" y="540127"/>
                </a:cubicBezTo>
                <a:cubicBezTo>
                  <a:pt x="786767" y="443879"/>
                  <a:pt x="749381" y="333126"/>
                  <a:pt x="687067" y="243105"/>
                </a:cubicBezTo>
                <a:cubicBezTo>
                  <a:pt x="624753" y="153084"/>
                  <a:pt x="528864" y="-485"/>
                  <a:pt x="434867" y="1"/>
                </a:cubicBezTo>
                <a:cubicBezTo>
                  <a:pt x="340870" y="487"/>
                  <a:pt x="187421" y="157103"/>
                  <a:pt x="123083" y="246021"/>
                </a:cubicBezTo>
                <a:cubicBezTo>
                  <a:pt x="58745" y="334939"/>
                  <a:pt x="66853" y="443551"/>
                  <a:pt x="48838" y="533507"/>
                </a:cubicBezTo>
                <a:cubicBezTo>
                  <a:pt x="30823" y="623463"/>
                  <a:pt x="32069" y="678025"/>
                  <a:pt x="14990" y="785756"/>
                </a:cubicBezTo>
                <a:cubicBezTo>
                  <a:pt x="-2089" y="893487"/>
                  <a:pt x="10676" y="915887"/>
                  <a:pt x="8237" y="136852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AF919F-D6D2-4A80-8988-F4B26D82F537}"/>
              </a:ext>
            </a:extLst>
          </p:cNvPr>
          <p:cNvCxnSpPr>
            <a:cxnSpLocks/>
          </p:cNvCxnSpPr>
          <p:nvPr/>
        </p:nvCxnSpPr>
        <p:spPr>
          <a:xfrm>
            <a:off x="5032382" y="263315"/>
            <a:ext cx="4842" cy="30652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8C56650-FAD0-4A73-9F9E-19ED0E372772}"/>
              </a:ext>
            </a:extLst>
          </p:cNvPr>
          <p:cNvSpPr/>
          <p:nvPr/>
        </p:nvSpPr>
        <p:spPr>
          <a:xfrm>
            <a:off x="5051612" y="3069246"/>
            <a:ext cx="1074136" cy="309902"/>
          </a:xfrm>
          <a:prstGeom prst="rightArrow">
            <a:avLst>
              <a:gd name="adj1" fmla="val 50000"/>
              <a:gd name="adj2" fmla="val 7581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577EF1B-EE7F-47DC-963F-C8649353F4B5}"/>
              </a:ext>
            </a:extLst>
          </p:cNvPr>
          <p:cNvGrpSpPr/>
          <p:nvPr/>
        </p:nvGrpSpPr>
        <p:grpSpPr>
          <a:xfrm>
            <a:off x="4814720" y="3002879"/>
            <a:ext cx="448272" cy="448732"/>
            <a:chOff x="921989" y="2653352"/>
            <a:chExt cx="493099" cy="493604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CECEEEA-C16E-4BB7-8AFB-2519E0F343CA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部分円 20">
              <a:extLst>
                <a:ext uri="{FF2B5EF4-FFF2-40B4-BE49-F238E27FC236}">
                  <a16:creationId xmlns:a16="http://schemas.microsoft.com/office/drawing/2014/main" id="{5F20820F-0373-4FC2-9578-FE0E9334F13B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部分円 21">
              <a:extLst>
                <a:ext uri="{FF2B5EF4-FFF2-40B4-BE49-F238E27FC236}">
                  <a16:creationId xmlns:a16="http://schemas.microsoft.com/office/drawing/2014/main" id="{8DE82576-220F-4A10-AABC-AE1F4ACF7277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8F5794F-434F-47C7-94A9-F1CDD9B45672}"/>
              </a:ext>
            </a:extLst>
          </p:cNvPr>
          <p:cNvCxnSpPr>
            <a:cxnSpLocks/>
          </p:cNvCxnSpPr>
          <p:nvPr/>
        </p:nvCxnSpPr>
        <p:spPr>
          <a:xfrm flipH="1">
            <a:off x="4840625" y="3221018"/>
            <a:ext cx="275047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A81F84F-1885-4861-A4FF-E196D9CCC30A}"/>
              </a:ext>
            </a:extLst>
          </p:cNvPr>
          <p:cNvCxnSpPr>
            <a:cxnSpLocks/>
          </p:cNvCxnSpPr>
          <p:nvPr/>
        </p:nvCxnSpPr>
        <p:spPr>
          <a:xfrm flipV="1">
            <a:off x="5037373" y="807518"/>
            <a:ext cx="495994" cy="243230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矢印: 環状 29">
            <a:extLst>
              <a:ext uri="{FF2B5EF4-FFF2-40B4-BE49-F238E27FC236}">
                <a16:creationId xmlns:a16="http://schemas.microsoft.com/office/drawing/2014/main" id="{82F7BC13-D464-4CDD-9D13-43BE894246E4}"/>
              </a:ext>
            </a:extLst>
          </p:cNvPr>
          <p:cNvSpPr/>
          <p:nvPr/>
        </p:nvSpPr>
        <p:spPr>
          <a:xfrm>
            <a:off x="3635092" y="693368"/>
            <a:ext cx="2923762" cy="2133116"/>
          </a:xfrm>
          <a:prstGeom prst="circularArrow">
            <a:avLst>
              <a:gd name="adj1" fmla="val 5771"/>
              <a:gd name="adj2" fmla="val 624383"/>
              <a:gd name="adj3" fmla="val 19743031"/>
              <a:gd name="adj4" fmla="val 12155731"/>
              <a:gd name="adj5" fmla="val 937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A28B8D07-B25F-41A7-9C97-56826A467A16}"/>
              </a:ext>
            </a:extLst>
          </p:cNvPr>
          <p:cNvSpPr/>
          <p:nvPr/>
        </p:nvSpPr>
        <p:spPr>
          <a:xfrm rot="5809242">
            <a:off x="5181734" y="1209121"/>
            <a:ext cx="80155" cy="393009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141 w 33024"/>
              <a:gd name="connsiteY0" fmla="*/ 0 h 236482"/>
              <a:gd name="connsiteX1" fmla="*/ 86 w 33024"/>
              <a:gd name="connsiteY1" fmla="*/ 115169 h 236482"/>
              <a:gd name="connsiteX2" fmla="*/ 33024 w 33024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  <a:gd name="connsiteX0" fmla="*/ 25248 w 33131"/>
              <a:gd name="connsiteY0" fmla="*/ 0 h 236482"/>
              <a:gd name="connsiteX1" fmla="*/ 193 w 33131"/>
              <a:gd name="connsiteY1" fmla="*/ 115169 h 236482"/>
              <a:gd name="connsiteX2" fmla="*/ 33131 w 33131"/>
              <a:gd name="connsiteY2" fmla="*/ 2364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31" h="236482">
                <a:moveTo>
                  <a:pt x="25248" y="0"/>
                </a:moveTo>
                <a:cubicBezTo>
                  <a:pt x="3944" y="48985"/>
                  <a:pt x="-1121" y="75755"/>
                  <a:pt x="193" y="115169"/>
                </a:cubicBezTo>
                <a:cubicBezTo>
                  <a:pt x="1507" y="154583"/>
                  <a:pt x="8143" y="192512"/>
                  <a:pt x="33131" y="236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C1ABCA45-FD94-43B3-98BA-4E1EB073B449}"/>
              </a:ext>
            </a:extLst>
          </p:cNvPr>
          <p:cNvSpPr txBox="1"/>
          <p:nvPr/>
        </p:nvSpPr>
        <p:spPr>
          <a:xfrm>
            <a:off x="4805022" y="1031682"/>
            <a:ext cx="61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beta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A4FD918-F9D8-4D71-AA40-0F29ADFC1E7A}"/>
              </a:ext>
            </a:extLst>
          </p:cNvPr>
          <p:cNvSpPr txBox="1"/>
          <p:nvPr/>
        </p:nvSpPr>
        <p:spPr>
          <a:xfrm>
            <a:off x="6050260" y="3216176"/>
            <a:ext cx="46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Fy</a:t>
            </a:r>
            <a:endParaRPr lang="en-US" sz="1400" dirty="0"/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F0733270-5DE0-4077-A486-4CD0ABDF4AD5}"/>
              </a:ext>
            </a:extLst>
          </p:cNvPr>
          <p:cNvSpPr txBox="1"/>
          <p:nvPr/>
        </p:nvSpPr>
        <p:spPr>
          <a:xfrm>
            <a:off x="4179074" y="2670284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</a:t>
            </a:r>
            <a:endParaRPr lang="en-US" sz="1400" dirty="0"/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30C12F01-C3DD-42D3-B643-61E795D26AF1}"/>
              </a:ext>
            </a:extLst>
          </p:cNvPr>
          <p:cNvSpPr txBox="1"/>
          <p:nvPr/>
        </p:nvSpPr>
        <p:spPr>
          <a:xfrm>
            <a:off x="3734894" y="877793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6AE0A2F-5475-41A7-B96F-4ED09D4F97BD}"/>
              </a:ext>
            </a:extLst>
          </p:cNvPr>
          <p:cNvCxnSpPr>
            <a:cxnSpLocks/>
          </p:cNvCxnSpPr>
          <p:nvPr/>
        </p:nvCxnSpPr>
        <p:spPr>
          <a:xfrm flipV="1">
            <a:off x="5062957" y="1708785"/>
            <a:ext cx="281599" cy="15258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/>
              <p:nvPr/>
            </p:nvSpPr>
            <p:spPr>
              <a:xfrm>
                <a:off x="6335632" y="1708785"/>
                <a:ext cx="2584243" cy="95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𝑏𝑒𝑡𝑎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00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+B*u</a:t>
                </a:r>
              </a:p>
            </p:txBody>
          </p:sp>
        </mc:Choice>
        <mc:Fallback xmlns="">
          <p:sp>
            <p:nvSpPr>
              <p:cNvPr id="41" name="Text Box 8">
                <a:extLst>
                  <a:ext uri="{FF2B5EF4-FFF2-40B4-BE49-F238E27FC236}">
                    <a16:creationId xmlns:a16="http://schemas.microsoft.com/office/drawing/2014/main" id="{B66A734D-DBA3-4328-A007-06DA9FBD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32" y="1708785"/>
                <a:ext cx="2584243" cy="956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矢印: 左カーブ 27">
            <a:extLst>
              <a:ext uri="{FF2B5EF4-FFF2-40B4-BE49-F238E27FC236}">
                <a16:creationId xmlns:a16="http://schemas.microsoft.com/office/drawing/2014/main" id="{DAFD7010-3C8B-4815-B3CF-5E61C1F15E5A}"/>
              </a:ext>
            </a:extLst>
          </p:cNvPr>
          <p:cNvSpPr/>
          <p:nvPr/>
        </p:nvSpPr>
        <p:spPr>
          <a:xfrm rot="15405184">
            <a:off x="4853790" y="2144253"/>
            <a:ext cx="423304" cy="1174076"/>
          </a:xfrm>
          <a:prstGeom prst="curvedLeftArrow">
            <a:avLst>
              <a:gd name="adj1" fmla="val 28698"/>
              <a:gd name="adj2" fmla="val 80561"/>
              <a:gd name="adj3" fmla="val 52009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250BF67-7EDD-4AB1-8E63-113338E44EA4}"/>
              </a:ext>
            </a:extLst>
          </p:cNvPr>
          <p:cNvSpPr/>
          <p:nvPr/>
        </p:nvSpPr>
        <p:spPr>
          <a:xfrm rot="5400000">
            <a:off x="5008766" y="101783"/>
            <a:ext cx="152208" cy="997424"/>
          </a:xfrm>
          <a:custGeom>
            <a:avLst/>
            <a:gdLst>
              <a:gd name="connsiteX0" fmla="*/ 23743 w 31626"/>
              <a:gd name="connsiteY0" fmla="*/ 0 h 236482"/>
              <a:gd name="connsiteX1" fmla="*/ 95 w 31626"/>
              <a:gd name="connsiteY1" fmla="*/ 134007 h 236482"/>
              <a:gd name="connsiteX2" fmla="*/ 31626 w 31626"/>
              <a:gd name="connsiteY2" fmla="*/ 236482 h 236482"/>
              <a:gd name="connsiteX0" fmla="*/ 25375 w 33258"/>
              <a:gd name="connsiteY0" fmla="*/ 0 h 236482"/>
              <a:gd name="connsiteX1" fmla="*/ 6387 w 33258"/>
              <a:gd name="connsiteY1" fmla="*/ 67171 h 236482"/>
              <a:gd name="connsiteX2" fmla="*/ 1727 w 33258"/>
              <a:gd name="connsiteY2" fmla="*/ 134007 h 236482"/>
              <a:gd name="connsiteX3" fmla="*/ 33258 w 33258"/>
              <a:gd name="connsiteY3" fmla="*/ 236482 h 236482"/>
              <a:gd name="connsiteX0" fmla="*/ 21437 w 29320"/>
              <a:gd name="connsiteY0" fmla="*/ 0 h 236482"/>
              <a:gd name="connsiteX1" fmla="*/ 2449 w 29320"/>
              <a:gd name="connsiteY1" fmla="*/ 67171 h 236482"/>
              <a:gd name="connsiteX2" fmla="*/ 4016 w 29320"/>
              <a:gd name="connsiteY2" fmla="*/ 156612 h 236482"/>
              <a:gd name="connsiteX3" fmla="*/ 29320 w 29320"/>
              <a:gd name="connsiteY3" fmla="*/ 236482 h 236482"/>
              <a:gd name="connsiteX0" fmla="*/ 24538 w 32421"/>
              <a:gd name="connsiteY0" fmla="*/ 0 h 236482"/>
              <a:gd name="connsiteX1" fmla="*/ 1399 w 32421"/>
              <a:gd name="connsiteY1" fmla="*/ 64659 h 236482"/>
              <a:gd name="connsiteX2" fmla="*/ 7117 w 32421"/>
              <a:gd name="connsiteY2" fmla="*/ 156612 h 236482"/>
              <a:gd name="connsiteX3" fmla="*/ 32421 w 32421"/>
              <a:gd name="connsiteY3" fmla="*/ 236482 h 236482"/>
              <a:gd name="connsiteX0" fmla="*/ 22462 w 32421"/>
              <a:gd name="connsiteY0" fmla="*/ 0 h 244017"/>
              <a:gd name="connsiteX1" fmla="*/ 1399 w 32421"/>
              <a:gd name="connsiteY1" fmla="*/ 72194 h 244017"/>
              <a:gd name="connsiteX2" fmla="*/ 7117 w 32421"/>
              <a:gd name="connsiteY2" fmla="*/ 164147 h 244017"/>
              <a:gd name="connsiteX3" fmla="*/ 32421 w 32421"/>
              <a:gd name="connsiteY3" fmla="*/ 244017 h 244017"/>
              <a:gd name="connsiteX0" fmla="*/ 22867 w 32826"/>
              <a:gd name="connsiteY0" fmla="*/ 0 h 244017"/>
              <a:gd name="connsiteX1" fmla="*/ 1804 w 32826"/>
              <a:gd name="connsiteY1" fmla="*/ 72194 h 244017"/>
              <a:gd name="connsiteX2" fmla="*/ 5446 w 32826"/>
              <a:gd name="connsiteY2" fmla="*/ 161635 h 244017"/>
              <a:gd name="connsiteX3" fmla="*/ 32826 w 32826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2408 w 32367"/>
              <a:gd name="connsiteY0" fmla="*/ 0 h 244017"/>
              <a:gd name="connsiteX1" fmla="*/ 1345 w 32367"/>
              <a:gd name="connsiteY1" fmla="*/ 72194 h 244017"/>
              <a:gd name="connsiteX2" fmla="*/ 4987 w 32367"/>
              <a:gd name="connsiteY2" fmla="*/ 161635 h 244017"/>
              <a:gd name="connsiteX3" fmla="*/ 32367 w 32367"/>
              <a:gd name="connsiteY3" fmla="*/ 244017 h 244017"/>
              <a:gd name="connsiteX0" fmla="*/ 21207 w 31166"/>
              <a:gd name="connsiteY0" fmla="*/ 0 h 244017"/>
              <a:gd name="connsiteX1" fmla="*/ 1879 w 31166"/>
              <a:gd name="connsiteY1" fmla="*/ 87076 h 244017"/>
              <a:gd name="connsiteX2" fmla="*/ 3786 w 31166"/>
              <a:gd name="connsiteY2" fmla="*/ 161635 h 244017"/>
              <a:gd name="connsiteX3" fmla="*/ 31166 w 31166"/>
              <a:gd name="connsiteY3" fmla="*/ 244017 h 244017"/>
              <a:gd name="connsiteX0" fmla="*/ 33123 w 33123"/>
              <a:gd name="connsiteY0" fmla="*/ 0 h 238776"/>
              <a:gd name="connsiteX1" fmla="*/ 2674 w 33123"/>
              <a:gd name="connsiteY1" fmla="*/ 81835 h 238776"/>
              <a:gd name="connsiteX2" fmla="*/ 4581 w 33123"/>
              <a:gd name="connsiteY2" fmla="*/ 156394 h 238776"/>
              <a:gd name="connsiteX3" fmla="*/ 31961 w 33123"/>
              <a:gd name="connsiteY3" fmla="*/ 238776 h 2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3" h="238776">
                <a:moveTo>
                  <a:pt x="33123" y="0"/>
                </a:moveTo>
                <a:cubicBezTo>
                  <a:pt x="29958" y="11195"/>
                  <a:pt x="7431" y="55769"/>
                  <a:pt x="2674" y="81835"/>
                </a:cubicBezTo>
                <a:cubicBezTo>
                  <a:pt x="-2083" y="107901"/>
                  <a:pt x="102" y="128175"/>
                  <a:pt x="4581" y="156394"/>
                </a:cubicBezTo>
                <a:cubicBezTo>
                  <a:pt x="5840" y="180311"/>
                  <a:pt x="16852" y="207245"/>
                  <a:pt x="31961" y="238776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5E893AB9-8832-4928-A2BD-30EC4674051F}"/>
              </a:ext>
            </a:extLst>
          </p:cNvPr>
          <p:cNvSpPr txBox="1"/>
          <p:nvPr/>
        </p:nvSpPr>
        <p:spPr>
          <a:xfrm>
            <a:off x="5245828" y="225697"/>
            <a:ext cx="27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44" name="矢印: 左カーブ 43">
            <a:extLst>
              <a:ext uri="{FF2B5EF4-FFF2-40B4-BE49-F238E27FC236}">
                <a16:creationId xmlns:a16="http://schemas.microsoft.com/office/drawing/2014/main" id="{FEFB6F56-4137-4733-96A5-92B4CCC27844}"/>
              </a:ext>
            </a:extLst>
          </p:cNvPr>
          <p:cNvSpPr/>
          <p:nvPr/>
        </p:nvSpPr>
        <p:spPr>
          <a:xfrm rot="15405184">
            <a:off x="4854845" y="1647455"/>
            <a:ext cx="415477" cy="1174076"/>
          </a:xfrm>
          <a:prstGeom prst="curvedLeftArrow">
            <a:avLst>
              <a:gd name="adj1" fmla="val 17195"/>
              <a:gd name="adj2" fmla="val 54333"/>
              <a:gd name="adj3" fmla="val 52009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444B9A2F-D6B7-47C9-B17C-C09A1077367B}"/>
              </a:ext>
            </a:extLst>
          </p:cNvPr>
          <p:cNvSpPr txBox="1"/>
          <p:nvPr/>
        </p:nvSpPr>
        <p:spPr>
          <a:xfrm>
            <a:off x="4401538" y="1881945"/>
            <a:ext cx="37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72170C9-913C-4E1C-94B1-FB4E63BB0626}"/>
              </a:ext>
            </a:extLst>
          </p:cNvPr>
          <p:cNvCxnSpPr/>
          <p:nvPr/>
        </p:nvCxnSpPr>
        <p:spPr>
          <a:xfrm flipV="1">
            <a:off x="1383409" y="4690865"/>
            <a:ext cx="1996016" cy="91946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1C0ACD2-86DC-488C-98DE-CF6B9E21EDE2}"/>
              </a:ext>
            </a:extLst>
          </p:cNvPr>
          <p:cNvCxnSpPr>
            <a:cxnSpLocks/>
          </p:cNvCxnSpPr>
          <p:nvPr/>
        </p:nvCxnSpPr>
        <p:spPr>
          <a:xfrm>
            <a:off x="1815663" y="3685879"/>
            <a:ext cx="1552903" cy="9755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C7CB3D8-01C5-4B57-A4D3-6AFC745A2D72}"/>
              </a:ext>
            </a:extLst>
          </p:cNvPr>
          <p:cNvCxnSpPr/>
          <p:nvPr/>
        </p:nvCxnSpPr>
        <p:spPr>
          <a:xfrm flipV="1">
            <a:off x="3337753" y="4654773"/>
            <a:ext cx="38844" cy="18856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6399953F-E5D6-46CC-9221-0D5C9FA35DE1}"/>
              </a:ext>
            </a:extLst>
          </p:cNvPr>
          <p:cNvSpPr/>
          <p:nvPr/>
        </p:nvSpPr>
        <p:spPr>
          <a:xfrm>
            <a:off x="10581353" y="1021141"/>
            <a:ext cx="527515" cy="1400557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5062" h="3632684">
                <a:moveTo>
                  <a:pt x="74111" y="107594"/>
                </a:moveTo>
                <a:lnTo>
                  <a:pt x="605421" y="0"/>
                </a:lnTo>
                <a:lnTo>
                  <a:pt x="1505062" y="2809693"/>
                </a:lnTo>
                <a:lnTo>
                  <a:pt x="0" y="3632684"/>
                </a:lnTo>
                <a:lnTo>
                  <a:pt x="74111" y="10759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0BF76DC-E6DE-48DA-B010-45DA84EF0052}"/>
              </a:ext>
            </a:extLst>
          </p:cNvPr>
          <p:cNvSpPr/>
          <p:nvPr/>
        </p:nvSpPr>
        <p:spPr>
          <a:xfrm>
            <a:off x="11700471" y="1443595"/>
            <a:ext cx="305427" cy="393161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505062"/>
              <a:gd name="connsiteY0-132" fmla="*/ 734707 h 4259797"/>
              <a:gd name="connsiteX1-133" fmla="*/ 895045 w 1505062"/>
              <a:gd name="connsiteY1-134" fmla="*/ 0 h 4259797"/>
              <a:gd name="connsiteX2-135" fmla="*/ 1505062 w 1505062"/>
              <a:gd name="connsiteY2-136" fmla="*/ 3436806 h 4259797"/>
              <a:gd name="connsiteX3-137" fmla="*/ 0 w 1505062"/>
              <a:gd name="connsiteY3-138" fmla="*/ 4259797 h 4259797"/>
              <a:gd name="connsiteX4-139" fmla="*/ 74111 w 1505062"/>
              <a:gd name="connsiteY4-140" fmla="*/ 734707 h 4259797"/>
              <a:gd name="connsiteX0-141" fmla="*/ 74111 w 1698147"/>
              <a:gd name="connsiteY0-142" fmla="*/ 734707 h 4259797"/>
              <a:gd name="connsiteX1-143" fmla="*/ 895045 w 1698147"/>
              <a:gd name="connsiteY1-144" fmla="*/ 0 h 4259797"/>
              <a:gd name="connsiteX2-145" fmla="*/ 1698147 w 1698147"/>
              <a:gd name="connsiteY2-146" fmla="*/ 3311380 h 4259797"/>
              <a:gd name="connsiteX3-147" fmla="*/ 0 w 1698147"/>
              <a:gd name="connsiteY3-148" fmla="*/ 4259797 h 4259797"/>
              <a:gd name="connsiteX4-149" fmla="*/ 74111 w 1698147"/>
              <a:gd name="connsiteY4-150" fmla="*/ 734707 h 4259797"/>
              <a:gd name="connsiteX0-151" fmla="*/ 74110 w 1698147"/>
              <a:gd name="connsiteY0-152" fmla="*/ 421148 h 4259797"/>
              <a:gd name="connsiteX1-153" fmla="*/ 895045 w 1698147"/>
              <a:gd name="connsiteY1-154" fmla="*/ 0 h 4259797"/>
              <a:gd name="connsiteX2-155" fmla="*/ 1698147 w 1698147"/>
              <a:gd name="connsiteY2-156" fmla="*/ 3311380 h 4259797"/>
              <a:gd name="connsiteX3-157" fmla="*/ 0 w 1698147"/>
              <a:gd name="connsiteY3-158" fmla="*/ 4259797 h 4259797"/>
              <a:gd name="connsiteX4-159" fmla="*/ 74110 w 1698147"/>
              <a:gd name="connsiteY4-160" fmla="*/ 421148 h 4259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8147" h="4259797">
                <a:moveTo>
                  <a:pt x="74110" y="421148"/>
                </a:moveTo>
                <a:lnTo>
                  <a:pt x="895045" y="0"/>
                </a:lnTo>
                <a:lnTo>
                  <a:pt x="1698147" y="3311380"/>
                </a:lnTo>
                <a:lnTo>
                  <a:pt x="0" y="4259797"/>
                </a:lnTo>
                <a:lnTo>
                  <a:pt x="74110" y="421148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C850696-FBF7-40A8-A77B-EFA58A073373}"/>
              </a:ext>
            </a:extLst>
          </p:cNvPr>
          <p:cNvSpPr/>
          <p:nvPr/>
        </p:nvSpPr>
        <p:spPr>
          <a:xfrm>
            <a:off x="9663177" y="1617303"/>
            <a:ext cx="2590368" cy="1323941"/>
          </a:xfrm>
          <a:custGeom>
            <a:avLst/>
            <a:gdLst>
              <a:gd name="connsiteX0" fmla="*/ 138585 w 7610434"/>
              <a:gd name="connsiteY0" fmla="*/ 3505223 h 3510959"/>
              <a:gd name="connsiteX1" fmla="*/ 85245 w 7610434"/>
              <a:gd name="connsiteY1" fmla="*/ 3390923 h 3510959"/>
              <a:gd name="connsiteX2" fmla="*/ 290985 w 7610434"/>
              <a:gd name="connsiteY2" fmla="*/ 3086123 h 3510959"/>
              <a:gd name="connsiteX3" fmla="*/ 595785 w 7610434"/>
              <a:gd name="connsiteY3" fmla="*/ 2827043 h 3510959"/>
              <a:gd name="connsiteX4" fmla="*/ 694845 w 7610434"/>
              <a:gd name="connsiteY4" fmla="*/ 2727983 h 3510959"/>
              <a:gd name="connsiteX5" fmla="*/ 732945 w 7610434"/>
              <a:gd name="connsiteY5" fmla="*/ 2476523 h 3510959"/>
              <a:gd name="connsiteX6" fmla="*/ 839625 w 7610434"/>
              <a:gd name="connsiteY6" fmla="*/ 2346983 h 3510959"/>
              <a:gd name="connsiteX7" fmla="*/ 1129185 w 7610434"/>
              <a:gd name="connsiteY7" fmla="*/ 2179343 h 3510959"/>
              <a:gd name="connsiteX8" fmla="*/ 1693065 w 7610434"/>
              <a:gd name="connsiteY8" fmla="*/ 1927883 h 3510959"/>
              <a:gd name="connsiteX9" fmla="*/ 2523645 w 7610434"/>
              <a:gd name="connsiteY9" fmla="*/ 1645943 h 3510959"/>
              <a:gd name="connsiteX10" fmla="*/ 3224685 w 7610434"/>
              <a:gd name="connsiteY10" fmla="*/ 1447823 h 3510959"/>
              <a:gd name="connsiteX11" fmla="*/ 4100985 w 7610434"/>
              <a:gd name="connsiteY11" fmla="*/ 1150643 h 3510959"/>
              <a:gd name="connsiteX12" fmla="*/ 5358285 w 7610434"/>
              <a:gd name="connsiteY12" fmla="*/ 647723 h 3510959"/>
              <a:gd name="connsiteX13" fmla="*/ 6051705 w 7610434"/>
              <a:gd name="connsiteY13" fmla="*/ 403883 h 3510959"/>
              <a:gd name="connsiteX14" fmla="*/ 6996585 w 7610434"/>
              <a:gd name="connsiteY14" fmla="*/ 91463 h 3510959"/>
              <a:gd name="connsiteX15" fmla="*/ 7438545 w 7610434"/>
              <a:gd name="connsiteY15" fmla="*/ 23 h 3510959"/>
              <a:gd name="connsiteX16" fmla="*/ 7606185 w 7610434"/>
              <a:gd name="connsiteY16" fmla="*/ 83843 h 3510959"/>
              <a:gd name="connsiteX17" fmla="*/ 7476645 w 7610434"/>
              <a:gd name="connsiteY17" fmla="*/ 205763 h 3510959"/>
              <a:gd name="connsiteX18" fmla="*/ 6676545 w 7610434"/>
              <a:gd name="connsiteY18" fmla="*/ 777263 h 3510959"/>
              <a:gd name="connsiteX19" fmla="*/ 4977285 w 7610434"/>
              <a:gd name="connsiteY19" fmla="*/ 1752623 h 3510959"/>
              <a:gd name="connsiteX20" fmla="*/ 1647345 w 7610434"/>
              <a:gd name="connsiteY20" fmla="*/ 3230903 h 3510959"/>
              <a:gd name="connsiteX21" fmla="*/ 138585 w 7610434"/>
              <a:gd name="connsiteY21" fmla="*/ 3505223 h 3510959"/>
              <a:gd name="connsiteX0-1" fmla="*/ 146100 w 7595089"/>
              <a:gd name="connsiteY0-2" fmla="*/ 3512843 h 3518225"/>
              <a:gd name="connsiteX1-3" fmla="*/ 69900 w 7595089"/>
              <a:gd name="connsiteY1-4" fmla="*/ 3390923 h 3518225"/>
              <a:gd name="connsiteX2-5" fmla="*/ 275640 w 7595089"/>
              <a:gd name="connsiteY2-6" fmla="*/ 3086123 h 3518225"/>
              <a:gd name="connsiteX3-7" fmla="*/ 580440 w 7595089"/>
              <a:gd name="connsiteY3-8" fmla="*/ 2827043 h 3518225"/>
              <a:gd name="connsiteX4-9" fmla="*/ 679500 w 7595089"/>
              <a:gd name="connsiteY4-10" fmla="*/ 2727983 h 3518225"/>
              <a:gd name="connsiteX5-11" fmla="*/ 717600 w 7595089"/>
              <a:gd name="connsiteY5-12" fmla="*/ 2476523 h 3518225"/>
              <a:gd name="connsiteX6-13" fmla="*/ 824280 w 7595089"/>
              <a:gd name="connsiteY6-14" fmla="*/ 2346983 h 3518225"/>
              <a:gd name="connsiteX7-15" fmla="*/ 1113840 w 7595089"/>
              <a:gd name="connsiteY7-16" fmla="*/ 2179343 h 3518225"/>
              <a:gd name="connsiteX8-17" fmla="*/ 1677720 w 7595089"/>
              <a:gd name="connsiteY8-18" fmla="*/ 1927883 h 3518225"/>
              <a:gd name="connsiteX9-19" fmla="*/ 2508300 w 7595089"/>
              <a:gd name="connsiteY9-20" fmla="*/ 1645943 h 3518225"/>
              <a:gd name="connsiteX10-21" fmla="*/ 3209340 w 7595089"/>
              <a:gd name="connsiteY10-22" fmla="*/ 1447823 h 3518225"/>
              <a:gd name="connsiteX11-23" fmla="*/ 4085640 w 7595089"/>
              <a:gd name="connsiteY11-24" fmla="*/ 1150643 h 3518225"/>
              <a:gd name="connsiteX12-25" fmla="*/ 5342940 w 7595089"/>
              <a:gd name="connsiteY12-26" fmla="*/ 647723 h 3518225"/>
              <a:gd name="connsiteX13-27" fmla="*/ 6036360 w 7595089"/>
              <a:gd name="connsiteY13-28" fmla="*/ 403883 h 3518225"/>
              <a:gd name="connsiteX14-29" fmla="*/ 6981240 w 7595089"/>
              <a:gd name="connsiteY14-30" fmla="*/ 91463 h 3518225"/>
              <a:gd name="connsiteX15-31" fmla="*/ 7423200 w 7595089"/>
              <a:gd name="connsiteY15-32" fmla="*/ 23 h 3518225"/>
              <a:gd name="connsiteX16-33" fmla="*/ 7590840 w 7595089"/>
              <a:gd name="connsiteY16-34" fmla="*/ 83843 h 3518225"/>
              <a:gd name="connsiteX17-35" fmla="*/ 7461300 w 7595089"/>
              <a:gd name="connsiteY17-36" fmla="*/ 205763 h 3518225"/>
              <a:gd name="connsiteX18-37" fmla="*/ 6661200 w 7595089"/>
              <a:gd name="connsiteY18-38" fmla="*/ 777263 h 3518225"/>
              <a:gd name="connsiteX19-39" fmla="*/ 4961940 w 7595089"/>
              <a:gd name="connsiteY19-40" fmla="*/ 1752623 h 3518225"/>
              <a:gd name="connsiteX20-41" fmla="*/ 1632000 w 7595089"/>
              <a:gd name="connsiteY20-42" fmla="*/ 3230903 h 3518225"/>
              <a:gd name="connsiteX21-43" fmla="*/ 146100 w 7595089"/>
              <a:gd name="connsiteY21-44" fmla="*/ 3512843 h 3518225"/>
              <a:gd name="connsiteX0-45" fmla="*/ 202602 w 7651591"/>
              <a:gd name="connsiteY0-46" fmla="*/ 3512843 h 3538431"/>
              <a:gd name="connsiteX1-47" fmla="*/ 126402 w 7651591"/>
              <a:gd name="connsiteY1-48" fmla="*/ 3390923 h 3538431"/>
              <a:gd name="connsiteX2-49" fmla="*/ 332142 w 7651591"/>
              <a:gd name="connsiteY2-50" fmla="*/ 3086123 h 3538431"/>
              <a:gd name="connsiteX3-51" fmla="*/ 636942 w 7651591"/>
              <a:gd name="connsiteY3-52" fmla="*/ 2827043 h 3538431"/>
              <a:gd name="connsiteX4-53" fmla="*/ 736002 w 7651591"/>
              <a:gd name="connsiteY4-54" fmla="*/ 2727983 h 3538431"/>
              <a:gd name="connsiteX5-55" fmla="*/ 774102 w 7651591"/>
              <a:gd name="connsiteY5-56" fmla="*/ 2476523 h 3538431"/>
              <a:gd name="connsiteX6-57" fmla="*/ 880782 w 7651591"/>
              <a:gd name="connsiteY6-58" fmla="*/ 2346983 h 3538431"/>
              <a:gd name="connsiteX7-59" fmla="*/ 1170342 w 7651591"/>
              <a:gd name="connsiteY7-60" fmla="*/ 2179343 h 3538431"/>
              <a:gd name="connsiteX8-61" fmla="*/ 1734222 w 7651591"/>
              <a:gd name="connsiteY8-62" fmla="*/ 1927883 h 3538431"/>
              <a:gd name="connsiteX9-63" fmla="*/ 2564802 w 7651591"/>
              <a:gd name="connsiteY9-64" fmla="*/ 1645943 h 3538431"/>
              <a:gd name="connsiteX10-65" fmla="*/ 3265842 w 7651591"/>
              <a:gd name="connsiteY10-66" fmla="*/ 1447823 h 3538431"/>
              <a:gd name="connsiteX11-67" fmla="*/ 4142142 w 7651591"/>
              <a:gd name="connsiteY11-68" fmla="*/ 1150643 h 3538431"/>
              <a:gd name="connsiteX12-69" fmla="*/ 5399442 w 7651591"/>
              <a:gd name="connsiteY12-70" fmla="*/ 647723 h 3538431"/>
              <a:gd name="connsiteX13-71" fmla="*/ 6092862 w 7651591"/>
              <a:gd name="connsiteY13-72" fmla="*/ 403883 h 3538431"/>
              <a:gd name="connsiteX14-73" fmla="*/ 7037742 w 7651591"/>
              <a:gd name="connsiteY14-74" fmla="*/ 91463 h 3538431"/>
              <a:gd name="connsiteX15-75" fmla="*/ 7479702 w 7651591"/>
              <a:gd name="connsiteY15-76" fmla="*/ 23 h 3538431"/>
              <a:gd name="connsiteX16-77" fmla="*/ 7647342 w 7651591"/>
              <a:gd name="connsiteY16-78" fmla="*/ 83843 h 3538431"/>
              <a:gd name="connsiteX17-79" fmla="*/ 7517802 w 7651591"/>
              <a:gd name="connsiteY17-80" fmla="*/ 205763 h 3538431"/>
              <a:gd name="connsiteX18-81" fmla="*/ 6717702 w 7651591"/>
              <a:gd name="connsiteY18-82" fmla="*/ 777263 h 3538431"/>
              <a:gd name="connsiteX19-83" fmla="*/ 5018442 w 7651591"/>
              <a:gd name="connsiteY19-84" fmla="*/ 1752623 h 3538431"/>
              <a:gd name="connsiteX20-85" fmla="*/ 2480982 w 7651591"/>
              <a:gd name="connsiteY20-86" fmla="*/ 2903243 h 3538431"/>
              <a:gd name="connsiteX21-87" fmla="*/ 202602 w 7651591"/>
              <a:gd name="connsiteY21-88" fmla="*/ 3512843 h 3538431"/>
              <a:gd name="connsiteX0-89" fmla="*/ 213091 w 7662080"/>
              <a:gd name="connsiteY0-90" fmla="*/ 3512843 h 3552563"/>
              <a:gd name="connsiteX1-91" fmla="*/ 136891 w 7662080"/>
              <a:gd name="connsiteY1-92" fmla="*/ 3390923 h 3552563"/>
              <a:gd name="connsiteX2-93" fmla="*/ 342631 w 7662080"/>
              <a:gd name="connsiteY2-94" fmla="*/ 3086123 h 3552563"/>
              <a:gd name="connsiteX3-95" fmla="*/ 647431 w 7662080"/>
              <a:gd name="connsiteY3-96" fmla="*/ 2827043 h 3552563"/>
              <a:gd name="connsiteX4-97" fmla="*/ 746491 w 7662080"/>
              <a:gd name="connsiteY4-98" fmla="*/ 2727983 h 3552563"/>
              <a:gd name="connsiteX5-99" fmla="*/ 784591 w 7662080"/>
              <a:gd name="connsiteY5-100" fmla="*/ 2476523 h 3552563"/>
              <a:gd name="connsiteX6-101" fmla="*/ 891271 w 7662080"/>
              <a:gd name="connsiteY6-102" fmla="*/ 2346983 h 3552563"/>
              <a:gd name="connsiteX7-103" fmla="*/ 1180831 w 7662080"/>
              <a:gd name="connsiteY7-104" fmla="*/ 2179343 h 3552563"/>
              <a:gd name="connsiteX8-105" fmla="*/ 1744711 w 7662080"/>
              <a:gd name="connsiteY8-106" fmla="*/ 1927883 h 3552563"/>
              <a:gd name="connsiteX9-107" fmla="*/ 2575291 w 7662080"/>
              <a:gd name="connsiteY9-108" fmla="*/ 1645943 h 3552563"/>
              <a:gd name="connsiteX10-109" fmla="*/ 3276331 w 7662080"/>
              <a:gd name="connsiteY10-110" fmla="*/ 1447823 h 3552563"/>
              <a:gd name="connsiteX11-111" fmla="*/ 4152631 w 7662080"/>
              <a:gd name="connsiteY11-112" fmla="*/ 1150643 h 3552563"/>
              <a:gd name="connsiteX12-113" fmla="*/ 5409931 w 7662080"/>
              <a:gd name="connsiteY12-114" fmla="*/ 647723 h 3552563"/>
              <a:gd name="connsiteX13-115" fmla="*/ 6103351 w 7662080"/>
              <a:gd name="connsiteY13-116" fmla="*/ 403883 h 3552563"/>
              <a:gd name="connsiteX14-117" fmla="*/ 7048231 w 7662080"/>
              <a:gd name="connsiteY14-118" fmla="*/ 91463 h 3552563"/>
              <a:gd name="connsiteX15-119" fmla="*/ 7490191 w 7662080"/>
              <a:gd name="connsiteY15-120" fmla="*/ 23 h 3552563"/>
              <a:gd name="connsiteX16-121" fmla="*/ 7657831 w 7662080"/>
              <a:gd name="connsiteY16-122" fmla="*/ 83843 h 3552563"/>
              <a:gd name="connsiteX17-123" fmla="*/ 7528291 w 7662080"/>
              <a:gd name="connsiteY17-124" fmla="*/ 205763 h 3552563"/>
              <a:gd name="connsiteX18-125" fmla="*/ 6728191 w 7662080"/>
              <a:gd name="connsiteY18-126" fmla="*/ 777263 h 3552563"/>
              <a:gd name="connsiteX19-127" fmla="*/ 5028931 w 7662080"/>
              <a:gd name="connsiteY19-128" fmla="*/ 1752623 h 3552563"/>
              <a:gd name="connsiteX20-129" fmla="*/ 2636251 w 7662080"/>
              <a:gd name="connsiteY20-130" fmla="*/ 2697503 h 3552563"/>
              <a:gd name="connsiteX21-131" fmla="*/ 213091 w 7662080"/>
              <a:gd name="connsiteY21-132" fmla="*/ 3512843 h 3552563"/>
              <a:gd name="connsiteX0-133" fmla="*/ 217517 w 7666506"/>
              <a:gd name="connsiteY0-134" fmla="*/ 3512843 h 3552563"/>
              <a:gd name="connsiteX1-135" fmla="*/ 141317 w 7666506"/>
              <a:gd name="connsiteY1-136" fmla="*/ 3390923 h 3552563"/>
              <a:gd name="connsiteX2-137" fmla="*/ 347057 w 7666506"/>
              <a:gd name="connsiteY2-138" fmla="*/ 3086123 h 3552563"/>
              <a:gd name="connsiteX3-139" fmla="*/ 651857 w 7666506"/>
              <a:gd name="connsiteY3-140" fmla="*/ 2827043 h 3552563"/>
              <a:gd name="connsiteX4-141" fmla="*/ 750917 w 7666506"/>
              <a:gd name="connsiteY4-142" fmla="*/ 2727983 h 3552563"/>
              <a:gd name="connsiteX5-143" fmla="*/ 789017 w 7666506"/>
              <a:gd name="connsiteY5-144" fmla="*/ 2476523 h 3552563"/>
              <a:gd name="connsiteX6-145" fmla="*/ 895697 w 7666506"/>
              <a:gd name="connsiteY6-146" fmla="*/ 2346983 h 3552563"/>
              <a:gd name="connsiteX7-147" fmla="*/ 1185257 w 7666506"/>
              <a:gd name="connsiteY7-148" fmla="*/ 2179343 h 3552563"/>
              <a:gd name="connsiteX8-149" fmla="*/ 1749137 w 7666506"/>
              <a:gd name="connsiteY8-150" fmla="*/ 1927883 h 3552563"/>
              <a:gd name="connsiteX9-151" fmla="*/ 2579717 w 7666506"/>
              <a:gd name="connsiteY9-152" fmla="*/ 1645943 h 3552563"/>
              <a:gd name="connsiteX10-153" fmla="*/ 3280757 w 7666506"/>
              <a:gd name="connsiteY10-154" fmla="*/ 1447823 h 3552563"/>
              <a:gd name="connsiteX11-155" fmla="*/ 4157057 w 7666506"/>
              <a:gd name="connsiteY11-156" fmla="*/ 1150643 h 3552563"/>
              <a:gd name="connsiteX12-157" fmla="*/ 5414357 w 7666506"/>
              <a:gd name="connsiteY12-158" fmla="*/ 647723 h 3552563"/>
              <a:gd name="connsiteX13-159" fmla="*/ 6107777 w 7666506"/>
              <a:gd name="connsiteY13-160" fmla="*/ 403883 h 3552563"/>
              <a:gd name="connsiteX14-161" fmla="*/ 7052657 w 7666506"/>
              <a:gd name="connsiteY14-162" fmla="*/ 91463 h 3552563"/>
              <a:gd name="connsiteX15-163" fmla="*/ 7494617 w 7666506"/>
              <a:gd name="connsiteY15-164" fmla="*/ 23 h 3552563"/>
              <a:gd name="connsiteX16-165" fmla="*/ 7662257 w 7666506"/>
              <a:gd name="connsiteY16-166" fmla="*/ 83843 h 3552563"/>
              <a:gd name="connsiteX17-167" fmla="*/ 7532717 w 7666506"/>
              <a:gd name="connsiteY17-168" fmla="*/ 205763 h 3552563"/>
              <a:gd name="connsiteX18-169" fmla="*/ 6732617 w 7666506"/>
              <a:gd name="connsiteY18-170" fmla="*/ 777263 h 3552563"/>
              <a:gd name="connsiteX19-171" fmla="*/ 5033357 w 7666506"/>
              <a:gd name="connsiteY19-172" fmla="*/ 1752623 h 3552563"/>
              <a:gd name="connsiteX20-173" fmla="*/ 2701637 w 7666506"/>
              <a:gd name="connsiteY20-174" fmla="*/ 2697503 h 3552563"/>
              <a:gd name="connsiteX21-175" fmla="*/ 217517 w 7666506"/>
              <a:gd name="connsiteY21-176" fmla="*/ 3512843 h 3552563"/>
              <a:gd name="connsiteX0-177" fmla="*/ 881837 w 7553586"/>
              <a:gd name="connsiteY0-178" fmla="*/ 3345203 h 3427812"/>
              <a:gd name="connsiteX1-179" fmla="*/ 28397 w 7553586"/>
              <a:gd name="connsiteY1-180" fmla="*/ 3390923 h 3427812"/>
              <a:gd name="connsiteX2-181" fmla="*/ 234137 w 7553586"/>
              <a:gd name="connsiteY2-182" fmla="*/ 3086123 h 3427812"/>
              <a:gd name="connsiteX3-183" fmla="*/ 538937 w 7553586"/>
              <a:gd name="connsiteY3-184" fmla="*/ 2827043 h 3427812"/>
              <a:gd name="connsiteX4-185" fmla="*/ 637997 w 7553586"/>
              <a:gd name="connsiteY4-186" fmla="*/ 2727983 h 3427812"/>
              <a:gd name="connsiteX5-187" fmla="*/ 676097 w 7553586"/>
              <a:gd name="connsiteY5-188" fmla="*/ 2476523 h 3427812"/>
              <a:gd name="connsiteX6-189" fmla="*/ 782777 w 7553586"/>
              <a:gd name="connsiteY6-190" fmla="*/ 2346983 h 3427812"/>
              <a:gd name="connsiteX7-191" fmla="*/ 1072337 w 7553586"/>
              <a:gd name="connsiteY7-192" fmla="*/ 2179343 h 3427812"/>
              <a:gd name="connsiteX8-193" fmla="*/ 1636217 w 7553586"/>
              <a:gd name="connsiteY8-194" fmla="*/ 1927883 h 3427812"/>
              <a:gd name="connsiteX9-195" fmla="*/ 2466797 w 7553586"/>
              <a:gd name="connsiteY9-196" fmla="*/ 1645943 h 3427812"/>
              <a:gd name="connsiteX10-197" fmla="*/ 3167837 w 7553586"/>
              <a:gd name="connsiteY10-198" fmla="*/ 1447823 h 3427812"/>
              <a:gd name="connsiteX11-199" fmla="*/ 4044137 w 7553586"/>
              <a:gd name="connsiteY11-200" fmla="*/ 1150643 h 3427812"/>
              <a:gd name="connsiteX12-201" fmla="*/ 5301437 w 7553586"/>
              <a:gd name="connsiteY12-202" fmla="*/ 647723 h 3427812"/>
              <a:gd name="connsiteX13-203" fmla="*/ 5994857 w 7553586"/>
              <a:gd name="connsiteY13-204" fmla="*/ 403883 h 3427812"/>
              <a:gd name="connsiteX14-205" fmla="*/ 6939737 w 7553586"/>
              <a:gd name="connsiteY14-206" fmla="*/ 91463 h 3427812"/>
              <a:gd name="connsiteX15-207" fmla="*/ 7381697 w 7553586"/>
              <a:gd name="connsiteY15-208" fmla="*/ 23 h 3427812"/>
              <a:gd name="connsiteX16-209" fmla="*/ 7549337 w 7553586"/>
              <a:gd name="connsiteY16-210" fmla="*/ 83843 h 3427812"/>
              <a:gd name="connsiteX17-211" fmla="*/ 7419797 w 7553586"/>
              <a:gd name="connsiteY17-212" fmla="*/ 205763 h 3427812"/>
              <a:gd name="connsiteX18-213" fmla="*/ 6619697 w 7553586"/>
              <a:gd name="connsiteY18-214" fmla="*/ 777263 h 3427812"/>
              <a:gd name="connsiteX19-215" fmla="*/ 4920437 w 7553586"/>
              <a:gd name="connsiteY19-216" fmla="*/ 1752623 h 3427812"/>
              <a:gd name="connsiteX20-217" fmla="*/ 2588717 w 7553586"/>
              <a:gd name="connsiteY20-218" fmla="*/ 2697503 h 3427812"/>
              <a:gd name="connsiteX21-219" fmla="*/ 881837 w 7553586"/>
              <a:gd name="connsiteY21-220" fmla="*/ 3345203 h 3427812"/>
              <a:gd name="connsiteX0-221" fmla="*/ 855419 w 7527168"/>
              <a:gd name="connsiteY0-222" fmla="*/ 3345203 h 3441182"/>
              <a:gd name="connsiteX1-223" fmla="*/ 329639 w 7527168"/>
              <a:gd name="connsiteY1-224" fmla="*/ 3436643 h 3441182"/>
              <a:gd name="connsiteX2-225" fmla="*/ 1979 w 7527168"/>
              <a:gd name="connsiteY2-226" fmla="*/ 3390923 h 3441182"/>
              <a:gd name="connsiteX3-227" fmla="*/ 207719 w 7527168"/>
              <a:gd name="connsiteY3-228" fmla="*/ 3086123 h 3441182"/>
              <a:gd name="connsiteX4-229" fmla="*/ 512519 w 7527168"/>
              <a:gd name="connsiteY4-230" fmla="*/ 2827043 h 3441182"/>
              <a:gd name="connsiteX5-231" fmla="*/ 611579 w 7527168"/>
              <a:gd name="connsiteY5-232" fmla="*/ 2727983 h 3441182"/>
              <a:gd name="connsiteX6-233" fmla="*/ 649679 w 7527168"/>
              <a:gd name="connsiteY6-234" fmla="*/ 2476523 h 3441182"/>
              <a:gd name="connsiteX7-235" fmla="*/ 756359 w 7527168"/>
              <a:gd name="connsiteY7-236" fmla="*/ 2346983 h 3441182"/>
              <a:gd name="connsiteX8-237" fmla="*/ 1045919 w 7527168"/>
              <a:gd name="connsiteY8-238" fmla="*/ 2179343 h 3441182"/>
              <a:gd name="connsiteX9-239" fmla="*/ 1609799 w 7527168"/>
              <a:gd name="connsiteY9-240" fmla="*/ 1927883 h 3441182"/>
              <a:gd name="connsiteX10-241" fmla="*/ 2440379 w 7527168"/>
              <a:gd name="connsiteY10-242" fmla="*/ 1645943 h 3441182"/>
              <a:gd name="connsiteX11-243" fmla="*/ 3141419 w 7527168"/>
              <a:gd name="connsiteY11-244" fmla="*/ 1447823 h 3441182"/>
              <a:gd name="connsiteX12-245" fmla="*/ 4017719 w 7527168"/>
              <a:gd name="connsiteY12-246" fmla="*/ 1150643 h 3441182"/>
              <a:gd name="connsiteX13-247" fmla="*/ 5275019 w 7527168"/>
              <a:gd name="connsiteY13-248" fmla="*/ 647723 h 3441182"/>
              <a:gd name="connsiteX14-249" fmla="*/ 5968439 w 7527168"/>
              <a:gd name="connsiteY14-250" fmla="*/ 403883 h 3441182"/>
              <a:gd name="connsiteX15-251" fmla="*/ 6913319 w 7527168"/>
              <a:gd name="connsiteY15-252" fmla="*/ 91463 h 3441182"/>
              <a:gd name="connsiteX16-253" fmla="*/ 7355279 w 7527168"/>
              <a:gd name="connsiteY16-254" fmla="*/ 23 h 3441182"/>
              <a:gd name="connsiteX17-255" fmla="*/ 7522919 w 7527168"/>
              <a:gd name="connsiteY17-256" fmla="*/ 83843 h 3441182"/>
              <a:gd name="connsiteX18-257" fmla="*/ 7393379 w 7527168"/>
              <a:gd name="connsiteY18-258" fmla="*/ 205763 h 3441182"/>
              <a:gd name="connsiteX19-259" fmla="*/ 6593279 w 7527168"/>
              <a:gd name="connsiteY19-260" fmla="*/ 777263 h 3441182"/>
              <a:gd name="connsiteX20-261" fmla="*/ 4894019 w 7527168"/>
              <a:gd name="connsiteY20-262" fmla="*/ 1752623 h 3441182"/>
              <a:gd name="connsiteX21-263" fmla="*/ 2562299 w 7527168"/>
              <a:gd name="connsiteY21-264" fmla="*/ 2697503 h 3441182"/>
              <a:gd name="connsiteX22" fmla="*/ 855419 w 7527168"/>
              <a:gd name="connsiteY22" fmla="*/ 3345203 h 3441182"/>
              <a:gd name="connsiteX0-265" fmla="*/ 853461 w 7525210"/>
              <a:gd name="connsiteY0-266" fmla="*/ 3345203 h 3483440"/>
              <a:gd name="connsiteX1-267" fmla="*/ 198141 w 7525210"/>
              <a:gd name="connsiteY1-268" fmla="*/ 3482363 h 3483440"/>
              <a:gd name="connsiteX2-269" fmla="*/ 21 w 7525210"/>
              <a:gd name="connsiteY2-270" fmla="*/ 3390923 h 3483440"/>
              <a:gd name="connsiteX3-271" fmla="*/ 205761 w 7525210"/>
              <a:gd name="connsiteY3-272" fmla="*/ 3086123 h 3483440"/>
              <a:gd name="connsiteX4-273" fmla="*/ 510561 w 7525210"/>
              <a:gd name="connsiteY4-274" fmla="*/ 2827043 h 3483440"/>
              <a:gd name="connsiteX5-275" fmla="*/ 609621 w 7525210"/>
              <a:gd name="connsiteY5-276" fmla="*/ 2727983 h 3483440"/>
              <a:gd name="connsiteX6-277" fmla="*/ 647721 w 7525210"/>
              <a:gd name="connsiteY6-278" fmla="*/ 2476523 h 3483440"/>
              <a:gd name="connsiteX7-279" fmla="*/ 754401 w 7525210"/>
              <a:gd name="connsiteY7-280" fmla="*/ 2346983 h 3483440"/>
              <a:gd name="connsiteX8-281" fmla="*/ 1043961 w 7525210"/>
              <a:gd name="connsiteY8-282" fmla="*/ 2179343 h 3483440"/>
              <a:gd name="connsiteX9-283" fmla="*/ 1607841 w 7525210"/>
              <a:gd name="connsiteY9-284" fmla="*/ 1927883 h 3483440"/>
              <a:gd name="connsiteX10-285" fmla="*/ 2438421 w 7525210"/>
              <a:gd name="connsiteY10-286" fmla="*/ 1645943 h 3483440"/>
              <a:gd name="connsiteX11-287" fmla="*/ 3139461 w 7525210"/>
              <a:gd name="connsiteY11-288" fmla="*/ 1447823 h 3483440"/>
              <a:gd name="connsiteX12-289" fmla="*/ 4015761 w 7525210"/>
              <a:gd name="connsiteY12-290" fmla="*/ 1150643 h 3483440"/>
              <a:gd name="connsiteX13-291" fmla="*/ 5273061 w 7525210"/>
              <a:gd name="connsiteY13-292" fmla="*/ 647723 h 3483440"/>
              <a:gd name="connsiteX14-293" fmla="*/ 5966481 w 7525210"/>
              <a:gd name="connsiteY14-294" fmla="*/ 403883 h 3483440"/>
              <a:gd name="connsiteX15-295" fmla="*/ 6911361 w 7525210"/>
              <a:gd name="connsiteY15-296" fmla="*/ 91463 h 3483440"/>
              <a:gd name="connsiteX16-297" fmla="*/ 7353321 w 7525210"/>
              <a:gd name="connsiteY16-298" fmla="*/ 23 h 3483440"/>
              <a:gd name="connsiteX17-299" fmla="*/ 7520961 w 7525210"/>
              <a:gd name="connsiteY17-300" fmla="*/ 83843 h 3483440"/>
              <a:gd name="connsiteX18-301" fmla="*/ 7391421 w 7525210"/>
              <a:gd name="connsiteY18-302" fmla="*/ 205763 h 3483440"/>
              <a:gd name="connsiteX19-303" fmla="*/ 6591321 w 7525210"/>
              <a:gd name="connsiteY19-304" fmla="*/ 777263 h 3483440"/>
              <a:gd name="connsiteX20-305" fmla="*/ 4892061 w 7525210"/>
              <a:gd name="connsiteY20-306" fmla="*/ 1752623 h 3483440"/>
              <a:gd name="connsiteX21-307" fmla="*/ 2560341 w 7525210"/>
              <a:gd name="connsiteY21-308" fmla="*/ 2697503 h 3483440"/>
              <a:gd name="connsiteX22-309" fmla="*/ 853461 w 7525210"/>
              <a:gd name="connsiteY22-310" fmla="*/ 3345203 h 3483440"/>
              <a:gd name="connsiteX0-311" fmla="*/ 845844 w 7517593"/>
              <a:gd name="connsiteY0-312" fmla="*/ 3345203 h 3482718"/>
              <a:gd name="connsiteX1-313" fmla="*/ 190524 w 7517593"/>
              <a:gd name="connsiteY1-314" fmla="*/ 3482363 h 3482718"/>
              <a:gd name="connsiteX2-315" fmla="*/ 24 w 7517593"/>
              <a:gd name="connsiteY2-316" fmla="*/ 3307103 h 3482718"/>
              <a:gd name="connsiteX3-317" fmla="*/ 198144 w 7517593"/>
              <a:gd name="connsiteY3-318" fmla="*/ 3086123 h 3482718"/>
              <a:gd name="connsiteX4-319" fmla="*/ 502944 w 7517593"/>
              <a:gd name="connsiteY4-320" fmla="*/ 2827043 h 3482718"/>
              <a:gd name="connsiteX5-321" fmla="*/ 602004 w 7517593"/>
              <a:gd name="connsiteY5-322" fmla="*/ 2727983 h 3482718"/>
              <a:gd name="connsiteX6-323" fmla="*/ 640104 w 7517593"/>
              <a:gd name="connsiteY6-324" fmla="*/ 2476523 h 3482718"/>
              <a:gd name="connsiteX7-325" fmla="*/ 746784 w 7517593"/>
              <a:gd name="connsiteY7-326" fmla="*/ 2346983 h 3482718"/>
              <a:gd name="connsiteX8-327" fmla="*/ 1036344 w 7517593"/>
              <a:gd name="connsiteY8-328" fmla="*/ 2179343 h 3482718"/>
              <a:gd name="connsiteX9-329" fmla="*/ 1600224 w 7517593"/>
              <a:gd name="connsiteY9-330" fmla="*/ 1927883 h 3482718"/>
              <a:gd name="connsiteX10-331" fmla="*/ 2430804 w 7517593"/>
              <a:gd name="connsiteY10-332" fmla="*/ 1645943 h 3482718"/>
              <a:gd name="connsiteX11-333" fmla="*/ 3131844 w 7517593"/>
              <a:gd name="connsiteY11-334" fmla="*/ 1447823 h 3482718"/>
              <a:gd name="connsiteX12-335" fmla="*/ 4008144 w 7517593"/>
              <a:gd name="connsiteY12-336" fmla="*/ 1150643 h 3482718"/>
              <a:gd name="connsiteX13-337" fmla="*/ 5265444 w 7517593"/>
              <a:gd name="connsiteY13-338" fmla="*/ 647723 h 3482718"/>
              <a:gd name="connsiteX14-339" fmla="*/ 5958864 w 7517593"/>
              <a:gd name="connsiteY14-340" fmla="*/ 403883 h 3482718"/>
              <a:gd name="connsiteX15-341" fmla="*/ 6903744 w 7517593"/>
              <a:gd name="connsiteY15-342" fmla="*/ 91463 h 3482718"/>
              <a:gd name="connsiteX16-343" fmla="*/ 7345704 w 7517593"/>
              <a:gd name="connsiteY16-344" fmla="*/ 23 h 3482718"/>
              <a:gd name="connsiteX17-345" fmla="*/ 7513344 w 7517593"/>
              <a:gd name="connsiteY17-346" fmla="*/ 83843 h 3482718"/>
              <a:gd name="connsiteX18-347" fmla="*/ 7383804 w 7517593"/>
              <a:gd name="connsiteY18-348" fmla="*/ 205763 h 3482718"/>
              <a:gd name="connsiteX19-349" fmla="*/ 6583704 w 7517593"/>
              <a:gd name="connsiteY19-350" fmla="*/ 777263 h 3482718"/>
              <a:gd name="connsiteX20-351" fmla="*/ 4884444 w 7517593"/>
              <a:gd name="connsiteY20-352" fmla="*/ 1752623 h 3482718"/>
              <a:gd name="connsiteX21-353" fmla="*/ 2552724 w 7517593"/>
              <a:gd name="connsiteY21-354" fmla="*/ 2697503 h 3482718"/>
              <a:gd name="connsiteX22-355" fmla="*/ 845844 w 7517593"/>
              <a:gd name="connsiteY22-356" fmla="*/ 3345203 h 3482718"/>
              <a:gd name="connsiteX0-357" fmla="*/ 800247 w 7471996"/>
              <a:gd name="connsiteY0-358" fmla="*/ 3345203 h 3482662"/>
              <a:gd name="connsiteX1-359" fmla="*/ 144927 w 7471996"/>
              <a:gd name="connsiteY1-360" fmla="*/ 3482363 h 3482662"/>
              <a:gd name="connsiteX2-361" fmla="*/ 147 w 7471996"/>
              <a:gd name="connsiteY2-362" fmla="*/ 3284243 h 3482662"/>
              <a:gd name="connsiteX3-363" fmla="*/ 152547 w 7471996"/>
              <a:gd name="connsiteY3-364" fmla="*/ 3086123 h 3482662"/>
              <a:gd name="connsiteX4-365" fmla="*/ 457347 w 7471996"/>
              <a:gd name="connsiteY4-366" fmla="*/ 2827043 h 3482662"/>
              <a:gd name="connsiteX5-367" fmla="*/ 556407 w 7471996"/>
              <a:gd name="connsiteY5-368" fmla="*/ 2727983 h 3482662"/>
              <a:gd name="connsiteX6-369" fmla="*/ 594507 w 7471996"/>
              <a:gd name="connsiteY6-370" fmla="*/ 2476523 h 3482662"/>
              <a:gd name="connsiteX7-371" fmla="*/ 701187 w 7471996"/>
              <a:gd name="connsiteY7-372" fmla="*/ 2346983 h 3482662"/>
              <a:gd name="connsiteX8-373" fmla="*/ 990747 w 7471996"/>
              <a:gd name="connsiteY8-374" fmla="*/ 2179343 h 3482662"/>
              <a:gd name="connsiteX9-375" fmla="*/ 1554627 w 7471996"/>
              <a:gd name="connsiteY9-376" fmla="*/ 1927883 h 3482662"/>
              <a:gd name="connsiteX10-377" fmla="*/ 2385207 w 7471996"/>
              <a:gd name="connsiteY10-378" fmla="*/ 1645943 h 3482662"/>
              <a:gd name="connsiteX11-379" fmla="*/ 3086247 w 7471996"/>
              <a:gd name="connsiteY11-380" fmla="*/ 1447823 h 3482662"/>
              <a:gd name="connsiteX12-381" fmla="*/ 3962547 w 7471996"/>
              <a:gd name="connsiteY12-382" fmla="*/ 1150643 h 3482662"/>
              <a:gd name="connsiteX13-383" fmla="*/ 5219847 w 7471996"/>
              <a:gd name="connsiteY13-384" fmla="*/ 647723 h 3482662"/>
              <a:gd name="connsiteX14-385" fmla="*/ 5913267 w 7471996"/>
              <a:gd name="connsiteY14-386" fmla="*/ 403883 h 3482662"/>
              <a:gd name="connsiteX15-387" fmla="*/ 6858147 w 7471996"/>
              <a:gd name="connsiteY15-388" fmla="*/ 91463 h 3482662"/>
              <a:gd name="connsiteX16-389" fmla="*/ 7300107 w 7471996"/>
              <a:gd name="connsiteY16-390" fmla="*/ 23 h 3482662"/>
              <a:gd name="connsiteX17-391" fmla="*/ 7467747 w 7471996"/>
              <a:gd name="connsiteY17-392" fmla="*/ 83843 h 3482662"/>
              <a:gd name="connsiteX18-393" fmla="*/ 7338207 w 7471996"/>
              <a:gd name="connsiteY18-394" fmla="*/ 205763 h 3482662"/>
              <a:gd name="connsiteX19-395" fmla="*/ 6538107 w 7471996"/>
              <a:gd name="connsiteY19-396" fmla="*/ 777263 h 3482662"/>
              <a:gd name="connsiteX20-397" fmla="*/ 4838847 w 7471996"/>
              <a:gd name="connsiteY20-398" fmla="*/ 1752623 h 3482662"/>
              <a:gd name="connsiteX21-399" fmla="*/ 2507127 w 7471996"/>
              <a:gd name="connsiteY21-400" fmla="*/ 2697503 h 3482662"/>
              <a:gd name="connsiteX22-401" fmla="*/ 800247 w 7471996"/>
              <a:gd name="connsiteY22-402" fmla="*/ 3345203 h 3482662"/>
              <a:gd name="connsiteX0-403" fmla="*/ 805534 w 7477283"/>
              <a:gd name="connsiteY0-404" fmla="*/ 3345203 h 3482670"/>
              <a:gd name="connsiteX1-405" fmla="*/ 150214 w 7477283"/>
              <a:gd name="connsiteY1-406" fmla="*/ 3482363 h 3482670"/>
              <a:gd name="connsiteX2-407" fmla="*/ 5434 w 7477283"/>
              <a:gd name="connsiteY2-408" fmla="*/ 3284243 h 3482670"/>
              <a:gd name="connsiteX3-409" fmla="*/ 256894 w 7477283"/>
              <a:gd name="connsiteY3-410" fmla="*/ 3063263 h 3482670"/>
              <a:gd name="connsiteX4-411" fmla="*/ 462634 w 7477283"/>
              <a:gd name="connsiteY4-412" fmla="*/ 2827043 h 3482670"/>
              <a:gd name="connsiteX5-413" fmla="*/ 561694 w 7477283"/>
              <a:gd name="connsiteY5-414" fmla="*/ 2727983 h 3482670"/>
              <a:gd name="connsiteX6-415" fmla="*/ 599794 w 7477283"/>
              <a:gd name="connsiteY6-416" fmla="*/ 2476523 h 3482670"/>
              <a:gd name="connsiteX7-417" fmla="*/ 706474 w 7477283"/>
              <a:gd name="connsiteY7-418" fmla="*/ 2346983 h 3482670"/>
              <a:gd name="connsiteX8-419" fmla="*/ 996034 w 7477283"/>
              <a:gd name="connsiteY8-420" fmla="*/ 2179343 h 3482670"/>
              <a:gd name="connsiteX9-421" fmla="*/ 1559914 w 7477283"/>
              <a:gd name="connsiteY9-422" fmla="*/ 1927883 h 3482670"/>
              <a:gd name="connsiteX10-423" fmla="*/ 2390494 w 7477283"/>
              <a:gd name="connsiteY10-424" fmla="*/ 1645943 h 3482670"/>
              <a:gd name="connsiteX11-425" fmla="*/ 3091534 w 7477283"/>
              <a:gd name="connsiteY11-426" fmla="*/ 1447823 h 3482670"/>
              <a:gd name="connsiteX12-427" fmla="*/ 3967834 w 7477283"/>
              <a:gd name="connsiteY12-428" fmla="*/ 1150643 h 3482670"/>
              <a:gd name="connsiteX13-429" fmla="*/ 5225134 w 7477283"/>
              <a:gd name="connsiteY13-430" fmla="*/ 647723 h 3482670"/>
              <a:gd name="connsiteX14-431" fmla="*/ 5918554 w 7477283"/>
              <a:gd name="connsiteY14-432" fmla="*/ 403883 h 3482670"/>
              <a:gd name="connsiteX15-433" fmla="*/ 6863434 w 7477283"/>
              <a:gd name="connsiteY15-434" fmla="*/ 91463 h 3482670"/>
              <a:gd name="connsiteX16-435" fmla="*/ 7305394 w 7477283"/>
              <a:gd name="connsiteY16-436" fmla="*/ 23 h 3482670"/>
              <a:gd name="connsiteX17-437" fmla="*/ 7473034 w 7477283"/>
              <a:gd name="connsiteY17-438" fmla="*/ 83843 h 3482670"/>
              <a:gd name="connsiteX18-439" fmla="*/ 7343494 w 7477283"/>
              <a:gd name="connsiteY18-440" fmla="*/ 205763 h 3482670"/>
              <a:gd name="connsiteX19-441" fmla="*/ 6543394 w 7477283"/>
              <a:gd name="connsiteY19-442" fmla="*/ 777263 h 3482670"/>
              <a:gd name="connsiteX20-443" fmla="*/ 4844134 w 7477283"/>
              <a:gd name="connsiteY20-444" fmla="*/ 1752623 h 3482670"/>
              <a:gd name="connsiteX21-445" fmla="*/ 2512414 w 7477283"/>
              <a:gd name="connsiteY21-446" fmla="*/ 2697503 h 3482670"/>
              <a:gd name="connsiteX22-447" fmla="*/ 805534 w 7477283"/>
              <a:gd name="connsiteY22-448" fmla="*/ 3345203 h 3482670"/>
              <a:gd name="connsiteX0-449" fmla="*/ 819564 w 7491313"/>
              <a:gd name="connsiteY0-450" fmla="*/ 3345203 h 3482899"/>
              <a:gd name="connsiteX1-451" fmla="*/ 164244 w 7491313"/>
              <a:gd name="connsiteY1-452" fmla="*/ 3482363 h 3482899"/>
              <a:gd name="connsiteX2-453" fmla="*/ 4224 w 7491313"/>
              <a:gd name="connsiteY2-454" fmla="*/ 3345203 h 3482899"/>
              <a:gd name="connsiteX3-455" fmla="*/ 270924 w 7491313"/>
              <a:gd name="connsiteY3-456" fmla="*/ 3063263 h 3482899"/>
              <a:gd name="connsiteX4-457" fmla="*/ 476664 w 7491313"/>
              <a:gd name="connsiteY4-458" fmla="*/ 2827043 h 3482899"/>
              <a:gd name="connsiteX5-459" fmla="*/ 575724 w 7491313"/>
              <a:gd name="connsiteY5-460" fmla="*/ 2727983 h 3482899"/>
              <a:gd name="connsiteX6-461" fmla="*/ 613824 w 7491313"/>
              <a:gd name="connsiteY6-462" fmla="*/ 2476523 h 3482899"/>
              <a:gd name="connsiteX7-463" fmla="*/ 720504 w 7491313"/>
              <a:gd name="connsiteY7-464" fmla="*/ 2346983 h 3482899"/>
              <a:gd name="connsiteX8-465" fmla="*/ 1010064 w 7491313"/>
              <a:gd name="connsiteY8-466" fmla="*/ 2179343 h 3482899"/>
              <a:gd name="connsiteX9-467" fmla="*/ 1573944 w 7491313"/>
              <a:gd name="connsiteY9-468" fmla="*/ 1927883 h 3482899"/>
              <a:gd name="connsiteX10-469" fmla="*/ 2404524 w 7491313"/>
              <a:gd name="connsiteY10-470" fmla="*/ 1645943 h 3482899"/>
              <a:gd name="connsiteX11-471" fmla="*/ 3105564 w 7491313"/>
              <a:gd name="connsiteY11-472" fmla="*/ 1447823 h 3482899"/>
              <a:gd name="connsiteX12-473" fmla="*/ 3981864 w 7491313"/>
              <a:gd name="connsiteY12-474" fmla="*/ 1150643 h 3482899"/>
              <a:gd name="connsiteX13-475" fmla="*/ 5239164 w 7491313"/>
              <a:gd name="connsiteY13-476" fmla="*/ 647723 h 3482899"/>
              <a:gd name="connsiteX14-477" fmla="*/ 5932584 w 7491313"/>
              <a:gd name="connsiteY14-478" fmla="*/ 403883 h 3482899"/>
              <a:gd name="connsiteX15-479" fmla="*/ 6877464 w 7491313"/>
              <a:gd name="connsiteY15-480" fmla="*/ 91463 h 3482899"/>
              <a:gd name="connsiteX16-481" fmla="*/ 7319424 w 7491313"/>
              <a:gd name="connsiteY16-482" fmla="*/ 23 h 3482899"/>
              <a:gd name="connsiteX17-483" fmla="*/ 7487064 w 7491313"/>
              <a:gd name="connsiteY17-484" fmla="*/ 83843 h 3482899"/>
              <a:gd name="connsiteX18-485" fmla="*/ 7357524 w 7491313"/>
              <a:gd name="connsiteY18-486" fmla="*/ 205763 h 3482899"/>
              <a:gd name="connsiteX19-487" fmla="*/ 6557424 w 7491313"/>
              <a:gd name="connsiteY19-488" fmla="*/ 777263 h 3482899"/>
              <a:gd name="connsiteX20-489" fmla="*/ 4858164 w 7491313"/>
              <a:gd name="connsiteY20-490" fmla="*/ 1752623 h 3482899"/>
              <a:gd name="connsiteX21-491" fmla="*/ 2526444 w 7491313"/>
              <a:gd name="connsiteY21-492" fmla="*/ 2697503 h 3482899"/>
              <a:gd name="connsiteX22-493" fmla="*/ 819564 w 7491313"/>
              <a:gd name="connsiteY22-494" fmla="*/ 3345203 h 3482899"/>
              <a:gd name="connsiteX0-495" fmla="*/ 856054 w 7527803"/>
              <a:gd name="connsiteY0-496" fmla="*/ 3345203 h 3483210"/>
              <a:gd name="connsiteX1-497" fmla="*/ 200734 w 7527803"/>
              <a:gd name="connsiteY1-498" fmla="*/ 3482363 h 3483210"/>
              <a:gd name="connsiteX2-499" fmla="*/ 2614 w 7527803"/>
              <a:gd name="connsiteY2-500" fmla="*/ 3375683 h 3483210"/>
              <a:gd name="connsiteX3-501" fmla="*/ 307414 w 7527803"/>
              <a:gd name="connsiteY3-502" fmla="*/ 3063263 h 3483210"/>
              <a:gd name="connsiteX4-503" fmla="*/ 513154 w 7527803"/>
              <a:gd name="connsiteY4-504" fmla="*/ 2827043 h 3483210"/>
              <a:gd name="connsiteX5-505" fmla="*/ 612214 w 7527803"/>
              <a:gd name="connsiteY5-506" fmla="*/ 2727983 h 3483210"/>
              <a:gd name="connsiteX6-507" fmla="*/ 650314 w 7527803"/>
              <a:gd name="connsiteY6-508" fmla="*/ 2476523 h 3483210"/>
              <a:gd name="connsiteX7-509" fmla="*/ 756994 w 7527803"/>
              <a:gd name="connsiteY7-510" fmla="*/ 2346983 h 3483210"/>
              <a:gd name="connsiteX8-511" fmla="*/ 1046554 w 7527803"/>
              <a:gd name="connsiteY8-512" fmla="*/ 2179343 h 3483210"/>
              <a:gd name="connsiteX9-513" fmla="*/ 1610434 w 7527803"/>
              <a:gd name="connsiteY9-514" fmla="*/ 1927883 h 3483210"/>
              <a:gd name="connsiteX10-515" fmla="*/ 2441014 w 7527803"/>
              <a:gd name="connsiteY10-516" fmla="*/ 1645943 h 3483210"/>
              <a:gd name="connsiteX11-517" fmla="*/ 3142054 w 7527803"/>
              <a:gd name="connsiteY11-518" fmla="*/ 1447823 h 3483210"/>
              <a:gd name="connsiteX12-519" fmla="*/ 4018354 w 7527803"/>
              <a:gd name="connsiteY12-520" fmla="*/ 1150643 h 3483210"/>
              <a:gd name="connsiteX13-521" fmla="*/ 5275654 w 7527803"/>
              <a:gd name="connsiteY13-522" fmla="*/ 647723 h 3483210"/>
              <a:gd name="connsiteX14-523" fmla="*/ 5969074 w 7527803"/>
              <a:gd name="connsiteY14-524" fmla="*/ 403883 h 3483210"/>
              <a:gd name="connsiteX15-525" fmla="*/ 6913954 w 7527803"/>
              <a:gd name="connsiteY15-526" fmla="*/ 91463 h 3483210"/>
              <a:gd name="connsiteX16-527" fmla="*/ 7355914 w 7527803"/>
              <a:gd name="connsiteY16-528" fmla="*/ 23 h 3483210"/>
              <a:gd name="connsiteX17-529" fmla="*/ 7523554 w 7527803"/>
              <a:gd name="connsiteY17-530" fmla="*/ 83843 h 3483210"/>
              <a:gd name="connsiteX18-531" fmla="*/ 7394014 w 7527803"/>
              <a:gd name="connsiteY18-532" fmla="*/ 205763 h 3483210"/>
              <a:gd name="connsiteX19-533" fmla="*/ 6593914 w 7527803"/>
              <a:gd name="connsiteY19-534" fmla="*/ 777263 h 3483210"/>
              <a:gd name="connsiteX20-535" fmla="*/ 4894654 w 7527803"/>
              <a:gd name="connsiteY20-536" fmla="*/ 1752623 h 3483210"/>
              <a:gd name="connsiteX21-537" fmla="*/ 2562934 w 7527803"/>
              <a:gd name="connsiteY21-538" fmla="*/ 2697503 h 3483210"/>
              <a:gd name="connsiteX22-539" fmla="*/ 856054 w 7527803"/>
              <a:gd name="connsiteY22-540" fmla="*/ 3345203 h 3483210"/>
              <a:gd name="connsiteX0-541" fmla="*/ 854052 w 7525801"/>
              <a:gd name="connsiteY0-542" fmla="*/ 3345203 h 3483210"/>
              <a:gd name="connsiteX1-543" fmla="*/ 198732 w 7525801"/>
              <a:gd name="connsiteY1-544" fmla="*/ 3482363 h 3483210"/>
              <a:gd name="connsiteX2-545" fmla="*/ 612 w 7525801"/>
              <a:gd name="connsiteY2-546" fmla="*/ 3375683 h 3483210"/>
              <a:gd name="connsiteX3-547" fmla="*/ 244452 w 7525801"/>
              <a:gd name="connsiteY3-548" fmla="*/ 3063263 h 3483210"/>
              <a:gd name="connsiteX4-549" fmla="*/ 511152 w 7525801"/>
              <a:gd name="connsiteY4-550" fmla="*/ 2827043 h 3483210"/>
              <a:gd name="connsiteX5-551" fmla="*/ 610212 w 7525801"/>
              <a:gd name="connsiteY5-552" fmla="*/ 2727983 h 3483210"/>
              <a:gd name="connsiteX6-553" fmla="*/ 648312 w 7525801"/>
              <a:gd name="connsiteY6-554" fmla="*/ 2476523 h 3483210"/>
              <a:gd name="connsiteX7-555" fmla="*/ 754992 w 7525801"/>
              <a:gd name="connsiteY7-556" fmla="*/ 2346983 h 3483210"/>
              <a:gd name="connsiteX8-557" fmla="*/ 1044552 w 7525801"/>
              <a:gd name="connsiteY8-558" fmla="*/ 2179343 h 3483210"/>
              <a:gd name="connsiteX9-559" fmla="*/ 1608432 w 7525801"/>
              <a:gd name="connsiteY9-560" fmla="*/ 1927883 h 3483210"/>
              <a:gd name="connsiteX10-561" fmla="*/ 2439012 w 7525801"/>
              <a:gd name="connsiteY10-562" fmla="*/ 1645943 h 3483210"/>
              <a:gd name="connsiteX11-563" fmla="*/ 3140052 w 7525801"/>
              <a:gd name="connsiteY11-564" fmla="*/ 1447823 h 3483210"/>
              <a:gd name="connsiteX12-565" fmla="*/ 4016352 w 7525801"/>
              <a:gd name="connsiteY12-566" fmla="*/ 1150643 h 3483210"/>
              <a:gd name="connsiteX13-567" fmla="*/ 5273652 w 7525801"/>
              <a:gd name="connsiteY13-568" fmla="*/ 647723 h 3483210"/>
              <a:gd name="connsiteX14-569" fmla="*/ 5967072 w 7525801"/>
              <a:gd name="connsiteY14-570" fmla="*/ 403883 h 3483210"/>
              <a:gd name="connsiteX15-571" fmla="*/ 6911952 w 7525801"/>
              <a:gd name="connsiteY15-572" fmla="*/ 91463 h 3483210"/>
              <a:gd name="connsiteX16-573" fmla="*/ 7353912 w 7525801"/>
              <a:gd name="connsiteY16-574" fmla="*/ 23 h 3483210"/>
              <a:gd name="connsiteX17-575" fmla="*/ 7521552 w 7525801"/>
              <a:gd name="connsiteY17-576" fmla="*/ 83843 h 3483210"/>
              <a:gd name="connsiteX18-577" fmla="*/ 7392012 w 7525801"/>
              <a:gd name="connsiteY18-578" fmla="*/ 205763 h 3483210"/>
              <a:gd name="connsiteX19-579" fmla="*/ 6591912 w 7525801"/>
              <a:gd name="connsiteY19-580" fmla="*/ 777263 h 3483210"/>
              <a:gd name="connsiteX20-581" fmla="*/ 4892652 w 7525801"/>
              <a:gd name="connsiteY20-582" fmla="*/ 1752623 h 3483210"/>
              <a:gd name="connsiteX21-583" fmla="*/ 2560932 w 7525801"/>
              <a:gd name="connsiteY21-584" fmla="*/ 2697503 h 3483210"/>
              <a:gd name="connsiteX22-585" fmla="*/ 854052 w 7525801"/>
              <a:gd name="connsiteY22-586" fmla="*/ 3345203 h 3483210"/>
              <a:gd name="connsiteX0-587" fmla="*/ 854052 w 7525801"/>
              <a:gd name="connsiteY0-588" fmla="*/ 3345203 h 3483210"/>
              <a:gd name="connsiteX1-589" fmla="*/ 198732 w 7525801"/>
              <a:gd name="connsiteY1-590" fmla="*/ 3482363 h 3483210"/>
              <a:gd name="connsiteX2-591" fmla="*/ 612 w 7525801"/>
              <a:gd name="connsiteY2-592" fmla="*/ 3375683 h 3483210"/>
              <a:gd name="connsiteX3-593" fmla="*/ 244452 w 7525801"/>
              <a:gd name="connsiteY3-594" fmla="*/ 3063263 h 3483210"/>
              <a:gd name="connsiteX4-595" fmla="*/ 511152 w 7525801"/>
              <a:gd name="connsiteY4-596" fmla="*/ 2827043 h 3483210"/>
              <a:gd name="connsiteX5-597" fmla="*/ 610212 w 7525801"/>
              <a:gd name="connsiteY5-598" fmla="*/ 2727983 h 3483210"/>
              <a:gd name="connsiteX6-599" fmla="*/ 648312 w 7525801"/>
              <a:gd name="connsiteY6-600" fmla="*/ 2476523 h 3483210"/>
              <a:gd name="connsiteX7-601" fmla="*/ 754992 w 7525801"/>
              <a:gd name="connsiteY7-602" fmla="*/ 2346983 h 3483210"/>
              <a:gd name="connsiteX8-603" fmla="*/ 1044552 w 7525801"/>
              <a:gd name="connsiteY8-604" fmla="*/ 2179343 h 3483210"/>
              <a:gd name="connsiteX9-605" fmla="*/ 1608432 w 7525801"/>
              <a:gd name="connsiteY9-606" fmla="*/ 1927883 h 3483210"/>
              <a:gd name="connsiteX10-607" fmla="*/ 2439012 w 7525801"/>
              <a:gd name="connsiteY10-608" fmla="*/ 1645943 h 3483210"/>
              <a:gd name="connsiteX11-609" fmla="*/ 3140052 w 7525801"/>
              <a:gd name="connsiteY11-610" fmla="*/ 1447823 h 3483210"/>
              <a:gd name="connsiteX12-611" fmla="*/ 4016352 w 7525801"/>
              <a:gd name="connsiteY12-612" fmla="*/ 1150643 h 3483210"/>
              <a:gd name="connsiteX13-613" fmla="*/ 5273652 w 7525801"/>
              <a:gd name="connsiteY13-614" fmla="*/ 647723 h 3483210"/>
              <a:gd name="connsiteX14-615" fmla="*/ 5967072 w 7525801"/>
              <a:gd name="connsiteY14-616" fmla="*/ 403883 h 3483210"/>
              <a:gd name="connsiteX15-617" fmla="*/ 6911952 w 7525801"/>
              <a:gd name="connsiteY15-618" fmla="*/ 91463 h 3483210"/>
              <a:gd name="connsiteX16-619" fmla="*/ 7353912 w 7525801"/>
              <a:gd name="connsiteY16-620" fmla="*/ 23 h 3483210"/>
              <a:gd name="connsiteX17-621" fmla="*/ 7521552 w 7525801"/>
              <a:gd name="connsiteY17-622" fmla="*/ 83843 h 3483210"/>
              <a:gd name="connsiteX18-623" fmla="*/ 7392012 w 7525801"/>
              <a:gd name="connsiteY18-624" fmla="*/ 205763 h 3483210"/>
              <a:gd name="connsiteX19-625" fmla="*/ 6591912 w 7525801"/>
              <a:gd name="connsiteY19-626" fmla="*/ 777263 h 3483210"/>
              <a:gd name="connsiteX20-627" fmla="*/ 4892652 w 7525801"/>
              <a:gd name="connsiteY20-628" fmla="*/ 1752623 h 3483210"/>
              <a:gd name="connsiteX21-629" fmla="*/ 2560932 w 7525801"/>
              <a:gd name="connsiteY21-630" fmla="*/ 2697503 h 3483210"/>
              <a:gd name="connsiteX22-631" fmla="*/ 854052 w 7525801"/>
              <a:gd name="connsiteY22-632" fmla="*/ 3345203 h 3483210"/>
              <a:gd name="connsiteX0-633" fmla="*/ 854052 w 7525801"/>
              <a:gd name="connsiteY0-634" fmla="*/ 3345203 h 3483210"/>
              <a:gd name="connsiteX1-635" fmla="*/ 198732 w 7525801"/>
              <a:gd name="connsiteY1-636" fmla="*/ 3482363 h 3483210"/>
              <a:gd name="connsiteX2-637" fmla="*/ 612 w 7525801"/>
              <a:gd name="connsiteY2-638" fmla="*/ 3375683 h 3483210"/>
              <a:gd name="connsiteX3-639" fmla="*/ 244452 w 7525801"/>
              <a:gd name="connsiteY3-640" fmla="*/ 3063263 h 3483210"/>
              <a:gd name="connsiteX4-641" fmla="*/ 541632 w 7525801"/>
              <a:gd name="connsiteY4-642" fmla="*/ 2857523 h 3483210"/>
              <a:gd name="connsiteX5-643" fmla="*/ 610212 w 7525801"/>
              <a:gd name="connsiteY5-644" fmla="*/ 2727983 h 3483210"/>
              <a:gd name="connsiteX6-645" fmla="*/ 648312 w 7525801"/>
              <a:gd name="connsiteY6-646" fmla="*/ 2476523 h 3483210"/>
              <a:gd name="connsiteX7-647" fmla="*/ 754992 w 7525801"/>
              <a:gd name="connsiteY7-648" fmla="*/ 2346983 h 3483210"/>
              <a:gd name="connsiteX8-649" fmla="*/ 1044552 w 7525801"/>
              <a:gd name="connsiteY8-650" fmla="*/ 2179343 h 3483210"/>
              <a:gd name="connsiteX9-651" fmla="*/ 1608432 w 7525801"/>
              <a:gd name="connsiteY9-652" fmla="*/ 1927883 h 3483210"/>
              <a:gd name="connsiteX10-653" fmla="*/ 2439012 w 7525801"/>
              <a:gd name="connsiteY10-654" fmla="*/ 1645943 h 3483210"/>
              <a:gd name="connsiteX11-655" fmla="*/ 3140052 w 7525801"/>
              <a:gd name="connsiteY11-656" fmla="*/ 1447823 h 3483210"/>
              <a:gd name="connsiteX12-657" fmla="*/ 4016352 w 7525801"/>
              <a:gd name="connsiteY12-658" fmla="*/ 1150643 h 3483210"/>
              <a:gd name="connsiteX13-659" fmla="*/ 5273652 w 7525801"/>
              <a:gd name="connsiteY13-660" fmla="*/ 647723 h 3483210"/>
              <a:gd name="connsiteX14-661" fmla="*/ 5967072 w 7525801"/>
              <a:gd name="connsiteY14-662" fmla="*/ 403883 h 3483210"/>
              <a:gd name="connsiteX15-663" fmla="*/ 6911952 w 7525801"/>
              <a:gd name="connsiteY15-664" fmla="*/ 91463 h 3483210"/>
              <a:gd name="connsiteX16-665" fmla="*/ 7353912 w 7525801"/>
              <a:gd name="connsiteY16-666" fmla="*/ 23 h 3483210"/>
              <a:gd name="connsiteX17-667" fmla="*/ 7521552 w 7525801"/>
              <a:gd name="connsiteY17-668" fmla="*/ 83843 h 3483210"/>
              <a:gd name="connsiteX18-669" fmla="*/ 7392012 w 7525801"/>
              <a:gd name="connsiteY18-670" fmla="*/ 205763 h 3483210"/>
              <a:gd name="connsiteX19-671" fmla="*/ 6591912 w 7525801"/>
              <a:gd name="connsiteY19-672" fmla="*/ 777263 h 3483210"/>
              <a:gd name="connsiteX20-673" fmla="*/ 4892652 w 7525801"/>
              <a:gd name="connsiteY20-674" fmla="*/ 1752623 h 3483210"/>
              <a:gd name="connsiteX21-675" fmla="*/ 2560932 w 7525801"/>
              <a:gd name="connsiteY21-676" fmla="*/ 2697503 h 3483210"/>
              <a:gd name="connsiteX22-677" fmla="*/ 854052 w 7525801"/>
              <a:gd name="connsiteY22-678" fmla="*/ 3345203 h 3483210"/>
              <a:gd name="connsiteX0-679" fmla="*/ 854052 w 7525801"/>
              <a:gd name="connsiteY0-680" fmla="*/ 3345203 h 3483076"/>
              <a:gd name="connsiteX1-681" fmla="*/ 198732 w 7525801"/>
              <a:gd name="connsiteY1-682" fmla="*/ 3482363 h 3483076"/>
              <a:gd name="connsiteX2-683" fmla="*/ 612 w 7525801"/>
              <a:gd name="connsiteY2-684" fmla="*/ 3375683 h 3483076"/>
              <a:gd name="connsiteX3-685" fmla="*/ 244452 w 7525801"/>
              <a:gd name="connsiteY3-686" fmla="*/ 3124223 h 3483076"/>
              <a:gd name="connsiteX4-687" fmla="*/ 541632 w 7525801"/>
              <a:gd name="connsiteY4-688" fmla="*/ 2857523 h 3483076"/>
              <a:gd name="connsiteX5-689" fmla="*/ 610212 w 7525801"/>
              <a:gd name="connsiteY5-690" fmla="*/ 2727983 h 3483076"/>
              <a:gd name="connsiteX6-691" fmla="*/ 648312 w 7525801"/>
              <a:gd name="connsiteY6-692" fmla="*/ 2476523 h 3483076"/>
              <a:gd name="connsiteX7-693" fmla="*/ 754992 w 7525801"/>
              <a:gd name="connsiteY7-694" fmla="*/ 2346983 h 3483076"/>
              <a:gd name="connsiteX8-695" fmla="*/ 1044552 w 7525801"/>
              <a:gd name="connsiteY8-696" fmla="*/ 2179343 h 3483076"/>
              <a:gd name="connsiteX9-697" fmla="*/ 1608432 w 7525801"/>
              <a:gd name="connsiteY9-698" fmla="*/ 1927883 h 3483076"/>
              <a:gd name="connsiteX10-699" fmla="*/ 2439012 w 7525801"/>
              <a:gd name="connsiteY10-700" fmla="*/ 1645943 h 3483076"/>
              <a:gd name="connsiteX11-701" fmla="*/ 3140052 w 7525801"/>
              <a:gd name="connsiteY11-702" fmla="*/ 1447823 h 3483076"/>
              <a:gd name="connsiteX12-703" fmla="*/ 4016352 w 7525801"/>
              <a:gd name="connsiteY12-704" fmla="*/ 1150643 h 3483076"/>
              <a:gd name="connsiteX13-705" fmla="*/ 5273652 w 7525801"/>
              <a:gd name="connsiteY13-706" fmla="*/ 647723 h 3483076"/>
              <a:gd name="connsiteX14-707" fmla="*/ 5967072 w 7525801"/>
              <a:gd name="connsiteY14-708" fmla="*/ 403883 h 3483076"/>
              <a:gd name="connsiteX15-709" fmla="*/ 6911952 w 7525801"/>
              <a:gd name="connsiteY15-710" fmla="*/ 91463 h 3483076"/>
              <a:gd name="connsiteX16-711" fmla="*/ 7353912 w 7525801"/>
              <a:gd name="connsiteY16-712" fmla="*/ 23 h 3483076"/>
              <a:gd name="connsiteX17-713" fmla="*/ 7521552 w 7525801"/>
              <a:gd name="connsiteY17-714" fmla="*/ 83843 h 3483076"/>
              <a:gd name="connsiteX18-715" fmla="*/ 7392012 w 7525801"/>
              <a:gd name="connsiteY18-716" fmla="*/ 205763 h 3483076"/>
              <a:gd name="connsiteX19-717" fmla="*/ 6591912 w 7525801"/>
              <a:gd name="connsiteY19-718" fmla="*/ 777263 h 3483076"/>
              <a:gd name="connsiteX20-719" fmla="*/ 4892652 w 7525801"/>
              <a:gd name="connsiteY20-720" fmla="*/ 1752623 h 3483076"/>
              <a:gd name="connsiteX21-721" fmla="*/ 2560932 w 7525801"/>
              <a:gd name="connsiteY21-722" fmla="*/ 2697503 h 3483076"/>
              <a:gd name="connsiteX22-723" fmla="*/ 854052 w 7525801"/>
              <a:gd name="connsiteY22-724" fmla="*/ 3345203 h 3483076"/>
              <a:gd name="connsiteX0-725" fmla="*/ 854052 w 7525801"/>
              <a:gd name="connsiteY0-726" fmla="*/ 3345203 h 3483076"/>
              <a:gd name="connsiteX1-727" fmla="*/ 198732 w 7525801"/>
              <a:gd name="connsiteY1-728" fmla="*/ 3482363 h 3483076"/>
              <a:gd name="connsiteX2-729" fmla="*/ 612 w 7525801"/>
              <a:gd name="connsiteY2-730" fmla="*/ 3375683 h 3483076"/>
              <a:gd name="connsiteX3-731" fmla="*/ 244452 w 7525801"/>
              <a:gd name="connsiteY3-732" fmla="*/ 3124223 h 3483076"/>
              <a:gd name="connsiteX4-733" fmla="*/ 572112 w 7525801"/>
              <a:gd name="connsiteY4-734" fmla="*/ 2918483 h 3483076"/>
              <a:gd name="connsiteX5-735" fmla="*/ 610212 w 7525801"/>
              <a:gd name="connsiteY5-736" fmla="*/ 2727983 h 3483076"/>
              <a:gd name="connsiteX6-737" fmla="*/ 648312 w 7525801"/>
              <a:gd name="connsiteY6-738" fmla="*/ 2476523 h 3483076"/>
              <a:gd name="connsiteX7-739" fmla="*/ 754992 w 7525801"/>
              <a:gd name="connsiteY7-740" fmla="*/ 2346983 h 3483076"/>
              <a:gd name="connsiteX8-741" fmla="*/ 1044552 w 7525801"/>
              <a:gd name="connsiteY8-742" fmla="*/ 2179343 h 3483076"/>
              <a:gd name="connsiteX9-743" fmla="*/ 1608432 w 7525801"/>
              <a:gd name="connsiteY9-744" fmla="*/ 1927883 h 3483076"/>
              <a:gd name="connsiteX10-745" fmla="*/ 2439012 w 7525801"/>
              <a:gd name="connsiteY10-746" fmla="*/ 1645943 h 3483076"/>
              <a:gd name="connsiteX11-747" fmla="*/ 3140052 w 7525801"/>
              <a:gd name="connsiteY11-748" fmla="*/ 1447823 h 3483076"/>
              <a:gd name="connsiteX12-749" fmla="*/ 4016352 w 7525801"/>
              <a:gd name="connsiteY12-750" fmla="*/ 1150643 h 3483076"/>
              <a:gd name="connsiteX13-751" fmla="*/ 5273652 w 7525801"/>
              <a:gd name="connsiteY13-752" fmla="*/ 647723 h 3483076"/>
              <a:gd name="connsiteX14-753" fmla="*/ 5967072 w 7525801"/>
              <a:gd name="connsiteY14-754" fmla="*/ 403883 h 3483076"/>
              <a:gd name="connsiteX15-755" fmla="*/ 6911952 w 7525801"/>
              <a:gd name="connsiteY15-756" fmla="*/ 91463 h 3483076"/>
              <a:gd name="connsiteX16-757" fmla="*/ 7353912 w 7525801"/>
              <a:gd name="connsiteY16-758" fmla="*/ 23 h 3483076"/>
              <a:gd name="connsiteX17-759" fmla="*/ 7521552 w 7525801"/>
              <a:gd name="connsiteY17-760" fmla="*/ 83843 h 3483076"/>
              <a:gd name="connsiteX18-761" fmla="*/ 7392012 w 7525801"/>
              <a:gd name="connsiteY18-762" fmla="*/ 205763 h 3483076"/>
              <a:gd name="connsiteX19-763" fmla="*/ 6591912 w 7525801"/>
              <a:gd name="connsiteY19-764" fmla="*/ 777263 h 3483076"/>
              <a:gd name="connsiteX20-765" fmla="*/ 4892652 w 7525801"/>
              <a:gd name="connsiteY20-766" fmla="*/ 1752623 h 3483076"/>
              <a:gd name="connsiteX21-767" fmla="*/ 2560932 w 7525801"/>
              <a:gd name="connsiteY21-768" fmla="*/ 2697503 h 3483076"/>
              <a:gd name="connsiteX22-769" fmla="*/ 854052 w 7525801"/>
              <a:gd name="connsiteY22-770" fmla="*/ 3345203 h 3483076"/>
              <a:gd name="connsiteX0-771" fmla="*/ 855162 w 7526911"/>
              <a:gd name="connsiteY0-772" fmla="*/ 3345203 h 3483011"/>
              <a:gd name="connsiteX1-773" fmla="*/ 199842 w 7526911"/>
              <a:gd name="connsiteY1-774" fmla="*/ 3482363 h 3483011"/>
              <a:gd name="connsiteX2-775" fmla="*/ 1722 w 7526911"/>
              <a:gd name="connsiteY2-776" fmla="*/ 3375683 h 3483011"/>
              <a:gd name="connsiteX3-777" fmla="*/ 131262 w 7526911"/>
              <a:gd name="connsiteY3-778" fmla="*/ 3162323 h 3483011"/>
              <a:gd name="connsiteX4-779" fmla="*/ 573222 w 7526911"/>
              <a:gd name="connsiteY4-780" fmla="*/ 2918483 h 3483011"/>
              <a:gd name="connsiteX5-781" fmla="*/ 611322 w 7526911"/>
              <a:gd name="connsiteY5-782" fmla="*/ 2727983 h 3483011"/>
              <a:gd name="connsiteX6-783" fmla="*/ 649422 w 7526911"/>
              <a:gd name="connsiteY6-784" fmla="*/ 2476523 h 3483011"/>
              <a:gd name="connsiteX7-785" fmla="*/ 756102 w 7526911"/>
              <a:gd name="connsiteY7-786" fmla="*/ 2346983 h 3483011"/>
              <a:gd name="connsiteX8-787" fmla="*/ 1045662 w 7526911"/>
              <a:gd name="connsiteY8-788" fmla="*/ 2179343 h 3483011"/>
              <a:gd name="connsiteX9-789" fmla="*/ 1609542 w 7526911"/>
              <a:gd name="connsiteY9-790" fmla="*/ 1927883 h 3483011"/>
              <a:gd name="connsiteX10-791" fmla="*/ 2440122 w 7526911"/>
              <a:gd name="connsiteY10-792" fmla="*/ 1645943 h 3483011"/>
              <a:gd name="connsiteX11-793" fmla="*/ 3141162 w 7526911"/>
              <a:gd name="connsiteY11-794" fmla="*/ 1447823 h 3483011"/>
              <a:gd name="connsiteX12-795" fmla="*/ 4017462 w 7526911"/>
              <a:gd name="connsiteY12-796" fmla="*/ 1150643 h 3483011"/>
              <a:gd name="connsiteX13-797" fmla="*/ 5274762 w 7526911"/>
              <a:gd name="connsiteY13-798" fmla="*/ 647723 h 3483011"/>
              <a:gd name="connsiteX14-799" fmla="*/ 5968182 w 7526911"/>
              <a:gd name="connsiteY14-800" fmla="*/ 403883 h 3483011"/>
              <a:gd name="connsiteX15-801" fmla="*/ 6913062 w 7526911"/>
              <a:gd name="connsiteY15-802" fmla="*/ 91463 h 3483011"/>
              <a:gd name="connsiteX16-803" fmla="*/ 7355022 w 7526911"/>
              <a:gd name="connsiteY16-804" fmla="*/ 23 h 3483011"/>
              <a:gd name="connsiteX17-805" fmla="*/ 7522662 w 7526911"/>
              <a:gd name="connsiteY17-806" fmla="*/ 83843 h 3483011"/>
              <a:gd name="connsiteX18-807" fmla="*/ 7393122 w 7526911"/>
              <a:gd name="connsiteY18-808" fmla="*/ 205763 h 3483011"/>
              <a:gd name="connsiteX19-809" fmla="*/ 6593022 w 7526911"/>
              <a:gd name="connsiteY19-810" fmla="*/ 777263 h 3483011"/>
              <a:gd name="connsiteX20-811" fmla="*/ 4893762 w 7526911"/>
              <a:gd name="connsiteY20-812" fmla="*/ 1752623 h 3483011"/>
              <a:gd name="connsiteX21-813" fmla="*/ 2562042 w 7526911"/>
              <a:gd name="connsiteY21-814" fmla="*/ 2697503 h 3483011"/>
              <a:gd name="connsiteX22-815" fmla="*/ 855162 w 7526911"/>
              <a:gd name="connsiteY22-816" fmla="*/ 3345203 h 3483011"/>
              <a:gd name="connsiteX0-817" fmla="*/ 853520 w 7525269"/>
              <a:gd name="connsiteY0-818" fmla="*/ 3345203 h 3483062"/>
              <a:gd name="connsiteX1-819" fmla="*/ 198200 w 7525269"/>
              <a:gd name="connsiteY1-820" fmla="*/ 3482363 h 3483062"/>
              <a:gd name="connsiteX2-821" fmla="*/ 80 w 7525269"/>
              <a:gd name="connsiteY2-822" fmla="*/ 3375683 h 3483062"/>
              <a:gd name="connsiteX3-823" fmla="*/ 213440 w 7525269"/>
              <a:gd name="connsiteY3-824" fmla="*/ 3131843 h 3483062"/>
              <a:gd name="connsiteX4-825" fmla="*/ 571580 w 7525269"/>
              <a:gd name="connsiteY4-826" fmla="*/ 2918483 h 3483062"/>
              <a:gd name="connsiteX5-827" fmla="*/ 609680 w 7525269"/>
              <a:gd name="connsiteY5-828" fmla="*/ 2727983 h 3483062"/>
              <a:gd name="connsiteX6-829" fmla="*/ 647780 w 7525269"/>
              <a:gd name="connsiteY6-830" fmla="*/ 2476523 h 3483062"/>
              <a:gd name="connsiteX7-831" fmla="*/ 754460 w 7525269"/>
              <a:gd name="connsiteY7-832" fmla="*/ 2346983 h 3483062"/>
              <a:gd name="connsiteX8-833" fmla="*/ 1044020 w 7525269"/>
              <a:gd name="connsiteY8-834" fmla="*/ 2179343 h 3483062"/>
              <a:gd name="connsiteX9-835" fmla="*/ 1607900 w 7525269"/>
              <a:gd name="connsiteY9-836" fmla="*/ 1927883 h 3483062"/>
              <a:gd name="connsiteX10-837" fmla="*/ 2438480 w 7525269"/>
              <a:gd name="connsiteY10-838" fmla="*/ 1645943 h 3483062"/>
              <a:gd name="connsiteX11-839" fmla="*/ 3139520 w 7525269"/>
              <a:gd name="connsiteY11-840" fmla="*/ 1447823 h 3483062"/>
              <a:gd name="connsiteX12-841" fmla="*/ 4015820 w 7525269"/>
              <a:gd name="connsiteY12-842" fmla="*/ 1150643 h 3483062"/>
              <a:gd name="connsiteX13-843" fmla="*/ 5273120 w 7525269"/>
              <a:gd name="connsiteY13-844" fmla="*/ 647723 h 3483062"/>
              <a:gd name="connsiteX14-845" fmla="*/ 5966540 w 7525269"/>
              <a:gd name="connsiteY14-846" fmla="*/ 403883 h 3483062"/>
              <a:gd name="connsiteX15-847" fmla="*/ 6911420 w 7525269"/>
              <a:gd name="connsiteY15-848" fmla="*/ 91463 h 3483062"/>
              <a:gd name="connsiteX16-849" fmla="*/ 7353380 w 7525269"/>
              <a:gd name="connsiteY16-850" fmla="*/ 23 h 3483062"/>
              <a:gd name="connsiteX17-851" fmla="*/ 7521020 w 7525269"/>
              <a:gd name="connsiteY17-852" fmla="*/ 83843 h 3483062"/>
              <a:gd name="connsiteX18-853" fmla="*/ 7391480 w 7525269"/>
              <a:gd name="connsiteY18-854" fmla="*/ 205763 h 3483062"/>
              <a:gd name="connsiteX19-855" fmla="*/ 6591380 w 7525269"/>
              <a:gd name="connsiteY19-856" fmla="*/ 777263 h 3483062"/>
              <a:gd name="connsiteX20-857" fmla="*/ 4892120 w 7525269"/>
              <a:gd name="connsiteY20-858" fmla="*/ 1752623 h 3483062"/>
              <a:gd name="connsiteX21-859" fmla="*/ 2560400 w 7525269"/>
              <a:gd name="connsiteY21-860" fmla="*/ 2697503 h 3483062"/>
              <a:gd name="connsiteX22-861" fmla="*/ 853520 w 7525269"/>
              <a:gd name="connsiteY22-862" fmla="*/ 3345203 h 3483062"/>
              <a:gd name="connsiteX0-863" fmla="*/ 853520 w 7525269"/>
              <a:gd name="connsiteY0-864" fmla="*/ 3345203 h 3483062"/>
              <a:gd name="connsiteX1-865" fmla="*/ 198200 w 7525269"/>
              <a:gd name="connsiteY1-866" fmla="*/ 3482363 h 3483062"/>
              <a:gd name="connsiteX2-867" fmla="*/ 80 w 7525269"/>
              <a:gd name="connsiteY2-868" fmla="*/ 3375683 h 3483062"/>
              <a:gd name="connsiteX3-869" fmla="*/ 213440 w 7525269"/>
              <a:gd name="connsiteY3-870" fmla="*/ 3131843 h 3483062"/>
              <a:gd name="connsiteX4-871" fmla="*/ 571580 w 7525269"/>
              <a:gd name="connsiteY4-872" fmla="*/ 2918483 h 3483062"/>
              <a:gd name="connsiteX5-873" fmla="*/ 609680 w 7525269"/>
              <a:gd name="connsiteY5-874" fmla="*/ 2727983 h 3483062"/>
              <a:gd name="connsiteX6-875" fmla="*/ 647780 w 7525269"/>
              <a:gd name="connsiteY6-876" fmla="*/ 2476523 h 3483062"/>
              <a:gd name="connsiteX7-877" fmla="*/ 754460 w 7525269"/>
              <a:gd name="connsiteY7-878" fmla="*/ 2346983 h 3483062"/>
              <a:gd name="connsiteX8-879" fmla="*/ 1303100 w 7525269"/>
              <a:gd name="connsiteY8-880" fmla="*/ 2126003 h 3483062"/>
              <a:gd name="connsiteX9-881" fmla="*/ 1607900 w 7525269"/>
              <a:gd name="connsiteY9-882" fmla="*/ 1927883 h 3483062"/>
              <a:gd name="connsiteX10-883" fmla="*/ 2438480 w 7525269"/>
              <a:gd name="connsiteY10-884" fmla="*/ 1645943 h 3483062"/>
              <a:gd name="connsiteX11-885" fmla="*/ 3139520 w 7525269"/>
              <a:gd name="connsiteY11-886" fmla="*/ 1447823 h 3483062"/>
              <a:gd name="connsiteX12-887" fmla="*/ 4015820 w 7525269"/>
              <a:gd name="connsiteY12-888" fmla="*/ 1150643 h 3483062"/>
              <a:gd name="connsiteX13-889" fmla="*/ 5273120 w 7525269"/>
              <a:gd name="connsiteY13-890" fmla="*/ 647723 h 3483062"/>
              <a:gd name="connsiteX14-891" fmla="*/ 5966540 w 7525269"/>
              <a:gd name="connsiteY14-892" fmla="*/ 403883 h 3483062"/>
              <a:gd name="connsiteX15-893" fmla="*/ 6911420 w 7525269"/>
              <a:gd name="connsiteY15-894" fmla="*/ 91463 h 3483062"/>
              <a:gd name="connsiteX16-895" fmla="*/ 7353380 w 7525269"/>
              <a:gd name="connsiteY16-896" fmla="*/ 23 h 3483062"/>
              <a:gd name="connsiteX17-897" fmla="*/ 7521020 w 7525269"/>
              <a:gd name="connsiteY17-898" fmla="*/ 83843 h 3483062"/>
              <a:gd name="connsiteX18-899" fmla="*/ 7391480 w 7525269"/>
              <a:gd name="connsiteY18-900" fmla="*/ 205763 h 3483062"/>
              <a:gd name="connsiteX19-901" fmla="*/ 6591380 w 7525269"/>
              <a:gd name="connsiteY19-902" fmla="*/ 777263 h 3483062"/>
              <a:gd name="connsiteX20-903" fmla="*/ 4892120 w 7525269"/>
              <a:gd name="connsiteY20-904" fmla="*/ 1752623 h 3483062"/>
              <a:gd name="connsiteX21-905" fmla="*/ 2560400 w 7525269"/>
              <a:gd name="connsiteY21-906" fmla="*/ 2697503 h 3483062"/>
              <a:gd name="connsiteX22-907" fmla="*/ 853520 w 7525269"/>
              <a:gd name="connsiteY22-908" fmla="*/ 3345203 h 3483062"/>
              <a:gd name="connsiteX0-909" fmla="*/ 853520 w 7525269"/>
              <a:gd name="connsiteY0-910" fmla="*/ 3345203 h 3483062"/>
              <a:gd name="connsiteX1-911" fmla="*/ 198200 w 7525269"/>
              <a:gd name="connsiteY1-912" fmla="*/ 3482363 h 3483062"/>
              <a:gd name="connsiteX2-913" fmla="*/ 80 w 7525269"/>
              <a:gd name="connsiteY2-914" fmla="*/ 3375683 h 3483062"/>
              <a:gd name="connsiteX3-915" fmla="*/ 213440 w 7525269"/>
              <a:gd name="connsiteY3-916" fmla="*/ 3131843 h 3483062"/>
              <a:gd name="connsiteX4-917" fmla="*/ 571580 w 7525269"/>
              <a:gd name="connsiteY4-918" fmla="*/ 2918483 h 3483062"/>
              <a:gd name="connsiteX5-919" fmla="*/ 609680 w 7525269"/>
              <a:gd name="connsiteY5-920" fmla="*/ 2727983 h 3483062"/>
              <a:gd name="connsiteX6-921" fmla="*/ 647780 w 7525269"/>
              <a:gd name="connsiteY6-922" fmla="*/ 2476523 h 3483062"/>
              <a:gd name="connsiteX7-923" fmla="*/ 1044020 w 7525269"/>
              <a:gd name="connsiteY7-924" fmla="*/ 2324123 h 3483062"/>
              <a:gd name="connsiteX8-925" fmla="*/ 1303100 w 7525269"/>
              <a:gd name="connsiteY8-926" fmla="*/ 2126003 h 3483062"/>
              <a:gd name="connsiteX9-927" fmla="*/ 1607900 w 7525269"/>
              <a:gd name="connsiteY9-928" fmla="*/ 1927883 h 3483062"/>
              <a:gd name="connsiteX10-929" fmla="*/ 2438480 w 7525269"/>
              <a:gd name="connsiteY10-930" fmla="*/ 1645943 h 3483062"/>
              <a:gd name="connsiteX11-931" fmla="*/ 3139520 w 7525269"/>
              <a:gd name="connsiteY11-932" fmla="*/ 1447823 h 3483062"/>
              <a:gd name="connsiteX12-933" fmla="*/ 4015820 w 7525269"/>
              <a:gd name="connsiteY12-934" fmla="*/ 1150643 h 3483062"/>
              <a:gd name="connsiteX13-935" fmla="*/ 5273120 w 7525269"/>
              <a:gd name="connsiteY13-936" fmla="*/ 647723 h 3483062"/>
              <a:gd name="connsiteX14-937" fmla="*/ 5966540 w 7525269"/>
              <a:gd name="connsiteY14-938" fmla="*/ 403883 h 3483062"/>
              <a:gd name="connsiteX15-939" fmla="*/ 6911420 w 7525269"/>
              <a:gd name="connsiteY15-940" fmla="*/ 91463 h 3483062"/>
              <a:gd name="connsiteX16-941" fmla="*/ 7353380 w 7525269"/>
              <a:gd name="connsiteY16-942" fmla="*/ 23 h 3483062"/>
              <a:gd name="connsiteX17-943" fmla="*/ 7521020 w 7525269"/>
              <a:gd name="connsiteY17-944" fmla="*/ 83843 h 3483062"/>
              <a:gd name="connsiteX18-945" fmla="*/ 7391480 w 7525269"/>
              <a:gd name="connsiteY18-946" fmla="*/ 205763 h 3483062"/>
              <a:gd name="connsiteX19-947" fmla="*/ 6591380 w 7525269"/>
              <a:gd name="connsiteY19-948" fmla="*/ 777263 h 3483062"/>
              <a:gd name="connsiteX20-949" fmla="*/ 4892120 w 7525269"/>
              <a:gd name="connsiteY20-950" fmla="*/ 1752623 h 3483062"/>
              <a:gd name="connsiteX21-951" fmla="*/ 2560400 w 7525269"/>
              <a:gd name="connsiteY21-952" fmla="*/ 2697503 h 3483062"/>
              <a:gd name="connsiteX22-953" fmla="*/ 853520 w 7525269"/>
              <a:gd name="connsiteY22-954" fmla="*/ 3345203 h 3483062"/>
              <a:gd name="connsiteX0-955" fmla="*/ 853520 w 7525269"/>
              <a:gd name="connsiteY0-956" fmla="*/ 3345203 h 3483062"/>
              <a:gd name="connsiteX1-957" fmla="*/ 198200 w 7525269"/>
              <a:gd name="connsiteY1-958" fmla="*/ 3482363 h 3483062"/>
              <a:gd name="connsiteX2-959" fmla="*/ 80 w 7525269"/>
              <a:gd name="connsiteY2-960" fmla="*/ 3375683 h 3483062"/>
              <a:gd name="connsiteX3-961" fmla="*/ 213440 w 7525269"/>
              <a:gd name="connsiteY3-962" fmla="*/ 3131843 h 3483062"/>
              <a:gd name="connsiteX4-963" fmla="*/ 571580 w 7525269"/>
              <a:gd name="connsiteY4-964" fmla="*/ 2918483 h 3483062"/>
              <a:gd name="connsiteX5-965" fmla="*/ 609680 w 7525269"/>
              <a:gd name="connsiteY5-966" fmla="*/ 2727983 h 3483062"/>
              <a:gd name="connsiteX6-967" fmla="*/ 647780 w 7525269"/>
              <a:gd name="connsiteY6-968" fmla="*/ 2476523 h 3483062"/>
              <a:gd name="connsiteX7-969" fmla="*/ 1303100 w 7525269"/>
              <a:gd name="connsiteY7-970" fmla="*/ 2126003 h 3483062"/>
              <a:gd name="connsiteX8-971" fmla="*/ 1607900 w 7525269"/>
              <a:gd name="connsiteY8-972" fmla="*/ 1927883 h 3483062"/>
              <a:gd name="connsiteX9-973" fmla="*/ 2438480 w 7525269"/>
              <a:gd name="connsiteY9-974" fmla="*/ 1645943 h 3483062"/>
              <a:gd name="connsiteX10-975" fmla="*/ 3139520 w 7525269"/>
              <a:gd name="connsiteY10-976" fmla="*/ 1447823 h 3483062"/>
              <a:gd name="connsiteX11-977" fmla="*/ 4015820 w 7525269"/>
              <a:gd name="connsiteY11-978" fmla="*/ 1150643 h 3483062"/>
              <a:gd name="connsiteX12-979" fmla="*/ 5273120 w 7525269"/>
              <a:gd name="connsiteY12-980" fmla="*/ 647723 h 3483062"/>
              <a:gd name="connsiteX13-981" fmla="*/ 5966540 w 7525269"/>
              <a:gd name="connsiteY13-982" fmla="*/ 403883 h 3483062"/>
              <a:gd name="connsiteX14-983" fmla="*/ 6911420 w 7525269"/>
              <a:gd name="connsiteY14-984" fmla="*/ 91463 h 3483062"/>
              <a:gd name="connsiteX15-985" fmla="*/ 7353380 w 7525269"/>
              <a:gd name="connsiteY15-986" fmla="*/ 23 h 3483062"/>
              <a:gd name="connsiteX16-987" fmla="*/ 7521020 w 7525269"/>
              <a:gd name="connsiteY16-988" fmla="*/ 83843 h 3483062"/>
              <a:gd name="connsiteX17-989" fmla="*/ 7391480 w 7525269"/>
              <a:gd name="connsiteY17-990" fmla="*/ 205763 h 3483062"/>
              <a:gd name="connsiteX18-991" fmla="*/ 6591380 w 7525269"/>
              <a:gd name="connsiteY18-992" fmla="*/ 777263 h 3483062"/>
              <a:gd name="connsiteX19-993" fmla="*/ 4892120 w 7525269"/>
              <a:gd name="connsiteY19-994" fmla="*/ 1752623 h 3483062"/>
              <a:gd name="connsiteX20-995" fmla="*/ 2560400 w 7525269"/>
              <a:gd name="connsiteY20-996" fmla="*/ 2697503 h 3483062"/>
              <a:gd name="connsiteX21-997" fmla="*/ 853520 w 7525269"/>
              <a:gd name="connsiteY21-998" fmla="*/ 3345203 h 3483062"/>
              <a:gd name="connsiteX0-999" fmla="*/ 853520 w 7525269"/>
              <a:gd name="connsiteY0-1000" fmla="*/ 3345203 h 3483062"/>
              <a:gd name="connsiteX1-1001" fmla="*/ 198200 w 7525269"/>
              <a:gd name="connsiteY1-1002" fmla="*/ 3482363 h 3483062"/>
              <a:gd name="connsiteX2-1003" fmla="*/ 80 w 7525269"/>
              <a:gd name="connsiteY2-1004" fmla="*/ 3375683 h 3483062"/>
              <a:gd name="connsiteX3-1005" fmla="*/ 213440 w 7525269"/>
              <a:gd name="connsiteY3-1006" fmla="*/ 3131843 h 3483062"/>
              <a:gd name="connsiteX4-1007" fmla="*/ 571580 w 7525269"/>
              <a:gd name="connsiteY4-1008" fmla="*/ 2918483 h 3483062"/>
              <a:gd name="connsiteX5-1009" fmla="*/ 609680 w 7525269"/>
              <a:gd name="connsiteY5-1010" fmla="*/ 2727983 h 3483062"/>
              <a:gd name="connsiteX6-1011" fmla="*/ 937340 w 7525269"/>
              <a:gd name="connsiteY6-1012" fmla="*/ 2407943 h 3483062"/>
              <a:gd name="connsiteX7-1013" fmla="*/ 1303100 w 7525269"/>
              <a:gd name="connsiteY7-1014" fmla="*/ 2126003 h 3483062"/>
              <a:gd name="connsiteX8-1015" fmla="*/ 1607900 w 7525269"/>
              <a:gd name="connsiteY8-1016" fmla="*/ 1927883 h 3483062"/>
              <a:gd name="connsiteX9-1017" fmla="*/ 2438480 w 7525269"/>
              <a:gd name="connsiteY9-1018" fmla="*/ 1645943 h 3483062"/>
              <a:gd name="connsiteX10-1019" fmla="*/ 3139520 w 7525269"/>
              <a:gd name="connsiteY10-1020" fmla="*/ 1447823 h 3483062"/>
              <a:gd name="connsiteX11-1021" fmla="*/ 4015820 w 7525269"/>
              <a:gd name="connsiteY11-1022" fmla="*/ 1150643 h 3483062"/>
              <a:gd name="connsiteX12-1023" fmla="*/ 5273120 w 7525269"/>
              <a:gd name="connsiteY12-1024" fmla="*/ 647723 h 3483062"/>
              <a:gd name="connsiteX13-1025" fmla="*/ 5966540 w 7525269"/>
              <a:gd name="connsiteY13-1026" fmla="*/ 403883 h 3483062"/>
              <a:gd name="connsiteX14-1027" fmla="*/ 6911420 w 7525269"/>
              <a:gd name="connsiteY14-1028" fmla="*/ 91463 h 3483062"/>
              <a:gd name="connsiteX15-1029" fmla="*/ 7353380 w 7525269"/>
              <a:gd name="connsiteY15-1030" fmla="*/ 23 h 3483062"/>
              <a:gd name="connsiteX16-1031" fmla="*/ 7521020 w 7525269"/>
              <a:gd name="connsiteY16-1032" fmla="*/ 83843 h 3483062"/>
              <a:gd name="connsiteX17-1033" fmla="*/ 7391480 w 7525269"/>
              <a:gd name="connsiteY17-1034" fmla="*/ 205763 h 3483062"/>
              <a:gd name="connsiteX18-1035" fmla="*/ 6591380 w 7525269"/>
              <a:gd name="connsiteY18-1036" fmla="*/ 777263 h 3483062"/>
              <a:gd name="connsiteX19-1037" fmla="*/ 4892120 w 7525269"/>
              <a:gd name="connsiteY19-1038" fmla="*/ 1752623 h 3483062"/>
              <a:gd name="connsiteX20-1039" fmla="*/ 2560400 w 7525269"/>
              <a:gd name="connsiteY20-1040" fmla="*/ 2697503 h 3483062"/>
              <a:gd name="connsiteX21-1041" fmla="*/ 853520 w 7525269"/>
              <a:gd name="connsiteY21-1042" fmla="*/ 3345203 h 3483062"/>
              <a:gd name="connsiteX0-1043" fmla="*/ 853520 w 7525269"/>
              <a:gd name="connsiteY0-1044" fmla="*/ 3345203 h 3483062"/>
              <a:gd name="connsiteX1-1045" fmla="*/ 198200 w 7525269"/>
              <a:gd name="connsiteY1-1046" fmla="*/ 3482363 h 3483062"/>
              <a:gd name="connsiteX2-1047" fmla="*/ 80 w 7525269"/>
              <a:gd name="connsiteY2-1048" fmla="*/ 3375683 h 3483062"/>
              <a:gd name="connsiteX3-1049" fmla="*/ 213440 w 7525269"/>
              <a:gd name="connsiteY3-1050" fmla="*/ 3131843 h 3483062"/>
              <a:gd name="connsiteX4-1051" fmla="*/ 571580 w 7525269"/>
              <a:gd name="connsiteY4-1052" fmla="*/ 2918483 h 3483062"/>
              <a:gd name="connsiteX5-1053" fmla="*/ 693500 w 7525269"/>
              <a:gd name="connsiteY5-1054" fmla="*/ 2598443 h 3483062"/>
              <a:gd name="connsiteX6-1055" fmla="*/ 937340 w 7525269"/>
              <a:gd name="connsiteY6-1056" fmla="*/ 2407943 h 3483062"/>
              <a:gd name="connsiteX7-1057" fmla="*/ 1303100 w 7525269"/>
              <a:gd name="connsiteY7-1058" fmla="*/ 2126003 h 3483062"/>
              <a:gd name="connsiteX8-1059" fmla="*/ 1607900 w 7525269"/>
              <a:gd name="connsiteY8-1060" fmla="*/ 1927883 h 3483062"/>
              <a:gd name="connsiteX9-1061" fmla="*/ 2438480 w 7525269"/>
              <a:gd name="connsiteY9-1062" fmla="*/ 1645943 h 3483062"/>
              <a:gd name="connsiteX10-1063" fmla="*/ 3139520 w 7525269"/>
              <a:gd name="connsiteY10-1064" fmla="*/ 1447823 h 3483062"/>
              <a:gd name="connsiteX11-1065" fmla="*/ 4015820 w 7525269"/>
              <a:gd name="connsiteY11-1066" fmla="*/ 1150643 h 3483062"/>
              <a:gd name="connsiteX12-1067" fmla="*/ 5273120 w 7525269"/>
              <a:gd name="connsiteY12-1068" fmla="*/ 647723 h 3483062"/>
              <a:gd name="connsiteX13-1069" fmla="*/ 5966540 w 7525269"/>
              <a:gd name="connsiteY13-1070" fmla="*/ 403883 h 3483062"/>
              <a:gd name="connsiteX14-1071" fmla="*/ 6911420 w 7525269"/>
              <a:gd name="connsiteY14-1072" fmla="*/ 91463 h 3483062"/>
              <a:gd name="connsiteX15-1073" fmla="*/ 7353380 w 7525269"/>
              <a:gd name="connsiteY15-1074" fmla="*/ 23 h 3483062"/>
              <a:gd name="connsiteX16-1075" fmla="*/ 7521020 w 7525269"/>
              <a:gd name="connsiteY16-1076" fmla="*/ 83843 h 3483062"/>
              <a:gd name="connsiteX17-1077" fmla="*/ 7391480 w 7525269"/>
              <a:gd name="connsiteY17-1078" fmla="*/ 205763 h 3483062"/>
              <a:gd name="connsiteX18-1079" fmla="*/ 6591380 w 7525269"/>
              <a:gd name="connsiteY18-1080" fmla="*/ 777263 h 3483062"/>
              <a:gd name="connsiteX19-1081" fmla="*/ 4892120 w 7525269"/>
              <a:gd name="connsiteY19-1082" fmla="*/ 1752623 h 3483062"/>
              <a:gd name="connsiteX20-1083" fmla="*/ 2560400 w 7525269"/>
              <a:gd name="connsiteY20-1084" fmla="*/ 2697503 h 3483062"/>
              <a:gd name="connsiteX21-1085" fmla="*/ 853520 w 7525269"/>
              <a:gd name="connsiteY21-1086" fmla="*/ 3345203 h 3483062"/>
              <a:gd name="connsiteX0-1087" fmla="*/ 853520 w 7525269"/>
              <a:gd name="connsiteY0-1088" fmla="*/ 3345203 h 3483062"/>
              <a:gd name="connsiteX1-1089" fmla="*/ 198200 w 7525269"/>
              <a:gd name="connsiteY1-1090" fmla="*/ 3482363 h 3483062"/>
              <a:gd name="connsiteX2-1091" fmla="*/ 80 w 7525269"/>
              <a:gd name="connsiteY2-1092" fmla="*/ 3375683 h 3483062"/>
              <a:gd name="connsiteX3-1093" fmla="*/ 213440 w 7525269"/>
              <a:gd name="connsiteY3-1094" fmla="*/ 3131843 h 3483062"/>
              <a:gd name="connsiteX4-1095" fmla="*/ 510620 w 7525269"/>
              <a:gd name="connsiteY4-1096" fmla="*/ 2926103 h 3483062"/>
              <a:gd name="connsiteX5-1097" fmla="*/ 693500 w 7525269"/>
              <a:gd name="connsiteY5-1098" fmla="*/ 2598443 h 3483062"/>
              <a:gd name="connsiteX6-1099" fmla="*/ 937340 w 7525269"/>
              <a:gd name="connsiteY6-1100" fmla="*/ 2407943 h 3483062"/>
              <a:gd name="connsiteX7-1101" fmla="*/ 1303100 w 7525269"/>
              <a:gd name="connsiteY7-1102" fmla="*/ 2126003 h 3483062"/>
              <a:gd name="connsiteX8-1103" fmla="*/ 1607900 w 7525269"/>
              <a:gd name="connsiteY8-1104" fmla="*/ 1927883 h 3483062"/>
              <a:gd name="connsiteX9-1105" fmla="*/ 2438480 w 7525269"/>
              <a:gd name="connsiteY9-1106" fmla="*/ 1645943 h 3483062"/>
              <a:gd name="connsiteX10-1107" fmla="*/ 3139520 w 7525269"/>
              <a:gd name="connsiteY10-1108" fmla="*/ 1447823 h 3483062"/>
              <a:gd name="connsiteX11-1109" fmla="*/ 4015820 w 7525269"/>
              <a:gd name="connsiteY11-1110" fmla="*/ 1150643 h 3483062"/>
              <a:gd name="connsiteX12-1111" fmla="*/ 5273120 w 7525269"/>
              <a:gd name="connsiteY12-1112" fmla="*/ 647723 h 3483062"/>
              <a:gd name="connsiteX13-1113" fmla="*/ 5966540 w 7525269"/>
              <a:gd name="connsiteY13-1114" fmla="*/ 403883 h 3483062"/>
              <a:gd name="connsiteX14-1115" fmla="*/ 6911420 w 7525269"/>
              <a:gd name="connsiteY14-1116" fmla="*/ 91463 h 3483062"/>
              <a:gd name="connsiteX15-1117" fmla="*/ 7353380 w 7525269"/>
              <a:gd name="connsiteY15-1118" fmla="*/ 23 h 3483062"/>
              <a:gd name="connsiteX16-1119" fmla="*/ 7521020 w 7525269"/>
              <a:gd name="connsiteY16-1120" fmla="*/ 83843 h 3483062"/>
              <a:gd name="connsiteX17-1121" fmla="*/ 7391480 w 7525269"/>
              <a:gd name="connsiteY17-1122" fmla="*/ 205763 h 3483062"/>
              <a:gd name="connsiteX18-1123" fmla="*/ 6591380 w 7525269"/>
              <a:gd name="connsiteY18-1124" fmla="*/ 777263 h 3483062"/>
              <a:gd name="connsiteX19-1125" fmla="*/ 4892120 w 7525269"/>
              <a:gd name="connsiteY19-1126" fmla="*/ 1752623 h 3483062"/>
              <a:gd name="connsiteX20-1127" fmla="*/ 2560400 w 7525269"/>
              <a:gd name="connsiteY20-1128" fmla="*/ 2697503 h 3483062"/>
              <a:gd name="connsiteX21-1129" fmla="*/ 853520 w 7525269"/>
              <a:gd name="connsiteY21-1130" fmla="*/ 3345203 h 3483062"/>
              <a:gd name="connsiteX0-1131" fmla="*/ 853520 w 7525269"/>
              <a:gd name="connsiteY0-1132" fmla="*/ 3345203 h 3483062"/>
              <a:gd name="connsiteX1-1133" fmla="*/ 198200 w 7525269"/>
              <a:gd name="connsiteY1-1134" fmla="*/ 3482363 h 3483062"/>
              <a:gd name="connsiteX2-1135" fmla="*/ 80 w 7525269"/>
              <a:gd name="connsiteY2-1136" fmla="*/ 3375683 h 3483062"/>
              <a:gd name="connsiteX3-1137" fmla="*/ 213440 w 7525269"/>
              <a:gd name="connsiteY3-1138" fmla="*/ 3131843 h 3483062"/>
              <a:gd name="connsiteX4-1139" fmla="*/ 510620 w 7525269"/>
              <a:gd name="connsiteY4-1140" fmla="*/ 2926103 h 3483062"/>
              <a:gd name="connsiteX5-1141" fmla="*/ 739220 w 7525269"/>
              <a:gd name="connsiteY5-1142" fmla="*/ 2552723 h 3483062"/>
              <a:gd name="connsiteX6-1143" fmla="*/ 937340 w 7525269"/>
              <a:gd name="connsiteY6-1144" fmla="*/ 2407943 h 3483062"/>
              <a:gd name="connsiteX7-1145" fmla="*/ 1303100 w 7525269"/>
              <a:gd name="connsiteY7-1146" fmla="*/ 2126003 h 3483062"/>
              <a:gd name="connsiteX8-1147" fmla="*/ 1607900 w 7525269"/>
              <a:gd name="connsiteY8-1148" fmla="*/ 1927883 h 3483062"/>
              <a:gd name="connsiteX9-1149" fmla="*/ 2438480 w 7525269"/>
              <a:gd name="connsiteY9-1150" fmla="*/ 1645943 h 3483062"/>
              <a:gd name="connsiteX10-1151" fmla="*/ 3139520 w 7525269"/>
              <a:gd name="connsiteY10-1152" fmla="*/ 1447823 h 3483062"/>
              <a:gd name="connsiteX11-1153" fmla="*/ 4015820 w 7525269"/>
              <a:gd name="connsiteY11-1154" fmla="*/ 1150643 h 3483062"/>
              <a:gd name="connsiteX12-1155" fmla="*/ 5273120 w 7525269"/>
              <a:gd name="connsiteY12-1156" fmla="*/ 647723 h 3483062"/>
              <a:gd name="connsiteX13-1157" fmla="*/ 5966540 w 7525269"/>
              <a:gd name="connsiteY13-1158" fmla="*/ 403883 h 3483062"/>
              <a:gd name="connsiteX14-1159" fmla="*/ 6911420 w 7525269"/>
              <a:gd name="connsiteY14-1160" fmla="*/ 91463 h 3483062"/>
              <a:gd name="connsiteX15-1161" fmla="*/ 7353380 w 7525269"/>
              <a:gd name="connsiteY15-1162" fmla="*/ 23 h 3483062"/>
              <a:gd name="connsiteX16-1163" fmla="*/ 7521020 w 7525269"/>
              <a:gd name="connsiteY16-1164" fmla="*/ 83843 h 3483062"/>
              <a:gd name="connsiteX17-1165" fmla="*/ 7391480 w 7525269"/>
              <a:gd name="connsiteY17-1166" fmla="*/ 205763 h 3483062"/>
              <a:gd name="connsiteX18-1167" fmla="*/ 6591380 w 7525269"/>
              <a:gd name="connsiteY18-1168" fmla="*/ 777263 h 3483062"/>
              <a:gd name="connsiteX19-1169" fmla="*/ 4892120 w 7525269"/>
              <a:gd name="connsiteY19-1170" fmla="*/ 1752623 h 3483062"/>
              <a:gd name="connsiteX20-1171" fmla="*/ 2560400 w 7525269"/>
              <a:gd name="connsiteY20-1172" fmla="*/ 2697503 h 3483062"/>
              <a:gd name="connsiteX21-1173" fmla="*/ 853520 w 7525269"/>
              <a:gd name="connsiteY21-1174" fmla="*/ 3345203 h 3483062"/>
              <a:gd name="connsiteX0-1175" fmla="*/ 853520 w 7525269"/>
              <a:gd name="connsiteY0-1176" fmla="*/ 3345203 h 3483062"/>
              <a:gd name="connsiteX1-1177" fmla="*/ 198200 w 7525269"/>
              <a:gd name="connsiteY1-1178" fmla="*/ 3482363 h 3483062"/>
              <a:gd name="connsiteX2-1179" fmla="*/ 80 w 7525269"/>
              <a:gd name="connsiteY2-1180" fmla="*/ 3375683 h 3483062"/>
              <a:gd name="connsiteX3-1181" fmla="*/ 213440 w 7525269"/>
              <a:gd name="connsiteY3-1182" fmla="*/ 3131843 h 3483062"/>
              <a:gd name="connsiteX4-1183" fmla="*/ 602060 w 7525269"/>
              <a:gd name="connsiteY4-1184" fmla="*/ 2849903 h 3483062"/>
              <a:gd name="connsiteX5-1185" fmla="*/ 739220 w 7525269"/>
              <a:gd name="connsiteY5-1186" fmla="*/ 2552723 h 3483062"/>
              <a:gd name="connsiteX6-1187" fmla="*/ 937340 w 7525269"/>
              <a:gd name="connsiteY6-1188" fmla="*/ 2407943 h 3483062"/>
              <a:gd name="connsiteX7-1189" fmla="*/ 1303100 w 7525269"/>
              <a:gd name="connsiteY7-1190" fmla="*/ 2126003 h 3483062"/>
              <a:gd name="connsiteX8-1191" fmla="*/ 1607900 w 7525269"/>
              <a:gd name="connsiteY8-1192" fmla="*/ 1927883 h 3483062"/>
              <a:gd name="connsiteX9-1193" fmla="*/ 2438480 w 7525269"/>
              <a:gd name="connsiteY9-1194" fmla="*/ 1645943 h 3483062"/>
              <a:gd name="connsiteX10-1195" fmla="*/ 3139520 w 7525269"/>
              <a:gd name="connsiteY10-1196" fmla="*/ 1447823 h 3483062"/>
              <a:gd name="connsiteX11-1197" fmla="*/ 4015820 w 7525269"/>
              <a:gd name="connsiteY11-1198" fmla="*/ 1150643 h 3483062"/>
              <a:gd name="connsiteX12-1199" fmla="*/ 5273120 w 7525269"/>
              <a:gd name="connsiteY12-1200" fmla="*/ 647723 h 3483062"/>
              <a:gd name="connsiteX13-1201" fmla="*/ 5966540 w 7525269"/>
              <a:gd name="connsiteY13-1202" fmla="*/ 403883 h 3483062"/>
              <a:gd name="connsiteX14-1203" fmla="*/ 6911420 w 7525269"/>
              <a:gd name="connsiteY14-1204" fmla="*/ 91463 h 3483062"/>
              <a:gd name="connsiteX15-1205" fmla="*/ 7353380 w 7525269"/>
              <a:gd name="connsiteY15-1206" fmla="*/ 23 h 3483062"/>
              <a:gd name="connsiteX16-1207" fmla="*/ 7521020 w 7525269"/>
              <a:gd name="connsiteY16-1208" fmla="*/ 83843 h 3483062"/>
              <a:gd name="connsiteX17-1209" fmla="*/ 7391480 w 7525269"/>
              <a:gd name="connsiteY17-1210" fmla="*/ 205763 h 3483062"/>
              <a:gd name="connsiteX18-1211" fmla="*/ 6591380 w 7525269"/>
              <a:gd name="connsiteY18-1212" fmla="*/ 777263 h 3483062"/>
              <a:gd name="connsiteX19-1213" fmla="*/ 4892120 w 7525269"/>
              <a:gd name="connsiteY19-1214" fmla="*/ 1752623 h 3483062"/>
              <a:gd name="connsiteX20-1215" fmla="*/ 2560400 w 7525269"/>
              <a:gd name="connsiteY20-1216" fmla="*/ 2697503 h 3483062"/>
              <a:gd name="connsiteX21-1217" fmla="*/ 853520 w 7525269"/>
              <a:gd name="connsiteY21-1218" fmla="*/ 3345203 h 3483062"/>
              <a:gd name="connsiteX0-1219" fmla="*/ 853520 w 7525269"/>
              <a:gd name="connsiteY0-1220" fmla="*/ 3345203 h 3483062"/>
              <a:gd name="connsiteX1-1221" fmla="*/ 198200 w 7525269"/>
              <a:gd name="connsiteY1-1222" fmla="*/ 3482363 h 3483062"/>
              <a:gd name="connsiteX2-1223" fmla="*/ 80 w 7525269"/>
              <a:gd name="connsiteY2-1224" fmla="*/ 3375683 h 3483062"/>
              <a:gd name="connsiteX3-1225" fmla="*/ 213440 w 7525269"/>
              <a:gd name="connsiteY3-1226" fmla="*/ 3131843 h 3483062"/>
              <a:gd name="connsiteX4-1227" fmla="*/ 602060 w 7525269"/>
              <a:gd name="connsiteY4-1228" fmla="*/ 2849903 h 3483062"/>
              <a:gd name="connsiteX5-1229" fmla="*/ 739220 w 7525269"/>
              <a:gd name="connsiteY5-1230" fmla="*/ 2552723 h 3483062"/>
              <a:gd name="connsiteX6-1231" fmla="*/ 983060 w 7525269"/>
              <a:gd name="connsiteY6-1232" fmla="*/ 2385083 h 3483062"/>
              <a:gd name="connsiteX7-1233" fmla="*/ 1303100 w 7525269"/>
              <a:gd name="connsiteY7-1234" fmla="*/ 2126003 h 3483062"/>
              <a:gd name="connsiteX8-1235" fmla="*/ 1607900 w 7525269"/>
              <a:gd name="connsiteY8-1236" fmla="*/ 1927883 h 3483062"/>
              <a:gd name="connsiteX9-1237" fmla="*/ 2438480 w 7525269"/>
              <a:gd name="connsiteY9-1238" fmla="*/ 1645943 h 3483062"/>
              <a:gd name="connsiteX10-1239" fmla="*/ 3139520 w 7525269"/>
              <a:gd name="connsiteY10-1240" fmla="*/ 1447823 h 3483062"/>
              <a:gd name="connsiteX11-1241" fmla="*/ 4015820 w 7525269"/>
              <a:gd name="connsiteY11-1242" fmla="*/ 1150643 h 3483062"/>
              <a:gd name="connsiteX12-1243" fmla="*/ 5273120 w 7525269"/>
              <a:gd name="connsiteY12-1244" fmla="*/ 647723 h 3483062"/>
              <a:gd name="connsiteX13-1245" fmla="*/ 5966540 w 7525269"/>
              <a:gd name="connsiteY13-1246" fmla="*/ 403883 h 3483062"/>
              <a:gd name="connsiteX14-1247" fmla="*/ 6911420 w 7525269"/>
              <a:gd name="connsiteY14-1248" fmla="*/ 91463 h 3483062"/>
              <a:gd name="connsiteX15-1249" fmla="*/ 7353380 w 7525269"/>
              <a:gd name="connsiteY15-1250" fmla="*/ 23 h 3483062"/>
              <a:gd name="connsiteX16-1251" fmla="*/ 7521020 w 7525269"/>
              <a:gd name="connsiteY16-1252" fmla="*/ 83843 h 3483062"/>
              <a:gd name="connsiteX17-1253" fmla="*/ 7391480 w 7525269"/>
              <a:gd name="connsiteY17-1254" fmla="*/ 205763 h 3483062"/>
              <a:gd name="connsiteX18-1255" fmla="*/ 6591380 w 7525269"/>
              <a:gd name="connsiteY18-1256" fmla="*/ 777263 h 3483062"/>
              <a:gd name="connsiteX19-1257" fmla="*/ 4892120 w 7525269"/>
              <a:gd name="connsiteY19-1258" fmla="*/ 1752623 h 3483062"/>
              <a:gd name="connsiteX20-1259" fmla="*/ 2560400 w 7525269"/>
              <a:gd name="connsiteY20-1260" fmla="*/ 2697503 h 3483062"/>
              <a:gd name="connsiteX21-1261" fmla="*/ 853520 w 7525269"/>
              <a:gd name="connsiteY21-1262" fmla="*/ 3345203 h 3483062"/>
              <a:gd name="connsiteX0-1263" fmla="*/ 853520 w 7525269"/>
              <a:gd name="connsiteY0-1264" fmla="*/ 3345203 h 3483062"/>
              <a:gd name="connsiteX1-1265" fmla="*/ 198200 w 7525269"/>
              <a:gd name="connsiteY1-1266" fmla="*/ 3482363 h 3483062"/>
              <a:gd name="connsiteX2-1267" fmla="*/ 80 w 7525269"/>
              <a:gd name="connsiteY2-1268" fmla="*/ 3375683 h 3483062"/>
              <a:gd name="connsiteX3-1269" fmla="*/ 213440 w 7525269"/>
              <a:gd name="connsiteY3-1270" fmla="*/ 3131843 h 3483062"/>
              <a:gd name="connsiteX4-1271" fmla="*/ 602060 w 7525269"/>
              <a:gd name="connsiteY4-1272" fmla="*/ 2849903 h 3483062"/>
              <a:gd name="connsiteX5-1273" fmla="*/ 739220 w 7525269"/>
              <a:gd name="connsiteY5-1274" fmla="*/ 2552723 h 3483062"/>
              <a:gd name="connsiteX6-1275" fmla="*/ 983060 w 7525269"/>
              <a:gd name="connsiteY6-1276" fmla="*/ 2385083 h 3483062"/>
              <a:gd name="connsiteX7-1277" fmla="*/ 1303100 w 7525269"/>
              <a:gd name="connsiteY7-1278" fmla="*/ 2126003 h 3483062"/>
              <a:gd name="connsiteX8-1279" fmla="*/ 1607900 w 7525269"/>
              <a:gd name="connsiteY8-1280" fmla="*/ 1927883 h 3483062"/>
              <a:gd name="connsiteX9-1281" fmla="*/ 2438480 w 7525269"/>
              <a:gd name="connsiteY9-1282" fmla="*/ 1645943 h 3483062"/>
              <a:gd name="connsiteX10-1283" fmla="*/ 3139520 w 7525269"/>
              <a:gd name="connsiteY10-1284" fmla="*/ 1447823 h 3483062"/>
              <a:gd name="connsiteX11-1285" fmla="*/ 4015820 w 7525269"/>
              <a:gd name="connsiteY11-1286" fmla="*/ 1150643 h 3483062"/>
              <a:gd name="connsiteX12-1287" fmla="*/ 5273120 w 7525269"/>
              <a:gd name="connsiteY12-1288" fmla="*/ 647723 h 3483062"/>
              <a:gd name="connsiteX13-1289" fmla="*/ 5966540 w 7525269"/>
              <a:gd name="connsiteY13-1290" fmla="*/ 403883 h 3483062"/>
              <a:gd name="connsiteX14-1291" fmla="*/ 6911420 w 7525269"/>
              <a:gd name="connsiteY14-1292" fmla="*/ 91463 h 3483062"/>
              <a:gd name="connsiteX15-1293" fmla="*/ 7353380 w 7525269"/>
              <a:gd name="connsiteY15-1294" fmla="*/ 23 h 3483062"/>
              <a:gd name="connsiteX16-1295" fmla="*/ 7521020 w 7525269"/>
              <a:gd name="connsiteY16-1296" fmla="*/ 83843 h 3483062"/>
              <a:gd name="connsiteX17-1297" fmla="*/ 7391480 w 7525269"/>
              <a:gd name="connsiteY17-1298" fmla="*/ 205763 h 3483062"/>
              <a:gd name="connsiteX18-1299" fmla="*/ 6591380 w 7525269"/>
              <a:gd name="connsiteY18-1300" fmla="*/ 777263 h 3483062"/>
              <a:gd name="connsiteX19-1301" fmla="*/ 4892120 w 7525269"/>
              <a:gd name="connsiteY19-1302" fmla="*/ 1584983 h 3483062"/>
              <a:gd name="connsiteX20-1303" fmla="*/ 2560400 w 7525269"/>
              <a:gd name="connsiteY20-1304" fmla="*/ 2697503 h 3483062"/>
              <a:gd name="connsiteX21-1305" fmla="*/ 853520 w 7525269"/>
              <a:gd name="connsiteY21-1306" fmla="*/ 3345203 h 3483062"/>
              <a:gd name="connsiteX0-1307" fmla="*/ 853520 w 7545358"/>
              <a:gd name="connsiteY0-1308" fmla="*/ 3345203 h 3483062"/>
              <a:gd name="connsiteX1-1309" fmla="*/ 198200 w 7545358"/>
              <a:gd name="connsiteY1-1310" fmla="*/ 3482363 h 3483062"/>
              <a:gd name="connsiteX2-1311" fmla="*/ 80 w 7545358"/>
              <a:gd name="connsiteY2-1312" fmla="*/ 3375683 h 3483062"/>
              <a:gd name="connsiteX3-1313" fmla="*/ 213440 w 7545358"/>
              <a:gd name="connsiteY3-1314" fmla="*/ 3131843 h 3483062"/>
              <a:gd name="connsiteX4-1315" fmla="*/ 602060 w 7545358"/>
              <a:gd name="connsiteY4-1316" fmla="*/ 2849903 h 3483062"/>
              <a:gd name="connsiteX5-1317" fmla="*/ 739220 w 7545358"/>
              <a:gd name="connsiteY5-1318" fmla="*/ 2552723 h 3483062"/>
              <a:gd name="connsiteX6-1319" fmla="*/ 983060 w 7545358"/>
              <a:gd name="connsiteY6-1320" fmla="*/ 2385083 h 3483062"/>
              <a:gd name="connsiteX7-1321" fmla="*/ 1303100 w 7545358"/>
              <a:gd name="connsiteY7-1322" fmla="*/ 2126003 h 3483062"/>
              <a:gd name="connsiteX8-1323" fmla="*/ 1607900 w 7545358"/>
              <a:gd name="connsiteY8-1324" fmla="*/ 1927883 h 3483062"/>
              <a:gd name="connsiteX9-1325" fmla="*/ 2438480 w 7545358"/>
              <a:gd name="connsiteY9-1326" fmla="*/ 1645943 h 3483062"/>
              <a:gd name="connsiteX10-1327" fmla="*/ 3139520 w 7545358"/>
              <a:gd name="connsiteY10-1328" fmla="*/ 1447823 h 3483062"/>
              <a:gd name="connsiteX11-1329" fmla="*/ 4015820 w 7545358"/>
              <a:gd name="connsiteY11-1330" fmla="*/ 1150643 h 3483062"/>
              <a:gd name="connsiteX12-1331" fmla="*/ 5273120 w 7545358"/>
              <a:gd name="connsiteY12-1332" fmla="*/ 647723 h 3483062"/>
              <a:gd name="connsiteX13-1333" fmla="*/ 5966540 w 7545358"/>
              <a:gd name="connsiteY13-1334" fmla="*/ 403883 h 3483062"/>
              <a:gd name="connsiteX14-1335" fmla="*/ 6911420 w 7545358"/>
              <a:gd name="connsiteY14-1336" fmla="*/ 91463 h 3483062"/>
              <a:gd name="connsiteX15-1337" fmla="*/ 7353380 w 7545358"/>
              <a:gd name="connsiteY15-1338" fmla="*/ 23 h 3483062"/>
              <a:gd name="connsiteX16-1339" fmla="*/ 7521020 w 7545358"/>
              <a:gd name="connsiteY16-1340" fmla="*/ 83843 h 3483062"/>
              <a:gd name="connsiteX17-1341" fmla="*/ 7391480 w 7545358"/>
              <a:gd name="connsiteY17-1342" fmla="*/ 205763 h 3483062"/>
              <a:gd name="connsiteX18-1343" fmla="*/ 6141800 w 7545358"/>
              <a:gd name="connsiteY18-1344" fmla="*/ 952523 h 3483062"/>
              <a:gd name="connsiteX19-1345" fmla="*/ 4892120 w 7545358"/>
              <a:gd name="connsiteY19-1346" fmla="*/ 1584983 h 3483062"/>
              <a:gd name="connsiteX20-1347" fmla="*/ 2560400 w 7545358"/>
              <a:gd name="connsiteY20-1348" fmla="*/ 2697503 h 3483062"/>
              <a:gd name="connsiteX21-1349" fmla="*/ 853520 w 7545358"/>
              <a:gd name="connsiteY21-1350" fmla="*/ 3345203 h 3483062"/>
              <a:gd name="connsiteX0-1351" fmla="*/ 853520 w 7547113"/>
              <a:gd name="connsiteY0-1352" fmla="*/ 3345203 h 3483062"/>
              <a:gd name="connsiteX1-1353" fmla="*/ 198200 w 7547113"/>
              <a:gd name="connsiteY1-1354" fmla="*/ 3482363 h 3483062"/>
              <a:gd name="connsiteX2-1355" fmla="*/ 80 w 7547113"/>
              <a:gd name="connsiteY2-1356" fmla="*/ 3375683 h 3483062"/>
              <a:gd name="connsiteX3-1357" fmla="*/ 213440 w 7547113"/>
              <a:gd name="connsiteY3-1358" fmla="*/ 3131843 h 3483062"/>
              <a:gd name="connsiteX4-1359" fmla="*/ 602060 w 7547113"/>
              <a:gd name="connsiteY4-1360" fmla="*/ 2849903 h 3483062"/>
              <a:gd name="connsiteX5-1361" fmla="*/ 739220 w 7547113"/>
              <a:gd name="connsiteY5-1362" fmla="*/ 2552723 h 3483062"/>
              <a:gd name="connsiteX6-1363" fmla="*/ 983060 w 7547113"/>
              <a:gd name="connsiteY6-1364" fmla="*/ 2385083 h 3483062"/>
              <a:gd name="connsiteX7-1365" fmla="*/ 1303100 w 7547113"/>
              <a:gd name="connsiteY7-1366" fmla="*/ 2126003 h 3483062"/>
              <a:gd name="connsiteX8-1367" fmla="*/ 1607900 w 7547113"/>
              <a:gd name="connsiteY8-1368" fmla="*/ 1927883 h 3483062"/>
              <a:gd name="connsiteX9-1369" fmla="*/ 2438480 w 7547113"/>
              <a:gd name="connsiteY9-1370" fmla="*/ 1645943 h 3483062"/>
              <a:gd name="connsiteX10-1371" fmla="*/ 3139520 w 7547113"/>
              <a:gd name="connsiteY10-1372" fmla="*/ 1447823 h 3483062"/>
              <a:gd name="connsiteX11-1373" fmla="*/ 4015820 w 7547113"/>
              <a:gd name="connsiteY11-1374" fmla="*/ 1150643 h 3483062"/>
              <a:gd name="connsiteX12-1375" fmla="*/ 5273120 w 7547113"/>
              <a:gd name="connsiteY12-1376" fmla="*/ 647723 h 3483062"/>
              <a:gd name="connsiteX13-1377" fmla="*/ 5966540 w 7547113"/>
              <a:gd name="connsiteY13-1378" fmla="*/ 403883 h 3483062"/>
              <a:gd name="connsiteX14-1379" fmla="*/ 6911420 w 7547113"/>
              <a:gd name="connsiteY14-1380" fmla="*/ 91463 h 3483062"/>
              <a:gd name="connsiteX15-1381" fmla="*/ 7353380 w 7547113"/>
              <a:gd name="connsiteY15-1382" fmla="*/ 23 h 3483062"/>
              <a:gd name="connsiteX16-1383" fmla="*/ 7521020 w 7547113"/>
              <a:gd name="connsiteY16-1384" fmla="*/ 83843 h 3483062"/>
              <a:gd name="connsiteX17-1385" fmla="*/ 7391480 w 7547113"/>
              <a:gd name="connsiteY17-1386" fmla="*/ 205763 h 3483062"/>
              <a:gd name="connsiteX18-1387" fmla="*/ 6111320 w 7547113"/>
              <a:gd name="connsiteY18-1388" fmla="*/ 922043 h 3483062"/>
              <a:gd name="connsiteX19-1389" fmla="*/ 4892120 w 7547113"/>
              <a:gd name="connsiteY19-1390" fmla="*/ 1584983 h 3483062"/>
              <a:gd name="connsiteX20-1391" fmla="*/ 2560400 w 7547113"/>
              <a:gd name="connsiteY20-1392" fmla="*/ 2697503 h 3483062"/>
              <a:gd name="connsiteX21-1393" fmla="*/ 853520 w 7547113"/>
              <a:gd name="connsiteY21-1394" fmla="*/ 3345203 h 3483062"/>
              <a:gd name="connsiteX0-1395" fmla="*/ 853520 w 7525655"/>
              <a:gd name="connsiteY0-1396" fmla="*/ 3345207 h 3483066"/>
              <a:gd name="connsiteX1-1397" fmla="*/ 198200 w 7525655"/>
              <a:gd name="connsiteY1-1398" fmla="*/ 3482367 h 3483066"/>
              <a:gd name="connsiteX2-1399" fmla="*/ 80 w 7525655"/>
              <a:gd name="connsiteY2-1400" fmla="*/ 3375687 h 3483066"/>
              <a:gd name="connsiteX3-1401" fmla="*/ 213440 w 7525655"/>
              <a:gd name="connsiteY3-1402" fmla="*/ 3131847 h 3483066"/>
              <a:gd name="connsiteX4-1403" fmla="*/ 602060 w 7525655"/>
              <a:gd name="connsiteY4-1404" fmla="*/ 2849907 h 3483066"/>
              <a:gd name="connsiteX5-1405" fmla="*/ 739220 w 7525655"/>
              <a:gd name="connsiteY5-1406" fmla="*/ 2552727 h 3483066"/>
              <a:gd name="connsiteX6-1407" fmla="*/ 983060 w 7525655"/>
              <a:gd name="connsiteY6-1408" fmla="*/ 2385087 h 3483066"/>
              <a:gd name="connsiteX7-1409" fmla="*/ 1303100 w 7525655"/>
              <a:gd name="connsiteY7-1410" fmla="*/ 2126007 h 3483066"/>
              <a:gd name="connsiteX8-1411" fmla="*/ 1607900 w 7525655"/>
              <a:gd name="connsiteY8-1412" fmla="*/ 1927887 h 3483066"/>
              <a:gd name="connsiteX9-1413" fmla="*/ 2438480 w 7525655"/>
              <a:gd name="connsiteY9-1414" fmla="*/ 1645947 h 3483066"/>
              <a:gd name="connsiteX10-1415" fmla="*/ 3139520 w 7525655"/>
              <a:gd name="connsiteY10-1416" fmla="*/ 1447827 h 3483066"/>
              <a:gd name="connsiteX11-1417" fmla="*/ 4015820 w 7525655"/>
              <a:gd name="connsiteY11-1418" fmla="*/ 1150647 h 3483066"/>
              <a:gd name="connsiteX12-1419" fmla="*/ 5273120 w 7525655"/>
              <a:gd name="connsiteY12-1420" fmla="*/ 647727 h 3483066"/>
              <a:gd name="connsiteX13-1421" fmla="*/ 5966540 w 7525655"/>
              <a:gd name="connsiteY13-1422" fmla="*/ 403887 h 3483066"/>
              <a:gd name="connsiteX14-1423" fmla="*/ 6911420 w 7525655"/>
              <a:gd name="connsiteY14-1424" fmla="*/ 91467 h 3483066"/>
              <a:gd name="connsiteX15-1425" fmla="*/ 7353380 w 7525655"/>
              <a:gd name="connsiteY15-1426" fmla="*/ 27 h 3483066"/>
              <a:gd name="connsiteX16-1427" fmla="*/ 7521020 w 7525655"/>
              <a:gd name="connsiteY16-1428" fmla="*/ 83847 h 3483066"/>
              <a:gd name="connsiteX17-1429" fmla="*/ 7193360 w 7525655"/>
              <a:gd name="connsiteY17-1430" fmla="*/ 251487 h 3483066"/>
              <a:gd name="connsiteX18-1431" fmla="*/ 6111320 w 7525655"/>
              <a:gd name="connsiteY18-1432" fmla="*/ 922047 h 3483066"/>
              <a:gd name="connsiteX19-1433" fmla="*/ 4892120 w 7525655"/>
              <a:gd name="connsiteY19-1434" fmla="*/ 1584987 h 3483066"/>
              <a:gd name="connsiteX20-1435" fmla="*/ 2560400 w 7525655"/>
              <a:gd name="connsiteY20-1436" fmla="*/ 2697507 h 3483066"/>
              <a:gd name="connsiteX21-1437" fmla="*/ 853520 w 7525655"/>
              <a:gd name="connsiteY21-1438" fmla="*/ 3345207 h 3483066"/>
              <a:gd name="connsiteX0-1439" fmla="*/ 853520 w 7522326"/>
              <a:gd name="connsiteY0-1440" fmla="*/ 3497587 h 3635446"/>
              <a:gd name="connsiteX1-1441" fmla="*/ 198200 w 7522326"/>
              <a:gd name="connsiteY1-1442" fmla="*/ 3634747 h 3635446"/>
              <a:gd name="connsiteX2-1443" fmla="*/ 80 w 7522326"/>
              <a:gd name="connsiteY2-1444" fmla="*/ 3528067 h 3635446"/>
              <a:gd name="connsiteX3-1445" fmla="*/ 213440 w 7522326"/>
              <a:gd name="connsiteY3-1446" fmla="*/ 3284227 h 3635446"/>
              <a:gd name="connsiteX4-1447" fmla="*/ 602060 w 7522326"/>
              <a:gd name="connsiteY4-1448" fmla="*/ 3002287 h 3635446"/>
              <a:gd name="connsiteX5-1449" fmla="*/ 739220 w 7522326"/>
              <a:gd name="connsiteY5-1450" fmla="*/ 2705107 h 3635446"/>
              <a:gd name="connsiteX6-1451" fmla="*/ 983060 w 7522326"/>
              <a:gd name="connsiteY6-1452" fmla="*/ 2537467 h 3635446"/>
              <a:gd name="connsiteX7-1453" fmla="*/ 1303100 w 7522326"/>
              <a:gd name="connsiteY7-1454" fmla="*/ 2278387 h 3635446"/>
              <a:gd name="connsiteX8-1455" fmla="*/ 1607900 w 7522326"/>
              <a:gd name="connsiteY8-1456" fmla="*/ 2080267 h 3635446"/>
              <a:gd name="connsiteX9-1457" fmla="*/ 2438480 w 7522326"/>
              <a:gd name="connsiteY9-1458" fmla="*/ 1798327 h 3635446"/>
              <a:gd name="connsiteX10-1459" fmla="*/ 3139520 w 7522326"/>
              <a:gd name="connsiteY10-1460" fmla="*/ 1600207 h 3635446"/>
              <a:gd name="connsiteX11-1461" fmla="*/ 4015820 w 7522326"/>
              <a:gd name="connsiteY11-1462" fmla="*/ 1303027 h 3635446"/>
              <a:gd name="connsiteX12-1463" fmla="*/ 5273120 w 7522326"/>
              <a:gd name="connsiteY12-1464" fmla="*/ 800107 h 3635446"/>
              <a:gd name="connsiteX13-1465" fmla="*/ 5966540 w 7522326"/>
              <a:gd name="connsiteY13-1466" fmla="*/ 556267 h 3635446"/>
              <a:gd name="connsiteX14-1467" fmla="*/ 6911420 w 7522326"/>
              <a:gd name="connsiteY14-1468" fmla="*/ 243847 h 3635446"/>
              <a:gd name="connsiteX15-1469" fmla="*/ 7292420 w 7522326"/>
              <a:gd name="connsiteY15-1470" fmla="*/ 7 h 3635446"/>
              <a:gd name="connsiteX16-1471" fmla="*/ 7521020 w 7522326"/>
              <a:gd name="connsiteY16-1472" fmla="*/ 236227 h 3635446"/>
              <a:gd name="connsiteX17-1473" fmla="*/ 7193360 w 7522326"/>
              <a:gd name="connsiteY17-1474" fmla="*/ 403867 h 3635446"/>
              <a:gd name="connsiteX18-1475" fmla="*/ 6111320 w 7522326"/>
              <a:gd name="connsiteY18-1476" fmla="*/ 1074427 h 3635446"/>
              <a:gd name="connsiteX19-1477" fmla="*/ 4892120 w 7522326"/>
              <a:gd name="connsiteY19-1478" fmla="*/ 1737367 h 3635446"/>
              <a:gd name="connsiteX20-1479" fmla="*/ 2560400 w 7522326"/>
              <a:gd name="connsiteY20-1480" fmla="*/ 2849887 h 3635446"/>
              <a:gd name="connsiteX21-1481" fmla="*/ 853520 w 7522326"/>
              <a:gd name="connsiteY21-1482" fmla="*/ 3497587 h 3635446"/>
              <a:gd name="connsiteX0-1483" fmla="*/ 853520 w 7327857"/>
              <a:gd name="connsiteY0-1484" fmla="*/ 3497609 h 3635468"/>
              <a:gd name="connsiteX1-1485" fmla="*/ 198200 w 7327857"/>
              <a:gd name="connsiteY1-1486" fmla="*/ 3634769 h 3635468"/>
              <a:gd name="connsiteX2-1487" fmla="*/ 80 w 7327857"/>
              <a:gd name="connsiteY2-1488" fmla="*/ 3528089 h 3635468"/>
              <a:gd name="connsiteX3-1489" fmla="*/ 213440 w 7327857"/>
              <a:gd name="connsiteY3-1490" fmla="*/ 3284249 h 3635468"/>
              <a:gd name="connsiteX4-1491" fmla="*/ 602060 w 7327857"/>
              <a:gd name="connsiteY4-1492" fmla="*/ 3002309 h 3635468"/>
              <a:gd name="connsiteX5-1493" fmla="*/ 739220 w 7327857"/>
              <a:gd name="connsiteY5-1494" fmla="*/ 2705129 h 3635468"/>
              <a:gd name="connsiteX6-1495" fmla="*/ 983060 w 7327857"/>
              <a:gd name="connsiteY6-1496" fmla="*/ 2537489 h 3635468"/>
              <a:gd name="connsiteX7-1497" fmla="*/ 1303100 w 7327857"/>
              <a:gd name="connsiteY7-1498" fmla="*/ 2278409 h 3635468"/>
              <a:gd name="connsiteX8-1499" fmla="*/ 1607900 w 7327857"/>
              <a:gd name="connsiteY8-1500" fmla="*/ 2080289 h 3635468"/>
              <a:gd name="connsiteX9-1501" fmla="*/ 2438480 w 7327857"/>
              <a:gd name="connsiteY9-1502" fmla="*/ 1798349 h 3635468"/>
              <a:gd name="connsiteX10-1503" fmla="*/ 3139520 w 7327857"/>
              <a:gd name="connsiteY10-1504" fmla="*/ 1600229 h 3635468"/>
              <a:gd name="connsiteX11-1505" fmla="*/ 4015820 w 7327857"/>
              <a:gd name="connsiteY11-1506" fmla="*/ 1303049 h 3635468"/>
              <a:gd name="connsiteX12-1507" fmla="*/ 5273120 w 7327857"/>
              <a:gd name="connsiteY12-1508" fmla="*/ 800129 h 3635468"/>
              <a:gd name="connsiteX13-1509" fmla="*/ 5966540 w 7327857"/>
              <a:gd name="connsiteY13-1510" fmla="*/ 556289 h 3635468"/>
              <a:gd name="connsiteX14-1511" fmla="*/ 6911420 w 7327857"/>
              <a:gd name="connsiteY14-1512" fmla="*/ 243869 h 3635468"/>
              <a:gd name="connsiteX15-1513" fmla="*/ 7292420 w 7327857"/>
              <a:gd name="connsiteY15-1514" fmla="*/ 29 h 3635468"/>
              <a:gd name="connsiteX16-1515" fmla="*/ 7300040 w 7327857"/>
              <a:gd name="connsiteY16-1516" fmla="*/ 228629 h 3635468"/>
              <a:gd name="connsiteX17-1517" fmla="*/ 7193360 w 7327857"/>
              <a:gd name="connsiteY17-1518" fmla="*/ 403889 h 3635468"/>
              <a:gd name="connsiteX18-1519" fmla="*/ 6111320 w 7327857"/>
              <a:gd name="connsiteY18-1520" fmla="*/ 1074449 h 3635468"/>
              <a:gd name="connsiteX19-1521" fmla="*/ 4892120 w 7327857"/>
              <a:gd name="connsiteY19-1522" fmla="*/ 1737389 h 3635468"/>
              <a:gd name="connsiteX20-1523" fmla="*/ 2560400 w 7327857"/>
              <a:gd name="connsiteY20-1524" fmla="*/ 2849909 h 3635468"/>
              <a:gd name="connsiteX21-1525" fmla="*/ 853520 w 7327857"/>
              <a:gd name="connsiteY21-1526" fmla="*/ 3497609 h 3635468"/>
              <a:gd name="connsiteX0-1527" fmla="*/ 853520 w 7372377"/>
              <a:gd name="connsiteY0-1528" fmla="*/ 3498981 h 3636840"/>
              <a:gd name="connsiteX1-1529" fmla="*/ 198200 w 7372377"/>
              <a:gd name="connsiteY1-1530" fmla="*/ 3636141 h 3636840"/>
              <a:gd name="connsiteX2-1531" fmla="*/ 80 w 7372377"/>
              <a:gd name="connsiteY2-1532" fmla="*/ 3529461 h 3636840"/>
              <a:gd name="connsiteX3-1533" fmla="*/ 213440 w 7372377"/>
              <a:gd name="connsiteY3-1534" fmla="*/ 3285621 h 3636840"/>
              <a:gd name="connsiteX4-1535" fmla="*/ 602060 w 7372377"/>
              <a:gd name="connsiteY4-1536" fmla="*/ 3003681 h 3636840"/>
              <a:gd name="connsiteX5-1537" fmla="*/ 739220 w 7372377"/>
              <a:gd name="connsiteY5-1538" fmla="*/ 2706501 h 3636840"/>
              <a:gd name="connsiteX6-1539" fmla="*/ 983060 w 7372377"/>
              <a:gd name="connsiteY6-1540" fmla="*/ 2538861 h 3636840"/>
              <a:gd name="connsiteX7-1541" fmla="*/ 1303100 w 7372377"/>
              <a:gd name="connsiteY7-1542" fmla="*/ 2279781 h 3636840"/>
              <a:gd name="connsiteX8-1543" fmla="*/ 1607900 w 7372377"/>
              <a:gd name="connsiteY8-1544" fmla="*/ 2081661 h 3636840"/>
              <a:gd name="connsiteX9-1545" fmla="*/ 2438480 w 7372377"/>
              <a:gd name="connsiteY9-1546" fmla="*/ 1799721 h 3636840"/>
              <a:gd name="connsiteX10-1547" fmla="*/ 3139520 w 7372377"/>
              <a:gd name="connsiteY10-1548" fmla="*/ 1601601 h 3636840"/>
              <a:gd name="connsiteX11-1549" fmla="*/ 4015820 w 7372377"/>
              <a:gd name="connsiteY11-1550" fmla="*/ 1304421 h 3636840"/>
              <a:gd name="connsiteX12-1551" fmla="*/ 5273120 w 7372377"/>
              <a:gd name="connsiteY12-1552" fmla="*/ 801501 h 3636840"/>
              <a:gd name="connsiteX13-1553" fmla="*/ 5966540 w 7372377"/>
              <a:gd name="connsiteY13-1554" fmla="*/ 557661 h 3636840"/>
              <a:gd name="connsiteX14-1555" fmla="*/ 6301820 w 7372377"/>
              <a:gd name="connsiteY14-1556" fmla="*/ 344301 h 3636840"/>
              <a:gd name="connsiteX15-1557" fmla="*/ 7292420 w 7372377"/>
              <a:gd name="connsiteY15-1558" fmla="*/ 1401 h 3636840"/>
              <a:gd name="connsiteX16-1559" fmla="*/ 7300040 w 7372377"/>
              <a:gd name="connsiteY16-1560" fmla="*/ 230001 h 3636840"/>
              <a:gd name="connsiteX17-1561" fmla="*/ 7193360 w 7372377"/>
              <a:gd name="connsiteY17-1562" fmla="*/ 405261 h 3636840"/>
              <a:gd name="connsiteX18-1563" fmla="*/ 6111320 w 7372377"/>
              <a:gd name="connsiteY18-1564" fmla="*/ 1075821 h 3636840"/>
              <a:gd name="connsiteX19-1565" fmla="*/ 4892120 w 7372377"/>
              <a:gd name="connsiteY19-1566" fmla="*/ 1738761 h 3636840"/>
              <a:gd name="connsiteX20-1567" fmla="*/ 2560400 w 7372377"/>
              <a:gd name="connsiteY20-1568" fmla="*/ 2851281 h 3636840"/>
              <a:gd name="connsiteX21-1569" fmla="*/ 853520 w 7372377"/>
              <a:gd name="connsiteY21-1570" fmla="*/ 3498981 h 3636840"/>
              <a:gd name="connsiteX0-1571" fmla="*/ 853520 w 7372377"/>
              <a:gd name="connsiteY0-1572" fmla="*/ 3498981 h 3636840"/>
              <a:gd name="connsiteX1-1573" fmla="*/ 198200 w 7372377"/>
              <a:gd name="connsiteY1-1574" fmla="*/ 3636141 h 3636840"/>
              <a:gd name="connsiteX2-1575" fmla="*/ 80 w 7372377"/>
              <a:gd name="connsiteY2-1576" fmla="*/ 3529461 h 3636840"/>
              <a:gd name="connsiteX3-1577" fmla="*/ 213440 w 7372377"/>
              <a:gd name="connsiteY3-1578" fmla="*/ 3285621 h 3636840"/>
              <a:gd name="connsiteX4-1579" fmla="*/ 602060 w 7372377"/>
              <a:gd name="connsiteY4-1580" fmla="*/ 3003681 h 3636840"/>
              <a:gd name="connsiteX5-1581" fmla="*/ 739220 w 7372377"/>
              <a:gd name="connsiteY5-1582" fmla="*/ 2706501 h 3636840"/>
              <a:gd name="connsiteX6-1583" fmla="*/ 983060 w 7372377"/>
              <a:gd name="connsiteY6-1584" fmla="*/ 2538861 h 3636840"/>
              <a:gd name="connsiteX7-1585" fmla="*/ 1303100 w 7372377"/>
              <a:gd name="connsiteY7-1586" fmla="*/ 2279781 h 3636840"/>
              <a:gd name="connsiteX8-1587" fmla="*/ 1607900 w 7372377"/>
              <a:gd name="connsiteY8-1588" fmla="*/ 2081661 h 3636840"/>
              <a:gd name="connsiteX9-1589" fmla="*/ 2438480 w 7372377"/>
              <a:gd name="connsiteY9-1590" fmla="*/ 1799721 h 3636840"/>
              <a:gd name="connsiteX10-1591" fmla="*/ 3139520 w 7372377"/>
              <a:gd name="connsiteY10-1592" fmla="*/ 1601601 h 3636840"/>
              <a:gd name="connsiteX11-1593" fmla="*/ 4015820 w 7372377"/>
              <a:gd name="connsiteY11-1594" fmla="*/ 1304421 h 3636840"/>
              <a:gd name="connsiteX12-1595" fmla="*/ 5273120 w 7372377"/>
              <a:gd name="connsiteY12-1596" fmla="*/ 801501 h 3636840"/>
              <a:gd name="connsiteX13-1597" fmla="*/ 5661740 w 7372377"/>
              <a:gd name="connsiteY13-1598" fmla="*/ 565281 h 3636840"/>
              <a:gd name="connsiteX14-1599" fmla="*/ 6301820 w 7372377"/>
              <a:gd name="connsiteY14-1600" fmla="*/ 344301 h 3636840"/>
              <a:gd name="connsiteX15-1601" fmla="*/ 7292420 w 7372377"/>
              <a:gd name="connsiteY15-1602" fmla="*/ 1401 h 3636840"/>
              <a:gd name="connsiteX16-1603" fmla="*/ 7300040 w 7372377"/>
              <a:gd name="connsiteY16-1604" fmla="*/ 230001 h 3636840"/>
              <a:gd name="connsiteX17-1605" fmla="*/ 7193360 w 7372377"/>
              <a:gd name="connsiteY17-1606" fmla="*/ 405261 h 3636840"/>
              <a:gd name="connsiteX18-1607" fmla="*/ 6111320 w 7372377"/>
              <a:gd name="connsiteY18-1608" fmla="*/ 1075821 h 3636840"/>
              <a:gd name="connsiteX19-1609" fmla="*/ 4892120 w 7372377"/>
              <a:gd name="connsiteY19-1610" fmla="*/ 1738761 h 3636840"/>
              <a:gd name="connsiteX20-1611" fmla="*/ 2560400 w 7372377"/>
              <a:gd name="connsiteY20-1612" fmla="*/ 2851281 h 3636840"/>
              <a:gd name="connsiteX21-1613" fmla="*/ 853520 w 7372377"/>
              <a:gd name="connsiteY21-1614" fmla="*/ 3498981 h 3636840"/>
              <a:gd name="connsiteX0-1615" fmla="*/ 853520 w 7372377"/>
              <a:gd name="connsiteY0-1616" fmla="*/ 3498981 h 3636840"/>
              <a:gd name="connsiteX1-1617" fmla="*/ 198200 w 7372377"/>
              <a:gd name="connsiteY1-1618" fmla="*/ 3636141 h 3636840"/>
              <a:gd name="connsiteX2-1619" fmla="*/ 80 w 7372377"/>
              <a:gd name="connsiteY2-1620" fmla="*/ 3529461 h 3636840"/>
              <a:gd name="connsiteX3-1621" fmla="*/ 213440 w 7372377"/>
              <a:gd name="connsiteY3-1622" fmla="*/ 3285621 h 3636840"/>
              <a:gd name="connsiteX4-1623" fmla="*/ 602060 w 7372377"/>
              <a:gd name="connsiteY4-1624" fmla="*/ 3003681 h 3636840"/>
              <a:gd name="connsiteX5-1625" fmla="*/ 739220 w 7372377"/>
              <a:gd name="connsiteY5-1626" fmla="*/ 2706501 h 3636840"/>
              <a:gd name="connsiteX6-1627" fmla="*/ 983060 w 7372377"/>
              <a:gd name="connsiteY6-1628" fmla="*/ 2538861 h 3636840"/>
              <a:gd name="connsiteX7-1629" fmla="*/ 1303100 w 7372377"/>
              <a:gd name="connsiteY7-1630" fmla="*/ 2279781 h 3636840"/>
              <a:gd name="connsiteX8-1631" fmla="*/ 1607900 w 7372377"/>
              <a:gd name="connsiteY8-1632" fmla="*/ 2081661 h 3636840"/>
              <a:gd name="connsiteX9-1633" fmla="*/ 2438480 w 7372377"/>
              <a:gd name="connsiteY9-1634" fmla="*/ 1799721 h 3636840"/>
              <a:gd name="connsiteX10-1635" fmla="*/ 3139520 w 7372377"/>
              <a:gd name="connsiteY10-1636" fmla="*/ 1601601 h 3636840"/>
              <a:gd name="connsiteX11-1637" fmla="*/ 4015820 w 7372377"/>
              <a:gd name="connsiteY11-1638" fmla="*/ 1304421 h 3636840"/>
              <a:gd name="connsiteX12-1639" fmla="*/ 4754960 w 7372377"/>
              <a:gd name="connsiteY12-1640" fmla="*/ 908181 h 3636840"/>
              <a:gd name="connsiteX13-1641" fmla="*/ 5661740 w 7372377"/>
              <a:gd name="connsiteY13-1642" fmla="*/ 565281 h 3636840"/>
              <a:gd name="connsiteX14-1643" fmla="*/ 6301820 w 7372377"/>
              <a:gd name="connsiteY14-1644" fmla="*/ 344301 h 3636840"/>
              <a:gd name="connsiteX15-1645" fmla="*/ 7292420 w 7372377"/>
              <a:gd name="connsiteY15-1646" fmla="*/ 1401 h 3636840"/>
              <a:gd name="connsiteX16-1647" fmla="*/ 7300040 w 7372377"/>
              <a:gd name="connsiteY16-1648" fmla="*/ 230001 h 3636840"/>
              <a:gd name="connsiteX17-1649" fmla="*/ 7193360 w 7372377"/>
              <a:gd name="connsiteY17-1650" fmla="*/ 405261 h 3636840"/>
              <a:gd name="connsiteX18-1651" fmla="*/ 6111320 w 7372377"/>
              <a:gd name="connsiteY18-1652" fmla="*/ 1075821 h 3636840"/>
              <a:gd name="connsiteX19-1653" fmla="*/ 4892120 w 7372377"/>
              <a:gd name="connsiteY19-1654" fmla="*/ 1738761 h 3636840"/>
              <a:gd name="connsiteX20-1655" fmla="*/ 2560400 w 7372377"/>
              <a:gd name="connsiteY20-1656" fmla="*/ 2851281 h 3636840"/>
              <a:gd name="connsiteX21-1657" fmla="*/ 853520 w 7372377"/>
              <a:gd name="connsiteY21-1658" fmla="*/ 3498981 h 3636840"/>
              <a:gd name="connsiteX0-1659" fmla="*/ 853520 w 7372377"/>
              <a:gd name="connsiteY0-1660" fmla="*/ 3498981 h 3636840"/>
              <a:gd name="connsiteX1-1661" fmla="*/ 198200 w 7372377"/>
              <a:gd name="connsiteY1-1662" fmla="*/ 3636141 h 3636840"/>
              <a:gd name="connsiteX2-1663" fmla="*/ 80 w 7372377"/>
              <a:gd name="connsiteY2-1664" fmla="*/ 3529461 h 3636840"/>
              <a:gd name="connsiteX3-1665" fmla="*/ 213440 w 7372377"/>
              <a:gd name="connsiteY3-1666" fmla="*/ 3285621 h 3636840"/>
              <a:gd name="connsiteX4-1667" fmla="*/ 602060 w 7372377"/>
              <a:gd name="connsiteY4-1668" fmla="*/ 3003681 h 3636840"/>
              <a:gd name="connsiteX5-1669" fmla="*/ 739220 w 7372377"/>
              <a:gd name="connsiteY5-1670" fmla="*/ 2706501 h 3636840"/>
              <a:gd name="connsiteX6-1671" fmla="*/ 983060 w 7372377"/>
              <a:gd name="connsiteY6-1672" fmla="*/ 2538861 h 3636840"/>
              <a:gd name="connsiteX7-1673" fmla="*/ 1303100 w 7372377"/>
              <a:gd name="connsiteY7-1674" fmla="*/ 2279781 h 3636840"/>
              <a:gd name="connsiteX8-1675" fmla="*/ 1607900 w 7372377"/>
              <a:gd name="connsiteY8-1676" fmla="*/ 2081661 h 3636840"/>
              <a:gd name="connsiteX9-1677" fmla="*/ 2438480 w 7372377"/>
              <a:gd name="connsiteY9-1678" fmla="*/ 1799721 h 3636840"/>
              <a:gd name="connsiteX10-1679" fmla="*/ 3139520 w 7372377"/>
              <a:gd name="connsiteY10-1680" fmla="*/ 1601601 h 3636840"/>
              <a:gd name="connsiteX11-1681" fmla="*/ 3589100 w 7372377"/>
              <a:gd name="connsiteY11-1682" fmla="*/ 1456821 h 3636840"/>
              <a:gd name="connsiteX12-1683" fmla="*/ 4754960 w 7372377"/>
              <a:gd name="connsiteY12-1684" fmla="*/ 908181 h 3636840"/>
              <a:gd name="connsiteX13-1685" fmla="*/ 5661740 w 7372377"/>
              <a:gd name="connsiteY13-1686" fmla="*/ 565281 h 3636840"/>
              <a:gd name="connsiteX14-1687" fmla="*/ 6301820 w 7372377"/>
              <a:gd name="connsiteY14-1688" fmla="*/ 344301 h 3636840"/>
              <a:gd name="connsiteX15-1689" fmla="*/ 7292420 w 7372377"/>
              <a:gd name="connsiteY15-1690" fmla="*/ 1401 h 3636840"/>
              <a:gd name="connsiteX16-1691" fmla="*/ 7300040 w 7372377"/>
              <a:gd name="connsiteY16-1692" fmla="*/ 230001 h 3636840"/>
              <a:gd name="connsiteX17-1693" fmla="*/ 7193360 w 7372377"/>
              <a:gd name="connsiteY17-1694" fmla="*/ 405261 h 3636840"/>
              <a:gd name="connsiteX18-1695" fmla="*/ 6111320 w 7372377"/>
              <a:gd name="connsiteY18-1696" fmla="*/ 1075821 h 3636840"/>
              <a:gd name="connsiteX19-1697" fmla="*/ 4892120 w 7372377"/>
              <a:gd name="connsiteY19-1698" fmla="*/ 1738761 h 3636840"/>
              <a:gd name="connsiteX20-1699" fmla="*/ 2560400 w 7372377"/>
              <a:gd name="connsiteY20-1700" fmla="*/ 2851281 h 3636840"/>
              <a:gd name="connsiteX21-1701" fmla="*/ 853520 w 7372377"/>
              <a:gd name="connsiteY21-1702" fmla="*/ 3498981 h 3636840"/>
              <a:gd name="connsiteX0-1703" fmla="*/ 853520 w 7351438"/>
              <a:gd name="connsiteY0-1704" fmla="*/ 3320857 h 3458716"/>
              <a:gd name="connsiteX1-1705" fmla="*/ 198200 w 7351438"/>
              <a:gd name="connsiteY1-1706" fmla="*/ 3458017 h 3458716"/>
              <a:gd name="connsiteX2-1707" fmla="*/ 80 w 7351438"/>
              <a:gd name="connsiteY2-1708" fmla="*/ 3351337 h 3458716"/>
              <a:gd name="connsiteX3-1709" fmla="*/ 213440 w 7351438"/>
              <a:gd name="connsiteY3-1710" fmla="*/ 3107497 h 3458716"/>
              <a:gd name="connsiteX4-1711" fmla="*/ 602060 w 7351438"/>
              <a:gd name="connsiteY4-1712" fmla="*/ 2825557 h 3458716"/>
              <a:gd name="connsiteX5-1713" fmla="*/ 739220 w 7351438"/>
              <a:gd name="connsiteY5-1714" fmla="*/ 2528377 h 3458716"/>
              <a:gd name="connsiteX6-1715" fmla="*/ 983060 w 7351438"/>
              <a:gd name="connsiteY6-1716" fmla="*/ 2360737 h 3458716"/>
              <a:gd name="connsiteX7-1717" fmla="*/ 1303100 w 7351438"/>
              <a:gd name="connsiteY7-1718" fmla="*/ 2101657 h 3458716"/>
              <a:gd name="connsiteX8-1719" fmla="*/ 1607900 w 7351438"/>
              <a:gd name="connsiteY8-1720" fmla="*/ 1903537 h 3458716"/>
              <a:gd name="connsiteX9-1721" fmla="*/ 2438480 w 7351438"/>
              <a:gd name="connsiteY9-1722" fmla="*/ 1621597 h 3458716"/>
              <a:gd name="connsiteX10-1723" fmla="*/ 3139520 w 7351438"/>
              <a:gd name="connsiteY10-1724" fmla="*/ 1423477 h 3458716"/>
              <a:gd name="connsiteX11-1725" fmla="*/ 3589100 w 7351438"/>
              <a:gd name="connsiteY11-1726" fmla="*/ 1278697 h 3458716"/>
              <a:gd name="connsiteX12-1727" fmla="*/ 4754960 w 7351438"/>
              <a:gd name="connsiteY12-1728" fmla="*/ 730057 h 3458716"/>
              <a:gd name="connsiteX13-1729" fmla="*/ 5661740 w 7351438"/>
              <a:gd name="connsiteY13-1730" fmla="*/ 387157 h 3458716"/>
              <a:gd name="connsiteX14-1731" fmla="*/ 6301820 w 7351438"/>
              <a:gd name="connsiteY14-1732" fmla="*/ 166177 h 3458716"/>
              <a:gd name="connsiteX15-1733" fmla="*/ 6751400 w 7351438"/>
              <a:gd name="connsiteY15-1734" fmla="*/ 6157 h 3458716"/>
              <a:gd name="connsiteX16-1735" fmla="*/ 7300040 w 7351438"/>
              <a:gd name="connsiteY16-1736" fmla="*/ 51877 h 3458716"/>
              <a:gd name="connsiteX17-1737" fmla="*/ 7193360 w 7351438"/>
              <a:gd name="connsiteY17-1738" fmla="*/ 227137 h 3458716"/>
              <a:gd name="connsiteX18-1739" fmla="*/ 6111320 w 7351438"/>
              <a:gd name="connsiteY18-1740" fmla="*/ 897697 h 3458716"/>
              <a:gd name="connsiteX19-1741" fmla="*/ 4892120 w 7351438"/>
              <a:gd name="connsiteY19-1742" fmla="*/ 1560637 h 3458716"/>
              <a:gd name="connsiteX20-1743" fmla="*/ 2560400 w 7351438"/>
              <a:gd name="connsiteY20-1744" fmla="*/ 2673157 h 3458716"/>
              <a:gd name="connsiteX21-1745" fmla="*/ 853520 w 7351438"/>
              <a:gd name="connsiteY21-1746" fmla="*/ 3320857 h 3458716"/>
              <a:gd name="connsiteX0-1747" fmla="*/ 853520 w 7292498"/>
              <a:gd name="connsiteY0-1748" fmla="*/ 3360840 h 3498699"/>
              <a:gd name="connsiteX1-1749" fmla="*/ 198200 w 7292498"/>
              <a:gd name="connsiteY1-1750" fmla="*/ 3498000 h 3498699"/>
              <a:gd name="connsiteX2-1751" fmla="*/ 80 w 7292498"/>
              <a:gd name="connsiteY2-1752" fmla="*/ 3391320 h 3498699"/>
              <a:gd name="connsiteX3-1753" fmla="*/ 213440 w 7292498"/>
              <a:gd name="connsiteY3-1754" fmla="*/ 3147480 h 3498699"/>
              <a:gd name="connsiteX4-1755" fmla="*/ 602060 w 7292498"/>
              <a:gd name="connsiteY4-1756" fmla="*/ 2865540 h 3498699"/>
              <a:gd name="connsiteX5-1757" fmla="*/ 739220 w 7292498"/>
              <a:gd name="connsiteY5-1758" fmla="*/ 2568360 h 3498699"/>
              <a:gd name="connsiteX6-1759" fmla="*/ 983060 w 7292498"/>
              <a:gd name="connsiteY6-1760" fmla="*/ 2400720 h 3498699"/>
              <a:gd name="connsiteX7-1761" fmla="*/ 1303100 w 7292498"/>
              <a:gd name="connsiteY7-1762" fmla="*/ 2141640 h 3498699"/>
              <a:gd name="connsiteX8-1763" fmla="*/ 1607900 w 7292498"/>
              <a:gd name="connsiteY8-1764" fmla="*/ 1943520 h 3498699"/>
              <a:gd name="connsiteX9-1765" fmla="*/ 2438480 w 7292498"/>
              <a:gd name="connsiteY9-1766" fmla="*/ 1661580 h 3498699"/>
              <a:gd name="connsiteX10-1767" fmla="*/ 3139520 w 7292498"/>
              <a:gd name="connsiteY10-1768" fmla="*/ 1463460 h 3498699"/>
              <a:gd name="connsiteX11-1769" fmla="*/ 3589100 w 7292498"/>
              <a:gd name="connsiteY11-1770" fmla="*/ 1318680 h 3498699"/>
              <a:gd name="connsiteX12-1771" fmla="*/ 4754960 w 7292498"/>
              <a:gd name="connsiteY12-1772" fmla="*/ 770040 h 3498699"/>
              <a:gd name="connsiteX13-1773" fmla="*/ 5661740 w 7292498"/>
              <a:gd name="connsiteY13-1774" fmla="*/ 427140 h 3498699"/>
              <a:gd name="connsiteX14-1775" fmla="*/ 6301820 w 7292498"/>
              <a:gd name="connsiteY14-1776" fmla="*/ 206160 h 3498699"/>
              <a:gd name="connsiteX15-1777" fmla="*/ 6751400 w 7292498"/>
              <a:gd name="connsiteY15-1778" fmla="*/ 46140 h 3498699"/>
              <a:gd name="connsiteX16-1779" fmla="*/ 7193360 w 7292498"/>
              <a:gd name="connsiteY16-1780" fmla="*/ 15660 h 3498699"/>
              <a:gd name="connsiteX17-1781" fmla="*/ 7193360 w 7292498"/>
              <a:gd name="connsiteY17-1782" fmla="*/ 267120 h 3498699"/>
              <a:gd name="connsiteX18-1783" fmla="*/ 6111320 w 7292498"/>
              <a:gd name="connsiteY18-1784" fmla="*/ 937680 h 3498699"/>
              <a:gd name="connsiteX19-1785" fmla="*/ 4892120 w 7292498"/>
              <a:gd name="connsiteY19-1786" fmla="*/ 1600620 h 3498699"/>
              <a:gd name="connsiteX20-1787" fmla="*/ 2560400 w 7292498"/>
              <a:gd name="connsiteY20-1788" fmla="*/ 2713140 h 3498699"/>
              <a:gd name="connsiteX21-1789" fmla="*/ 853520 w 7292498"/>
              <a:gd name="connsiteY21-1790" fmla="*/ 3360840 h 3498699"/>
              <a:gd name="connsiteX0-1791" fmla="*/ 853520 w 7283126"/>
              <a:gd name="connsiteY0-1792" fmla="*/ 3360840 h 3498699"/>
              <a:gd name="connsiteX1-1793" fmla="*/ 198200 w 7283126"/>
              <a:gd name="connsiteY1-1794" fmla="*/ 3498000 h 3498699"/>
              <a:gd name="connsiteX2-1795" fmla="*/ 80 w 7283126"/>
              <a:gd name="connsiteY2-1796" fmla="*/ 3391320 h 3498699"/>
              <a:gd name="connsiteX3-1797" fmla="*/ 213440 w 7283126"/>
              <a:gd name="connsiteY3-1798" fmla="*/ 3147480 h 3498699"/>
              <a:gd name="connsiteX4-1799" fmla="*/ 602060 w 7283126"/>
              <a:gd name="connsiteY4-1800" fmla="*/ 2865540 h 3498699"/>
              <a:gd name="connsiteX5-1801" fmla="*/ 739220 w 7283126"/>
              <a:gd name="connsiteY5-1802" fmla="*/ 2568360 h 3498699"/>
              <a:gd name="connsiteX6-1803" fmla="*/ 983060 w 7283126"/>
              <a:gd name="connsiteY6-1804" fmla="*/ 2400720 h 3498699"/>
              <a:gd name="connsiteX7-1805" fmla="*/ 1303100 w 7283126"/>
              <a:gd name="connsiteY7-1806" fmla="*/ 2141640 h 3498699"/>
              <a:gd name="connsiteX8-1807" fmla="*/ 1607900 w 7283126"/>
              <a:gd name="connsiteY8-1808" fmla="*/ 1943520 h 3498699"/>
              <a:gd name="connsiteX9-1809" fmla="*/ 2438480 w 7283126"/>
              <a:gd name="connsiteY9-1810" fmla="*/ 1661580 h 3498699"/>
              <a:gd name="connsiteX10-1811" fmla="*/ 3139520 w 7283126"/>
              <a:gd name="connsiteY10-1812" fmla="*/ 1463460 h 3498699"/>
              <a:gd name="connsiteX11-1813" fmla="*/ 3589100 w 7283126"/>
              <a:gd name="connsiteY11-1814" fmla="*/ 1318680 h 3498699"/>
              <a:gd name="connsiteX12-1815" fmla="*/ 4754960 w 7283126"/>
              <a:gd name="connsiteY12-1816" fmla="*/ 770040 h 3498699"/>
              <a:gd name="connsiteX13-1817" fmla="*/ 5661740 w 7283126"/>
              <a:gd name="connsiteY13-1818" fmla="*/ 427140 h 3498699"/>
              <a:gd name="connsiteX14-1819" fmla="*/ 6301820 w 7283126"/>
              <a:gd name="connsiteY14-1820" fmla="*/ 206160 h 3498699"/>
              <a:gd name="connsiteX15-1821" fmla="*/ 6751400 w 7283126"/>
              <a:gd name="connsiteY15-1822" fmla="*/ 46140 h 3498699"/>
              <a:gd name="connsiteX16-1823" fmla="*/ 7170500 w 7283126"/>
              <a:gd name="connsiteY16-1824" fmla="*/ 15660 h 3498699"/>
              <a:gd name="connsiteX17-1825" fmla="*/ 7193360 w 7283126"/>
              <a:gd name="connsiteY17-1826" fmla="*/ 267120 h 3498699"/>
              <a:gd name="connsiteX18-1827" fmla="*/ 6111320 w 7283126"/>
              <a:gd name="connsiteY18-1828" fmla="*/ 937680 h 3498699"/>
              <a:gd name="connsiteX19-1829" fmla="*/ 4892120 w 7283126"/>
              <a:gd name="connsiteY19-1830" fmla="*/ 1600620 h 3498699"/>
              <a:gd name="connsiteX20-1831" fmla="*/ 2560400 w 7283126"/>
              <a:gd name="connsiteY20-1832" fmla="*/ 2713140 h 3498699"/>
              <a:gd name="connsiteX21-1833" fmla="*/ 853520 w 7283126"/>
              <a:gd name="connsiteY21-1834" fmla="*/ 3360840 h 3498699"/>
              <a:gd name="connsiteX0-1835" fmla="*/ 853520 w 7300159"/>
              <a:gd name="connsiteY0-1836" fmla="*/ 3355805 h 3493664"/>
              <a:gd name="connsiteX1-1837" fmla="*/ 198200 w 7300159"/>
              <a:gd name="connsiteY1-1838" fmla="*/ 3492965 h 3493664"/>
              <a:gd name="connsiteX2-1839" fmla="*/ 80 w 7300159"/>
              <a:gd name="connsiteY2-1840" fmla="*/ 3386285 h 3493664"/>
              <a:gd name="connsiteX3-1841" fmla="*/ 213440 w 7300159"/>
              <a:gd name="connsiteY3-1842" fmla="*/ 3142445 h 3493664"/>
              <a:gd name="connsiteX4-1843" fmla="*/ 602060 w 7300159"/>
              <a:gd name="connsiteY4-1844" fmla="*/ 2860505 h 3493664"/>
              <a:gd name="connsiteX5-1845" fmla="*/ 739220 w 7300159"/>
              <a:gd name="connsiteY5-1846" fmla="*/ 2563325 h 3493664"/>
              <a:gd name="connsiteX6-1847" fmla="*/ 983060 w 7300159"/>
              <a:gd name="connsiteY6-1848" fmla="*/ 2395685 h 3493664"/>
              <a:gd name="connsiteX7-1849" fmla="*/ 1303100 w 7300159"/>
              <a:gd name="connsiteY7-1850" fmla="*/ 2136605 h 3493664"/>
              <a:gd name="connsiteX8-1851" fmla="*/ 1607900 w 7300159"/>
              <a:gd name="connsiteY8-1852" fmla="*/ 1938485 h 3493664"/>
              <a:gd name="connsiteX9-1853" fmla="*/ 2438480 w 7300159"/>
              <a:gd name="connsiteY9-1854" fmla="*/ 1656545 h 3493664"/>
              <a:gd name="connsiteX10-1855" fmla="*/ 3139520 w 7300159"/>
              <a:gd name="connsiteY10-1856" fmla="*/ 1458425 h 3493664"/>
              <a:gd name="connsiteX11-1857" fmla="*/ 3589100 w 7300159"/>
              <a:gd name="connsiteY11-1858" fmla="*/ 1313645 h 3493664"/>
              <a:gd name="connsiteX12-1859" fmla="*/ 4754960 w 7300159"/>
              <a:gd name="connsiteY12-1860" fmla="*/ 765005 h 3493664"/>
              <a:gd name="connsiteX13-1861" fmla="*/ 5661740 w 7300159"/>
              <a:gd name="connsiteY13-1862" fmla="*/ 422105 h 3493664"/>
              <a:gd name="connsiteX14-1863" fmla="*/ 6301820 w 7300159"/>
              <a:gd name="connsiteY14-1864" fmla="*/ 201125 h 3493664"/>
              <a:gd name="connsiteX15-1865" fmla="*/ 6751400 w 7300159"/>
              <a:gd name="connsiteY15-1866" fmla="*/ 41105 h 3493664"/>
              <a:gd name="connsiteX16-1867" fmla="*/ 7170500 w 7300159"/>
              <a:gd name="connsiteY16-1868" fmla="*/ 10625 h 3493664"/>
              <a:gd name="connsiteX17-1869" fmla="*/ 7216220 w 7300159"/>
              <a:gd name="connsiteY17-1870" fmla="*/ 193505 h 3493664"/>
              <a:gd name="connsiteX18-1871" fmla="*/ 6111320 w 7300159"/>
              <a:gd name="connsiteY18-1872" fmla="*/ 932645 h 3493664"/>
              <a:gd name="connsiteX19-1873" fmla="*/ 4892120 w 7300159"/>
              <a:gd name="connsiteY19-1874" fmla="*/ 1595585 h 3493664"/>
              <a:gd name="connsiteX20-1875" fmla="*/ 2560400 w 7300159"/>
              <a:gd name="connsiteY20-1876" fmla="*/ 2708105 h 3493664"/>
              <a:gd name="connsiteX21-1877" fmla="*/ 853520 w 7300159"/>
              <a:gd name="connsiteY21-1878" fmla="*/ 3355805 h 3493664"/>
              <a:gd name="connsiteX0-1879" fmla="*/ 853520 w 7279877"/>
              <a:gd name="connsiteY0-1880" fmla="*/ 3355805 h 3493664"/>
              <a:gd name="connsiteX1-1881" fmla="*/ 198200 w 7279877"/>
              <a:gd name="connsiteY1-1882" fmla="*/ 3492965 h 3493664"/>
              <a:gd name="connsiteX2-1883" fmla="*/ 80 w 7279877"/>
              <a:gd name="connsiteY2-1884" fmla="*/ 3386285 h 3493664"/>
              <a:gd name="connsiteX3-1885" fmla="*/ 213440 w 7279877"/>
              <a:gd name="connsiteY3-1886" fmla="*/ 3142445 h 3493664"/>
              <a:gd name="connsiteX4-1887" fmla="*/ 602060 w 7279877"/>
              <a:gd name="connsiteY4-1888" fmla="*/ 2860505 h 3493664"/>
              <a:gd name="connsiteX5-1889" fmla="*/ 739220 w 7279877"/>
              <a:gd name="connsiteY5-1890" fmla="*/ 2563325 h 3493664"/>
              <a:gd name="connsiteX6-1891" fmla="*/ 983060 w 7279877"/>
              <a:gd name="connsiteY6-1892" fmla="*/ 2395685 h 3493664"/>
              <a:gd name="connsiteX7-1893" fmla="*/ 1303100 w 7279877"/>
              <a:gd name="connsiteY7-1894" fmla="*/ 2136605 h 3493664"/>
              <a:gd name="connsiteX8-1895" fmla="*/ 1607900 w 7279877"/>
              <a:gd name="connsiteY8-1896" fmla="*/ 1938485 h 3493664"/>
              <a:gd name="connsiteX9-1897" fmla="*/ 2438480 w 7279877"/>
              <a:gd name="connsiteY9-1898" fmla="*/ 1656545 h 3493664"/>
              <a:gd name="connsiteX10-1899" fmla="*/ 3139520 w 7279877"/>
              <a:gd name="connsiteY10-1900" fmla="*/ 1458425 h 3493664"/>
              <a:gd name="connsiteX11-1901" fmla="*/ 3589100 w 7279877"/>
              <a:gd name="connsiteY11-1902" fmla="*/ 1313645 h 3493664"/>
              <a:gd name="connsiteX12-1903" fmla="*/ 4754960 w 7279877"/>
              <a:gd name="connsiteY12-1904" fmla="*/ 765005 h 3493664"/>
              <a:gd name="connsiteX13-1905" fmla="*/ 5661740 w 7279877"/>
              <a:gd name="connsiteY13-1906" fmla="*/ 422105 h 3493664"/>
              <a:gd name="connsiteX14-1907" fmla="*/ 6301820 w 7279877"/>
              <a:gd name="connsiteY14-1908" fmla="*/ 201125 h 3493664"/>
              <a:gd name="connsiteX15-1909" fmla="*/ 6751400 w 7279877"/>
              <a:gd name="connsiteY15-1910" fmla="*/ 41105 h 3493664"/>
              <a:gd name="connsiteX16-1911" fmla="*/ 7170500 w 7279877"/>
              <a:gd name="connsiteY16-1912" fmla="*/ 10625 h 3493664"/>
              <a:gd name="connsiteX17-1913" fmla="*/ 7216220 w 7279877"/>
              <a:gd name="connsiteY17-1914" fmla="*/ 193505 h 3493664"/>
              <a:gd name="connsiteX18-1915" fmla="*/ 6111320 w 7279877"/>
              <a:gd name="connsiteY18-1916" fmla="*/ 932645 h 3493664"/>
              <a:gd name="connsiteX19-1917" fmla="*/ 4892120 w 7279877"/>
              <a:gd name="connsiteY19-1918" fmla="*/ 1595585 h 3493664"/>
              <a:gd name="connsiteX20-1919" fmla="*/ 2560400 w 7279877"/>
              <a:gd name="connsiteY20-1920" fmla="*/ 2708105 h 3493664"/>
              <a:gd name="connsiteX21-1921" fmla="*/ 853520 w 7279877"/>
              <a:gd name="connsiteY21-1922" fmla="*/ 3355805 h 3493664"/>
              <a:gd name="connsiteX0-1923" fmla="*/ 853520 w 7281118"/>
              <a:gd name="connsiteY0-1924" fmla="*/ 3348316 h 3486175"/>
              <a:gd name="connsiteX1-1925" fmla="*/ 198200 w 7281118"/>
              <a:gd name="connsiteY1-1926" fmla="*/ 3485476 h 3486175"/>
              <a:gd name="connsiteX2-1927" fmla="*/ 80 w 7281118"/>
              <a:gd name="connsiteY2-1928" fmla="*/ 3378796 h 3486175"/>
              <a:gd name="connsiteX3-1929" fmla="*/ 213440 w 7281118"/>
              <a:gd name="connsiteY3-1930" fmla="*/ 3134956 h 3486175"/>
              <a:gd name="connsiteX4-1931" fmla="*/ 602060 w 7281118"/>
              <a:gd name="connsiteY4-1932" fmla="*/ 2853016 h 3486175"/>
              <a:gd name="connsiteX5-1933" fmla="*/ 739220 w 7281118"/>
              <a:gd name="connsiteY5-1934" fmla="*/ 2555836 h 3486175"/>
              <a:gd name="connsiteX6-1935" fmla="*/ 983060 w 7281118"/>
              <a:gd name="connsiteY6-1936" fmla="*/ 2388196 h 3486175"/>
              <a:gd name="connsiteX7-1937" fmla="*/ 1303100 w 7281118"/>
              <a:gd name="connsiteY7-1938" fmla="*/ 2129116 h 3486175"/>
              <a:gd name="connsiteX8-1939" fmla="*/ 1607900 w 7281118"/>
              <a:gd name="connsiteY8-1940" fmla="*/ 1930996 h 3486175"/>
              <a:gd name="connsiteX9-1941" fmla="*/ 2438480 w 7281118"/>
              <a:gd name="connsiteY9-1942" fmla="*/ 1649056 h 3486175"/>
              <a:gd name="connsiteX10-1943" fmla="*/ 3139520 w 7281118"/>
              <a:gd name="connsiteY10-1944" fmla="*/ 1450936 h 3486175"/>
              <a:gd name="connsiteX11-1945" fmla="*/ 3589100 w 7281118"/>
              <a:gd name="connsiteY11-1946" fmla="*/ 1306156 h 3486175"/>
              <a:gd name="connsiteX12-1947" fmla="*/ 4754960 w 7281118"/>
              <a:gd name="connsiteY12-1948" fmla="*/ 757516 h 3486175"/>
              <a:gd name="connsiteX13-1949" fmla="*/ 5661740 w 7281118"/>
              <a:gd name="connsiteY13-1950" fmla="*/ 414616 h 3486175"/>
              <a:gd name="connsiteX14-1951" fmla="*/ 6301820 w 7281118"/>
              <a:gd name="connsiteY14-1952" fmla="*/ 193636 h 3486175"/>
              <a:gd name="connsiteX15-1953" fmla="*/ 6720920 w 7281118"/>
              <a:gd name="connsiteY15-1954" fmla="*/ 79336 h 3486175"/>
              <a:gd name="connsiteX16-1955" fmla="*/ 7170500 w 7281118"/>
              <a:gd name="connsiteY16-1956" fmla="*/ 3136 h 3486175"/>
              <a:gd name="connsiteX17-1957" fmla="*/ 7216220 w 7281118"/>
              <a:gd name="connsiteY17-1958" fmla="*/ 186016 h 3486175"/>
              <a:gd name="connsiteX18-1959" fmla="*/ 6111320 w 7281118"/>
              <a:gd name="connsiteY18-1960" fmla="*/ 925156 h 3486175"/>
              <a:gd name="connsiteX19-1961" fmla="*/ 4892120 w 7281118"/>
              <a:gd name="connsiteY19-1962" fmla="*/ 1588096 h 3486175"/>
              <a:gd name="connsiteX20-1963" fmla="*/ 2560400 w 7281118"/>
              <a:gd name="connsiteY20-1964" fmla="*/ 2700616 h 3486175"/>
              <a:gd name="connsiteX21-1965" fmla="*/ 853520 w 7281118"/>
              <a:gd name="connsiteY21-1966" fmla="*/ 3348316 h 3486175"/>
              <a:gd name="connsiteX0-1967" fmla="*/ 853520 w 7281118"/>
              <a:gd name="connsiteY0-1968" fmla="*/ 3348760 h 3486619"/>
              <a:gd name="connsiteX1-1969" fmla="*/ 198200 w 7281118"/>
              <a:gd name="connsiteY1-1970" fmla="*/ 3485920 h 3486619"/>
              <a:gd name="connsiteX2-1971" fmla="*/ 80 w 7281118"/>
              <a:gd name="connsiteY2-1972" fmla="*/ 3379240 h 3486619"/>
              <a:gd name="connsiteX3-1973" fmla="*/ 213440 w 7281118"/>
              <a:gd name="connsiteY3-1974" fmla="*/ 3135400 h 3486619"/>
              <a:gd name="connsiteX4-1975" fmla="*/ 602060 w 7281118"/>
              <a:gd name="connsiteY4-1976" fmla="*/ 2853460 h 3486619"/>
              <a:gd name="connsiteX5-1977" fmla="*/ 739220 w 7281118"/>
              <a:gd name="connsiteY5-1978" fmla="*/ 2556280 h 3486619"/>
              <a:gd name="connsiteX6-1979" fmla="*/ 983060 w 7281118"/>
              <a:gd name="connsiteY6-1980" fmla="*/ 2388640 h 3486619"/>
              <a:gd name="connsiteX7-1981" fmla="*/ 1303100 w 7281118"/>
              <a:gd name="connsiteY7-1982" fmla="*/ 2129560 h 3486619"/>
              <a:gd name="connsiteX8-1983" fmla="*/ 1607900 w 7281118"/>
              <a:gd name="connsiteY8-1984" fmla="*/ 1931440 h 3486619"/>
              <a:gd name="connsiteX9-1985" fmla="*/ 2438480 w 7281118"/>
              <a:gd name="connsiteY9-1986" fmla="*/ 1649500 h 3486619"/>
              <a:gd name="connsiteX10-1987" fmla="*/ 3139520 w 7281118"/>
              <a:gd name="connsiteY10-1988" fmla="*/ 1451380 h 3486619"/>
              <a:gd name="connsiteX11-1989" fmla="*/ 3589100 w 7281118"/>
              <a:gd name="connsiteY11-1990" fmla="*/ 1306600 h 3486619"/>
              <a:gd name="connsiteX12-1991" fmla="*/ 4754960 w 7281118"/>
              <a:gd name="connsiteY12-1992" fmla="*/ 757960 h 3486619"/>
              <a:gd name="connsiteX13-1993" fmla="*/ 5661740 w 7281118"/>
              <a:gd name="connsiteY13-1994" fmla="*/ 415060 h 3486619"/>
              <a:gd name="connsiteX14-1995" fmla="*/ 6187520 w 7281118"/>
              <a:gd name="connsiteY14-1996" fmla="*/ 255040 h 3486619"/>
              <a:gd name="connsiteX15-1997" fmla="*/ 6720920 w 7281118"/>
              <a:gd name="connsiteY15-1998" fmla="*/ 79780 h 3486619"/>
              <a:gd name="connsiteX16-1999" fmla="*/ 7170500 w 7281118"/>
              <a:gd name="connsiteY16-2000" fmla="*/ 3580 h 3486619"/>
              <a:gd name="connsiteX17-2001" fmla="*/ 7216220 w 7281118"/>
              <a:gd name="connsiteY17-2002" fmla="*/ 186460 h 3486619"/>
              <a:gd name="connsiteX18-2003" fmla="*/ 6111320 w 7281118"/>
              <a:gd name="connsiteY18-2004" fmla="*/ 925600 h 3486619"/>
              <a:gd name="connsiteX19-2005" fmla="*/ 4892120 w 7281118"/>
              <a:gd name="connsiteY19-2006" fmla="*/ 1588540 h 3486619"/>
              <a:gd name="connsiteX20-2007" fmla="*/ 2560400 w 7281118"/>
              <a:gd name="connsiteY20-2008" fmla="*/ 2701060 h 3486619"/>
              <a:gd name="connsiteX21-2009" fmla="*/ 853520 w 7281118"/>
              <a:gd name="connsiteY21-2010" fmla="*/ 3348760 h 3486619"/>
              <a:gd name="connsiteX0-2011" fmla="*/ 853520 w 7281118"/>
              <a:gd name="connsiteY0-2012" fmla="*/ 3348760 h 3486619"/>
              <a:gd name="connsiteX1-2013" fmla="*/ 198200 w 7281118"/>
              <a:gd name="connsiteY1-2014" fmla="*/ 3485920 h 3486619"/>
              <a:gd name="connsiteX2-2015" fmla="*/ 80 w 7281118"/>
              <a:gd name="connsiteY2-2016" fmla="*/ 3379240 h 3486619"/>
              <a:gd name="connsiteX3-2017" fmla="*/ 213440 w 7281118"/>
              <a:gd name="connsiteY3-2018" fmla="*/ 3135400 h 3486619"/>
              <a:gd name="connsiteX4-2019" fmla="*/ 602060 w 7281118"/>
              <a:gd name="connsiteY4-2020" fmla="*/ 2853460 h 3486619"/>
              <a:gd name="connsiteX5-2021" fmla="*/ 739220 w 7281118"/>
              <a:gd name="connsiteY5-2022" fmla="*/ 2556280 h 3486619"/>
              <a:gd name="connsiteX6-2023" fmla="*/ 983060 w 7281118"/>
              <a:gd name="connsiteY6-2024" fmla="*/ 2388640 h 3486619"/>
              <a:gd name="connsiteX7-2025" fmla="*/ 1303100 w 7281118"/>
              <a:gd name="connsiteY7-2026" fmla="*/ 2129560 h 3486619"/>
              <a:gd name="connsiteX8-2027" fmla="*/ 2438480 w 7281118"/>
              <a:gd name="connsiteY8-2028" fmla="*/ 1649500 h 3486619"/>
              <a:gd name="connsiteX9-2029" fmla="*/ 3139520 w 7281118"/>
              <a:gd name="connsiteY9-2030" fmla="*/ 1451380 h 3486619"/>
              <a:gd name="connsiteX10-2031" fmla="*/ 3589100 w 7281118"/>
              <a:gd name="connsiteY10-2032" fmla="*/ 1306600 h 3486619"/>
              <a:gd name="connsiteX11-2033" fmla="*/ 4754960 w 7281118"/>
              <a:gd name="connsiteY11-2034" fmla="*/ 757960 h 3486619"/>
              <a:gd name="connsiteX12-2035" fmla="*/ 5661740 w 7281118"/>
              <a:gd name="connsiteY12-2036" fmla="*/ 415060 h 3486619"/>
              <a:gd name="connsiteX13-2037" fmla="*/ 6187520 w 7281118"/>
              <a:gd name="connsiteY13-2038" fmla="*/ 255040 h 3486619"/>
              <a:gd name="connsiteX14-2039" fmla="*/ 6720920 w 7281118"/>
              <a:gd name="connsiteY14-2040" fmla="*/ 79780 h 3486619"/>
              <a:gd name="connsiteX15-2041" fmla="*/ 7170500 w 7281118"/>
              <a:gd name="connsiteY15-2042" fmla="*/ 3580 h 3486619"/>
              <a:gd name="connsiteX16-2043" fmla="*/ 7216220 w 7281118"/>
              <a:gd name="connsiteY16-2044" fmla="*/ 186460 h 3486619"/>
              <a:gd name="connsiteX17-2045" fmla="*/ 6111320 w 7281118"/>
              <a:gd name="connsiteY17-2046" fmla="*/ 925600 h 3486619"/>
              <a:gd name="connsiteX18-2047" fmla="*/ 4892120 w 7281118"/>
              <a:gd name="connsiteY18-2048" fmla="*/ 1588540 h 3486619"/>
              <a:gd name="connsiteX19-2049" fmla="*/ 2560400 w 7281118"/>
              <a:gd name="connsiteY19-2050" fmla="*/ 2701060 h 3486619"/>
              <a:gd name="connsiteX20-2051" fmla="*/ 853520 w 7281118"/>
              <a:gd name="connsiteY20-2052" fmla="*/ 3348760 h 3486619"/>
              <a:gd name="connsiteX0-2053" fmla="*/ 853520 w 7281118"/>
              <a:gd name="connsiteY0-2054" fmla="*/ 3348760 h 3486619"/>
              <a:gd name="connsiteX1-2055" fmla="*/ 198200 w 7281118"/>
              <a:gd name="connsiteY1-2056" fmla="*/ 3485920 h 3486619"/>
              <a:gd name="connsiteX2-2057" fmla="*/ 80 w 7281118"/>
              <a:gd name="connsiteY2-2058" fmla="*/ 3379240 h 3486619"/>
              <a:gd name="connsiteX3-2059" fmla="*/ 213440 w 7281118"/>
              <a:gd name="connsiteY3-2060" fmla="*/ 3135400 h 3486619"/>
              <a:gd name="connsiteX4-2061" fmla="*/ 602060 w 7281118"/>
              <a:gd name="connsiteY4-2062" fmla="*/ 2853460 h 3486619"/>
              <a:gd name="connsiteX5-2063" fmla="*/ 739220 w 7281118"/>
              <a:gd name="connsiteY5-2064" fmla="*/ 2556280 h 3486619"/>
              <a:gd name="connsiteX6-2065" fmla="*/ 983060 w 7281118"/>
              <a:gd name="connsiteY6-2066" fmla="*/ 2388640 h 3486619"/>
              <a:gd name="connsiteX7-2067" fmla="*/ 1554560 w 7281118"/>
              <a:gd name="connsiteY7-2068" fmla="*/ 2121940 h 3486619"/>
              <a:gd name="connsiteX8-2069" fmla="*/ 2438480 w 7281118"/>
              <a:gd name="connsiteY8-2070" fmla="*/ 1649500 h 3486619"/>
              <a:gd name="connsiteX9-2071" fmla="*/ 3139520 w 7281118"/>
              <a:gd name="connsiteY9-2072" fmla="*/ 1451380 h 3486619"/>
              <a:gd name="connsiteX10-2073" fmla="*/ 3589100 w 7281118"/>
              <a:gd name="connsiteY10-2074" fmla="*/ 1306600 h 3486619"/>
              <a:gd name="connsiteX11-2075" fmla="*/ 4754960 w 7281118"/>
              <a:gd name="connsiteY11-2076" fmla="*/ 757960 h 3486619"/>
              <a:gd name="connsiteX12-2077" fmla="*/ 5661740 w 7281118"/>
              <a:gd name="connsiteY12-2078" fmla="*/ 415060 h 3486619"/>
              <a:gd name="connsiteX13-2079" fmla="*/ 6187520 w 7281118"/>
              <a:gd name="connsiteY13-2080" fmla="*/ 255040 h 3486619"/>
              <a:gd name="connsiteX14-2081" fmla="*/ 6720920 w 7281118"/>
              <a:gd name="connsiteY14-2082" fmla="*/ 79780 h 3486619"/>
              <a:gd name="connsiteX15-2083" fmla="*/ 7170500 w 7281118"/>
              <a:gd name="connsiteY15-2084" fmla="*/ 3580 h 3486619"/>
              <a:gd name="connsiteX16-2085" fmla="*/ 7216220 w 7281118"/>
              <a:gd name="connsiteY16-2086" fmla="*/ 186460 h 3486619"/>
              <a:gd name="connsiteX17-2087" fmla="*/ 6111320 w 7281118"/>
              <a:gd name="connsiteY17-2088" fmla="*/ 925600 h 3486619"/>
              <a:gd name="connsiteX18-2089" fmla="*/ 4892120 w 7281118"/>
              <a:gd name="connsiteY18-2090" fmla="*/ 1588540 h 3486619"/>
              <a:gd name="connsiteX19-2091" fmla="*/ 2560400 w 7281118"/>
              <a:gd name="connsiteY19-2092" fmla="*/ 2701060 h 3486619"/>
              <a:gd name="connsiteX20-2093" fmla="*/ 853520 w 7281118"/>
              <a:gd name="connsiteY20-2094" fmla="*/ 3348760 h 3486619"/>
              <a:gd name="connsiteX0-2095" fmla="*/ 853520 w 7281118"/>
              <a:gd name="connsiteY0-2096" fmla="*/ 3348760 h 3486619"/>
              <a:gd name="connsiteX1-2097" fmla="*/ 198200 w 7281118"/>
              <a:gd name="connsiteY1-2098" fmla="*/ 3485920 h 3486619"/>
              <a:gd name="connsiteX2-2099" fmla="*/ 80 w 7281118"/>
              <a:gd name="connsiteY2-2100" fmla="*/ 3379240 h 3486619"/>
              <a:gd name="connsiteX3-2101" fmla="*/ 213440 w 7281118"/>
              <a:gd name="connsiteY3-2102" fmla="*/ 3135400 h 3486619"/>
              <a:gd name="connsiteX4-2103" fmla="*/ 602060 w 7281118"/>
              <a:gd name="connsiteY4-2104" fmla="*/ 2853460 h 3486619"/>
              <a:gd name="connsiteX5-2105" fmla="*/ 739220 w 7281118"/>
              <a:gd name="connsiteY5-2106" fmla="*/ 2556280 h 3486619"/>
              <a:gd name="connsiteX6-2107" fmla="*/ 983060 w 7281118"/>
              <a:gd name="connsiteY6-2108" fmla="*/ 2388640 h 3486619"/>
              <a:gd name="connsiteX7-2109" fmla="*/ 1554560 w 7281118"/>
              <a:gd name="connsiteY7-2110" fmla="*/ 2121940 h 3486619"/>
              <a:gd name="connsiteX8-2111" fmla="*/ 2499440 w 7281118"/>
              <a:gd name="connsiteY8-2112" fmla="*/ 1900960 h 3486619"/>
              <a:gd name="connsiteX9-2113" fmla="*/ 3139520 w 7281118"/>
              <a:gd name="connsiteY9-2114" fmla="*/ 1451380 h 3486619"/>
              <a:gd name="connsiteX10-2115" fmla="*/ 3589100 w 7281118"/>
              <a:gd name="connsiteY10-2116" fmla="*/ 1306600 h 3486619"/>
              <a:gd name="connsiteX11-2117" fmla="*/ 4754960 w 7281118"/>
              <a:gd name="connsiteY11-2118" fmla="*/ 757960 h 3486619"/>
              <a:gd name="connsiteX12-2119" fmla="*/ 5661740 w 7281118"/>
              <a:gd name="connsiteY12-2120" fmla="*/ 415060 h 3486619"/>
              <a:gd name="connsiteX13-2121" fmla="*/ 6187520 w 7281118"/>
              <a:gd name="connsiteY13-2122" fmla="*/ 255040 h 3486619"/>
              <a:gd name="connsiteX14-2123" fmla="*/ 6720920 w 7281118"/>
              <a:gd name="connsiteY14-2124" fmla="*/ 79780 h 3486619"/>
              <a:gd name="connsiteX15-2125" fmla="*/ 7170500 w 7281118"/>
              <a:gd name="connsiteY15-2126" fmla="*/ 3580 h 3486619"/>
              <a:gd name="connsiteX16-2127" fmla="*/ 7216220 w 7281118"/>
              <a:gd name="connsiteY16-2128" fmla="*/ 186460 h 3486619"/>
              <a:gd name="connsiteX17-2129" fmla="*/ 6111320 w 7281118"/>
              <a:gd name="connsiteY17-2130" fmla="*/ 925600 h 3486619"/>
              <a:gd name="connsiteX18-2131" fmla="*/ 4892120 w 7281118"/>
              <a:gd name="connsiteY18-2132" fmla="*/ 1588540 h 3486619"/>
              <a:gd name="connsiteX19-2133" fmla="*/ 2560400 w 7281118"/>
              <a:gd name="connsiteY19-2134" fmla="*/ 2701060 h 3486619"/>
              <a:gd name="connsiteX20-2135" fmla="*/ 853520 w 7281118"/>
              <a:gd name="connsiteY20-2136" fmla="*/ 3348760 h 3486619"/>
              <a:gd name="connsiteX0-2137" fmla="*/ 853520 w 7281118"/>
              <a:gd name="connsiteY0-2138" fmla="*/ 3348760 h 3486619"/>
              <a:gd name="connsiteX1-2139" fmla="*/ 198200 w 7281118"/>
              <a:gd name="connsiteY1-2140" fmla="*/ 3485920 h 3486619"/>
              <a:gd name="connsiteX2-2141" fmla="*/ 80 w 7281118"/>
              <a:gd name="connsiteY2-2142" fmla="*/ 3379240 h 3486619"/>
              <a:gd name="connsiteX3-2143" fmla="*/ 213440 w 7281118"/>
              <a:gd name="connsiteY3-2144" fmla="*/ 3135400 h 3486619"/>
              <a:gd name="connsiteX4-2145" fmla="*/ 602060 w 7281118"/>
              <a:gd name="connsiteY4-2146" fmla="*/ 2853460 h 3486619"/>
              <a:gd name="connsiteX5-2147" fmla="*/ 739220 w 7281118"/>
              <a:gd name="connsiteY5-2148" fmla="*/ 2556280 h 3486619"/>
              <a:gd name="connsiteX6-2149" fmla="*/ 983060 w 7281118"/>
              <a:gd name="connsiteY6-2150" fmla="*/ 2388640 h 3486619"/>
              <a:gd name="connsiteX7-2151" fmla="*/ 1554560 w 7281118"/>
              <a:gd name="connsiteY7-2152" fmla="*/ 2121940 h 3486619"/>
              <a:gd name="connsiteX8-2153" fmla="*/ 2385140 w 7281118"/>
              <a:gd name="connsiteY8-2154" fmla="*/ 1870480 h 3486619"/>
              <a:gd name="connsiteX9-2155" fmla="*/ 3139520 w 7281118"/>
              <a:gd name="connsiteY9-2156" fmla="*/ 1451380 h 3486619"/>
              <a:gd name="connsiteX10-2157" fmla="*/ 3589100 w 7281118"/>
              <a:gd name="connsiteY10-2158" fmla="*/ 1306600 h 3486619"/>
              <a:gd name="connsiteX11-2159" fmla="*/ 4754960 w 7281118"/>
              <a:gd name="connsiteY11-2160" fmla="*/ 757960 h 3486619"/>
              <a:gd name="connsiteX12-2161" fmla="*/ 5661740 w 7281118"/>
              <a:gd name="connsiteY12-2162" fmla="*/ 415060 h 3486619"/>
              <a:gd name="connsiteX13-2163" fmla="*/ 6187520 w 7281118"/>
              <a:gd name="connsiteY13-2164" fmla="*/ 255040 h 3486619"/>
              <a:gd name="connsiteX14-2165" fmla="*/ 6720920 w 7281118"/>
              <a:gd name="connsiteY14-2166" fmla="*/ 79780 h 3486619"/>
              <a:gd name="connsiteX15-2167" fmla="*/ 7170500 w 7281118"/>
              <a:gd name="connsiteY15-2168" fmla="*/ 3580 h 3486619"/>
              <a:gd name="connsiteX16-2169" fmla="*/ 7216220 w 7281118"/>
              <a:gd name="connsiteY16-2170" fmla="*/ 186460 h 3486619"/>
              <a:gd name="connsiteX17-2171" fmla="*/ 6111320 w 7281118"/>
              <a:gd name="connsiteY17-2172" fmla="*/ 925600 h 3486619"/>
              <a:gd name="connsiteX18-2173" fmla="*/ 4892120 w 7281118"/>
              <a:gd name="connsiteY18-2174" fmla="*/ 1588540 h 3486619"/>
              <a:gd name="connsiteX19-2175" fmla="*/ 2560400 w 7281118"/>
              <a:gd name="connsiteY19-2176" fmla="*/ 2701060 h 3486619"/>
              <a:gd name="connsiteX20-2177" fmla="*/ 853520 w 7281118"/>
              <a:gd name="connsiteY20-2178" fmla="*/ 3348760 h 3486619"/>
              <a:gd name="connsiteX0-2179" fmla="*/ 853520 w 7281118"/>
              <a:gd name="connsiteY0-2180" fmla="*/ 3348760 h 3486619"/>
              <a:gd name="connsiteX1-2181" fmla="*/ 198200 w 7281118"/>
              <a:gd name="connsiteY1-2182" fmla="*/ 3485920 h 3486619"/>
              <a:gd name="connsiteX2-2183" fmla="*/ 80 w 7281118"/>
              <a:gd name="connsiteY2-2184" fmla="*/ 3379240 h 3486619"/>
              <a:gd name="connsiteX3-2185" fmla="*/ 213440 w 7281118"/>
              <a:gd name="connsiteY3-2186" fmla="*/ 3135400 h 3486619"/>
              <a:gd name="connsiteX4-2187" fmla="*/ 602060 w 7281118"/>
              <a:gd name="connsiteY4-2188" fmla="*/ 2853460 h 3486619"/>
              <a:gd name="connsiteX5-2189" fmla="*/ 739220 w 7281118"/>
              <a:gd name="connsiteY5-2190" fmla="*/ 2556280 h 3486619"/>
              <a:gd name="connsiteX6-2191" fmla="*/ 983060 w 7281118"/>
              <a:gd name="connsiteY6-2192" fmla="*/ 2388640 h 3486619"/>
              <a:gd name="connsiteX7-2193" fmla="*/ 1554560 w 7281118"/>
              <a:gd name="connsiteY7-2194" fmla="*/ 2121940 h 3486619"/>
              <a:gd name="connsiteX8-2195" fmla="*/ 2385140 w 7281118"/>
              <a:gd name="connsiteY8-2196" fmla="*/ 1870480 h 3486619"/>
              <a:gd name="connsiteX9-2197" fmla="*/ 3589100 w 7281118"/>
              <a:gd name="connsiteY9-2198" fmla="*/ 1306600 h 3486619"/>
              <a:gd name="connsiteX10-2199" fmla="*/ 4754960 w 7281118"/>
              <a:gd name="connsiteY10-2200" fmla="*/ 757960 h 3486619"/>
              <a:gd name="connsiteX11-2201" fmla="*/ 5661740 w 7281118"/>
              <a:gd name="connsiteY11-2202" fmla="*/ 415060 h 3486619"/>
              <a:gd name="connsiteX12-2203" fmla="*/ 6187520 w 7281118"/>
              <a:gd name="connsiteY12-2204" fmla="*/ 255040 h 3486619"/>
              <a:gd name="connsiteX13-2205" fmla="*/ 6720920 w 7281118"/>
              <a:gd name="connsiteY13-2206" fmla="*/ 79780 h 3486619"/>
              <a:gd name="connsiteX14-2207" fmla="*/ 7170500 w 7281118"/>
              <a:gd name="connsiteY14-2208" fmla="*/ 3580 h 3486619"/>
              <a:gd name="connsiteX15-2209" fmla="*/ 7216220 w 7281118"/>
              <a:gd name="connsiteY15-2210" fmla="*/ 186460 h 3486619"/>
              <a:gd name="connsiteX16-2211" fmla="*/ 6111320 w 7281118"/>
              <a:gd name="connsiteY16-2212" fmla="*/ 925600 h 3486619"/>
              <a:gd name="connsiteX17-2213" fmla="*/ 4892120 w 7281118"/>
              <a:gd name="connsiteY17-2214" fmla="*/ 1588540 h 3486619"/>
              <a:gd name="connsiteX18-2215" fmla="*/ 2560400 w 7281118"/>
              <a:gd name="connsiteY18-2216" fmla="*/ 2701060 h 3486619"/>
              <a:gd name="connsiteX19-2217" fmla="*/ 853520 w 7281118"/>
              <a:gd name="connsiteY19-2218" fmla="*/ 3348760 h 3486619"/>
              <a:gd name="connsiteX0-2219" fmla="*/ 853520 w 7281118"/>
              <a:gd name="connsiteY0-2220" fmla="*/ 3348760 h 3486619"/>
              <a:gd name="connsiteX1-2221" fmla="*/ 198200 w 7281118"/>
              <a:gd name="connsiteY1-2222" fmla="*/ 3485920 h 3486619"/>
              <a:gd name="connsiteX2-2223" fmla="*/ 80 w 7281118"/>
              <a:gd name="connsiteY2-2224" fmla="*/ 3379240 h 3486619"/>
              <a:gd name="connsiteX3-2225" fmla="*/ 213440 w 7281118"/>
              <a:gd name="connsiteY3-2226" fmla="*/ 3135400 h 3486619"/>
              <a:gd name="connsiteX4-2227" fmla="*/ 602060 w 7281118"/>
              <a:gd name="connsiteY4-2228" fmla="*/ 2853460 h 3486619"/>
              <a:gd name="connsiteX5-2229" fmla="*/ 739220 w 7281118"/>
              <a:gd name="connsiteY5-2230" fmla="*/ 2556280 h 3486619"/>
              <a:gd name="connsiteX6-2231" fmla="*/ 983060 w 7281118"/>
              <a:gd name="connsiteY6-2232" fmla="*/ 2388640 h 3486619"/>
              <a:gd name="connsiteX7-2233" fmla="*/ 1554560 w 7281118"/>
              <a:gd name="connsiteY7-2234" fmla="*/ 2121940 h 3486619"/>
              <a:gd name="connsiteX8-2235" fmla="*/ 2385140 w 7281118"/>
              <a:gd name="connsiteY8-2236" fmla="*/ 1870480 h 3486619"/>
              <a:gd name="connsiteX9-2237" fmla="*/ 3566240 w 7281118"/>
              <a:gd name="connsiteY9-2238" fmla="*/ 1344700 h 3486619"/>
              <a:gd name="connsiteX10-2239" fmla="*/ 4754960 w 7281118"/>
              <a:gd name="connsiteY10-2240" fmla="*/ 757960 h 3486619"/>
              <a:gd name="connsiteX11-2241" fmla="*/ 5661740 w 7281118"/>
              <a:gd name="connsiteY11-2242" fmla="*/ 415060 h 3486619"/>
              <a:gd name="connsiteX12-2243" fmla="*/ 6187520 w 7281118"/>
              <a:gd name="connsiteY12-2244" fmla="*/ 255040 h 3486619"/>
              <a:gd name="connsiteX13-2245" fmla="*/ 6720920 w 7281118"/>
              <a:gd name="connsiteY13-2246" fmla="*/ 79780 h 3486619"/>
              <a:gd name="connsiteX14-2247" fmla="*/ 7170500 w 7281118"/>
              <a:gd name="connsiteY14-2248" fmla="*/ 3580 h 3486619"/>
              <a:gd name="connsiteX15-2249" fmla="*/ 7216220 w 7281118"/>
              <a:gd name="connsiteY15-2250" fmla="*/ 186460 h 3486619"/>
              <a:gd name="connsiteX16-2251" fmla="*/ 6111320 w 7281118"/>
              <a:gd name="connsiteY16-2252" fmla="*/ 925600 h 3486619"/>
              <a:gd name="connsiteX17-2253" fmla="*/ 4892120 w 7281118"/>
              <a:gd name="connsiteY17-2254" fmla="*/ 1588540 h 3486619"/>
              <a:gd name="connsiteX18-2255" fmla="*/ 2560400 w 7281118"/>
              <a:gd name="connsiteY18-2256" fmla="*/ 2701060 h 3486619"/>
              <a:gd name="connsiteX19-2257" fmla="*/ 853520 w 7281118"/>
              <a:gd name="connsiteY19-2258" fmla="*/ 3348760 h 3486619"/>
              <a:gd name="connsiteX0-2259" fmla="*/ 853520 w 7281118"/>
              <a:gd name="connsiteY0-2260" fmla="*/ 3348760 h 3486619"/>
              <a:gd name="connsiteX1-2261" fmla="*/ 198200 w 7281118"/>
              <a:gd name="connsiteY1-2262" fmla="*/ 3485920 h 3486619"/>
              <a:gd name="connsiteX2-2263" fmla="*/ 80 w 7281118"/>
              <a:gd name="connsiteY2-2264" fmla="*/ 3379240 h 3486619"/>
              <a:gd name="connsiteX3-2265" fmla="*/ 213440 w 7281118"/>
              <a:gd name="connsiteY3-2266" fmla="*/ 3135400 h 3486619"/>
              <a:gd name="connsiteX4-2267" fmla="*/ 602060 w 7281118"/>
              <a:gd name="connsiteY4-2268" fmla="*/ 2853460 h 3486619"/>
              <a:gd name="connsiteX5-2269" fmla="*/ 739220 w 7281118"/>
              <a:gd name="connsiteY5-2270" fmla="*/ 2556280 h 3486619"/>
              <a:gd name="connsiteX6-2271" fmla="*/ 983060 w 7281118"/>
              <a:gd name="connsiteY6-2272" fmla="*/ 2388640 h 3486619"/>
              <a:gd name="connsiteX7-2273" fmla="*/ 1554560 w 7281118"/>
              <a:gd name="connsiteY7-2274" fmla="*/ 2121940 h 3486619"/>
              <a:gd name="connsiteX8-2275" fmla="*/ 2385140 w 7281118"/>
              <a:gd name="connsiteY8-2276" fmla="*/ 1870480 h 3486619"/>
              <a:gd name="connsiteX9-2277" fmla="*/ 3566240 w 7281118"/>
              <a:gd name="connsiteY9-2278" fmla="*/ 1344700 h 3486619"/>
              <a:gd name="connsiteX10-2279" fmla="*/ 4762580 w 7281118"/>
              <a:gd name="connsiteY10-2280" fmla="*/ 803680 h 3486619"/>
              <a:gd name="connsiteX11-2281" fmla="*/ 5661740 w 7281118"/>
              <a:gd name="connsiteY11-2282" fmla="*/ 415060 h 3486619"/>
              <a:gd name="connsiteX12-2283" fmla="*/ 6187520 w 7281118"/>
              <a:gd name="connsiteY12-2284" fmla="*/ 255040 h 3486619"/>
              <a:gd name="connsiteX13-2285" fmla="*/ 6720920 w 7281118"/>
              <a:gd name="connsiteY13-2286" fmla="*/ 79780 h 3486619"/>
              <a:gd name="connsiteX14-2287" fmla="*/ 7170500 w 7281118"/>
              <a:gd name="connsiteY14-2288" fmla="*/ 3580 h 3486619"/>
              <a:gd name="connsiteX15-2289" fmla="*/ 7216220 w 7281118"/>
              <a:gd name="connsiteY15-2290" fmla="*/ 186460 h 3486619"/>
              <a:gd name="connsiteX16-2291" fmla="*/ 6111320 w 7281118"/>
              <a:gd name="connsiteY16-2292" fmla="*/ 925600 h 3486619"/>
              <a:gd name="connsiteX17-2293" fmla="*/ 4892120 w 7281118"/>
              <a:gd name="connsiteY17-2294" fmla="*/ 1588540 h 3486619"/>
              <a:gd name="connsiteX18-2295" fmla="*/ 2560400 w 7281118"/>
              <a:gd name="connsiteY18-2296" fmla="*/ 2701060 h 3486619"/>
              <a:gd name="connsiteX19-2297" fmla="*/ 853520 w 7281118"/>
              <a:gd name="connsiteY19-2298" fmla="*/ 3348760 h 3486619"/>
              <a:gd name="connsiteX0-2299" fmla="*/ 853520 w 7281118"/>
              <a:gd name="connsiteY0-2300" fmla="*/ 3348760 h 3486619"/>
              <a:gd name="connsiteX1-2301" fmla="*/ 198200 w 7281118"/>
              <a:gd name="connsiteY1-2302" fmla="*/ 3485920 h 3486619"/>
              <a:gd name="connsiteX2-2303" fmla="*/ 80 w 7281118"/>
              <a:gd name="connsiteY2-2304" fmla="*/ 3379240 h 3486619"/>
              <a:gd name="connsiteX3-2305" fmla="*/ 213440 w 7281118"/>
              <a:gd name="connsiteY3-2306" fmla="*/ 3135400 h 3486619"/>
              <a:gd name="connsiteX4-2307" fmla="*/ 602060 w 7281118"/>
              <a:gd name="connsiteY4-2308" fmla="*/ 2853460 h 3486619"/>
              <a:gd name="connsiteX5-2309" fmla="*/ 739220 w 7281118"/>
              <a:gd name="connsiteY5-2310" fmla="*/ 2556280 h 3486619"/>
              <a:gd name="connsiteX6-2311" fmla="*/ 983060 w 7281118"/>
              <a:gd name="connsiteY6-2312" fmla="*/ 2388640 h 3486619"/>
              <a:gd name="connsiteX7-2313" fmla="*/ 1554560 w 7281118"/>
              <a:gd name="connsiteY7-2314" fmla="*/ 2121940 h 3486619"/>
              <a:gd name="connsiteX8-2315" fmla="*/ 2910920 w 7281118"/>
              <a:gd name="connsiteY8-2316" fmla="*/ 1641880 h 3486619"/>
              <a:gd name="connsiteX9-2317" fmla="*/ 3566240 w 7281118"/>
              <a:gd name="connsiteY9-2318" fmla="*/ 1344700 h 3486619"/>
              <a:gd name="connsiteX10-2319" fmla="*/ 4762580 w 7281118"/>
              <a:gd name="connsiteY10-2320" fmla="*/ 803680 h 3486619"/>
              <a:gd name="connsiteX11-2321" fmla="*/ 5661740 w 7281118"/>
              <a:gd name="connsiteY11-2322" fmla="*/ 415060 h 3486619"/>
              <a:gd name="connsiteX12-2323" fmla="*/ 6187520 w 7281118"/>
              <a:gd name="connsiteY12-2324" fmla="*/ 255040 h 3486619"/>
              <a:gd name="connsiteX13-2325" fmla="*/ 6720920 w 7281118"/>
              <a:gd name="connsiteY13-2326" fmla="*/ 79780 h 3486619"/>
              <a:gd name="connsiteX14-2327" fmla="*/ 7170500 w 7281118"/>
              <a:gd name="connsiteY14-2328" fmla="*/ 3580 h 3486619"/>
              <a:gd name="connsiteX15-2329" fmla="*/ 7216220 w 7281118"/>
              <a:gd name="connsiteY15-2330" fmla="*/ 186460 h 3486619"/>
              <a:gd name="connsiteX16-2331" fmla="*/ 6111320 w 7281118"/>
              <a:gd name="connsiteY16-2332" fmla="*/ 925600 h 3486619"/>
              <a:gd name="connsiteX17-2333" fmla="*/ 4892120 w 7281118"/>
              <a:gd name="connsiteY17-2334" fmla="*/ 1588540 h 3486619"/>
              <a:gd name="connsiteX18-2335" fmla="*/ 2560400 w 7281118"/>
              <a:gd name="connsiteY18-2336" fmla="*/ 2701060 h 3486619"/>
              <a:gd name="connsiteX19-2337" fmla="*/ 853520 w 7281118"/>
              <a:gd name="connsiteY19-2338" fmla="*/ 3348760 h 3486619"/>
              <a:gd name="connsiteX0-2339" fmla="*/ 853520 w 7281118"/>
              <a:gd name="connsiteY0-2340" fmla="*/ 3348760 h 3486619"/>
              <a:gd name="connsiteX1-2341" fmla="*/ 198200 w 7281118"/>
              <a:gd name="connsiteY1-2342" fmla="*/ 3485920 h 3486619"/>
              <a:gd name="connsiteX2-2343" fmla="*/ 80 w 7281118"/>
              <a:gd name="connsiteY2-2344" fmla="*/ 3379240 h 3486619"/>
              <a:gd name="connsiteX3-2345" fmla="*/ 213440 w 7281118"/>
              <a:gd name="connsiteY3-2346" fmla="*/ 3135400 h 3486619"/>
              <a:gd name="connsiteX4-2347" fmla="*/ 602060 w 7281118"/>
              <a:gd name="connsiteY4-2348" fmla="*/ 2853460 h 3486619"/>
              <a:gd name="connsiteX5-2349" fmla="*/ 739220 w 7281118"/>
              <a:gd name="connsiteY5-2350" fmla="*/ 2556280 h 3486619"/>
              <a:gd name="connsiteX6-2351" fmla="*/ 983060 w 7281118"/>
              <a:gd name="connsiteY6-2352" fmla="*/ 2388640 h 3486619"/>
              <a:gd name="connsiteX7-2353" fmla="*/ 1554560 w 7281118"/>
              <a:gd name="connsiteY7-2354" fmla="*/ 2121940 h 3486619"/>
              <a:gd name="connsiteX8-2355" fmla="*/ 2910920 w 7281118"/>
              <a:gd name="connsiteY8-2356" fmla="*/ 1641880 h 3486619"/>
              <a:gd name="connsiteX9-2357" fmla="*/ 3886280 w 7281118"/>
              <a:gd name="connsiteY9-2358" fmla="*/ 1154200 h 3486619"/>
              <a:gd name="connsiteX10-2359" fmla="*/ 4762580 w 7281118"/>
              <a:gd name="connsiteY10-2360" fmla="*/ 803680 h 3486619"/>
              <a:gd name="connsiteX11-2361" fmla="*/ 5661740 w 7281118"/>
              <a:gd name="connsiteY11-2362" fmla="*/ 415060 h 3486619"/>
              <a:gd name="connsiteX12-2363" fmla="*/ 6187520 w 7281118"/>
              <a:gd name="connsiteY12-2364" fmla="*/ 255040 h 3486619"/>
              <a:gd name="connsiteX13-2365" fmla="*/ 6720920 w 7281118"/>
              <a:gd name="connsiteY13-2366" fmla="*/ 79780 h 3486619"/>
              <a:gd name="connsiteX14-2367" fmla="*/ 7170500 w 7281118"/>
              <a:gd name="connsiteY14-2368" fmla="*/ 3580 h 3486619"/>
              <a:gd name="connsiteX15-2369" fmla="*/ 7216220 w 7281118"/>
              <a:gd name="connsiteY15-2370" fmla="*/ 186460 h 3486619"/>
              <a:gd name="connsiteX16-2371" fmla="*/ 6111320 w 7281118"/>
              <a:gd name="connsiteY16-2372" fmla="*/ 925600 h 3486619"/>
              <a:gd name="connsiteX17-2373" fmla="*/ 4892120 w 7281118"/>
              <a:gd name="connsiteY17-2374" fmla="*/ 1588540 h 3486619"/>
              <a:gd name="connsiteX18-2375" fmla="*/ 2560400 w 7281118"/>
              <a:gd name="connsiteY18-2376" fmla="*/ 2701060 h 3486619"/>
              <a:gd name="connsiteX19-2377" fmla="*/ 853520 w 7281118"/>
              <a:gd name="connsiteY19-2378" fmla="*/ 3348760 h 3486619"/>
              <a:gd name="connsiteX0-2379" fmla="*/ 853520 w 7281118"/>
              <a:gd name="connsiteY0-2380" fmla="*/ 3348760 h 3486619"/>
              <a:gd name="connsiteX1-2381" fmla="*/ 198200 w 7281118"/>
              <a:gd name="connsiteY1-2382" fmla="*/ 3485920 h 3486619"/>
              <a:gd name="connsiteX2-2383" fmla="*/ 80 w 7281118"/>
              <a:gd name="connsiteY2-2384" fmla="*/ 3379240 h 3486619"/>
              <a:gd name="connsiteX3-2385" fmla="*/ 213440 w 7281118"/>
              <a:gd name="connsiteY3-2386" fmla="*/ 3135400 h 3486619"/>
              <a:gd name="connsiteX4-2387" fmla="*/ 602060 w 7281118"/>
              <a:gd name="connsiteY4-2388" fmla="*/ 2853460 h 3486619"/>
              <a:gd name="connsiteX5-2389" fmla="*/ 739220 w 7281118"/>
              <a:gd name="connsiteY5-2390" fmla="*/ 2556280 h 3486619"/>
              <a:gd name="connsiteX6-2391" fmla="*/ 983060 w 7281118"/>
              <a:gd name="connsiteY6-2392" fmla="*/ 2388640 h 3486619"/>
              <a:gd name="connsiteX7-2393" fmla="*/ 1554560 w 7281118"/>
              <a:gd name="connsiteY7-2394" fmla="*/ 2121940 h 3486619"/>
              <a:gd name="connsiteX8-2395" fmla="*/ 2910920 w 7281118"/>
              <a:gd name="connsiteY8-2396" fmla="*/ 1641880 h 3486619"/>
              <a:gd name="connsiteX9-2397" fmla="*/ 3886280 w 7281118"/>
              <a:gd name="connsiteY9-2398" fmla="*/ 1154200 h 3486619"/>
              <a:gd name="connsiteX10-2399" fmla="*/ 4953080 w 7281118"/>
              <a:gd name="connsiteY10-2400" fmla="*/ 697000 h 3486619"/>
              <a:gd name="connsiteX11-2401" fmla="*/ 5661740 w 7281118"/>
              <a:gd name="connsiteY11-2402" fmla="*/ 415060 h 3486619"/>
              <a:gd name="connsiteX12-2403" fmla="*/ 6187520 w 7281118"/>
              <a:gd name="connsiteY12-2404" fmla="*/ 255040 h 3486619"/>
              <a:gd name="connsiteX13-2405" fmla="*/ 6720920 w 7281118"/>
              <a:gd name="connsiteY13-2406" fmla="*/ 79780 h 3486619"/>
              <a:gd name="connsiteX14-2407" fmla="*/ 7170500 w 7281118"/>
              <a:gd name="connsiteY14-2408" fmla="*/ 3580 h 3486619"/>
              <a:gd name="connsiteX15-2409" fmla="*/ 7216220 w 7281118"/>
              <a:gd name="connsiteY15-2410" fmla="*/ 186460 h 3486619"/>
              <a:gd name="connsiteX16-2411" fmla="*/ 6111320 w 7281118"/>
              <a:gd name="connsiteY16-2412" fmla="*/ 925600 h 3486619"/>
              <a:gd name="connsiteX17-2413" fmla="*/ 4892120 w 7281118"/>
              <a:gd name="connsiteY17-2414" fmla="*/ 1588540 h 3486619"/>
              <a:gd name="connsiteX18-2415" fmla="*/ 2560400 w 7281118"/>
              <a:gd name="connsiteY18-2416" fmla="*/ 2701060 h 3486619"/>
              <a:gd name="connsiteX19-2417" fmla="*/ 853520 w 7281118"/>
              <a:gd name="connsiteY19-2418" fmla="*/ 3348760 h 3486619"/>
              <a:gd name="connsiteX0-2419" fmla="*/ 853520 w 7281118"/>
              <a:gd name="connsiteY0-2420" fmla="*/ 3348760 h 3486619"/>
              <a:gd name="connsiteX1-2421" fmla="*/ 198200 w 7281118"/>
              <a:gd name="connsiteY1-2422" fmla="*/ 3485920 h 3486619"/>
              <a:gd name="connsiteX2-2423" fmla="*/ 80 w 7281118"/>
              <a:gd name="connsiteY2-2424" fmla="*/ 3379240 h 3486619"/>
              <a:gd name="connsiteX3-2425" fmla="*/ 213440 w 7281118"/>
              <a:gd name="connsiteY3-2426" fmla="*/ 3135400 h 3486619"/>
              <a:gd name="connsiteX4-2427" fmla="*/ 602060 w 7281118"/>
              <a:gd name="connsiteY4-2428" fmla="*/ 2853460 h 3486619"/>
              <a:gd name="connsiteX5-2429" fmla="*/ 739220 w 7281118"/>
              <a:gd name="connsiteY5-2430" fmla="*/ 2556280 h 3486619"/>
              <a:gd name="connsiteX6-2431" fmla="*/ 983060 w 7281118"/>
              <a:gd name="connsiteY6-2432" fmla="*/ 2388640 h 3486619"/>
              <a:gd name="connsiteX7-2433" fmla="*/ 1554560 w 7281118"/>
              <a:gd name="connsiteY7-2434" fmla="*/ 2121940 h 3486619"/>
              <a:gd name="connsiteX8-2435" fmla="*/ 2910920 w 7281118"/>
              <a:gd name="connsiteY8-2436" fmla="*/ 1641880 h 3486619"/>
              <a:gd name="connsiteX9-2437" fmla="*/ 3886280 w 7281118"/>
              <a:gd name="connsiteY9-2438" fmla="*/ 1154200 h 3486619"/>
              <a:gd name="connsiteX10-2439" fmla="*/ 4953080 w 7281118"/>
              <a:gd name="connsiteY10-2440" fmla="*/ 697000 h 3486619"/>
              <a:gd name="connsiteX11-2441" fmla="*/ 5783660 w 7281118"/>
              <a:gd name="connsiteY11-2442" fmla="*/ 369340 h 3486619"/>
              <a:gd name="connsiteX12-2443" fmla="*/ 6187520 w 7281118"/>
              <a:gd name="connsiteY12-2444" fmla="*/ 255040 h 3486619"/>
              <a:gd name="connsiteX13-2445" fmla="*/ 6720920 w 7281118"/>
              <a:gd name="connsiteY13-2446" fmla="*/ 79780 h 3486619"/>
              <a:gd name="connsiteX14-2447" fmla="*/ 7170500 w 7281118"/>
              <a:gd name="connsiteY14-2448" fmla="*/ 3580 h 3486619"/>
              <a:gd name="connsiteX15-2449" fmla="*/ 7216220 w 7281118"/>
              <a:gd name="connsiteY15-2450" fmla="*/ 186460 h 3486619"/>
              <a:gd name="connsiteX16-2451" fmla="*/ 6111320 w 7281118"/>
              <a:gd name="connsiteY16-2452" fmla="*/ 925600 h 3486619"/>
              <a:gd name="connsiteX17-2453" fmla="*/ 4892120 w 7281118"/>
              <a:gd name="connsiteY17-2454" fmla="*/ 1588540 h 3486619"/>
              <a:gd name="connsiteX18-2455" fmla="*/ 2560400 w 7281118"/>
              <a:gd name="connsiteY18-2456" fmla="*/ 2701060 h 3486619"/>
              <a:gd name="connsiteX19-2457" fmla="*/ 853520 w 7281118"/>
              <a:gd name="connsiteY19-2458" fmla="*/ 3348760 h 3486619"/>
              <a:gd name="connsiteX0-2459" fmla="*/ 853520 w 7281118"/>
              <a:gd name="connsiteY0-2460" fmla="*/ 3348366 h 3486225"/>
              <a:gd name="connsiteX1-2461" fmla="*/ 198200 w 7281118"/>
              <a:gd name="connsiteY1-2462" fmla="*/ 3485526 h 3486225"/>
              <a:gd name="connsiteX2-2463" fmla="*/ 80 w 7281118"/>
              <a:gd name="connsiteY2-2464" fmla="*/ 3378846 h 3486225"/>
              <a:gd name="connsiteX3-2465" fmla="*/ 213440 w 7281118"/>
              <a:gd name="connsiteY3-2466" fmla="*/ 3135006 h 3486225"/>
              <a:gd name="connsiteX4-2467" fmla="*/ 602060 w 7281118"/>
              <a:gd name="connsiteY4-2468" fmla="*/ 2853066 h 3486225"/>
              <a:gd name="connsiteX5-2469" fmla="*/ 739220 w 7281118"/>
              <a:gd name="connsiteY5-2470" fmla="*/ 2555886 h 3486225"/>
              <a:gd name="connsiteX6-2471" fmla="*/ 983060 w 7281118"/>
              <a:gd name="connsiteY6-2472" fmla="*/ 2388246 h 3486225"/>
              <a:gd name="connsiteX7-2473" fmla="*/ 1554560 w 7281118"/>
              <a:gd name="connsiteY7-2474" fmla="*/ 2121546 h 3486225"/>
              <a:gd name="connsiteX8-2475" fmla="*/ 2910920 w 7281118"/>
              <a:gd name="connsiteY8-2476" fmla="*/ 1641486 h 3486225"/>
              <a:gd name="connsiteX9-2477" fmla="*/ 3886280 w 7281118"/>
              <a:gd name="connsiteY9-2478" fmla="*/ 1153806 h 3486225"/>
              <a:gd name="connsiteX10-2479" fmla="*/ 4953080 w 7281118"/>
              <a:gd name="connsiteY10-2480" fmla="*/ 696606 h 3486225"/>
              <a:gd name="connsiteX11-2481" fmla="*/ 5783660 w 7281118"/>
              <a:gd name="connsiteY11-2482" fmla="*/ 368946 h 3486225"/>
              <a:gd name="connsiteX12-2483" fmla="*/ 6225620 w 7281118"/>
              <a:gd name="connsiteY12-2484" fmla="*/ 201306 h 3486225"/>
              <a:gd name="connsiteX13-2485" fmla="*/ 6720920 w 7281118"/>
              <a:gd name="connsiteY13-2486" fmla="*/ 79386 h 3486225"/>
              <a:gd name="connsiteX14-2487" fmla="*/ 7170500 w 7281118"/>
              <a:gd name="connsiteY14-2488" fmla="*/ 3186 h 3486225"/>
              <a:gd name="connsiteX15-2489" fmla="*/ 7216220 w 7281118"/>
              <a:gd name="connsiteY15-2490" fmla="*/ 186066 h 3486225"/>
              <a:gd name="connsiteX16-2491" fmla="*/ 6111320 w 7281118"/>
              <a:gd name="connsiteY16-2492" fmla="*/ 925206 h 3486225"/>
              <a:gd name="connsiteX17-2493" fmla="*/ 4892120 w 7281118"/>
              <a:gd name="connsiteY17-2494" fmla="*/ 1588146 h 3486225"/>
              <a:gd name="connsiteX18-2495" fmla="*/ 2560400 w 7281118"/>
              <a:gd name="connsiteY18-2496" fmla="*/ 2700666 h 3486225"/>
              <a:gd name="connsiteX19-2497" fmla="*/ 853520 w 7281118"/>
              <a:gd name="connsiteY19-2498" fmla="*/ 3348366 h 3486225"/>
              <a:gd name="connsiteX0-2499" fmla="*/ 853520 w 7281118"/>
              <a:gd name="connsiteY0-2500" fmla="*/ 3354055 h 3491914"/>
              <a:gd name="connsiteX1-2501" fmla="*/ 198200 w 7281118"/>
              <a:gd name="connsiteY1-2502" fmla="*/ 3491215 h 3491914"/>
              <a:gd name="connsiteX2-2503" fmla="*/ 80 w 7281118"/>
              <a:gd name="connsiteY2-2504" fmla="*/ 3384535 h 3491914"/>
              <a:gd name="connsiteX3-2505" fmla="*/ 213440 w 7281118"/>
              <a:gd name="connsiteY3-2506" fmla="*/ 3140695 h 3491914"/>
              <a:gd name="connsiteX4-2507" fmla="*/ 602060 w 7281118"/>
              <a:gd name="connsiteY4-2508" fmla="*/ 2858755 h 3491914"/>
              <a:gd name="connsiteX5-2509" fmla="*/ 739220 w 7281118"/>
              <a:gd name="connsiteY5-2510" fmla="*/ 2561575 h 3491914"/>
              <a:gd name="connsiteX6-2511" fmla="*/ 983060 w 7281118"/>
              <a:gd name="connsiteY6-2512" fmla="*/ 2393935 h 3491914"/>
              <a:gd name="connsiteX7-2513" fmla="*/ 1554560 w 7281118"/>
              <a:gd name="connsiteY7-2514" fmla="*/ 2127235 h 3491914"/>
              <a:gd name="connsiteX8-2515" fmla="*/ 2910920 w 7281118"/>
              <a:gd name="connsiteY8-2516" fmla="*/ 1647175 h 3491914"/>
              <a:gd name="connsiteX9-2517" fmla="*/ 3886280 w 7281118"/>
              <a:gd name="connsiteY9-2518" fmla="*/ 1159495 h 3491914"/>
              <a:gd name="connsiteX10-2519" fmla="*/ 4953080 w 7281118"/>
              <a:gd name="connsiteY10-2520" fmla="*/ 702295 h 3491914"/>
              <a:gd name="connsiteX11-2521" fmla="*/ 5783660 w 7281118"/>
              <a:gd name="connsiteY11-2522" fmla="*/ 374635 h 3491914"/>
              <a:gd name="connsiteX12-2523" fmla="*/ 6225620 w 7281118"/>
              <a:gd name="connsiteY12-2524" fmla="*/ 206995 h 3491914"/>
              <a:gd name="connsiteX13-2525" fmla="*/ 6720920 w 7281118"/>
              <a:gd name="connsiteY13-2526" fmla="*/ 46975 h 3491914"/>
              <a:gd name="connsiteX14-2527" fmla="*/ 7170500 w 7281118"/>
              <a:gd name="connsiteY14-2528" fmla="*/ 8875 h 3491914"/>
              <a:gd name="connsiteX15-2529" fmla="*/ 7216220 w 7281118"/>
              <a:gd name="connsiteY15-2530" fmla="*/ 191755 h 3491914"/>
              <a:gd name="connsiteX16-2531" fmla="*/ 6111320 w 7281118"/>
              <a:gd name="connsiteY16-2532" fmla="*/ 930895 h 3491914"/>
              <a:gd name="connsiteX17-2533" fmla="*/ 4892120 w 7281118"/>
              <a:gd name="connsiteY17-2534" fmla="*/ 1593835 h 3491914"/>
              <a:gd name="connsiteX18-2535" fmla="*/ 2560400 w 7281118"/>
              <a:gd name="connsiteY18-2536" fmla="*/ 2706355 h 3491914"/>
              <a:gd name="connsiteX19-2537" fmla="*/ 853520 w 7281118"/>
              <a:gd name="connsiteY19-2538" fmla="*/ 3354055 h 3491914"/>
              <a:gd name="connsiteX0-2539" fmla="*/ 853520 w 7281118"/>
              <a:gd name="connsiteY0-2540" fmla="*/ 3354055 h 3491914"/>
              <a:gd name="connsiteX1-2541" fmla="*/ 198200 w 7281118"/>
              <a:gd name="connsiteY1-2542" fmla="*/ 3491215 h 3491914"/>
              <a:gd name="connsiteX2-2543" fmla="*/ 80 w 7281118"/>
              <a:gd name="connsiteY2-2544" fmla="*/ 3384535 h 3491914"/>
              <a:gd name="connsiteX3-2545" fmla="*/ 213440 w 7281118"/>
              <a:gd name="connsiteY3-2546" fmla="*/ 3140695 h 3491914"/>
              <a:gd name="connsiteX4-2547" fmla="*/ 602060 w 7281118"/>
              <a:gd name="connsiteY4-2548" fmla="*/ 2858755 h 3491914"/>
              <a:gd name="connsiteX5-2549" fmla="*/ 739220 w 7281118"/>
              <a:gd name="connsiteY5-2550" fmla="*/ 2561575 h 3491914"/>
              <a:gd name="connsiteX6-2551" fmla="*/ 983060 w 7281118"/>
              <a:gd name="connsiteY6-2552" fmla="*/ 2393935 h 3491914"/>
              <a:gd name="connsiteX7-2553" fmla="*/ 1554560 w 7281118"/>
              <a:gd name="connsiteY7-2554" fmla="*/ 2127235 h 3491914"/>
              <a:gd name="connsiteX8-2555" fmla="*/ 2918540 w 7281118"/>
              <a:gd name="connsiteY8-2556" fmla="*/ 1609075 h 3491914"/>
              <a:gd name="connsiteX9-2557" fmla="*/ 3886280 w 7281118"/>
              <a:gd name="connsiteY9-2558" fmla="*/ 1159495 h 3491914"/>
              <a:gd name="connsiteX10-2559" fmla="*/ 4953080 w 7281118"/>
              <a:gd name="connsiteY10-2560" fmla="*/ 702295 h 3491914"/>
              <a:gd name="connsiteX11-2561" fmla="*/ 5783660 w 7281118"/>
              <a:gd name="connsiteY11-2562" fmla="*/ 374635 h 3491914"/>
              <a:gd name="connsiteX12-2563" fmla="*/ 6225620 w 7281118"/>
              <a:gd name="connsiteY12-2564" fmla="*/ 206995 h 3491914"/>
              <a:gd name="connsiteX13-2565" fmla="*/ 6720920 w 7281118"/>
              <a:gd name="connsiteY13-2566" fmla="*/ 46975 h 3491914"/>
              <a:gd name="connsiteX14-2567" fmla="*/ 7170500 w 7281118"/>
              <a:gd name="connsiteY14-2568" fmla="*/ 8875 h 3491914"/>
              <a:gd name="connsiteX15-2569" fmla="*/ 7216220 w 7281118"/>
              <a:gd name="connsiteY15-2570" fmla="*/ 191755 h 3491914"/>
              <a:gd name="connsiteX16-2571" fmla="*/ 6111320 w 7281118"/>
              <a:gd name="connsiteY16-2572" fmla="*/ 930895 h 3491914"/>
              <a:gd name="connsiteX17-2573" fmla="*/ 4892120 w 7281118"/>
              <a:gd name="connsiteY17-2574" fmla="*/ 1593835 h 3491914"/>
              <a:gd name="connsiteX18-2575" fmla="*/ 2560400 w 7281118"/>
              <a:gd name="connsiteY18-2576" fmla="*/ 2706355 h 3491914"/>
              <a:gd name="connsiteX19-2577" fmla="*/ 853520 w 7281118"/>
              <a:gd name="connsiteY19-2578" fmla="*/ 3354055 h 3491914"/>
              <a:gd name="connsiteX0-2579" fmla="*/ 853520 w 7281118"/>
              <a:gd name="connsiteY0-2580" fmla="*/ 3354055 h 3491914"/>
              <a:gd name="connsiteX1-2581" fmla="*/ 198200 w 7281118"/>
              <a:gd name="connsiteY1-2582" fmla="*/ 3491215 h 3491914"/>
              <a:gd name="connsiteX2-2583" fmla="*/ 80 w 7281118"/>
              <a:gd name="connsiteY2-2584" fmla="*/ 3384535 h 3491914"/>
              <a:gd name="connsiteX3-2585" fmla="*/ 213440 w 7281118"/>
              <a:gd name="connsiteY3-2586" fmla="*/ 3140695 h 3491914"/>
              <a:gd name="connsiteX4-2587" fmla="*/ 602060 w 7281118"/>
              <a:gd name="connsiteY4-2588" fmla="*/ 2858755 h 3491914"/>
              <a:gd name="connsiteX5-2589" fmla="*/ 739220 w 7281118"/>
              <a:gd name="connsiteY5-2590" fmla="*/ 2561575 h 3491914"/>
              <a:gd name="connsiteX6-2591" fmla="*/ 983060 w 7281118"/>
              <a:gd name="connsiteY6-2592" fmla="*/ 2393935 h 3491914"/>
              <a:gd name="connsiteX7-2593" fmla="*/ 1554560 w 7281118"/>
              <a:gd name="connsiteY7-2594" fmla="*/ 2089135 h 3491914"/>
              <a:gd name="connsiteX8-2595" fmla="*/ 2918540 w 7281118"/>
              <a:gd name="connsiteY8-2596" fmla="*/ 1609075 h 3491914"/>
              <a:gd name="connsiteX9-2597" fmla="*/ 3886280 w 7281118"/>
              <a:gd name="connsiteY9-2598" fmla="*/ 1159495 h 3491914"/>
              <a:gd name="connsiteX10-2599" fmla="*/ 4953080 w 7281118"/>
              <a:gd name="connsiteY10-2600" fmla="*/ 702295 h 3491914"/>
              <a:gd name="connsiteX11-2601" fmla="*/ 5783660 w 7281118"/>
              <a:gd name="connsiteY11-2602" fmla="*/ 374635 h 3491914"/>
              <a:gd name="connsiteX12-2603" fmla="*/ 6225620 w 7281118"/>
              <a:gd name="connsiteY12-2604" fmla="*/ 206995 h 3491914"/>
              <a:gd name="connsiteX13-2605" fmla="*/ 6720920 w 7281118"/>
              <a:gd name="connsiteY13-2606" fmla="*/ 46975 h 3491914"/>
              <a:gd name="connsiteX14-2607" fmla="*/ 7170500 w 7281118"/>
              <a:gd name="connsiteY14-2608" fmla="*/ 8875 h 3491914"/>
              <a:gd name="connsiteX15-2609" fmla="*/ 7216220 w 7281118"/>
              <a:gd name="connsiteY15-2610" fmla="*/ 191755 h 3491914"/>
              <a:gd name="connsiteX16-2611" fmla="*/ 6111320 w 7281118"/>
              <a:gd name="connsiteY16-2612" fmla="*/ 930895 h 3491914"/>
              <a:gd name="connsiteX17-2613" fmla="*/ 4892120 w 7281118"/>
              <a:gd name="connsiteY17-2614" fmla="*/ 1593835 h 3491914"/>
              <a:gd name="connsiteX18-2615" fmla="*/ 2560400 w 7281118"/>
              <a:gd name="connsiteY18-2616" fmla="*/ 2706355 h 3491914"/>
              <a:gd name="connsiteX19-2617" fmla="*/ 853520 w 7281118"/>
              <a:gd name="connsiteY19-2618" fmla="*/ 3354055 h 3491914"/>
              <a:gd name="connsiteX0-2619" fmla="*/ 853520 w 7281118"/>
              <a:gd name="connsiteY0-2620" fmla="*/ 3354055 h 3491914"/>
              <a:gd name="connsiteX1-2621" fmla="*/ 198200 w 7281118"/>
              <a:gd name="connsiteY1-2622" fmla="*/ 3491215 h 3491914"/>
              <a:gd name="connsiteX2-2623" fmla="*/ 80 w 7281118"/>
              <a:gd name="connsiteY2-2624" fmla="*/ 3384535 h 3491914"/>
              <a:gd name="connsiteX3-2625" fmla="*/ 213440 w 7281118"/>
              <a:gd name="connsiteY3-2626" fmla="*/ 3140695 h 3491914"/>
              <a:gd name="connsiteX4-2627" fmla="*/ 602060 w 7281118"/>
              <a:gd name="connsiteY4-2628" fmla="*/ 2858755 h 3491914"/>
              <a:gd name="connsiteX5-2629" fmla="*/ 739220 w 7281118"/>
              <a:gd name="connsiteY5-2630" fmla="*/ 2561575 h 3491914"/>
              <a:gd name="connsiteX6-2631" fmla="*/ 1013540 w 7281118"/>
              <a:gd name="connsiteY6-2632" fmla="*/ 2325355 h 3491914"/>
              <a:gd name="connsiteX7-2633" fmla="*/ 1554560 w 7281118"/>
              <a:gd name="connsiteY7-2634" fmla="*/ 2089135 h 3491914"/>
              <a:gd name="connsiteX8-2635" fmla="*/ 2918540 w 7281118"/>
              <a:gd name="connsiteY8-2636" fmla="*/ 1609075 h 3491914"/>
              <a:gd name="connsiteX9-2637" fmla="*/ 3886280 w 7281118"/>
              <a:gd name="connsiteY9-2638" fmla="*/ 1159495 h 3491914"/>
              <a:gd name="connsiteX10-2639" fmla="*/ 4953080 w 7281118"/>
              <a:gd name="connsiteY10-2640" fmla="*/ 702295 h 3491914"/>
              <a:gd name="connsiteX11-2641" fmla="*/ 5783660 w 7281118"/>
              <a:gd name="connsiteY11-2642" fmla="*/ 374635 h 3491914"/>
              <a:gd name="connsiteX12-2643" fmla="*/ 6225620 w 7281118"/>
              <a:gd name="connsiteY12-2644" fmla="*/ 206995 h 3491914"/>
              <a:gd name="connsiteX13-2645" fmla="*/ 6720920 w 7281118"/>
              <a:gd name="connsiteY13-2646" fmla="*/ 46975 h 3491914"/>
              <a:gd name="connsiteX14-2647" fmla="*/ 7170500 w 7281118"/>
              <a:gd name="connsiteY14-2648" fmla="*/ 8875 h 3491914"/>
              <a:gd name="connsiteX15-2649" fmla="*/ 7216220 w 7281118"/>
              <a:gd name="connsiteY15-2650" fmla="*/ 191755 h 3491914"/>
              <a:gd name="connsiteX16-2651" fmla="*/ 6111320 w 7281118"/>
              <a:gd name="connsiteY16-2652" fmla="*/ 930895 h 3491914"/>
              <a:gd name="connsiteX17-2653" fmla="*/ 4892120 w 7281118"/>
              <a:gd name="connsiteY17-2654" fmla="*/ 1593835 h 3491914"/>
              <a:gd name="connsiteX18-2655" fmla="*/ 2560400 w 7281118"/>
              <a:gd name="connsiteY18-2656" fmla="*/ 2706355 h 3491914"/>
              <a:gd name="connsiteX19-2657" fmla="*/ 853520 w 7281118"/>
              <a:gd name="connsiteY19-2658" fmla="*/ 3354055 h 3491914"/>
              <a:gd name="connsiteX0-2659" fmla="*/ 853520 w 7281118"/>
              <a:gd name="connsiteY0-2660" fmla="*/ 3354055 h 3491914"/>
              <a:gd name="connsiteX1-2661" fmla="*/ 198200 w 7281118"/>
              <a:gd name="connsiteY1-2662" fmla="*/ 3491215 h 3491914"/>
              <a:gd name="connsiteX2-2663" fmla="*/ 80 w 7281118"/>
              <a:gd name="connsiteY2-2664" fmla="*/ 3384535 h 3491914"/>
              <a:gd name="connsiteX3-2665" fmla="*/ 213440 w 7281118"/>
              <a:gd name="connsiteY3-2666" fmla="*/ 3140695 h 3491914"/>
              <a:gd name="connsiteX4-2667" fmla="*/ 602060 w 7281118"/>
              <a:gd name="connsiteY4-2668" fmla="*/ 2858755 h 3491914"/>
              <a:gd name="connsiteX5-2669" fmla="*/ 739220 w 7281118"/>
              <a:gd name="connsiteY5-2670" fmla="*/ 2500615 h 3491914"/>
              <a:gd name="connsiteX6-2671" fmla="*/ 1013540 w 7281118"/>
              <a:gd name="connsiteY6-2672" fmla="*/ 2325355 h 3491914"/>
              <a:gd name="connsiteX7-2673" fmla="*/ 1554560 w 7281118"/>
              <a:gd name="connsiteY7-2674" fmla="*/ 2089135 h 3491914"/>
              <a:gd name="connsiteX8-2675" fmla="*/ 2918540 w 7281118"/>
              <a:gd name="connsiteY8-2676" fmla="*/ 1609075 h 3491914"/>
              <a:gd name="connsiteX9-2677" fmla="*/ 3886280 w 7281118"/>
              <a:gd name="connsiteY9-2678" fmla="*/ 1159495 h 3491914"/>
              <a:gd name="connsiteX10-2679" fmla="*/ 4953080 w 7281118"/>
              <a:gd name="connsiteY10-2680" fmla="*/ 702295 h 3491914"/>
              <a:gd name="connsiteX11-2681" fmla="*/ 5783660 w 7281118"/>
              <a:gd name="connsiteY11-2682" fmla="*/ 374635 h 3491914"/>
              <a:gd name="connsiteX12-2683" fmla="*/ 6225620 w 7281118"/>
              <a:gd name="connsiteY12-2684" fmla="*/ 206995 h 3491914"/>
              <a:gd name="connsiteX13-2685" fmla="*/ 6720920 w 7281118"/>
              <a:gd name="connsiteY13-2686" fmla="*/ 46975 h 3491914"/>
              <a:gd name="connsiteX14-2687" fmla="*/ 7170500 w 7281118"/>
              <a:gd name="connsiteY14-2688" fmla="*/ 8875 h 3491914"/>
              <a:gd name="connsiteX15-2689" fmla="*/ 7216220 w 7281118"/>
              <a:gd name="connsiteY15-2690" fmla="*/ 191755 h 3491914"/>
              <a:gd name="connsiteX16-2691" fmla="*/ 6111320 w 7281118"/>
              <a:gd name="connsiteY16-2692" fmla="*/ 930895 h 3491914"/>
              <a:gd name="connsiteX17-2693" fmla="*/ 4892120 w 7281118"/>
              <a:gd name="connsiteY17-2694" fmla="*/ 1593835 h 3491914"/>
              <a:gd name="connsiteX18-2695" fmla="*/ 2560400 w 7281118"/>
              <a:gd name="connsiteY18-2696" fmla="*/ 2706355 h 3491914"/>
              <a:gd name="connsiteX19-2697" fmla="*/ 853520 w 7281118"/>
              <a:gd name="connsiteY19-2698" fmla="*/ 3354055 h 3491914"/>
              <a:gd name="connsiteX0-2699" fmla="*/ 853520 w 7281118"/>
              <a:gd name="connsiteY0-2700" fmla="*/ 3354055 h 3491914"/>
              <a:gd name="connsiteX1-2701" fmla="*/ 198200 w 7281118"/>
              <a:gd name="connsiteY1-2702" fmla="*/ 3491215 h 3491914"/>
              <a:gd name="connsiteX2-2703" fmla="*/ 80 w 7281118"/>
              <a:gd name="connsiteY2-2704" fmla="*/ 3384535 h 3491914"/>
              <a:gd name="connsiteX3-2705" fmla="*/ 213440 w 7281118"/>
              <a:gd name="connsiteY3-2706" fmla="*/ 3140695 h 3491914"/>
              <a:gd name="connsiteX4-2707" fmla="*/ 602060 w 7281118"/>
              <a:gd name="connsiteY4-2708" fmla="*/ 2858755 h 3491914"/>
              <a:gd name="connsiteX5-2709" fmla="*/ 739220 w 7281118"/>
              <a:gd name="connsiteY5-2710" fmla="*/ 2500615 h 3491914"/>
              <a:gd name="connsiteX6-2711" fmla="*/ 952580 w 7281118"/>
              <a:gd name="connsiteY6-2712" fmla="*/ 2317735 h 3491914"/>
              <a:gd name="connsiteX7-2713" fmla="*/ 1554560 w 7281118"/>
              <a:gd name="connsiteY7-2714" fmla="*/ 2089135 h 3491914"/>
              <a:gd name="connsiteX8-2715" fmla="*/ 2918540 w 7281118"/>
              <a:gd name="connsiteY8-2716" fmla="*/ 1609075 h 3491914"/>
              <a:gd name="connsiteX9-2717" fmla="*/ 3886280 w 7281118"/>
              <a:gd name="connsiteY9-2718" fmla="*/ 1159495 h 3491914"/>
              <a:gd name="connsiteX10-2719" fmla="*/ 4953080 w 7281118"/>
              <a:gd name="connsiteY10-2720" fmla="*/ 702295 h 3491914"/>
              <a:gd name="connsiteX11-2721" fmla="*/ 5783660 w 7281118"/>
              <a:gd name="connsiteY11-2722" fmla="*/ 374635 h 3491914"/>
              <a:gd name="connsiteX12-2723" fmla="*/ 6225620 w 7281118"/>
              <a:gd name="connsiteY12-2724" fmla="*/ 206995 h 3491914"/>
              <a:gd name="connsiteX13-2725" fmla="*/ 6720920 w 7281118"/>
              <a:gd name="connsiteY13-2726" fmla="*/ 46975 h 3491914"/>
              <a:gd name="connsiteX14-2727" fmla="*/ 7170500 w 7281118"/>
              <a:gd name="connsiteY14-2728" fmla="*/ 8875 h 3491914"/>
              <a:gd name="connsiteX15-2729" fmla="*/ 7216220 w 7281118"/>
              <a:gd name="connsiteY15-2730" fmla="*/ 191755 h 3491914"/>
              <a:gd name="connsiteX16-2731" fmla="*/ 6111320 w 7281118"/>
              <a:gd name="connsiteY16-2732" fmla="*/ 930895 h 3491914"/>
              <a:gd name="connsiteX17-2733" fmla="*/ 4892120 w 7281118"/>
              <a:gd name="connsiteY17-2734" fmla="*/ 1593835 h 3491914"/>
              <a:gd name="connsiteX18-2735" fmla="*/ 2560400 w 7281118"/>
              <a:gd name="connsiteY18-2736" fmla="*/ 2706355 h 3491914"/>
              <a:gd name="connsiteX19-2737" fmla="*/ 853520 w 7281118"/>
              <a:gd name="connsiteY19-2738" fmla="*/ 3354055 h 3491914"/>
              <a:gd name="connsiteX0-2739" fmla="*/ 853520 w 7281118"/>
              <a:gd name="connsiteY0-2740" fmla="*/ 3354055 h 3491914"/>
              <a:gd name="connsiteX1-2741" fmla="*/ 198200 w 7281118"/>
              <a:gd name="connsiteY1-2742" fmla="*/ 3491215 h 3491914"/>
              <a:gd name="connsiteX2-2743" fmla="*/ 80 w 7281118"/>
              <a:gd name="connsiteY2-2744" fmla="*/ 3384535 h 3491914"/>
              <a:gd name="connsiteX3-2745" fmla="*/ 213440 w 7281118"/>
              <a:gd name="connsiteY3-2746" fmla="*/ 3140695 h 3491914"/>
              <a:gd name="connsiteX4-2747" fmla="*/ 602060 w 7281118"/>
              <a:gd name="connsiteY4-2748" fmla="*/ 2858755 h 3491914"/>
              <a:gd name="connsiteX5-2749" fmla="*/ 739220 w 7281118"/>
              <a:gd name="connsiteY5-2750" fmla="*/ 2500615 h 3491914"/>
              <a:gd name="connsiteX6-2751" fmla="*/ 952580 w 7281118"/>
              <a:gd name="connsiteY6-2752" fmla="*/ 2317735 h 3491914"/>
              <a:gd name="connsiteX7-2753" fmla="*/ 1592660 w 7281118"/>
              <a:gd name="connsiteY7-2754" fmla="*/ 2058655 h 3491914"/>
              <a:gd name="connsiteX8-2755" fmla="*/ 2918540 w 7281118"/>
              <a:gd name="connsiteY8-2756" fmla="*/ 1609075 h 3491914"/>
              <a:gd name="connsiteX9-2757" fmla="*/ 3886280 w 7281118"/>
              <a:gd name="connsiteY9-2758" fmla="*/ 1159495 h 3491914"/>
              <a:gd name="connsiteX10-2759" fmla="*/ 4953080 w 7281118"/>
              <a:gd name="connsiteY10-2760" fmla="*/ 702295 h 3491914"/>
              <a:gd name="connsiteX11-2761" fmla="*/ 5783660 w 7281118"/>
              <a:gd name="connsiteY11-2762" fmla="*/ 374635 h 3491914"/>
              <a:gd name="connsiteX12-2763" fmla="*/ 6225620 w 7281118"/>
              <a:gd name="connsiteY12-2764" fmla="*/ 206995 h 3491914"/>
              <a:gd name="connsiteX13-2765" fmla="*/ 6720920 w 7281118"/>
              <a:gd name="connsiteY13-2766" fmla="*/ 46975 h 3491914"/>
              <a:gd name="connsiteX14-2767" fmla="*/ 7170500 w 7281118"/>
              <a:gd name="connsiteY14-2768" fmla="*/ 8875 h 3491914"/>
              <a:gd name="connsiteX15-2769" fmla="*/ 7216220 w 7281118"/>
              <a:gd name="connsiteY15-2770" fmla="*/ 191755 h 3491914"/>
              <a:gd name="connsiteX16-2771" fmla="*/ 6111320 w 7281118"/>
              <a:gd name="connsiteY16-2772" fmla="*/ 930895 h 3491914"/>
              <a:gd name="connsiteX17-2773" fmla="*/ 4892120 w 7281118"/>
              <a:gd name="connsiteY17-2774" fmla="*/ 1593835 h 3491914"/>
              <a:gd name="connsiteX18-2775" fmla="*/ 2560400 w 7281118"/>
              <a:gd name="connsiteY18-2776" fmla="*/ 2706355 h 3491914"/>
              <a:gd name="connsiteX19-2777" fmla="*/ 853520 w 7281118"/>
              <a:gd name="connsiteY19-2778" fmla="*/ 3354055 h 3491914"/>
              <a:gd name="connsiteX0-2779" fmla="*/ 853520 w 7281118"/>
              <a:gd name="connsiteY0-2780" fmla="*/ 3354055 h 3491914"/>
              <a:gd name="connsiteX1-2781" fmla="*/ 198200 w 7281118"/>
              <a:gd name="connsiteY1-2782" fmla="*/ 3491215 h 3491914"/>
              <a:gd name="connsiteX2-2783" fmla="*/ 80 w 7281118"/>
              <a:gd name="connsiteY2-2784" fmla="*/ 3384535 h 3491914"/>
              <a:gd name="connsiteX3-2785" fmla="*/ 213440 w 7281118"/>
              <a:gd name="connsiteY3-2786" fmla="*/ 3140695 h 3491914"/>
              <a:gd name="connsiteX4-2787" fmla="*/ 602060 w 7281118"/>
              <a:gd name="connsiteY4-2788" fmla="*/ 2858755 h 3491914"/>
              <a:gd name="connsiteX5-2789" fmla="*/ 739220 w 7281118"/>
              <a:gd name="connsiteY5-2790" fmla="*/ 2500615 h 3491914"/>
              <a:gd name="connsiteX6-2791" fmla="*/ 1036400 w 7281118"/>
              <a:gd name="connsiteY6-2792" fmla="*/ 2287255 h 3491914"/>
              <a:gd name="connsiteX7-2793" fmla="*/ 1592660 w 7281118"/>
              <a:gd name="connsiteY7-2794" fmla="*/ 2058655 h 3491914"/>
              <a:gd name="connsiteX8-2795" fmla="*/ 2918540 w 7281118"/>
              <a:gd name="connsiteY8-2796" fmla="*/ 1609075 h 3491914"/>
              <a:gd name="connsiteX9-2797" fmla="*/ 3886280 w 7281118"/>
              <a:gd name="connsiteY9-2798" fmla="*/ 1159495 h 3491914"/>
              <a:gd name="connsiteX10-2799" fmla="*/ 4953080 w 7281118"/>
              <a:gd name="connsiteY10-2800" fmla="*/ 702295 h 3491914"/>
              <a:gd name="connsiteX11-2801" fmla="*/ 5783660 w 7281118"/>
              <a:gd name="connsiteY11-2802" fmla="*/ 374635 h 3491914"/>
              <a:gd name="connsiteX12-2803" fmla="*/ 6225620 w 7281118"/>
              <a:gd name="connsiteY12-2804" fmla="*/ 206995 h 3491914"/>
              <a:gd name="connsiteX13-2805" fmla="*/ 6720920 w 7281118"/>
              <a:gd name="connsiteY13-2806" fmla="*/ 46975 h 3491914"/>
              <a:gd name="connsiteX14-2807" fmla="*/ 7170500 w 7281118"/>
              <a:gd name="connsiteY14-2808" fmla="*/ 8875 h 3491914"/>
              <a:gd name="connsiteX15-2809" fmla="*/ 7216220 w 7281118"/>
              <a:gd name="connsiteY15-2810" fmla="*/ 191755 h 3491914"/>
              <a:gd name="connsiteX16-2811" fmla="*/ 6111320 w 7281118"/>
              <a:gd name="connsiteY16-2812" fmla="*/ 930895 h 3491914"/>
              <a:gd name="connsiteX17-2813" fmla="*/ 4892120 w 7281118"/>
              <a:gd name="connsiteY17-2814" fmla="*/ 1593835 h 3491914"/>
              <a:gd name="connsiteX18-2815" fmla="*/ 2560400 w 7281118"/>
              <a:gd name="connsiteY18-2816" fmla="*/ 2706355 h 3491914"/>
              <a:gd name="connsiteX19-2817" fmla="*/ 853520 w 7281118"/>
              <a:gd name="connsiteY19-2818" fmla="*/ 3354055 h 3491914"/>
              <a:gd name="connsiteX0-2819" fmla="*/ 853520 w 7281118"/>
              <a:gd name="connsiteY0-2820" fmla="*/ 3354055 h 3491914"/>
              <a:gd name="connsiteX1-2821" fmla="*/ 198200 w 7281118"/>
              <a:gd name="connsiteY1-2822" fmla="*/ 3491215 h 3491914"/>
              <a:gd name="connsiteX2-2823" fmla="*/ 80 w 7281118"/>
              <a:gd name="connsiteY2-2824" fmla="*/ 3384535 h 3491914"/>
              <a:gd name="connsiteX3-2825" fmla="*/ 213440 w 7281118"/>
              <a:gd name="connsiteY3-2826" fmla="*/ 3140695 h 3491914"/>
              <a:gd name="connsiteX4-2827" fmla="*/ 640160 w 7281118"/>
              <a:gd name="connsiteY4-2828" fmla="*/ 2797795 h 3491914"/>
              <a:gd name="connsiteX5-2829" fmla="*/ 739220 w 7281118"/>
              <a:gd name="connsiteY5-2830" fmla="*/ 2500615 h 3491914"/>
              <a:gd name="connsiteX6-2831" fmla="*/ 1036400 w 7281118"/>
              <a:gd name="connsiteY6-2832" fmla="*/ 2287255 h 3491914"/>
              <a:gd name="connsiteX7-2833" fmla="*/ 1592660 w 7281118"/>
              <a:gd name="connsiteY7-2834" fmla="*/ 2058655 h 3491914"/>
              <a:gd name="connsiteX8-2835" fmla="*/ 2918540 w 7281118"/>
              <a:gd name="connsiteY8-2836" fmla="*/ 1609075 h 3491914"/>
              <a:gd name="connsiteX9-2837" fmla="*/ 3886280 w 7281118"/>
              <a:gd name="connsiteY9-2838" fmla="*/ 1159495 h 3491914"/>
              <a:gd name="connsiteX10-2839" fmla="*/ 4953080 w 7281118"/>
              <a:gd name="connsiteY10-2840" fmla="*/ 702295 h 3491914"/>
              <a:gd name="connsiteX11-2841" fmla="*/ 5783660 w 7281118"/>
              <a:gd name="connsiteY11-2842" fmla="*/ 374635 h 3491914"/>
              <a:gd name="connsiteX12-2843" fmla="*/ 6225620 w 7281118"/>
              <a:gd name="connsiteY12-2844" fmla="*/ 206995 h 3491914"/>
              <a:gd name="connsiteX13-2845" fmla="*/ 6720920 w 7281118"/>
              <a:gd name="connsiteY13-2846" fmla="*/ 46975 h 3491914"/>
              <a:gd name="connsiteX14-2847" fmla="*/ 7170500 w 7281118"/>
              <a:gd name="connsiteY14-2848" fmla="*/ 8875 h 3491914"/>
              <a:gd name="connsiteX15-2849" fmla="*/ 7216220 w 7281118"/>
              <a:gd name="connsiteY15-2850" fmla="*/ 191755 h 3491914"/>
              <a:gd name="connsiteX16-2851" fmla="*/ 6111320 w 7281118"/>
              <a:gd name="connsiteY16-2852" fmla="*/ 930895 h 3491914"/>
              <a:gd name="connsiteX17-2853" fmla="*/ 4892120 w 7281118"/>
              <a:gd name="connsiteY17-2854" fmla="*/ 1593835 h 3491914"/>
              <a:gd name="connsiteX18-2855" fmla="*/ 2560400 w 7281118"/>
              <a:gd name="connsiteY18-2856" fmla="*/ 2706355 h 3491914"/>
              <a:gd name="connsiteX19-2857" fmla="*/ 853520 w 7281118"/>
              <a:gd name="connsiteY19-2858" fmla="*/ 3354055 h 3491914"/>
              <a:gd name="connsiteX0-2859" fmla="*/ 853520 w 7281118"/>
              <a:gd name="connsiteY0-2860" fmla="*/ 3354055 h 3491914"/>
              <a:gd name="connsiteX1-2861" fmla="*/ 198200 w 7281118"/>
              <a:gd name="connsiteY1-2862" fmla="*/ 3491215 h 3491914"/>
              <a:gd name="connsiteX2-2863" fmla="*/ 80 w 7281118"/>
              <a:gd name="connsiteY2-2864" fmla="*/ 3384535 h 3491914"/>
              <a:gd name="connsiteX3-2865" fmla="*/ 213440 w 7281118"/>
              <a:gd name="connsiteY3-2866" fmla="*/ 3140695 h 3491914"/>
              <a:gd name="connsiteX4-2867" fmla="*/ 640160 w 7281118"/>
              <a:gd name="connsiteY4-2868" fmla="*/ 2797795 h 3491914"/>
              <a:gd name="connsiteX5-2869" fmla="*/ 754460 w 7281118"/>
              <a:gd name="connsiteY5-2870" fmla="*/ 2477755 h 3491914"/>
              <a:gd name="connsiteX6-2871" fmla="*/ 1036400 w 7281118"/>
              <a:gd name="connsiteY6-2872" fmla="*/ 2287255 h 3491914"/>
              <a:gd name="connsiteX7-2873" fmla="*/ 1592660 w 7281118"/>
              <a:gd name="connsiteY7-2874" fmla="*/ 2058655 h 3491914"/>
              <a:gd name="connsiteX8-2875" fmla="*/ 2918540 w 7281118"/>
              <a:gd name="connsiteY8-2876" fmla="*/ 1609075 h 3491914"/>
              <a:gd name="connsiteX9-2877" fmla="*/ 3886280 w 7281118"/>
              <a:gd name="connsiteY9-2878" fmla="*/ 1159495 h 3491914"/>
              <a:gd name="connsiteX10-2879" fmla="*/ 4953080 w 7281118"/>
              <a:gd name="connsiteY10-2880" fmla="*/ 702295 h 3491914"/>
              <a:gd name="connsiteX11-2881" fmla="*/ 5783660 w 7281118"/>
              <a:gd name="connsiteY11-2882" fmla="*/ 374635 h 3491914"/>
              <a:gd name="connsiteX12-2883" fmla="*/ 6225620 w 7281118"/>
              <a:gd name="connsiteY12-2884" fmla="*/ 206995 h 3491914"/>
              <a:gd name="connsiteX13-2885" fmla="*/ 6720920 w 7281118"/>
              <a:gd name="connsiteY13-2886" fmla="*/ 46975 h 3491914"/>
              <a:gd name="connsiteX14-2887" fmla="*/ 7170500 w 7281118"/>
              <a:gd name="connsiteY14-2888" fmla="*/ 8875 h 3491914"/>
              <a:gd name="connsiteX15-2889" fmla="*/ 7216220 w 7281118"/>
              <a:gd name="connsiteY15-2890" fmla="*/ 191755 h 3491914"/>
              <a:gd name="connsiteX16-2891" fmla="*/ 6111320 w 7281118"/>
              <a:gd name="connsiteY16-2892" fmla="*/ 930895 h 3491914"/>
              <a:gd name="connsiteX17-2893" fmla="*/ 4892120 w 7281118"/>
              <a:gd name="connsiteY17-2894" fmla="*/ 1593835 h 3491914"/>
              <a:gd name="connsiteX18-2895" fmla="*/ 2560400 w 7281118"/>
              <a:gd name="connsiteY18-2896" fmla="*/ 2706355 h 3491914"/>
              <a:gd name="connsiteX19-2897" fmla="*/ 853520 w 7281118"/>
              <a:gd name="connsiteY19-2898" fmla="*/ 3354055 h 3491914"/>
              <a:gd name="connsiteX0-2899" fmla="*/ 853520 w 7281118"/>
              <a:gd name="connsiteY0-2900" fmla="*/ 3354055 h 3491914"/>
              <a:gd name="connsiteX1-2901" fmla="*/ 198200 w 7281118"/>
              <a:gd name="connsiteY1-2902" fmla="*/ 3491215 h 3491914"/>
              <a:gd name="connsiteX2-2903" fmla="*/ 80 w 7281118"/>
              <a:gd name="connsiteY2-2904" fmla="*/ 3384535 h 3491914"/>
              <a:gd name="connsiteX3-2905" fmla="*/ 213440 w 7281118"/>
              <a:gd name="connsiteY3-2906" fmla="*/ 3140695 h 3491914"/>
              <a:gd name="connsiteX4-2907" fmla="*/ 640160 w 7281118"/>
              <a:gd name="connsiteY4-2908" fmla="*/ 2797795 h 3491914"/>
              <a:gd name="connsiteX5-2909" fmla="*/ 754460 w 7281118"/>
              <a:gd name="connsiteY5-2910" fmla="*/ 2477755 h 3491914"/>
              <a:gd name="connsiteX6-2911" fmla="*/ 1044020 w 7281118"/>
              <a:gd name="connsiteY6-2912" fmla="*/ 2264395 h 3491914"/>
              <a:gd name="connsiteX7-2913" fmla="*/ 1592660 w 7281118"/>
              <a:gd name="connsiteY7-2914" fmla="*/ 2058655 h 3491914"/>
              <a:gd name="connsiteX8-2915" fmla="*/ 2918540 w 7281118"/>
              <a:gd name="connsiteY8-2916" fmla="*/ 1609075 h 3491914"/>
              <a:gd name="connsiteX9-2917" fmla="*/ 3886280 w 7281118"/>
              <a:gd name="connsiteY9-2918" fmla="*/ 1159495 h 3491914"/>
              <a:gd name="connsiteX10-2919" fmla="*/ 4953080 w 7281118"/>
              <a:gd name="connsiteY10-2920" fmla="*/ 702295 h 3491914"/>
              <a:gd name="connsiteX11-2921" fmla="*/ 5783660 w 7281118"/>
              <a:gd name="connsiteY11-2922" fmla="*/ 374635 h 3491914"/>
              <a:gd name="connsiteX12-2923" fmla="*/ 6225620 w 7281118"/>
              <a:gd name="connsiteY12-2924" fmla="*/ 206995 h 3491914"/>
              <a:gd name="connsiteX13-2925" fmla="*/ 6720920 w 7281118"/>
              <a:gd name="connsiteY13-2926" fmla="*/ 46975 h 3491914"/>
              <a:gd name="connsiteX14-2927" fmla="*/ 7170500 w 7281118"/>
              <a:gd name="connsiteY14-2928" fmla="*/ 8875 h 3491914"/>
              <a:gd name="connsiteX15-2929" fmla="*/ 7216220 w 7281118"/>
              <a:gd name="connsiteY15-2930" fmla="*/ 191755 h 3491914"/>
              <a:gd name="connsiteX16-2931" fmla="*/ 6111320 w 7281118"/>
              <a:gd name="connsiteY16-2932" fmla="*/ 930895 h 3491914"/>
              <a:gd name="connsiteX17-2933" fmla="*/ 4892120 w 7281118"/>
              <a:gd name="connsiteY17-2934" fmla="*/ 1593835 h 3491914"/>
              <a:gd name="connsiteX18-2935" fmla="*/ 2560400 w 7281118"/>
              <a:gd name="connsiteY18-2936" fmla="*/ 2706355 h 3491914"/>
              <a:gd name="connsiteX19-2937" fmla="*/ 853520 w 7281118"/>
              <a:gd name="connsiteY19-2938" fmla="*/ 3354055 h 3491914"/>
              <a:gd name="connsiteX0-2939" fmla="*/ 853520 w 7281118"/>
              <a:gd name="connsiteY0-2940" fmla="*/ 3354055 h 3491914"/>
              <a:gd name="connsiteX1-2941" fmla="*/ 198200 w 7281118"/>
              <a:gd name="connsiteY1-2942" fmla="*/ 3491215 h 3491914"/>
              <a:gd name="connsiteX2-2943" fmla="*/ 80 w 7281118"/>
              <a:gd name="connsiteY2-2944" fmla="*/ 3384535 h 3491914"/>
              <a:gd name="connsiteX3-2945" fmla="*/ 213440 w 7281118"/>
              <a:gd name="connsiteY3-2946" fmla="*/ 3140695 h 3491914"/>
              <a:gd name="connsiteX4-2947" fmla="*/ 434419 w 7281118"/>
              <a:gd name="connsiteY4-2948" fmla="*/ 2950194 h 3491914"/>
              <a:gd name="connsiteX5-2949" fmla="*/ 640160 w 7281118"/>
              <a:gd name="connsiteY5-2950" fmla="*/ 2797795 h 3491914"/>
              <a:gd name="connsiteX6-2951" fmla="*/ 754460 w 7281118"/>
              <a:gd name="connsiteY6-2952" fmla="*/ 2477755 h 3491914"/>
              <a:gd name="connsiteX7-2953" fmla="*/ 1044020 w 7281118"/>
              <a:gd name="connsiteY7-2954" fmla="*/ 2264395 h 3491914"/>
              <a:gd name="connsiteX8-2955" fmla="*/ 1592660 w 7281118"/>
              <a:gd name="connsiteY8-2956" fmla="*/ 2058655 h 3491914"/>
              <a:gd name="connsiteX9-2957" fmla="*/ 2918540 w 7281118"/>
              <a:gd name="connsiteY9-2958" fmla="*/ 1609075 h 3491914"/>
              <a:gd name="connsiteX10-2959" fmla="*/ 3886280 w 7281118"/>
              <a:gd name="connsiteY10-2960" fmla="*/ 1159495 h 3491914"/>
              <a:gd name="connsiteX11-2961" fmla="*/ 4953080 w 7281118"/>
              <a:gd name="connsiteY11-2962" fmla="*/ 702295 h 3491914"/>
              <a:gd name="connsiteX12-2963" fmla="*/ 5783660 w 7281118"/>
              <a:gd name="connsiteY12-2964" fmla="*/ 374635 h 3491914"/>
              <a:gd name="connsiteX13-2965" fmla="*/ 6225620 w 7281118"/>
              <a:gd name="connsiteY13-2966" fmla="*/ 206995 h 3491914"/>
              <a:gd name="connsiteX14-2967" fmla="*/ 6720920 w 7281118"/>
              <a:gd name="connsiteY14-2968" fmla="*/ 46975 h 3491914"/>
              <a:gd name="connsiteX15-2969" fmla="*/ 7170500 w 7281118"/>
              <a:gd name="connsiteY15-2970" fmla="*/ 8875 h 3491914"/>
              <a:gd name="connsiteX16-2971" fmla="*/ 7216220 w 7281118"/>
              <a:gd name="connsiteY16-2972" fmla="*/ 191755 h 3491914"/>
              <a:gd name="connsiteX17-2973" fmla="*/ 6111320 w 7281118"/>
              <a:gd name="connsiteY17-2974" fmla="*/ 930895 h 3491914"/>
              <a:gd name="connsiteX18-2975" fmla="*/ 4892120 w 7281118"/>
              <a:gd name="connsiteY18-2976" fmla="*/ 1593835 h 3491914"/>
              <a:gd name="connsiteX19-2977" fmla="*/ 2560400 w 7281118"/>
              <a:gd name="connsiteY19-2978" fmla="*/ 2706355 h 3491914"/>
              <a:gd name="connsiteX20-2979" fmla="*/ 853520 w 7281118"/>
              <a:gd name="connsiteY20-2980" fmla="*/ 3354055 h 3491914"/>
              <a:gd name="connsiteX0-2981" fmla="*/ 853520 w 7281118"/>
              <a:gd name="connsiteY0-2982" fmla="*/ 3354055 h 3491914"/>
              <a:gd name="connsiteX1-2983" fmla="*/ 198200 w 7281118"/>
              <a:gd name="connsiteY1-2984" fmla="*/ 3491215 h 3491914"/>
              <a:gd name="connsiteX2-2985" fmla="*/ 80 w 7281118"/>
              <a:gd name="connsiteY2-2986" fmla="*/ 3384535 h 3491914"/>
              <a:gd name="connsiteX3-2987" fmla="*/ 213440 w 7281118"/>
              <a:gd name="connsiteY3-2988" fmla="*/ 3140695 h 3491914"/>
              <a:gd name="connsiteX4-2989" fmla="*/ 434419 w 7281118"/>
              <a:gd name="connsiteY4-2990" fmla="*/ 2950194 h 3491914"/>
              <a:gd name="connsiteX5-2991" fmla="*/ 663020 w 7281118"/>
              <a:gd name="connsiteY5-2992" fmla="*/ 2752075 h 3491914"/>
              <a:gd name="connsiteX6-2993" fmla="*/ 754460 w 7281118"/>
              <a:gd name="connsiteY6-2994" fmla="*/ 2477755 h 3491914"/>
              <a:gd name="connsiteX7-2995" fmla="*/ 1044020 w 7281118"/>
              <a:gd name="connsiteY7-2996" fmla="*/ 2264395 h 3491914"/>
              <a:gd name="connsiteX8-2997" fmla="*/ 1592660 w 7281118"/>
              <a:gd name="connsiteY8-2998" fmla="*/ 2058655 h 3491914"/>
              <a:gd name="connsiteX9-2999" fmla="*/ 2918540 w 7281118"/>
              <a:gd name="connsiteY9-3000" fmla="*/ 1609075 h 3491914"/>
              <a:gd name="connsiteX10-3001" fmla="*/ 3886280 w 7281118"/>
              <a:gd name="connsiteY10-3002" fmla="*/ 1159495 h 3491914"/>
              <a:gd name="connsiteX11-3003" fmla="*/ 4953080 w 7281118"/>
              <a:gd name="connsiteY11-3004" fmla="*/ 702295 h 3491914"/>
              <a:gd name="connsiteX12-3005" fmla="*/ 5783660 w 7281118"/>
              <a:gd name="connsiteY12-3006" fmla="*/ 374635 h 3491914"/>
              <a:gd name="connsiteX13-3007" fmla="*/ 6225620 w 7281118"/>
              <a:gd name="connsiteY13-3008" fmla="*/ 206995 h 3491914"/>
              <a:gd name="connsiteX14-3009" fmla="*/ 6720920 w 7281118"/>
              <a:gd name="connsiteY14-3010" fmla="*/ 46975 h 3491914"/>
              <a:gd name="connsiteX15-3011" fmla="*/ 7170500 w 7281118"/>
              <a:gd name="connsiteY15-3012" fmla="*/ 8875 h 3491914"/>
              <a:gd name="connsiteX16-3013" fmla="*/ 7216220 w 7281118"/>
              <a:gd name="connsiteY16-3014" fmla="*/ 191755 h 3491914"/>
              <a:gd name="connsiteX17-3015" fmla="*/ 6111320 w 7281118"/>
              <a:gd name="connsiteY17-3016" fmla="*/ 930895 h 3491914"/>
              <a:gd name="connsiteX18-3017" fmla="*/ 4892120 w 7281118"/>
              <a:gd name="connsiteY18-3018" fmla="*/ 1593835 h 3491914"/>
              <a:gd name="connsiteX19-3019" fmla="*/ 2560400 w 7281118"/>
              <a:gd name="connsiteY19-3020" fmla="*/ 2706355 h 3491914"/>
              <a:gd name="connsiteX20-3021" fmla="*/ 853520 w 7281118"/>
              <a:gd name="connsiteY20-3022" fmla="*/ 3354055 h 3491914"/>
              <a:gd name="connsiteX0-3023" fmla="*/ 853451 w 7281049"/>
              <a:gd name="connsiteY0-3024" fmla="*/ 3354055 h 3491957"/>
              <a:gd name="connsiteX1-3025" fmla="*/ 198131 w 7281049"/>
              <a:gd name="connsiteY1-3026" fmla="*/ 3491215 h 3491957"/>
              <a:gd name="connsiteX2-3027" fmla="*/ 11 w 7281049"/>
              <a:gd name="connsiteY2-3028" fmla="*/ 3384535 h 3491957"/>
              <a:gd name="connsiteX3-3029" fmla="*/ 190511 w 7281049"/>
              <a:gd name="connsiteY3-3030" fmla="*/ 3117835 h 3491957"/>
              <a:gd name="connsiteX4-3031" fmla="*/ 434350 w 7281049"/>
              <a:gd name="connsiteY4-3032" fmla="*/ 2950194 h 3491957"/>
              <a:gd name="connsiteX5-3033" fmla="*/ 662951 w 7281049"/>
              <a:gd name="connsiteY5-3034" fmla="*/ 2752075 h 3491957"/>
              <a:gd name="connsiteX6-3035" fmla="*/ 754391 w 7281049"/>
              <a:gd name="connsiteY6-3036" fmla="*/ 2477755 h 3491957"/>
              <a:gd name="connsiteX7-3037" fmla="*/ 1043951 w 7281049"/>
              <a:gd name="connsiteY7-3038" fmla="*/ 2264395 h 3491957"/>
              <a:gd name="connsiteX8-3039" fmla="*/ 1592591 w 7281049"/>
              <a:gd name="connsiteY8-3040" fmla="*/ 2058655 h 3491957"/>
              <a:gd name="connsiteX9-3041" fmla="*/ 2918471 w 7281049"/>
              <a:gd name="connsiteY9-3042" fmla="*/ 1609075 h 3491957"/>
              <a:gd name="connsiteX10-3043" fmla="*/ 3886211 w 7281049"/>
              <a:gd name="connsiteY10-3044" fmla="*/ 1159495 h 3491957"/>
              <a:gd name="connsiteX11-3045" fmla="*/ 4953011 w 7281049"/>
              <a:gd name="connsiteY11-3046" fmla="*/ 702295 h 3491957"/>
              <a:gd name="connsiteX12-3047" fmla="*/ 5783591 w 7281049"/>
              <a:gd name="connsiteY12-3048" fmla="*/ 374635 h 3491957"/>
              <a:gd name="connsiteX13-3049" fmla="*/ 6225551 w 7281049"/>
              <a:gd name="connsiteY13-3050" fmla="*/ 206995 h 3491957"/>
              <a:gd name="connsiteX14-3051" fmla="*/ 6720851 w 7281049"/>
              <a:gd name="connsiteY14-3052" fmla="*/ 46975 h 3491957"/>
              <a:gd name="connsiteX15-3053" fmla="*/ 7170431 w 7281049"/>
              <a:gd name="connsiteY15-3054" fmla="*/ 8875 h 3491957"/>
              <a:gd name="connsiteX16-3055" fmla="*/ 7216151 w 7281049"/>
              <a:gd name="connsiteY16-3056" fmla="*/ 191755 h 3491957"/>
              <a:gd name="connsiteX17-3057" fmla="*/ 6111251 w 7281049"/>
              <a:gd name="connsiteY17-3058" fmla="*/ 930895 h 3491957"/>
              <a:gd name="connsiteX18-3059" fmla="*/ 4892051 w 7281049"/>
              <a:gd name="connsiteY18-3060" fmla="*/ 1593835 h 3491957"/>
              <a:gd name="connsiteX19-3061" fmla="*/ 2560331 w 7281049"/>
              <a:gd name="connsiteY19-3062" fmla="*/ 2706355 h 3491957"/>
              <a:gd name="connsiteX20-3063" fmla="*/ 853451 w 7281049"/>
              <a:gd name="connsiteY20-3064" fmla="*/ 3354055 h 3491957"/>
              <a:gd name="connsiteX0-3065" fmla="*/ 853745 w 7281343"/>
              <a:gd name="connsiteY0-3066" fmla="*/ 3354055 h 3491942"/>
              <a:gd name="connsiteX1-3067" fmla="*/ 198425 w 7281343"/>
              <a:gd name="connsiteY1-3068" fmla="*/ 3491215 h 3491942"/>
              <a:gd name="connsiteX2-3069" fmla="*/ 305 w 7281343"/>
              <a:gd name="connsiteY2-3070" fmla="*/ 3384535 h 3491942"/>
              <a:gd name="connsiteX3-3071" fmla="*/ 160325 w 7281343"/>
              <a:gd name="connsiteY3-3072" fmla="*/ 3125455 h 3491942"/>
              <a:gd name="connsiteX4-3073" fmla="*/ 434644 w 7281343"/>
              <a:gd name="connsiteY4-3074" fmla="*/ 2950194 h 3491942"/>
              <a:gd name="connsiteX5-3075" fmla="*/ 663245 w 7281343"/>
              <a:gd name="connsiteY5-3076" fmla="*/ 2752075 h 3491942"/>
              <a:gd name="connsiteX6-3077" fmla="*/ 754685 w 7281343"/>
              <a:gd name="connsiteY6-3078" fmla="*/ 2477755 h 3491942"/>
              <a:gd name="connsiteX7-3079" fmla="*/ 1044245 w 7281343"/>
              <a:gd name="connsiteY7-3080" fmla="*/ 2264395 h 3491942"/>
              <a:gd name="connsiteX8-3081" fmla="*/ 1592885 w 7281343"/>
              <a:gd name="connsiteY8-3082" fmla="*/ 2058655 h 3491942"/>
              <a:gd name="connsiteX9-3083" fmla="*/ 2918765 w 7281343"/>
              <a:gd name="connsiteY9-3084" fmla="*/ 1609075 h 3491942"/>
              <a:gd name="connsiteX10-3085" fmla="*/ 3886505 w 7281343"/>
              <a:gd name="connsiteY10-3086" fmla="*/ 1159495 h 3491942"/>
              <a:gd name="connsiteX11-3087" fmla="*/ 4953305 w 7281343"/>
              <a:gd name="connsiteY11-3088" fmla="*/ 702295 h 3491942"/>
              <a:gd name="connsiteX12-3089" fmla="*/ 5783885 w 7281343"/>
              <a:gd name="connsiteY12-3090" fmla="*/ 374635 h 3491942"/>
              <a:gd name="connsiteX13-3091" fmla="*/ 6225845 w 7281343"/>
              <a:gd name="connsiteY13-3092" fmla="*/ 206995 h 3491942"/>
              <a:gd name="connsiteX14-3093" fmla="*/ 6721145 w 7281343"/>
              <a:gd name="connsiteY14-3094" fmla="*/ 46975 h 3491942"/>
              <a:gd name="connsiteX15-3095" fmla="*/ 7170725 w 7281343"/>
              <a:gd name="connsiteY15-3096" fmla="*/ 8875 h 3491942"/>
              <a:gd name="connsiteX16-3097" fmla="*/ 7216445 w 7281343"/>
              <a:gd name="connsiteY16-3098" fmla="*/ 191755 h 3491942"/>
              <a:gd name="connsiteX17-3099" fmla="*/ 6111545 w 7281343"/>
              <a:gd name="connsiteY17-3100" fmla="*/ 930895 h 3491942"/>
              <a:gd name="connsiteX18-3101" fmla="*/ 4892345 w 7281343"/>
              <a:gd name="connsiteY18-3102" fmla="*/ 1593835 h 3491942"/>
              <a:gd name="connsiteX19-3103" fmla="*/ 2560625 w 7281343"/>
              <a:gd name="connsiteY19-3104" fmla="*/ 2706355 h 3491942"/>
              <a:gd name="connsiteX20-3105" fmla="*/ 853745 w 7281343"/>
              <a:gd name="connsiteY20-3106" fmla="*/ 3354055 h 3491942"/>
              <a:gd name="connsiteX0-3107" fmla="*/ 853745 w 7281343"/>
              <a:gd name="connsiteY0-3108" fmla="*/ 3354055 h 3491942"/>
              <a:gd name="connsiteX1-3109" fmla="*/ 198425 w 7281343"/>
              <a:gd name="connsiteY1-3110" fmla="*/ 3491215 h 3491942"/>
              <a:gd name="connsiteX2-3111" fmla="*/ 305 w 7281343"/>
              <a:gd name="connsiteY2-3112" fmla="*/ 3384535 h 3491942"/>
              <a:gd name="connsiteX3-3113" fmla="*/ 160325 w 7281343"/>
              <a:gd name="connsiteY3-3114" fmla="*/ 3125455 h 3491942"/>
              <a:gd name="connsiteX4-3115" fmla="*/ 434644 w 7281343"/>
              <a:gd name="connsiteY4-3116" fmla="*/ 2950194 h 3491942"/>
              <a:gd name="connsiteX5-3117" fmla="*/ 663245 w 7281343"/>
              <a:gd name="connsiteY5-3118" fmla="*/ 2752075 h 3491942"/>
              <a:gd name="connsiteX6-3119" fmla="*/ 777545 w 7281343"/>
              <a:gd name="connsiteY6-3120" fmla="*/ 2439655 h 3491942"/>
              <a:gd name="connsiteX7-3121" fmla="*/ 1044245 w 7281343"/>
              <a:gd name="connsiteY7-3122" fmla="*/ 2264395 h 3491942"/>
              <a:gd name="connsiteX8-3123" fmla="*/ 1592885 w 7281343"/>
              <a:gd name="connsiteY8-3124" fmla="*/ 2058655 h 3491942"/>
              <a:gd name="connsiteX9-3125" fmla="*/ 2918765 w 7281343"/>
              <a:gd name="connsiteY9-3126" fmla="*/ 1609075 h 3491942"/>
              <a:gd name="connsiteX10-3127" fmla="*/ 3886505 w 7281343"/>
              <a:gd name="connsiteY10-3128" fmla="*/ 1159495 h 3491942"/>
              <a:gd name="connsiteX11-3129" fmla="*/ 4953305 w 7281343"/>
              <a:gd name="connsiteY11-3130" fmla="*/ 702295 h 3491942"/>
              <a:gd name="connsiteX12-3131" fmla="*/ 5783885 w 7281343"/>
              <a:gd name="connsiteY12-3132" fmla="*/ 374635 h 3491942"/>
              <a:gd name="connsiteX13-3133" fmla="*/ 6225845 w 7281343"/>
              <a:gd name="connsiteY13-3134" fmla="*/ 206995 h 3491942"/>
              <a:gd name="connsiteX14-3135" fmla="*/ 6721145 w 7281343"/>
              <a:gd name="connsiteY14-3136" fmla="*/ 46975 h 3491942"/>
              <a:gd name="connsiteX15-3137" fmla="*/ 7170725 w 7281343"/>
              <a:gd name="connsiteY15-3138" fmla="*/ 8875 h 3491942"/>
              <a:gd name="connsiteX16-3139" fmla="*/ 7216445 w 7281343"/>
              <a:gd name="connsiteY16-3140" fmla="*/ 191755 h 3491942"/>
              <a:gd name="connsiteX17-3141" fmla="*/ 6111545 w 7281343"/>
              <a:gd name="connsiteY17-3142" fmla="*/ 930895 h 3491942"/>
              <a:gd name="connsiteX18-3143" fmla="*/ 4892345 w 7281343"/>
              <a:gd name="connsiteY18-3144" fmla="*/ 1593835 h 3491942"/>
              <a:gd name="connsiteX19-3145" fmla="*/ 2560625 w 7281343"/>
              <a:gd name="connsiteY19-3146" fmla="*/ 2706355 h 3491942"/>
              <a:gd name="connsiteX20-3147" fmla="*/ 853745 w 7281343"/>
              <a:gd name="connsiteY20-3148" fmla="*/ 3354055 h 3491942"/>
              <a:gd name="connsiteX0-3149" fmla="*/ 853753 w 7281351"/>
              <a:gd name="connsiteY0-3150" fmla="*/ 3354055 h 3491942"/>
              <a:gd name="connsiteX1-3151" fmla="*/ 198433 w 7281351"/>
              <a:gd name="connsiteY1-3152" fmla="*/ 3491215 h 3491942"/>
              <a:gd name="connsiteX2-3153" fmla="*/ 313 w 7281351"/>
              <a:gd name="connsiteY2-3154" fmla="*/ 3384535 h 3491942"/>
              <a:gd name="connsiteX3-3155" fmla="*/ 160333 w 7281351"/>
              <a:gd name="connsiteY3-3156" fmla="*/ 3125455 h 3491942"/>
              <a:gd name="connsiteX4-3157" fmla="*/ 449892 w 7281351"/>
              <a:gd name="connsiteY4-3158" fmla="*/ 2904474 h 3491942"/>
              <a:gd name="connsiteX5-3159" fmla="*/ 663253 w 7281351"/>
              <a:gd name="connsiteY5-3160" fmla="*/ 2752075 h 3491942"/>
              <a:gd name="connsiteX6-3161" fmla="*/ 777553 w 7281351"/>
              <a:gd name="connsiteY6-3162" fmla="*/ 2439655 h 3491942"/>
              <a:gd name="connsiteX7-3163" fmla="*/ 1044253 w 7281351"/>
              <a:gd name="connsiteY7-3164" fmla="*/ 2264395 h 3491942"/>
              <a:gd name="connsiteX8-3165" fmla="*/ 1592893 w 7281351"/>
              <a:gd name="connsiteY8-3166" fmla="*/ 2058655 h 3491942"/>
              <a:gd name="connsiteX9-3167" fmla="*/ 2918773 w 7281351"/>
              <a:gd name="connsiteY9-3168" fmla="*/ 1609075 h 3491942"/>
              <a:gd name="connsiteX10-3169" fmla="*/ 3886513 w 7281351"/>
              <a:gd name="connsiteY10-3170" fmla="*/ 1159495 h 3491942"/>
              <a:gd name="connsiteX11-3171" fmla="*/ 4953313 w 7281351"/>
              <a:gd name="connsiteY11-3172" fmla="*/ 702295 h 3491942"/>
              <a:gd name="connsiteX12-3173" fmla="*/ 5783893 w 7281351"/>
              <a:gd name="connsiteY12-3174" fmla="*/ 374635 h 3491942"/>
              <a:gd name="connsiteX13-3175" fmla="*/ 6225853 w 7281351"/>
              <a:gd name="connsiteY13-3176" fmla="*/ 206995 h 3491942"/>
              <a:gd name="connsiteX14-3177" fmla="*/ 6721153 w 7281351"/>
              <a:gd name="connsiteY14-3178" fmla="*/ 46975 h 3491942"/>
              <a:gd name="connsiteX15-3179" fmla="*/ 7170733 w 7281351"/>
              <a:gd name="connsiteY15-3180" fmla="*/ 8875 h 3491942"/>
              <a:gd name="connsiteX16-3181" fmla="*/ 7216453 w 7281351"/>
              <a:gd name="connsiteY16-3182" fmla="*/ 191755 h 3491942"/>
              <a:gd name="connsiteX17-3183" fmla="*/ 6111553 w 7281351"/>
              <a:gd name="connsiteY17-3184" fmla="*/ 930895 h 3491942"/>
              <a:gd name="connsiteX18-3185" fmla="*/ 4892353 w 7281351"/>
              <a:gd name="connsiteY18-3186" fmla="*/ 1593835 h 3491942"/>
              <a:gd name="connsiteX19-3187" fmla="*/ 2560633 w 7281351"/>
              <a:gd name="connsiteY19-3188" fmla="*/ 2706355 h 3491942"/>
              <a:gd name="connsiteX20-3189" fmla="*/ 853753 w 7281351"/>
              <a:gd name="connsiteY20-3190" fmla="*/ 3354055 h 3491942"/>
              <a:gd name="connsiteX0-3191" fmla="*/ 857089 w 7284687"/>
              <a:gd name="connsiteY0-3192" fmla="*/ 3354055 h 3491863"/>
              <a:gd name="connsiteX1-3193" fmla="*/ 201769 w 7284687"/>
              <a:gd name="connsiteY1-3194" fmla="*/ 3491215 h 3491863"/>
              <a:gd name="connsiteX2-3195" fmla="*/ 3649 w 7284687"/>
              <a:gd name="connsiteY2-3196" fmla="*/ 3384535 h 3491863"/>
              <a:gd name="connsiteX3-3197" fmla="*/ 102709 w 7284687"/>
              <a:gd name="connsiteY3-3198" fmla="*/ 3171175 h 3491863"/>
              <a:gd name="connsiteX4-3199" fmla="*/ 453228 w 7284687"/>
              <a:gd name="connsiteY4-3200" fmla="*/ 2904474 h 3491863"/>
              <a:gd name="connsiteX5-3201" fmla="*/ 666589 w 7284687"/>
              <a:gd name="connsiteY5-3202" fmla="*/ 2752075 h 3491863"/>
              <a:gd name="connsiteX6-3203" fmla="*/ 780889 w 7284687"/>
              <a:gd name="connsiteY6-3204" fmla="*/ 2439655 h 3491863"/>
              <a:gd name="connsiteX7-3205" fmla="*/ 1047589 w 7284687"/>
              <a:gd name="connsiteY7-3206" fmla="*/ 2264395 h 3491863"/>
              <a:gd name="connsiteX8-3207" fmla="*/ 1596229 w 7284687"/>
              <a:gd name="connsiteY8-3208" fmla="*/ 2058655 h 3491863"/>
              <a:gd name="connsiteX9-3209" fmla="*/ 2922109 w 7284687"/>
              <a:gd name="connsiteY9-3210" fmla="*/ 1609075 h 3491863"/>
              <a:gd name="connsiteX10-3211" fmla="*/ 3889849 w 7284687"/>
              <a:gd name="connsiteY10-3212" fmla="*/ 1159495 h 3491863"/>
              <a:gd name="connsiteX11-3213" fmla="*/ 4956649 w 7284687"/>
              <a:gd name="connsiteY11-3214" fmla="*/ 702295 h 3491863"/>
              <a:gd name="connsiteX12-3215" fmla="*/ 5787229 w 7284687"/>
              <a:gd name="connsiteY12-3216" fmla="*/ 374635 h 3491863"/>
              <a:gd name="connsiteX13-3217" fmla="*/ 6229189 w 7284687"/>
              <a:gd name="connsiteY13-3218" fmla="*/ 206995 h 3491863"/>
              <a:gd name="connsiteX14-3219" fmla="*/ 6724489 w 7284687"/>
              <a:gd name="connsiteY14-3220" fmla="*/ 46975 h 3491863"/>
              <a:gd name="connsiteX15-3221" fmla="*/ 7174069 w 7284687"/>
              <a:gd name="connsiteY15-3222" fmla="*/ 8875 h 3491863"/>
              <a:gd name="connsiteX16-3223" fmla="*/ 7219789 w 7284687"/>
              <a:gd name="connsiteY16-3224" fmla="*/ 191755 h 3491863"/>
              <a:gd name="connsiteX17-3225" fmla="*/ 6114889 w 7284687"/>
              <a:gd name="connsiteY17-3226" fmla="*/ 930895 h 3491863"/>
              <a:gd name="connsiteX18-3227" fmla="*/ 4895689 w 7284687"/>
              <a:gd name="connsiteY18-3228" fmla="*/ 1593835 h 3491863"/>
              <a:gd name="connsiteX19-3229" fmla="*/ 2563969 w 7284687"/>
              <a:gd name="connsiteY19-3230" fmla="*/ 2706355 h 3491863"/>
              <a:gd name="connsiteX20-3231" fmla="*/ 857089 w 7284687"/>
              <a:gd name="connsiteY20-3232" fmla="*/ 3354055 h 3491863"/>
              <a:gd name="connsiteX0-3233" fmla="*/ 871686 w 7299284"/>
              <a:gd name="connsiteY0-3234" fmla="*/ 3354055 h 3491745"/>
              <a:gd name="connsiteX1-3235" fmla="*/ 216366 w 7299284"/>
              <a:gd name="connsiteY1-3236" fmla="*/ 3491215 h 3491745"/>
              <a:gd name="connsiteX2-3237" fmla="*/ 3006 w 7299284"/>
              <a:gd name="connsiteY2-3238" fmla="*/ 3369295 h 3491745"/>
              <a:gd name="connsiteX3-3239" fmla="*/ 117306 w 7299284"/>
              <a:gd name="connsiteY3-3240" fmla="*/ 3171175 h 3491745"/>
              <a:gd name="connsiteX4-3241" fmla="*/ 467825 w 7299284"/>
              <a:gd name="connsiteY4-3242" fmla="*/ 2904474 h 3491745"/>
              <a:gd name="connsiteX5-3243" fmla="*/ 681186 w 7299284"/>
              <a:gd name="connsiteY5-3244" fmla="*/ 2752075 h 3491745"/>
              <a:gd name="connsiteX6-3245" fmla="*/ 795486 w 7299284"/>
              <a:gd name="connsiteY6-3246" fmla="*/ 2439655 h 3491745"/>
              <a:gd name="connsiteX7-3247" fmla="*/ 1062186 w 7299284"/>
              <a:gd name="connsiteY7-3248" fmla="*/ 2264395 h 3491745"/>
              <a:gd name="connsiteX8-3249" fmla="*/ 1610826 w 7299284"/>
              <a:gd name="connsiteY8-3250" fmla="*/ 2058655 h 3491745"/>
              <a:gd name="connsiteX9-3251" fmla="*/ 2936706 w 7299284"/>
              <a:gd name="connsiteY9-3252" fmla="*/ 1609075 h 3491745"/>
              <a:gd name="connsiteX10-3253" fmla="*/ 3904446 w 7299284"/>
              <a:gd name="connsiteY10-3254" fmla="*/ 1159495 h 3491745"/>
              <a:gd name="connsiteX11-3255" fmla="*/ 4971246 w 7299284"/>
              <a:gd name="connsiteY11-3256" fmla="*/ 702295 h 3491745"/>
              <a:gd name="connsiteX12-3257" fmla="*/ 5801826 w 7299284"/>
              <a:gd name="connsiteY12-3258" fmla="*/ 374635 h 3491745"/>
              <a:gd name="connsiteX13-3259" fmla="*/ 6243786 w 7299284"/>
              <a:gd name="connsiteY13-3260" fmla="*/ 206995 h 3491745"/>
              <a:gd name="connsiteX14-3261" fmla="*/ 6739086 w 7299284"/>
              <a:gd name="connsiteY14-3262" fmla="*/ 46975 h 3491745"/>
              <a:gd name="connsiteX15-3263" fmla="*/ 7188666 w 7299284"/>
              <a:gd name="connsiteY15-3264" fmla="*/ 8875 h 3491745"/>
              <a:gd name="connsiteX16-3265" fmla="*/ 7234386 w 7299284"/>
              <a:gd name="connsiteY16-3266" fmla="*/ 191755 h 3491745"/>
              <a:gd name="connsiteX17-3267" fmla="*/ 6129486 w 7299284"/>
              <a:gd name="connsiteY17-3268" fmla="*/ 930895 h 3491745"/>
              <a:gd name="connsiteX18-3269" fmla="*/ 4910286 w 7299284"/>
              <a:gd name="connsiteY18-3270" fmla="*/ 1593835 h 3491745"/>
              <a:gd name="connsiteX19-3271" fmla="*/ 2578566 w 7299284"/>
              <a:gd name="connsiteY19-3272" fmla="*/ 2706355 h 3491745"/>
              <a:gd name="connsiteX20-3273" fmla="*/ 871686 w 7299284"/>
              <a:gd name="connsiteY20-3274" fmla="*/ 3354055 h 3491745"/>
              <a:gd name="connsiteX0-3275" fmla="*/ 872816 w 7300414"/>
              <a:gd name="connsiteY0-3276" fmla="*/ 3354055 h 3440193"/>
              <a:gd name="connsiteX1-3277" fmla="*/ 240356 w 7300414"/>
              <a:gd name="connsiteY1-3278" fmla="*/ 3437875 h 3440193"/>
              <a:gd name="connsiteX2-3279" fmla="*/ 4136 w 7300414"/>
              <a:gd name="connsiteY2-3280" fmla="*/ 3369295 h 3440193"/>
              <a:gd name="connsiteX3-3281" fmla="*/ 118436 w 7300414"/>
              <a:gd name="connsiteY3-3282" fmla="*/ 3171175 h 3440193"/>
              <a:gd name="connsiteX4-3283" fmla="*/ 468955 w 7300414"/>
              <a:gd name="connsiteY4-3284" fmla="*/ 2904474 h 3440193"/>
              <a:gd name="connsiteX5-3285" fmla="*/ 682316 w 7300414"/>
              <a:gd name="connsiteY5-3286" fmla="*/ 2752075 h 3440193"/>
              <a:gd name="connsiteX6-3287" fmla="*/ 796616 w 7300414"/>
              <a:gd name="connsiteY6-3288" fmla="*/ 2439655 h 3440193"/>
              <a:gd name="connsiteX7-3289" fmla="*/ 1063316 w 7300414"/>
              <a:gd name="connsiteY7-3290" fmla="*/ 2264395 h 3440193"/>
              <a:gd name="connsiteX8-3291" fmla="*/ 1611956 w 7300414"/>
              <a:gd name="connsiteY8-3292" fmla="*/ 2058655 h 3440193"/>
              <a:gd name="connsiteX9-3293" fmla="*/ 2937836 w 7300414"/>
              <a:gd name="connsiteY9-3294" fmla="*/ 1609075 h 3440193"/>
              <a:gd name="connsiteX10-3295" fmla="*/ 3905576 w 7300414"/>
              <a:gd name="connsiteY10-3296" fmla="*/ 1159495 h 3440193"/>
              <a:gd name="connsiteX11-3297" fmla="*/ 4972376 w 7300414"/>
              <a:gd name="connsiteY11-3298" fmla="*/ 702295 h 3440193"/>
              <a:gd name="connsiteX12-3299" fmla="*/ 5802956 w 7300414"/>
              <a:gd name="connsiteY12-3300" fmla="*/ 374635 h 3440193"/>
              <a:gd name="connsiteX13-3301" fmla="*/ 6244916 w 7300414"/>
              <a:gd name="connsiteY13-3302" fmla="*/ 206995 h 3440193"/>
              <a:gd name="connsiteX14-3303" fmla="*/ 6740216 w 7300414"/>
              <a:gd name="connsiteY14-3304" fmla="*/ 46975 h 3440193"/>
              <a:gd name="connsiteX15-3305" fmla="*/ 7189796 w 7300414"/>
              <a:gd name="connsiteY15-3306" fmla="*/ 8875 h 3440193"/>
              <a:gd name="connsiteX16-3307" fmla="*/ 7235516 w 7300414"/>
              <a:gd name="connsiteY16-3308" fmla="*/ 191755 h 3440193"/>
              <a:gd name="connsiteX17-3309" fmla="*/ 6130616 w 7300414"/>
              <a:gd name="connsiteY17-3310" fmla="*/ 930895 h 3440193"/>
              <a:gd name="connsiteX18-3311" fmla="*/ 4911416 w 7300414"/>
              <a:gd name="connsiteY18-3312" fmla="*/ 1593835 h 3440193"/>
              <a:gd name="connsiteX19-3313" fmla="*/ 2579696 w 7300414"/>
              <a:gd name="connsiteY19-3314" fmla="*/ 2706355 h 3440193"/>
              <a:gd name="connsiteX20-3315" fmla="*/ 872816 w 7300414"/>
              <a:gd name="connsiteY20-3316" fmla="*/ 3354055 h 3440193"/>
              <a:gd name="connsiteX0-3317" fmla="*/ 933776 w 7300414"/>
              <a:gd name="connsiteY0-3318" fmla="*/ 3285475 h 3439006"/>
              <a:gd name="connsiteX1-3319" fmla="*/ 240356 w 7300414"/>
              <a:gd name="connsiteY1-3320" fmla="*/ 3437875 h 3439006"/>
              <a:gd name="connsiteX2-3321" fmla="*/ 4136 w 7300414"/>
              <a:gd name="connsiteY2-3322" fmla="*/ 3369295 h 3439006"/>
              <a:gd name="connsiteX3-3323" fmla="*/ 118436 w 7300414"/>
              <a:gd name="connsiteY3-3324" fmla="*/ 3171175 h 3439006"/>
              <a:gd name="connsiteX4-3325" fmla="*/ 468955 w 7300414"/>
              <a:gd name="connsiteY4-3326" fmla="*/ 2904474 h 3439006"/>
              <a:gd name="connsiteX5-3327" fmla="*/ 682316 w 7300414"/>
              <a:gd name="connsiteY5-3328" fmla="*/ 2752075 h 3439006"/>
              <a:gd name="connsiteX6-3329" fmla="*/ 796616 w 7300414"/>
              <a:gd name="connsiteY6-3330" fmla="*/ 2439655 h 3439006"/>
              <a:gd name="connsiteX7-3331" fmla="*/ 1063316 w 7300414"/>
              <a:gd name="connsiteY7-3332" fmla="*/ 2264395 h 3439006"/>
              <a:gd name="connsiteX8-3333" fmla="*/ 1611956 w 7300414"/>
              <a:gd name="connsiteY8-3334" fmla="*/ 2058655 h 3439006"/>
              <a:gd name="connsiteX9-3335" fmla="*/ 2937836 w 7300414"/>
              <a:gd name="connsiteY9-3336" fmla="*/ 1609075 h 3439006"/>
              <a:gd name="connsiteX10-3337" fmla="*/ 3905576 w 7300414"/>
              <a:gd name="connsiteY10-3338" fmla="*/ 1159495 h 3439006"/>
              <a:gd name="connsiteX11-3339" fmla="*/ 4972376 w 7300414"/>
              <a:gd name="connsiteY11-3340" fmla="*/ 702295 h 3439006"/>
              <a:gd name="connsiteX12-3341" fmla="*/ 5802956 w 7300414"/>
              <a:gd name="connsiteY12-3342" fmla="*/ 374635 h 3439006"/>
              <a:gd name="connsiteX13-3343" fmla="*/ 6244916 w 7300414"/>
              <a:gd name="connsiteY13-3344" fmla="*/ 206995 h 3439006"/>
              <a:gd name="connsiteX14-3345" fmla="*/ 6740216 w 7300414"/>
              <a:gd name="connsiteY14-3346" fmla="*/ 46975 h 3439006"/>
              <a:gd name="connsiteX15-3347" fmla="*/ 7189796 w 7300414"/>
              <a:gd name="connsiteY15-3348" fmla="*/ 8875 h 3439006"/>
              <a:gd name="connsiteX16-3349" fmla="*/ 7235516 w 7300414"/>
              <a:gd name="connsiteY16-3350" fmla="*/ 191755 h 3439006"/>
              <a:gd name="connsiteX17-3351" fmla="*/ 6130616 w 7300414"/>
              <a:gd name="connsiteY17-3352" fmla="*/ 930895 h 3439006"/>
              <a:gd name="connsiteX18-3353" fmla="*/ 4911416 w 7300414"/>
              <a:gd name="connsiteY18-3354" fmla="*/ 1593835 h 3439006"/>
              <a:gd name="connsiteX19-3355" fmla="*/ 2579696 w 7300414"/>
              <a:gd name="connsiteY19-3356" fmla="*/ 2706355 h 3439006"/>
              <a:gd name="connsiteX20-3357" fmla="*/ 933776 w 7300414"/>
              <a:gd name="connsiteY20-3358" fmla="*/ 3285475 h 3439006"/>
              <a:gd name="connsiteX0-3359" fmla="*/ 933776 w 7300414"/>
              <a:gd name="connsiteY0-3360" fmla="*/ 3285475 h 3439006"/>
              <a:gd name="connsiteX1-3361" fmla="*/ 240356 w 7300414"/>
              <a:gd name="connsiteY1-3362" fmla="*/ 3437875 h 3439006"/>
              <a:gd name="connsiteX2-3363" fmla="*/ 4136 w 7300414"/>
              <a:gd name="connsiteY2-3364" fmla="*/ 3369295 h 3439006"/>
              <a:gd name="connsiteX3-3365" fmla="*/ 118436 w 7300414"/>
              <a:gd name="connsiteY3-3366" fmla="*/ 3171175 h 3439006"/>
              <a:gd name="connsiteX4-3367" fmla="*/ 468955 w 7300414"/>
              <a:gd name="connsiteY4-3368" fmla="*/ 2904474 h 3439006"/>
              <a:gd name="connsiteX5-3369" fmla="*/ 682316 w 7300414"/>
              <a:gd name="connsiteY5-3370" fmla="*/ 2752075 h 3439006"/>
              <a:gd name="connsiteX6-3371" fmla="*/ 796616 w 7300414"/>
              <a:gd name="connsiteY6-3372" fmla="*/ 2439655 h 3439006"/>
              <a:gd name="connsiteX7-3373" fmla="*/ 1063316 w 7300414"/>
              <a:gd name="connsiteY7-3374" fmla="*/ 2264395 h 3439006"/>
              <a:gd name="connsiteX8-3375" fmla="*/ 1611956 w 7300414"/>
              <a:gd name="connsiteY8-3376" fmla="*/ 2058655 h 3439006"/>
              <a:gd name="connsiteX9-3377" fmla="*/ 2937836 w 7300414"/>
              <a:gd name="connsiteY9-3378" fmla="*/ 1609075 h 3439006"/>
              <a:gd name="connsiteX10-3379" fmla="*/ 3905576 w 7300414"/>
              <a:gd name="connsiteY10-3380" fmla="*/ 1159495 h 3439006"/>
              <a:gd name="connsiteX11-3381" fmla="*/ 4972376 w 7300414"/>
              <a:gd name="connsiteY11-3382" fmla="*/ 702295 h 3439006"/>
              <a:gd name="connsiteX12-3383" fmla="*/ 5802956 w 7300414"/>
              <a:gd name="connsiteY12-3384" fmla="*/ 374635 h 3439006"/>
              <a:gd name="connsiteX13-3385" fmla="*/ 6244916 w 7300414"/>
              <a:gd name="connsiteY13-3386" fmla="*/ 206995 h 3439006"/>
              <a:gd name="connsiteX14-3387" fmla="*/ 6740216 w 7300414"/>
              <a:gd name="connsiteY14-3388" fmla="*/ 46975 h 3439006"/>
              <a:gd name="connsiteX15-3389" fmla="*/ 7189796 w 7300414"/>
              <a:gd name="connsiteY15-3390" fmla="*/ 8875 h 3439006"/>
              <a:gd name="connsiteX16-3391" fmla="*/ 7235516 w 7300414"/>
              <a:gd name="connsiteY16-3392" fmla="*/ 191755 h 3439006"/>
              <a:gd name="connsiteX17-3393" fmla="*/ 6130616 w 7300414"/>
              <a:gd name="connsiteY17-3394" fmla="*/ 930895 h 3439006"/>
              <a:gd name="connsiteX18-3395" fmla="*/ 4911416 w 7300414"/>
              <a:gd name="connsiteY18-3396" fmla="*/ 1593835 h 3439006"/>
              <a:gd name="connsiteX19-3397" fmla="*/ 1939616 w 7300414"/>
              <a:gd name="connsiteY19-3398" fmla="*/ 2965435 h 3439006"/>
              <a:gd name="connsiteX20-3399" fmla="*/ 933776 w 7300414"/>
              <a:gd name="connsiteY20-3400" fmla="*/ 3285475 h 3439006"/>
              <a:gd name="connsiteX0-3401" fmla="*/ 857576 w 7300414"/>
              <a:gd name="connsiteY0-3402" fmla="*/ 3300715 h 3439006"/>
              <a:gd name="connsiteX1-3403" fmla="*/ 240356 w 7300414"/>
              <a:gd name="connsiteY1-3404" fmla="*/ 3437875 h 3439006"/>
              <a:gd name="connsiteX2-3405" fmla="*/ 4136 w 7300414"/>
              <a:gd name="connsiteY2-3406" fmla="*/ 3369295 h 3439006"/>
              <a:gd name="connsiteX3-3407" fmla="*/ 118436 w 7300414"/>
              <a:gd name="connsiteY3-3408" fmla="*/ 3171175 h 3439006"/>
              <a:gd name="connsiteX4-3409" fmla="*/ 468955 w 7300414"/>
              <a:gd name="connsiteY4-3410" fmla="*/ 2904474 h 3439006"/>
              <a:gd name="connsiteX5-3411" fmla="*/ 682316 w 7300414"/>
              <a:gd name="connsiteY5-3412" fmla="*/ 2752075 h 3439006"/>
              <a:gd name="connsiteX6-3413" fmla="*/ 796616 w 7300414"/>
              <a:gd name="connsiteY6-3414" fmla="*/ 2439655 h 3439006"/>
              <a:gd name="connsiteX7-3415" fmla="*/ 1063316 w 7300414"/>
              <a:gd name="connsiteY7-3416" fmla="*/ 2264395 h 3439006"/>
              <a:gd name="connsiteX8-3417" fmla="*/ 1611956 w 7300414"/>
              <a:gd name="connsiteY8-3418" fmla="*/ 2058655 h 3439006"/>
              <a:gd name="connsiteX9-3419" fmla="*/ 2937836 w 7300414"/>
              <a:gd name="connsiteY9-3420" fmla="*/ 1609075 h 3439006"/>
              <a:gd name="connsiteX10-3421" fmla="*/ 3905576 w 7300414"/>
              <a:gd name="connsiteY10-3422" fmla="*/ 1159495 h 3439006"/>
              <a:gd name="connsiteX11-3423" fmla="*/ 4972376 w 7300414"/>
              <a:gd name="connsiteY11-3424" fmla="*/ 702295 h 3439006"/>
              <a:gd name="connsiteX12-3425" fmla="*/ 5802956 w 7300414"/>
              <a:gd name="connsiteY12-3426" fmla="*/ 374635 h 3439006"/>
              <a:gd name="connsiteX13-3427" fmla="*/ 6244916 w 7300414"/>
              <a:gd name="connsiteY13-3428" fmla="*/ 206995 h 3439006"/>
              <a:gd name="connsiteX14-3429" fmla="*/ 6740216 w 7300414"/>
              <a:gd name="connsiteY14-3430" fmla="*/ 46975 h 3439006"/>
              <a:gd name="connsiteX15-3431" fmla="*/ 7189796 w 7300414"/>
              <a:gd name="connsiteY15-3432" fmla="*/ 8875 h 3439006"/>
              <a:gd name="connsiteX16-3433" fmla="*/ 7235516 w 7300414"/>
              <a:gd name="connsiteY16-3434" fmla="*/ 191755 h 3439006"/>
              <a:gd name="connsiteX17-3435" fmla="*/ 6130616 w 7300414"/>
              <a:gd name="connsiteY17-3436" fmla="*/ 930895 h 3439006"/>
              <a:gd name="connsiteX18-3437" fmla="*/ 4911416 w 7300414"/>
              <a:gd name="connsiteY18-3438" fmla="*/ 1593835 h 3439006"/>
              <a:gd name="connsiteX19-3439" fmla="*/ 1939616 w 7300414"/>
              <a:gd name="connsiteY19-3440" fmla="*/ 2965435 h 3439006"/>
              <a:gd name="connsiteX20-3441" fmla="*/ 857576 w 7300414"/>
              <a:gd name="connsiteY20-3442" fmla="*/ 3300715 h 3439006"/>
              <a:gd name="connsiteX0-3443" fmla="*/ 849956 w 7300414"/>
              <a:gd name="connsiteY0-3444" fmla="*/ 3315955 h 3439006"/>
              <a:gd name="connsiteX1-3445" fmla="*/ 240356 w 7300414"/>
              <a:gd name="connsiteY1-3446" fmla="*/ 3437875 h 3439006"/>
              <a:gd name="connsiteX2-3447" fmla="*/ 4136 w 7300414"/>
              <a:gd name="connsiteY2-3448" fmla="*/ 3369295 h 3439006"/>
              <a:gd name="connsiteX3-3449" fmla="*/ 118436 w 7300414"/>
              <a:gd name="connsiteY3-3450" fmla="*/ 3171175 h 3439006"/>
              <a:gd name="connsiteX4-3451" fmla="*/ 468955 w 7300414"/>
              <a:gd name="connsiteY4-3452" fmla="*/ 2904474 h 3439006"/>
              <a:gd name="connsiteX5-3453" fmla="*/ 682316 w 7300414"/>
              <a:gd name="connsiteY5-3454" fmla="*/ 2752075 h 3439006"/>
              <a:gd name="connsiteX6-3455" fmla="*/ 796616 w 7300414"/>
              <a:gd name="connsiteY6-3456" fmla="*/ 2439655 h 3439006"/>
              <a:gd name="connsiteX7-3457" fmla="*/ 1063316 w 7300414"/>
              <a:gd name="connsiteY7-3458" fmla="*/ 2264395 h 3439006"/>
              <a:gd name="connsiteX8-3459" fmla="*/ 1611956 w 7300414"/>
              <a:gd name="connsiteY8-3460" fmla="*/ 2058655 h 3439006"/>
              <a:gd name="connsiteX9-3461" fmla="*/ 2937836 w 7300414"/>
              <a:gd name="connsiteY9-3462" fmla="*/ 1609075 h 3439006"/>
              <a:gd name="connsiteX10-3463" fmla="*/ 3905576 w 7300414"/>
              <a:gd name="connsiteY10-3464" fmla="*/ 1159495 h 3439006"/>
              <a:gd name="connsiteX11-3465" fmla="*/ 4972376 w 7300414"/>
              <a:gd name="connsiteY11-3466" fmla="*/ 702295 h 3439006"/>
              <a:gd name="connsiteX12-3467" fmla="*/ 5802956 w 7300414"/>
              <a:gd name="connsiteY12-3468" fmla="*/ 374635 h 3439006"/>
              <a:gd name="connsiteX13-3469" fmla="*/ 6244916 w 7300414"/>
              <a:gd name="connsiteY13-3470" fmla="*/ 206995 h 3439006"/>
              <a:gd name="connsiteX14-3471" fmla="*/ 6740216 w 7300414"/>
              <a:gd name="connsiteY14-3472" fmla="*/ 46975 h 3439006"/>
              <a:gd name="connsiteX15-3473" fmla="*/ 7189796 w 7300414"/>
              <a:gd name="connsiteY15-3474" fmla="*/ 8875 h 3439006"/>
              <a:gd name="connsiteX16-3475" fmla="*/ 7235516 w 7300414"/>
              <a:gd name="connsiteY16-3476" fmla="*/ 191755 h 3439006"/>
              <a:gd name="connsiteX17-3477" fmla="*/ 6130616 w 7300414"/>
              <a:gd name="connsiteY17-3478" fmla="*/ 930895 h 3439006"/>
              <a:gd name="connsiteX18-3479" fmla="*/ 4911416 w 7300414"/>
              <a:gd name="connsiteY18-3480" fmla="*/ 1593835 h 3439006"/>
              <a:gd name="connsiteX19-3481" fmla="*/ 1939616 w 7300414"/>
              <a:gd name="connsiteY19-3482" fmla="*/ 2965435 h 3439006"/>
              <a:gd name="connsiteX20-3483" fmla="*/ 849956 w 7300414"/>
              <a:gd name="connsiteY20-3484" fmla="*/ 3315955 h 3439006"/>
              <a:gd name="connsiteX0-3485" fmla="*/ 849956 w 7300414"/>
              <a:gd name="connsiteY0-3486" fmla="*/ 3315955 h 3439006"/>
              <a:gd name="connsiteX1-3487" fmla="*/ 240356 w 7300414"/>
              <a:gd name="connsiteY1-3488" fmla="*/ 3437875 h 3439006"/>
              <a:gd name="connsiteX2-3489" fmla="*/ 4136 w 7300414"/>
              <a:gd name="connsiteY2-3490" fmla="*/ 3369295 h 3439006"/>
              <a:gd name="connsiteX3-3491" fmla="*/ 118436 w 7300414"/>
              <a:gd name="connsiteY3-3492" fmla="*/ 3171175 h 3439006"/>
              <a:gd name="connsiteX4-3493" fmla="*/ 468955 w 7300414"/>
              <a:gd name="connsiteY4-3494" fmla="*/ 2904474 h 3439006"/>
              <a:gd name="connsiteX5-3495" fmla="*/ 682316 w 7300414"/>
              <a:gd name="connsiteY5-3496" fmla="*/ 2752075 h 3439006"/>
              <a:gd name="connsiteX6-3497" fmla="*/ 796616 w 7300414"/>
              <a:gd name="connsiteY6-3498" fmla="*/ 2439655 h 3439006"/>
              <a:gd name="connsiteX7-3499" fmla="*/ 1063316 w 7300414"/>
              <a:gd name="connsiteY7-3500" fmla="*/ 2264395 h 3439006"/>
              <a:gd name="connsiteX8-3501" fmla="*/ 1611956 w 7300414"/>
              <a:gd name="connsiteY8-3502" fmla="*/ 2058655 h 3439006"/>
              <a:gd name="connsiteX9-3503" fmla="*/ 2937836 w 7300414"/>
              <a:gd name="connsiteY9-3504" fmla="*/ 1609075 h 3439006"/>
              <a:gd name="connsiteX10-3505" fmla="*/ 3905576 w 7300414"/>
              <a:gd name="connsiteY10-3506" fmla="*/ 1159495 h 3439006"/>
              <a:gd name="connsiteX11-3507" fmla="*/ 4972376 w 7300414"/>
              <a:gd name="connsiteY11-3508" fmla="*/ 702295 h 3439006"/>
              <a:gd name="connsiteX12-3509" fmla="*/ 5802956 w 7300414"/>
              <a:gd name="connsiteY12-3510" fmla="*/ 374635 h 3439006"/>
              <a:gd name="connsiteX13-3511" fmla="*/ 6244916 w 7300414"/>
              <a:gd name="connsiteY13-3512" fmla="*/ 206995 h 3439006"/>
              <a:gd name="connsiteX14-3513" fmla="*/ 6740216 w 7300414"/>
              <a:gd name="connsiteY14-3514" fmla="*/ 46975 h 3439006"/>
              <a:gd name="connsiteX15-3515" fmla="*/ 7189796 w 7300414"/>
              <a:gd name="connsiteY15-3516" fmla="*/ 8875 h 3439006"/>
              <a:gd name="connsiteX16-3517" fmla="*/ 7235516 w 7300414"/>
              <a:gd name="connsiteY16-3518" fmla="*/ 191755 h 3439006"/>
              <a:gd name="connsiteX17-3519" fmla="*/ 6130616 w 7300414"/>
              <a:gd name="connsiteY17-3520" fmla="*/ 930895 h 3439006"/>
              <a:gd name="connsiteX18-3521" fmla="*/ 4911416 w 7300414"/>
              <a:gd name="connsiteY18-3522" fmla="*/ 1593835 h 3439006"/>
              <a:gd name="connsiteX19-3523" fmla="*/ 1939616 w 7300414"/>
              <a:gd name="connsiteY19-3524" fmla="*/ 2965435 h 3439006"/>
              <a:gd name="connsiteX20-3525" fmla="*/ 849956 w 7300414"/>
              <a:gd name="connsiteY20-3526" fmla="*/ 3315955 h 3439006"/>
              <a:gd name="connsiteX0-3527" fmla="*/ 849956 w 7308117"/>
              <a:gd name="connsiteY0-3528" fmla="*/ 3343507 h 3466558"/>
              <a:gd name="connsiteX1-3529" fmla="*/ 240356 w 7308117"/>
              <a:gd name="connsiteY1-3530" fmla="*/ 3465427 h 3466558"/>
              <a:gd name="connsiteX2-3531" fmla="*/ 4136 w 7308117"/>
              <a:gd name="connsiteY2-3532" fmla="*/ 3396847 h 3466558"/>
              <a:gd name="connsiteX3-3533" fmla="*/ 118436 w 7308117"/>
              <a:gd name="connsiteY3-3534" fmla="*/ 3198727 h 3466558"/>
              <a:gd name="connsiteX4-3535" fmla="*/ 468955 w 7308117"/>
              <a:gd name="connsiteY4-3536" fmla="*/ 2932026 h 3466558"/>
              <a:gd name="connsiteX5-3537" fmla="*/ 682316 w 7308117"/>
              <a:gd name="connsiteY5-3538" fmla="*/ 2779627 h 3466558"/>
              <a:gd name="connsiteX6-3539" fmla="*/ 796616 w 7308117"/>
              <a:gd name="connsiteY6-3540" fmla="*/ 2467207 h 3466558"/>
              <a:gd name="connsiteX7-3541" fmla="*/ 1063316 w 7308117"/>
              <a:gd name="connsiteY7-3542" fmla="*/ 2291947 h 3466558"/>
              <a:gd name="connsiteX8-3543" fmla="*/ 1611956 w 7308117"/>
              <a:gd name="connsiteY8-3544" fmla="*/ 2086207 h 3466558"/>
              <a:gd name="connsiteX9-3545" fmla="*/ 2937836 w 7308117"/>
              <a:gd name="connsiteY9-3546" fmla="*/ 1636627 h 3466558"/>
              <a:gd name="connsiteX10-3547" fmla="*/ 3905576 w 7308117"/>
              <a:gd name="connsiteY10-3548" fmla="*/ 1187047 h 3466558"/>
              <a:gd name="connsiteX11-3549" fmla="*/ 4972376 w 7308117"/>
              <a:gd name="connsiteY11-3550" fmla="*/ 729847 h 3466558"/>
              <a:gd name="connsiteX12-3551" fmla="*/ 5802956 w 7308117"/>
              <a:gd name="connsiteY12-3552" fmla="*/ 402187 h 3466558"/>
              <a:gd name="connsiteX13-3553" fmla="*/ 6244916 w 7308117"/>
              <a:gd name="connsiteY13-3554" fmla="*/ 234547 h 3466558"/>
              <a:gd name="connsiteX14-3555" fmla="*/ 6740216 w 7308117"/>
              <a:gd name="connsiteY14-3556" fmla="*/ 74527 h 3466558"/>
              <a:gd name="connsiteX15-3557" fmla="*/ 7151696 w 7308117"/>
              <a:gd name="connsiteY15-3558" fmla="*/ 5947 h 3466558"/>
              <a:gd name="connsiteX16-3559" fmla="*/ 7235516 w 7308117"/>
              <a:gd name="connsiteY16-3560" fmla="*/ 219307 h 3466558"/>
              <a:gd name="connsiteX17-3561" fmla="*/ 6130616 w 7308117"/>
              <a:gd name="connsiteY17-3562" fmla="*/ 958447 h 3466558"/>
              <a:gd name="connsiteX18-3563" fmla="*/ 4911416 w 7308117"/>
              <a:gd name="connsiteY18-3564" fmla="*/ 1621387 h 3466558"/>
              <a:gd name="connsiteX19-3565" fmla="*/ 1939616 w 7308117"/>
              <a:gd name="connsiteY19-3566" fmla="*/ 2992987 h 3466558"/>
              <a:gd name="connsiteX20-3567" fmla="*/ 849956 w 7308117"/>
              <a:gd name="connsiteY20-3568" fmla="*/ 3343507 h 3466558"/>
              <a:gd name="connsiteX0-3569" fmla="*/ 849956 w 7352318"/>
              <a:gd name="connsiteY0-3570" fmla="*/ 3340189 h 3463240"/>
              <a:gd name="connsiteX1-3571" fmla="*/ 240356 w 7352318"/>
              <a:gd name="connsiteY1-3572" fmla="*/ 3462109 h 3463240"/>
              <a:gd name="connsiteX2-3573" fmla="*/ 4136 w 7352318"/>
              <a:gd name="connsiteY2-3574" fmla="*/ 3393529 h 3463240"/>
              <a:gd name="connsiteX3-3575" fmla="*/ 118436 w 7352318"/>
              <a:gd name="connsiteY3-3576" fmla="*/ 3195409 h 3463240"/>
              <a:gd name="connsiteX4-3577" fmla="*/ 468955 w 7352318"/>
              <a:gd name="connsiteY4-3578" fmla="*/ 2928708 h 3463240"/>
              <a:gd name="connsiteX5-3579" fmla="*/ 682316 w 7352318"/>
              <a:gd name="connsiteY5-3580" fmla="*/ 2776309 h 3463240"/>
              <a:gd name="connsiteX6-3581" fmla="*/ 796616 w 7352318"/>
              <a:gd name="connsiteY6-3582" fmla="*/ 2463889 h 3463240"/>
              <a:gd name="connsiteX7-3583" fmla="*/ 1063316 w 7352318"/>
              <a:gd name="connsiteY7-3584" fmla="*/ 2288629 h 3463240"/>
              <a:gd name="connsiteX8-3585" fmla="*/ 1611956 w 7352318"/>
              <a:gd name="connsiteY8-3586" fmla="*/ 2082889 h 3463240"/>
              <a:gd name="connsiteX9-3587" fmla="*/ 2937836 w 7352318"/>
              <a:gd name="connsiteY9-3588" fmla="*/ 1633309 h 3463240"/>
              <a:gd name="connsiteX10-3589" fmla="*/ 3905576 w 7352318"/>
              <a:gd name="connsiteY10-3590" fmla="*/ 1183729 h 3463240"/>
              <a:gd name="connsiteX11-3591" fmla="*/ 4972376 w 7352318"/>
              <a:gd name="connsiteY11-3592" fmla="*/ 726529 h 3463240"/>
              <a:gd name="connsiteX12-3593" fmla="*/ 5802956 w 7352318"/>
              <a:gd name="connsiteY12-3594" fmla="*/ 398869 h 3463240"/>
              <a:gd name="connsiteX13-3595" fmla="*/ 6244916 w 7352318"/>
              <a:gd name="connsiteY13-3596" fmla="*/ 231229 h 3463240"/>
              <a:gd name="connsiteX14-3597" fmla="*/ 6740216 w 7352318"/>
              <a:gd name="connsiteY14-3598" fmla="*/ 71209 h 3463240"/>
              <a:gd name="connsiteX15-3599" fmla="*/ 7151696 w 7352318"/>
              <a:gd name="connsiteY15-3600" fmla="*/ 2629 h 3463240"/>
              <a:gd name="connsiteX16-3601" fmla="*/ 7288856 w 7352318"/>
              <a:gd name="connsiteY16-3602" fmla="*/ 155029 h 3463240"/>
              <a:gd name="connsiteX17-3603" fmla="*/ 6130616 w 7352318"/>
              <a:gd name="connsiteY17-3604" fmla="*/ 955129 h 3463240"/>
              <a:gd name="connsiteX18-3605" fmla="*/ 4911416 w 7352318"/>
              <a:gd name="connsiteY18-3606" fmla="*/ 1618069 h 3463240"/>
              <a:gd name="connsiteX19-3607" fmla="*/ 1939616 w 7352318"/>
              <a:gd name="connsiteY19-3608" fmla="*/ 2989669 h 3463240"/>
              <a:gd name="connsiteX20-3609" fmla="*/ 849956 w 7352318"/>
              <a:gd name="connsiteY20-3610" fmla="*/ 3340189 h 3463240"/>
              <a:gd name="connsiteX0-3611" fmla="*/ 849956 w 7358790"/>
              <a:gd name="connsiteY0-3612" fmla="*/ 3349491 h 3472542"/>
              <a:gd name="connsiteX1-3613" fmla="*/ 240356 w 7358790"/>
              <a:gd name="connsiteY1-3614" fmla="*/ 3471411 h 3472542"/>
              <a:gd name="connsiteX2-3615" fmla="*/ 4136 w 7358790"/>
              <a:gd name="connsiteY2-3616" fmla="*/ 3402831 h 3472542"/>
              <a:gd name="connsiteX3-3617" fmla="*/ 118436 w 7358790"/>
              <a:gd name="connsiteY3-3618" fmla="*/ 3204711 h 3472542"/>
              <a:gd name="connsiteX4-3619" fmla="*/ 468955 w 7358790"/>
              <a:gd name="connsiteY4-3620" fmla="*/ 2938010 h 3472542"/>
              <a:gd name="connsiteX5-3621" fmla="*/ 682316 w 7358790"/>
              <a:gd name="connsiteY5-3622" fmla="*/ 2785611 h 3472542"/>
              <a:gd name="connsiteX6-3623" fmla="*/ 796616 w 7358790"/>
              <a:gd name="connsiteY6-3624" fmla="*/ 2473191 h 3472542"/>
              <a:gd name="connsiteX7-3625" fmla="*/ 1063316 w 7358790"/>
              <a:gd name="connsiteY7-3626" fmla="*/ 2297931 h 3472542"/>
              <a:gd name="connsiteX8-3627" fmla="*/ 1611956 w 7358790"/>
              <a:gd name="connsiteY8-3628" fmla="*/ 2092191 h 3472542"/>
              <a:gd name="connsiteX9-3629" fmla="*/ 2937836 w 7358790"/>
              <a:gd name="connsiteY9-3630" fmla="*/ 1642611 h 3472542"/>
              <a:gd name="connsiteX10-3631" fmla="*/ 3905576 w 7358790"/>
              <a:gd name="connsiteY10-3632" fmla="*/ 1193031 h 3472542"/>
              <a:gd name="connsiteX11-3633" fmla="*/ 4972376 w 7358790"/>
              <a:gd name="connsiteY11-3634" fmla="*/ 735831 h 3472542"/>
              <a:gd name="connsiteX12-3635" fmla="*/ 5802956 w 7358790"/>
              <a:gd name="connsiteY12-3636" fmla="*/ 408171 h 3472542"/>
              <a:gd name="connsiteX13-3637" fmla="*/ 6244916 w 7358790"/>
              <a:gd name="connsiteY13-3638" fmla="*/ 240531 h 3472542"/>
              <a:gd name="connsiteX14-3639" fmla="*/ 6740216 w 7358790"/>
              <a:gd name="connsiteY14-3640" fmla="*/ 80511 h 3472542"/>
              <a:gd name="connsiteX15-3641" fmla="*/ 7151696 w 7358790"/>
              <a:gd name="connsiteY15-3642" fmla="*/ 11931 h 3472542"/>
              <a:gd name="connsiteX16-3643" fmla="*/ 7288856 w 7358790"/>
              <a:gd name="connsiteY16-3644" fmla="*/ 164331 h 3472542"/>
              <a:gd name="connsiteX17-3645" fmla="*/ 6130616 w 7358790"/>
              <a:gd name="connsiteY17-3646" fmla="*/ 964431 h 3472542"/>
              <a:gd name="connsiteX18-3647" fmla="*/ 4911416 w 7358790"/>
              <a:gd name="connsiteY18-3648" fmla="*/ 1627371 h 3472542"/>
              <a:gd name="connsiteX19-3649" fmla="*/ 1939616 w 7358790"/>
              <a:gd name="connsiteY19-3650" fmla="*/ 2998971 h 3472542"/>
              <a:gd name="connsiteX20-3651" fmla="*/ 849956 w 7358790"/>
              <a:gd name="connsiteY20-3652" fmla="*/ 3349491 h 3472542"/>
              <a:gd name="connsiteX0-3653" fmla="*/ 849956 w 7356305"/>
              <a:gd name="connsiteY0-3654" fmla="*/ 3337672 h 3460723"/>
              <a:gd name="connsiteX1-3655" fmla="*/ 240356 w 7356305"/>
              <a:gd name="connsiteY1-3656" fmla="*/ 3459592 h 3460723"/>
              <a:gd name="connsiteX2-3657" fmla="*/ 4136 w 7356305"/>
              <a:gd name="connsiteY2-3658" fmla="*/ 3391012 h 3460723"/>
              <a:gd name="connsiteX3-3659" fmla="*/ 118436 w 7356305"/>
              <a:gd name="connsiteY3-3660" fmla="*/ 3192892 h 3460723"/>
              <a:gd name="connsiteX4-3661" fmla="*/ 468955 w 7356305"/>
              <a:gd name="connsiteY4-3662" fmla="*/ 2926191 h 3460723"/>
              <a:gd name="connsiteX5-3663" fmla="*/ 682316 w 7356305"/>
              <a:gd name="connsiteY5-3664" fmla="*/ 2773792 h 3460723"/>
              <a:gd name="connsiteX6-3665" fmla="*/ 796616 w 7356305"/>
              <a:gd name="connsiteY6-3666" fmla="*/ 2461372 h 3460723"/>
              <a:gd name="connsiteX7-3667" fmla="*/ 1063316 w 7356305"/>
              <a:gd name="connsiteY7-3668" fmla="*/ 2286112 h 3460723"/>
              <a:gd name="connsiteX8-3669" fmla="*/ 1611956 w 7356305"/>
              <a:gd name="connsiteY8-3670" fmla="*/ 2080372 h 3460723"/>
              <a:gd name="connsiteX9-3671" fmla="*/ 2937836 w 7356305"/>
              <a:gd name="connsiteY9-3672" fmla="*/ 1630792 h 3460723"/>
              <a:gd name="connsiteX10-3673" fmla="*/ 3905576 w 7356305"/>
              <a:gd name="connsiteY10-3674" fmla="*/ 1181212 h 3460723"/>
              <a:gd name="connsiteX11-3675" fmla="*/ 4972376 w 7356305"/>
              <a:gd name="connsiteY11-3676" fmla="*/ 724012 h 3460723"/>
              <a:gd name="connsiteX12-3677" fmla="*/ 5802956 w 7356305"/>
              <a:gd name="connsiteY12-3678" fmla="*/ 396352 h 3460723"/>
              <a:gd name="connsiteX13-3679" fmla="*/ 6244916 w 7356305"/>
              <a:gd name="connsiteY13-3680" fmla="*/ 228712 h 3460723"/>
              <a:gd name="connsiteX14-3681" fmla="*/ 6595436 w 7356305"/>
              <a:gd name="connsiteY14-3682" fmla="*/ 129652 h 3460723"/>
              <a:gd name="connsiteX15-3683" fmla="*/ 7151696 w 7356305"/>
              <a:gd name="connsiteY15-3684" fmla="*/ 112 h 3460723"/>
              <a:gd name="connsiteX16-3685" fmla="*/ 7288856 w 7356305"/>
              <a:gd name="connsiteY16-3686" fmla="*/ 152512 h 3460723"/>
              <a:gd name="connsiteX17-3687" fmla="*/ 6130616 w 7356305"/>
              <a:gd name="connsiteY17-3688" fmla="*/ 952612 h 3460723"/>
              <a:gd name="connsiteX18-3689" fmla="*/ 4911416 w 7356305"/>
              <a:gd name="connsiteY18-3690" fmla="*/ 1615552 h 3460723"/>
              <a:gd name="connsiteX19-3691" fmla="*/ 1939616 w 7356305"/>
              <a:gd name="connsiteY19-3692" fmla="*/ 2987152 h 3460723"/>
              <a:gd name="connsiteX20-3693" fmla="*/ 849956 w 7356305"/>
              <a:gd name="connsiteY20-3694" fmla="*/ 3337672 h 3460723"/>
              <a:gd name="connsiteX0-3695" fmla="*/ 849956 w 7356305"/>
              <a:gd name="connsiteY0-3696" fmla="*/ 3337672 h 3460723"/>
              <a:gd name="connsiteX1-3697" fmla="*/ 240356 w 7356305"/>
              <a:gd name="connsiteY1-3698" fmla="*/ 3459592 h 3460723"/>
              <a:gd name="connsiteX2-3699" fmla="*/ 4136 w 7356305"/>
              <a:gd name="connsiteY2-3700" fmla="*/ 3391012 h 3460723"/>
              <a:gd name="connsiteX3-3701" fmla="*/ 118436 w 7356305"/>
              <a:gd name="connsiteY3-3702" fmla="*/ 3192892 h 3460723"/>
              <a:gd name="connsiteX4-3703" fmla="*/ 468955 w 7356305"/>
              <a:gd name="connsiteY4-3704" fmla="*/ 2926191 h 3460723"/>
              <a:gd name="connsiteX5-3705" fmla="*/ 682316 w 7356305"/>
              <a:gd name="connsiteY5-3706" fmla="*/ 2773792 h 3460723"/>
              <a:gd name="connsiteX6-3707" fmla="*/ 796616 w 7356305"/>
              <a:gd name="connsiteY6-3708" fmla="*/ 2461372 h 3460723"/>
              <a:gd name="connsiteX7-3709" fmla="*/ 1063316 w 7356305"/>
              <a:gd name="connsiteY7-3710" fmla="*/ 2286112 h 3460723"/>
              <a:gd name="connsiteX8-3711" fmla="*/ 1611956 w 7356305"/>
              <a:gd name="connsiteY8-3712" fmla="*/ 2080372 h 3460723"/>
              <a:gd name="connsiteX9-3713" fmla="*/ 2937836 w 7356305"/>
              <a:gd name="connsiteY9-3714" fmla="*/ 1630792 h 3460723"/>
              <a:gd name="connsiteX10-3715" fmla="*/ 3905576 w 7356305"/>
              <a:gd name="connsiteY10-3716" fmla="*/ 1181212 h 3460723"/>
              <a:gd name="connsiteX11-3717" fmla="*/ 4972376 w 7356305"/>
              <a:gd name="connsiteY11-3718" fmla="*/ 724012 h 3460723"/>
              <a:gd name="connsiteX12-3719" fmla="*/ 5597216 w 7356305"/>
              <a:gd name="connsiteY12-3720" fmla="*/ 495412 h 3460723"/>
              <a:gd name="connsiteX13-3721" fmla="*/ 6244916 w 7356305"/>
              <a:gd name="connsiteY13-3722" fmla="*/ 228712 h 3460723"/>
              <a:gd name="connsiteX14-3723" fmla="*/ 6595436 w 7356305"/>
              <a:gd name="connsiteY14-3724" fmla="*/ 129652 h 3460723"/>
              <a:gd name="connsiteX15-3725" fmla="*/ 7151696 w 7356305"/>
              <a:gd name="connsiteY15-3726" fmla="*/ 112 h 3460723"/>
              <a:gd name="connsiteX16-3727" fmla="*/ 7288856 w 7356305"/>
              <a:gd name="connsiteY16-3728" fmla="*/ 152512 h 3460723"/>
              <a:gd name="connsiteX17-3729" fmla="*/ 6130616 w 7356305"/>
              <a:gd name="connsiteY17-3730" fmla="*/ 952612 h 3460723"/>
              <a:gd name="connsiteX18-3731" fmla="*/ 4911416 w 7356305"/>
              <a:gd name="connsiteY18-3732" fmla="*/ 1615552 h 3460723"/>
              <a:gd name="connsiteX19-3733" fmla="*/ 1939616 w 7356305"/>
              <a:gd name="connsiteY19-3734" fmla="*/ 2987152 h 3460723"/>
              <a:gd name="connsiteX20-3735" fmla="*/ 849956 w 7356305"/>
              <a:gd name="connsiteY20-3736" fmla="*/ 3337672 h 3460723"/>
              <a:gd name="connsiteX0-3737" fmla="*/ 849956 w 7356305"/>
              <a:gd name="connsiteY0-3738" fmla="*/ 3337672 h 3460723"/>
              <a:gd name="connsiteX1-3739" fmla="*/ 240356 w 7356305"/>
              <a:gd name="connsiteY1-3740" fmla="*/ 3459592 h 3460723"/>
              <a:gd name="connsiteX2-3741" fmla="*/ 4136 w 7356305"/>
              <a:gd name="connsiteY2-3742" fmla="*/ 3391012 h 3460723"/>
              <a:gd name="connsiteX3-3743" fmla="*/ 118436 w 7356305"/>
              <a:gd name="connsiteY3-3744" fmla="*/ 3192892 h 3460723"/>
              <a:gd name="connsiteX4-3745" fmla="*/ 468955 w 7356305"/>
              <a:gd name="connsiteY4-3746" fmla="*/ 2926191 h 3460723"/>
              <a:gd name="connsiteX5-3747" fmla="*/ 682316 w 7356305"/>
              <a:gd name="connsiteY5-3748" fmla="*/ 2773792 h 3460723"/>
              <a:gd name="connsiteX6-3749" fmla="*/ 796616 w 7356305"/>
              <a:gd name="connsiteY6-3750" fmla="*/ 2461372 h 3460723"/>
              <a:gd name="connsiteX7-3751" fmla="*/ 1063316 w 7356305"/>
              <a:gd name="connsiteY7-3752" fmla="*/ 2286112 h 3460723"/>
              <a:gd name="connsiteX8-3753" fmla="*/ 1611956 w 7356305"/>
              <a:gd name="connsiteY8-3754" fmla="*/ 2080372 h 3460723"/>
              <a:gd name="connsiteX9-3755" fmla="*/ 2937836 w 7356305"/>
              <a:gd name="connsiteY9-3756" fmla="*/ 1630792 h 3460723"/>
              <a:gd name="connsiteX10-3757" fmla="*/ 3905576 w 7356305"/>
              <a:gd name="connsiteY10-3758" fmla="*/ 1181212 h 3460723"/>
              <a:gd name="connsiteX11-3759" fmla="*/ 4972376 w 7356305"/>
              <a:gd name="connsiteY11-3760" fmla="*/ 724012 h 3460723"/>
              <a:gd name="connsiteX12-3761" fmla="*/ 6244916 w 7356305"/>
              <a:gd name="connsiteY12-3762" fmla="*/ 228712 h 3460723"/>
              <a:gd name="connsiteX13-3763" fmla="*/ 6595436 w 7356305"/>
              <a:gd name="connsiteY13-3764" fmla="*/ 129652 h 3460723"/>
              <a:gd name="connsiteX14-3765" fmla="*/ 7151696 w 7356305"/>
              <a:gd name="connsiteY14-3766" fmla="*/ 112 h 3460723"/>
              <a:gd name="connsiteX15-3767" fmla="*/ 7288856 w 7356305"/>
              <a:gd name="connsiteY15-3768" fmla="*/ 152512 h 3460723"/>
              <a:gd name="connsiteX16-3769" fmla="*/ 6130616 w 7356305"/>
              <a:gd name="connsiteY16-3770" fmla="*/ 952612 h 3460723"/>
              <a:gd name="connsiteX17-3771" fmla="*/ 4911416 w 7356305"/>
              <a:gd name="connsiteY17-3772" fmla="*/ 1615552 h 3460723"/>
              <a:gd name="connsiteX18-3773" fmla="*/ 1939616 w 7356305"/>
              <a:gd name="connsiteY18-3774" fmla="*/ 2987152 h 3460723"/>
              <a:gd name="connsiteX19-3775" fmla="*/ 849956 w 7356305"/>
              <a:gd name="connsiteY19-3776" fmla="*/ 3337672 h 3460723"/>
              <a:gd name="connsiteX0-3777" fmla="*/ 849956 w 7356305"/>
              <a:gd name="connsiteY0-3778" fmla="*/ 3337720 h 3460771"/>
              <a:gd name="connsiteX1-3779" fmla="*/ 240356 w 7356305"/>
              <a:gd name="connsiteY1-3780" fmla="*/ 3459640 h 3460771"/>
              <a:gd name="connsiteX2-3781" fmla="*/ 4136 w 7356305"/>
              <a:gd name="connsiteY2-3782" fmla="*/ 3391060 h 3460771"/>
              <a:gd name="connsiteX3-3783" fmla="*/ 118436 w 7356305"/>
              <a:gd name="connsiteY3-3784" fmla="*/ 3192940 h 3460771"/>
              <a:gd name="connsiteX4-3785" fmla="*/ 468955 w 7356305"/>
              <a:gd name="connsiteY4-3786" fmla="*/ 2926239 h 3460771"/>
              <a:gd name="connsiteX5-3787" fmla="*/ 682316 w 7356305"/>
              <a:gd name="connsiteY5-3788" fmla="*/ 2773840 h 3460771"/>
              <a:gd name="connsiteX6-3789" fmla="*/ 796616 w 7356305"/>
              <a:gd name="connsiteY6-3790" fmla="*/ 2461420 h 3460771"/>
              <a:gd name="connsiteX7-3791" fmla="*/ 1063316 w 7356305"/>
              <a:gd name="connsiteY7-3792" fmla="*/ 2286160 h 3460771"/>
              <a:gd name="connsiteX8-3793" fmla="*/ 1611956 w 7356305"/>
              <a:gd name="connsiteY8-3794" fmla="*/ 2080420 h 3460771"/>
              <a:gd name="connsiteX9-3795" fmla="*/ 2937836 w 7356305"/>
              <a:gd name="connsiteY9-3796" fmla="*/ 1630840 h 3460771"/>
              <a:gd name="connsiteX10-3797" fmla="*/ 3905576 w 7356305"/>
              <a:gd name="connsiteY10-3798" fmla="*/ 1181260 h 3460771"/>
              <a:gd name="connsiteX11-3799" fmla="*/ 4972376 w 7356305"/>
              <a:gd name="connsiteY11-3800" fmla="*/ 724060 h 3460771"/>
              <a:gd name="connsiteX12-3801" fmla="*/ 5741996 w 7356305"/>
              <a:gd name="connsiteY12-3802" fmla="*/ 411640 h 3460771"/>
              <a:gd name="connsiteX13-3803" fmla="*/ 6595436 w 7356305"/>
              <a:gd name="connsiteY13-3804" fmla="*/ 129700 h 3460771"/>
              <a:gd name="connsiteX14-3805" fmla="*/ 7151696 w 7356305"/>
              <a:gd name="connsiteY14-3806" fmla="*/ 160 h 3460771"/>
              <a:gd name="connsiteX15-3807" fmla="*/ 7288856 w 7356305"/>
              <a:gd name="connsiteY15-3808" fmla="*/ 152560 h 3460771"/>
              <a:gd name="connsiteX16-3809" fmla="*/ 6130616 w 7356305"/>
              <a:gd name="connsiteY16-3810" fmla="*/ 952660 h 3460771"/>
              <a:gd name="connsiteX17-3811" fmla="*/ 4911416 w 7356305"/>
              <a:gd name="connsiteY17-3812" fmla="*/ 1615600 h 3460771"/>
              <a:gd name="connsiteX18-3813" fmla="*/ 1939616 w 7356305"/>
              <a:gd name="connsiteY18-3814" fmla="*/ 2987200 h 3460771"/>
              <a:gd name="connsiteX19-3815" fmla="*/ 849956 w 7356305"/>
              <a:gd name="connsiteY19-3816" fmla="*/ 3337720 h 3460771"/>
              <a:gd name="connsiteX0-3817" fmla="*/ 849956 w 7362399"/>
              <a:gd name="connsiteY0-3818" fmla="*/ 3339066 h 3462117"/>
              <a:gd name="connsiteX1-3819" fmla="*/ 240356 w 7362399"/>
              <a:gd name="connsiteY1-3820" fmla="*/ 3460986 h 3462117"/>
              <a:gd name="connsiteX2-3821" fmla="*/ 4136 w 7362399"/>
              <a:gd name="connsiteY2-3822" fmla="*/ 3392406 h 3462117"/>
              <a:gd name="connsiteX3-3823" fmla="*/ 118436 w 7362399"/>
              <a:gd name="connsiteY3-3824" fmla="*/ 3194286 h 3462117"/>
              <a:gd name="connsiteX4-3825" fmla="*/ 468955 w 7362399"/>
              <a:gd name="connsiteY4-3826" fmla="*/ 2927585 h 3462117"/>
              <a:gd name="connsiteX5-3827" fmla="*/ 682316 w 7362399"/>
              <a:gd name="connsiteY5-3828" fmla="*/ 2775186 h 3462117"/>
              <a:gd name="connsiteX6-3829" fmla="*/ 796616 w 7362399"/>
              <a:gd name="connsiteY6-3830" fmla="*/ 2462766 h 3462117"/>
              <a:gd name="connsiteX7-3831" fmla="*/ 1063316 w 7362399"/>
              <a:gd name="connsiteY7-3832" fmla="*/ 2287506 h 3462117"/>
              <a:gd name="connsiteX8-3833" fmla="*/ 1611956 w 7362399"/>
              <a:gd name="connsiteY8-3834" fmla="*/ 2081766 h 3462117"/>
              <a:gd name="connsiteX9-3835" fmla="*/ 2937836 w 7362399"/>
              <a:gd name="connsiteY9-3836" fmla="*/ 1632186 h 3462117"/>
              <a:gd name="connsiteX10-3837" fmla="*/ 3905576 w 7362399"/>
              <a:gd name="connsiteY10-3838" fmla="*/ 1182606 h 3462117"/>
              <a:gd name="connsiteX11-3839" fmla="*/ 4972376 w 7362399"/>
              <a:gd name="connsiteY11-3840" fmla="*/ 725406 h 3462117"/>
              <a:gd name="connsiteX12-3841" fmla="*/ 5741996 w 7362399"/>
              <a:gd name="connsiteY12-3842" fmla="*/ 412986 h 3462117"/>
              <a:gd name="connsiteX13-3843" fmla="*/ 6397316 w 7362399"/>
              <a:gd name="connsiteY13-3844" fmla="*/ 184386 h 3462117"/>
              <a:gd name="connsiteX14-3845" fmla="*/ 7151696 w 7362399"/>
              <a:gd name="connsiteY14-3846" fmla="*/ 1506 h 3462117"/>
              <a:gd name="connsiteX15-3847" fmla="*/ 7288856 w 7362399"/>
              <a:gd name="connsiteY15-3848" fmla="*/ 153906 h 3462117"/>
              <a:gd name="connsiteX16-3849" fmla="*/ 6130616 w 7362399"/>
              <a:gd name="connsiteY16-3850" fmla="*/ 954006 h 3462117"/>
              <a:gd name="connsiteX17-3851" fmla="*/ 4911416 w 7362399"/>
              <a:gd name="connsiteY17-3852" fmla="*/ 1616946 h 3462117"/>
              <a:gd name="connsiteX18-3853" fmla="*/ 1939616 w 7362399"/>
              <a:gd name="connsiteY18-3854" fmla="*/ 2988546 h 3462117"/>
              <a:gd name="connsiteX19-3855" fmla="*/ 849956 w 7362399"/>
              <a:gd name="connsiteY19-3856" fmla="*/ 3339066 h 3462117"/>
              <a:gd name="connsiteX0-3857" fmla="*/ 849956 w 7362399"/>
              <a:gd name="connsiteY0-3858" fmla="*/ 3353700 h 3476751"/>
              <a:gd name="connsiteX1-3859" fmla="*/ 240356 w 7362399"/>
              <a:gd name="connsiteY1-3860" fmla="*/ 3475620 h 3476751"/>
              <a:gd name="connsiteX2-3861" fmla="*/ 4136 w 7362399"/>
              <a:gd name="connsiteY2-3862" fmla="*/ 3407040 h 3476751"/>
              <a:gd name="connsiteX3-3863" fmla="*/ 118436 w 7362399"/>
              <a:gd name="connsiteY3-3864" fmla="*/ 3208920 h 3476751"/>
              <a:gd name="connsiteX4-3865" fmla="*/ 468955 w 7362399"/>
              <a:gd name="connsiteY4-3866" fmla="*/ 2942219 h 3476751"/>
              <a:gd name="connsiteX5-3867" fmla="*/ 682316 w 7362399"/>
              <a:gd name="connsiteY5-3868" fmla="*/ 2789820 h 3476751"/>
              <a:gd name="connsiteX6-3869" fmla="*/ 796616 w 7362399"/>
              <a:gd name="connsiteY6-3870" fmla="*/ 2477400 h 3476751"/>
              <a:gd name="connsiteX7-3871" fmla="*/ 1063316 w 7362399"/>
              <a:gd name="connsiteY7-3872" fmla="*/ 2302140 h 3476751"/>
              <a:gd name="connsiteX8-3873" fmla="*/ 1611956 w 7362399"/>
              <a:gd name="connsiteY8-3874" fmla="*/ 2096400 h 3476751"/>
              <a:gd name="connsiteX9-3875" fmla="*/ 2937836 w 7362399"/>
              <a:gd name="connsiteY9-3876" fmla="*/ 1646820 h 3476751"/>
              <a:gd name="connsiteX10-3877" fmla="*/ 3905576 w 7362399"/>
              <a:gd name="connsiteY10-3878" fmla="*/ 1197240 h 3476751"/>
              <a:gd name="connsiteX11-3879" fmla="*/ 4972376 w 7362399"/>
              <a:gd name="connsiteY11-3880" fmla="*/ 740040 h 3476751"/>
              <a:gd name="connsiteX12-3881" fmla="*/ 5741996 w 7362399"/>
              <a:gd name="connsiteY12-3882" fmla="*/ 427620 h 3476751"/>
              <a:gd name="connsiteX13-3883" fmla="*/ 6397316 w 7362399"/>
              <a:gd name="connsiteY13-3884" fmla="*/ 199020 h 3476751"/>
              <a:gd name="connsiteX14-3885" fmla="*/ 7151696 w 7362399"/>
              <a:gd name="connsiteY14-3886" fmla="*/ 900 h 3476751"/>
              <a:gd name="connsiteX15-3887" fmla="*/ 7288856 w 7362399"/>
              <a:gd name="connsiteY15-3888" fmla="*/ 168540 h 3476751"/>
              <a:gd name="connsiteX16-3889" fmla="*/ 6130616 w 7362399"/>
              <a:gd name="connsiteY16-3890" fmla="*/ 968640 h 3476751"/>
              <a:gd name="connsiteX17-3891" fmla="*/ 4911416 w 7362399"/>
              <a:gd name="connsiteY17-3892" fmla="*/ 1631580 h 3476751"/>
              <a:gd name="connsiteX18-3893" fmla="*/ 1939616 w 7362399"/>
              <a:gd name="connsiteY18-3894" fmla="*/ 3003180 h 3476751"/>
              <a:gd name="connsiteX19-3895" fmla="*/ 849956 w 7362399"/>
              <a:gd name="connsiteY19-3896" fmla="*/ 3353700 h 3476751"/>
              <a:gd name="connsiteX0-3897" fmla="*/ 849956 w 7346316"/>
              <a:gd name="connsiteY0-3898" fmla="*/ 3353700 h 3476751"/>
              <a:gd name="connsiteX1-3899" fmla="*/ 240356 w 7346316"/>
              <a:gd name="connsiteY1-3900" fmla="*/ 3475620 h 3476751"/>
              <a:gd name="connsiteX2-3901" fmla="*/ 4136 w 7346316"/>
              <a:gd name="connsiteY2-3902" fmla="*/ 3407040 h 3476751"/>
              <a:gd name="connsiteX3-3903" fmla="*/ 118436 w 7346316"/>
              <a:gd name="connsiteY3-3904" fmla="*/ 3208920 h 3476751"/>
              <a:gd name="connsiteX4-3905" fmla="*/ 468955 w 7346316"/>
              <a:gd name="connsiteY4-3906" fmla="*/ 2942219 h 3476751"/>
              <a:gd name="connsiteX5-3907" fmla="*/ 682316 w 7346316"/>
              <a:gd name="connsiteY5-3908" fmla="*/ 2789820 h 3476751"/>
              <a:gd name="connsiteX6-3909" fmla="*/ 796616 w 7346316"/>
              <a:gd name="connsiteY6-3910" fmla="*/ 2477400 h 3476751"/>
              <a:gd name="connsiteX7-3911" fmla="*/ 1063316 w 7346316"/>
              <a:gd name="connsiteY7-3912" fmla="*/ 2302140 h 3476751"/>
              <a:gd name="connsiteX8-3913" fmla="*/ 1611956 w 7346316"/>
              <a:gd name="connsiteY8-3914" fmla="*/ 2096400 h 3476751"/>
              <a:gd name="connsiteX9-3915" fmla="*/ 2937836 w 7346316"/>
              <a:gd name="connsiteY9-3916" fmla="*/ 1646820 h 3476751"/>
              <a:gd name="connsiteX10-3917" fmla="*/ 3905576 w 7346316"/>
              <a:gd name="connsiteY10-3918" fmla="*/ 1197240 h 3476751"/>
              <a:gd name="connsiteX11-3919" fmla="*/ 4972376 w 7346316"/>
              <a:gd name="connsiteY11-3920" fmla="*/ 740040 h 3476751"/>
              <a:gd name="connsiteX12-3921" fmla="*/ 5741996 w 7346316"/>
              <a:gd name="connsiteY12-3922" fmla="*/ 427620 h 3476751"/>
              <a:gd name="connsiteX13-3923" fmla="*/ 6397316 w 7346316"/>
              <a:gd name="connsiteY13-3924" fmla="*/ 199020 h 3476751"/>
              <a:gd name="connsiteX14-3925" fmla="*/ 7090736 w 7346316"/>
              <a:gd name="connsiteY14-3926" fmla="*/ 900 h 3476751"/>
              <a:gd name="connsiteX15-3927" fmla="*/ 7288856 w 7346316"/>
              <a:gd name="connsiteY15-3928" fmla="*/ 168540 h 3476751"/>
              <a:gd name="connsiteX16-3929" fmla="*/ 6130616 w 7346316"/>
              <a:gd name="connsiteY16-3930" fmla="*/ 968640 h 3476751"/>
              <a:gd name="connsiteX17-3931" fmla="*/ 4911416 w 7346316"/>
              <a:gd name="connsiteY17-3932" fmla="*/ 1631580 h 3476751"/>
              <a:gd name="connsiteX18-3933" fmla="*/ 1939616 w 7346316"/>
              <a:gd name="connsiteY18-3934" fmla="*/ 3003180 h 3476751"/>
              <a:gd name="connsiteX19-3935" fmla="*/ 849956 w 7346316"/>
              <a:gd name="connsiteY19-3936" fmla="*/ 3353700 h 3476751"/>
              <a:gd name="connsiteX0-3937" fmla="*/ 849956 w 7346316"/>
              <a:gd name="connsiteY0-3938" fmla="*/ 3361580 h 3484631"/>
              <a:gd name="connsiteX1-3939" fmla="*/ 240356 w 7346316"/>
              <a:gd name="connsiteY1-3940" fmla="*/ 3483500 h 3484631"/>
              <a:gd name="connsiteX2-3941" fmla="*/ 4136 w 7346316"/>
              <a:gd name="connsiteY2-3942" fmla="*/ 3414920 h 3484631"/>
              <a:gd name="connsiteX3-3943" fmla="*/ 118436 w 7346316"/>
              <a:gd name="connsiteY3-3944" fmla="*/ 3216800 h 3484631"/>
              <a:gd name="connsiteX4-3945" fmla="*/ 468955 w 7346316"/>
              <a:gd name="connsiteY4-3946" fmla="*/ 2950099 h 3484631"/>
              <a:gd name="connsiteX5-3947" fmla="*/ 682316 w 7346316"/>
              <a:gd name="connsiteY5-3948" fmla="*/ 2797700 h 3484631"/>
              <a:gd name="connsiteX6-3949" fmla="*/ 796616 w 7346316"/>
              <a:gd name="connsiteY6-3950" fmla="*/ 2485280 h 3484631"/>
              <a:gd name="connsiteX7-3951" fmla="*/ 1063316 w 7346316"/>
              <a:gd name="connsiteY7-3952" fmla="*/ 2310020 h 3484631"/>
              <a:gd name="connsiteX8-3953" fmla="*/ 1611956 w 7346316"/>
              <a:gd name="connsiteY8-3954" fmla="*/ 2104280 h 3484631"/>
              <a:gd name="connsiteX9-3955" fmla="*/ 2937836 w 7346316"/>
              <a:gd name="connsiteY9-3956" fmla="*/ 1654700 h 3484631"/>
              <a:gd name="connsiteX10-3957" fmla="*/ 3905576 w 7346316"/>
              <a:gd name="connsiteY10-3958" fmla="*/ 1205120 h 3484631"/>
              <a:gd name="connsiteX11-3959" fmla="*/ 4972376 w 7346316"/>
              <a:gd name="connsiteY11-3960" fmla="*/ 747920 h 3484631"/>
              <a:gd name="connsiteX12-3961" fmla="*/ 5741996 w 7346316"/>
              <a:gd name="connsiteY12-3962" fmla="*/ 435500 h 3484631"/>
              <a:gd name="connsiteX13-3963" fmla="*/ 6397316 w 7346316"/>
              <a:gd name="connsiteY13-3964" fmla="*/ 206900 h 3484631"/>
              <a:gd name="connsiteX14-3965" fmla="*/ 7090736 w 7346316"/>
              <a:gd name="connsiteY14-3966" fmla="*/ 8780 h 3484631"/>
              <a:gd name="connsiteX15-3967" fmla="*/ 7288856 w 7346316"/>
              <a:gd name="connsiteY15-3968" fmla="*/ 176420 h 3484631"/>
              <a:gd name="connsiteX16-3969" fmla="*/ 6130616 w 7346316"/>
              <a:gd name="connsiteY16-3970" fmla="*/ 976520 h 3484631"/>
              <a:gd name="connsiteX17-3971" fmla="*/ 4911416 w 7346316"/>
              <a:gd name="connsiteY17-3972" fmla="*/ 1639460 h 3484631"/>
              <a:gd name="connsiteX18-3973" fmla="*/ 1939616 w 7346316"/>
              <a:gd name="connsiteY18-3974" fmla="*/ 3011060 h 3484631"/>
              <a:gd name="connsiteX19-3975" fmla="*/ 849956 w 7346316"/>
              <a:gd name="connsiteY19-3976" fmla="*/ 3361580 h 3484631"/>
              <a:gd name="connsiteX0-3977" fmla="*/ 1261436 w 7346316"/>
              <a:gd name="connsiteY0-3978" fmla="*/ 3232040 h 3484631"/>
              <a:gd name="connsiteX1-3979" fmla="*/ 240356 w 7346316"/>
              <a:gd name="connsiteY1-3980" fmla="*/ 3483500 h 3484631"/>
              <a:gd name="connsiteX2-3981" fmla="*/ 4136 w 7346316"/>
              <a:gd name="connsiteY2-3982" fmla="*/ 3414920 h 3484631"/>
              <a:gd name="connsiteX3-3983" fmla="*/ 118436 w 7346316"/>
              <a:gd name="connsiteY3-3984" fmla="*/ 3216800 h 3484631"/>
              <a:gd name="connsiteX4-3985" fmla="*/ 468955 w 7346316"/>
              <a:gd name="connsiteY4-3986" fmla="*/ 2950099 h 3484631"/>
              <a:gd name="connsiteX5-3987" fmla="*/ 682316 w 7346316"/>
              <a:gd name="connsiteY5-3988" fmla="*/ 2797700 h 3484631"/>
              <a:gd name="connsiteX6-3989" fmla="*/ 796616 w 7346316"/>
              <a:gd name="connsiteY6-3990" fmla="*/ 2485280 h 3484631"/>
              <a:gd name="connsiteX7-3991" fmla="*/ 1063316 w 7346316"/>
              <a:gd name="connsiteY7-3992" fmla="*/ 2310020 h 3484631"/>
              <a:gd name="connsiteX8-3993" fmla="*/ 1611956 w 7346316"/>
              <a:gd name="connsiteY8-3994" fmla="*/ 2104280 h 3484631"/>
              <a:gd name="connsiteX9-3995" fmla="*/ 2937836 w 7346316"/>
              <a:gd name="connsiteY9-3996" fmla="*/ 1654700 h 3484631"/>
              <a:gd name="connsiteX10-3997" fmla="*/ 3905576 w 7346316"/>
              <a:gd name="connsiteY10-3998" fmla="*/ 1205120 h 3484631"/>
              <a:gd name="connsiteX11-3999" fmla="*/ 4972376 w 7346316"/>
              <a:gd name="connsiteY11-4000" fmla="*/ 747920 h 3484631"/>
              <a:gd name="connsiteX12-4001" fmla="*/ 5741996 w 7346316"/>
              <a:gd name="connsiteY12-4002" fmla="*/ 435500 h 3484631"/>
              <a:gd name="connsiteX13-4003" fmla="*/ 6397316 w 7346316"/>
              <a:gd name="connsiteY13-4004" fmla="*/ 206900 h 3484631"/>
              <a:gd name="connsiteX14-4005" fmla="*/ 7090736 w 7346316"/>
              <a:gd name="connsiteY14-4006" fmla="*/ 8780 h 3484631"/>
              <a:gd name="connsiteX15-4007" fmla="*/ 7288856 w 7346316"/>
              <a:gd name="connsiteY15-4008" fmla="*/ 176420 h 3484631"/>
              <a:gd name="connsiteX16-4009" fmla="*/ 6130616 w 7346316"/>
              <a:gd name="connsiteY16-4010" fmla="*/ 976520 h 3484631"/>
              <a:gd name="connsiteX17-4011" fmla="*/ 4911416 w 7346316"/>
              <a:gd name="connsiteY17-4012" fmla="*/ 1639460 h 3484631"/>
              <a:gd name="connsiteX18-4013" fmla="*/ 1939616 w 7346316"/>
              <a:gd name="connsiteY18-4014" fmla="*/ 3011060 h 3484631"/>
              <a:gd name="connsiteX19-4015" fmla="*/ 1261436 w 7346316"/>
              <a:gd name="connsiteY19-4016" fmla="*/ 3232040 h 3484631"/>
              <a:gd name="connsiteX0-4017" fmla="*/ 1261436 w 7346316"/>
              <a:gd name="connsiteY0-4018" fmla="*/ 3232040 h 3484631"/>
              <a:gd name="connsiteX1-4019" fmla="*/ 240356 w 7346316"/>
              <a:gd name="connsiteY1-4020" fmla="*/ 3483500 h 3484631"/>
              <a:gd name="connsiteX2-4021" fmla="*/ 4136 w 7346316"/>
              <a:gd name="connsiteY2-4022" fmla="*/ 3414920 h 3484631"/>
              <a:gd name="connsiteX3-4023" fmla="*/ 118436 w 7346316"/>
              <a:gd name="connsiteY3-4024" fmla="*/ 3216800 h 3484631"/>
              <a:gd name="connsiteX4-4025" fmla="*/ 468955 w 7346316"/>
              <a:gd name="connsiteY4-4026" fmla="*/ 2950099 h 3484631"/>
              <a:gd name="connsiteX5-4027" fmla="*/ 682316 w 7346316"/>
              <a:gd name="connsiteY5-4028" fmla="*/ 2797700 h 3484631"/>
              <a:gd name="connsiteX6-4029" fmla="*/ 796616 w 7346316"/>
              <a:gd name="connsiteY6-4030" fmla="*/ 2485280 h 3484631"/>
              <a:gd name="connsiteX7-4031" fmla="*/ 1063316 w 7346316"/>
              <a:gd name="connsiteY7-4032" fmla="*/ 2310020 h 3484631"/>
              <a:gd name="connsiteX8-4033" fmla="*/ 1611956 w 7346316"/>
              <a:gd name="connsiteY8-4034" fmla="*/ 2104280 h 3484631"/>
              <a:gd name="connsiteX9-4035" fmla="*/ 2937836 w 7346316"/>
              <a:gd name="connsiteY9-4036" fmla="*/ 1654700 h 3484631"/>
              <a:gd name="connsiteX10-4037" fmla="*/ 3905576 w 7346316"/>
              <a:gd name="connsiteY10-4038" fmla="*/ 1205120 h 3484631"/>
              <a:gd name="connsiteX11-4039" fmla="*/ 4972376 w 7346316"/>
              <a:gd name="connsiteY11-4040" fmla="*/ 747920 h 3484631"/>
              <a:gd name="connsiteX12-4041" fmla="*/ 5741996 w 7346316"/>
              <a:gd name="connsiteY12-4042" fmla="*/ 435500 h 3484631"/>
              <a:gd name="connsiteX13-4043" fmla="*/ 6397316 w 7346316"/>
              <a:gd name="connsiteY13-4044" fmla="*/ 206900 h 3484631"/>
              <a:gd name="connsiteX14-4045" fmla="*/ 7090736 w 7346316"/>
              <a:gd name="connsiteY14-4046" fmla="*/ 8780 h 3484631"/>
              <a:gd name="connsiteX15-4047" fmla="*/ 7288856 w 7346316"/>
              <a:gd name="connsiteY15-4048" fmla="*/ 176420 h 3484631"/>
              <a:gd name="connsiteX16-4049" fmla="*/ 6130616 w 7346316"/>
              <a:gd name="connsiteY16-4050" fmla="*/ 976520 h 3484631"/>
              <a:gd name="connsiteX17-4051" fmla="*/ 4911416 w 7346316"/>
              <a:gd name="connsiteY17-4052" fmla="*/ 1639460 h 3484631"/>
              <a:gd name="connsiteX18-4053" fmla="*/ 2099636 w 7346316"/>
              <a:gd name="connsiteY18-4054" fmla="*/ 2950100 h 3484631"/>
              <a:gd name="connsiteX19-4055" fmla="*/ 1261436 w 7346316"/>
              <a:gd name="connsiteY19-4056" fmla="*/ 3232040 h 3484631"/>
              <a:gd name="connsiteX0-4057" fmla="*/ 1261436 w 7346316"/>
              <a:gd name="connsiteY0-4058" fmla="*/ 3232040 h 3484631"/>
              <a:gd name="connsiteX1-4059" fmla="*/ 240356 w 7346316"/>
              <a:gd name="connsiteY1-4060" fmla="*/ 3483500 h 3484631"/>
              <a:gd name="connsiteX2-4061" fmla="*/ 4136 w 7346316"/>
              <a:gd name="connsiteY2-4062" fmla="*/ 3414920 h 3484631"/>
              <a:gd name="connsiteX3-4063" fmla="*/ 118436 w 7346316"/>
              <a:gd name="connsiteY3-4064" fmla="*/ 3216800 h 3484631"/>
              <a:gd name="connsiteX4-4065" fmla="*/ 468955 w 7346316"/>
              <a:gd name="connsiteY4-4066" fmla="*/ 2950099 h 3484631"/>
              <a:gd name="connsiteX5-4067" fmla="*/ 682316 w 7346316"/>
              <a:gd name="connsiteY5-4068" fmla="*/ 2797700 h 3484631"/>
              <a:gd name="connsiteX6-4069" fmla="*/ 796616 w 7346316"/>
              <a:gd name="connsiteY6-4070" fmla="*/ 2485280 h 3484631"/>
              <a:gd name="connsiteX7-4071" fmla="*/ 1063316 w 7346316"/>
              <a:gd name="connsiteY7-4072" fmla="*/ 2310020 h 3484631"/>
              <a:gd name="connsiteX8-4073" fmla="*/ 1611956 w 7346316"/>
              <a:gd name="connsiteY8-4074" fmla="*/ 2104280 h 3484631"/>
              <a:gd name="connsiteX9-4075" fmla="*/ 2937836 w 7346316"/>
              <a:gd name="connsiteY9-4076" fmla="*/ 1654700 h 3484631"/>
              <a:gd name="connsiteX10-4077" fmla="*/ 3905576 w 7346316"/>
              <a:gd name="connsiteY10-4078" fmla="*/ 1205120 h 3484631"/>
              <a:gd name="connsiteX11-4079" fmla="*/ 4972376 w 7346316"/>
              <a:gd name="connsiteY11-4080" fmla="*/ 747920 h 3484631"/>
              <a:gd name="connsiteX12-4081" fmla="*/ 5741996 w 7346316"/>
              <a:gd name="connsiteY12-4082" fmla="*/ 435500 h 3484631"/>
              <a:gd name="connsiteX13-4083" fmla="*/ 6397316 w 7346316"/>
              <a:gd name="connsiteY13-4084" fmla="*/ 206900 h 3484631"/>
              <a:gd name="connsiteX14-4085" fmla="*/ 7090736 w 7346316"/>
              <a:gd name="connsiteY14-4086" fmla="*/ 8780 h 3484631"/>
              <a:gd name="connsiteX15-4087" fmla="*/ 7288856 w 7346316"/>
              <a:gd name="connsiteY15-4088" fmla="*/ 176420 h 3484631"/>
              <a:gd name="connsiteX16-4089" fmla="*/ 6130616 w 7346316"/>
              <a:gd name="connsiteY16-4090" fmla="*/ 976520 h 3484631"/>
              <a:gd name="connsiteX17-4091" fmla="*/ 4911416 w 7346316"/>
              <a:gd name="connsiteY17-4092" fmla="*/ 1639460 h 3484631"/>
              <a:gd name="connsiteX18-4093" fmla="*/ 2099636 w 7346316"/>
              <a:gd name="connsiteY18-4094" fmla="*/ 2950100 h 3484631"/>
              <a:gd name="connsiteX19-4095" fmla="*/ 1261436 w 7346316"/>
              <a:gd name="connsiteY19-4096" fmla="*/ 3232040 h 3484631"/>
              <a:gd name="connsiteX0-4097" fmla="*/ 1261436 w 7346316"/>
              <a:gd name="connsiteY0-4098" fmla="*/ 3232040 h 3484631"/>
              <a:gd name="connsiteX1-4099" fmla="*/ 240356 w 7346316"/>
              <a:gd name="connsiteY1-4100" fmla="*/ 3483500 h 3484631"/>
              <a:gd name="connsiteX2-4101" fmla="*/ 4136 w 7346316"/>
              <a:gd name="connsiteY2-4102" fmla="*/ 3414920 h 3484631"/>
              <a:gd name="connsiteX3-4103" fmla="*/ 118436 w 7346316"/>
              <a:gd name="connsiteY3-4104" fmla="*/ 3216800 h 3484631"/>
              <a:gd name="connsiteX4-4105" fmla="*/ 468955 w 7346316"/>
              <a:gd name="connsiteY4-4106" fmla="*/ 2950099 h 3484631"/>
              <a:gd name="connsiteX5-4107" fmla="*/ 682316 w 7346316"/>
              <a:gd name="connsiteY5-4108" fmla="*/ 2797700 h 3484631"/>
              <a:gd name="connsiteX6-4109" fmla="*/ 796616 w 7346316"/>
              <a:gd name="connsiteY6-4110" fmla="*/ 2485280 h 3484631"/>
              <a:gd name="connsiteX7-4111" fmla="*/ 1063316 w 7346316"/>
              <a:gd name="connsiteY7-4112" fmla="*/ 2310020 h 3484631"/>
              <a:gd name="connsiteX8-4113" fmla="*/ 1611956 w 7346316"/>
              <a:gd name="connsiteY8-4114" fmla="*/ 2104280 h 3484631"/>
              <a:gd name="connsiteX9-4115" fmla="*/ 2937836 w 7346316"/>
              <a:gd name="connsiteY9-4116" fmla="*/ 1654700 h 3484631"/>
              <a:gd name="connsiteX10-4117" fmla="*/ 3905576 w 7346316"/>
              <a:gd name="connsiteY10-4118" fmla="*/ 1205120 h 3484631"/>
              <a:gd name="connsiteX11-4119" fmla="*/ 4972376 w 7346316"/>
              <a:gd name="connsiteY11-4120" fmla="*/ 747920 h 3484631"/>
              <a:gd name="connsiteX12-4121" fmla="*/ 5741996 w 7346316"/>
              <a:gd name="connsiteY12-4122" fmla="*/ 435500 h 3484631"/>
              <a:gd name="connsiteX13-4123" fmla="*/ 6397316 w 7346316"/>
              <a:gd name="connsiteY13-4124" fmla="*/ 206900 h 3484631"/>
              <a:gd name="connsiteX14-4125" fmla="*/ 7090736 w 7346316"/>
              <a:gd name="connsiteY14-4126" fmla="*/ 8780 h 3484631"/>
              <a:gd name="connsiteX15-4127" fmla="*/ 7288856 w 7346316"/>
              <a:gd name="connsiteY15-4128" fmla="*/ 176420 h 3484631"/>
              <a:gd name="connsiteX16-4129" fmla="*/ 6130616 w 7346316"/>
              <a:gd name="connsiteY16-4130" fmla="*/ 976520 h 3484631"/>
              <a:gd name="connsiteX17-4131" fmla="*/ 4911416 w 7346316"/>
              <a:gd name="connsiteY17-4132" fmla="*/ 1639460 h 3484631"/>
              <a:gd name="connsiteX18-4133" fmla="*/ 2183456 w 7346316"/>
              <a:gd name="connsiteY18-4134" fmla="*/ 2927240 h 3484631"/>
              <a:gd name="connsiteX19-4135" fmla="*/ 1261436 w 7346316"/>
              <a:gd name="connsiteY19-4136" fmla="*/ 3232040 h 3484631"/>
              <a:gd name="connsiteX0-4137" fmla="*/ 1261436 w 7346316"/>
              <a:gd name="connsiteY0-4138" fmla="*/ 3232040 h 3484631"/>
              <a:gd name="connsiteX1-4139" fmla="*/ 240356 w 7346316"/>
              <a:gd name="connsiteY1-4140" fmla="*/ 3483500 h 3484631"/>
              <a:gd name="connsiteX2-4141" fmla="*/ 4136 w 7346316"/>
              <a:gd name="connsiteY2-4142" fmla="*/ 3414920 h 3484631"/>
              <a:gd name="connsiteX3-4143" fmla="*/ 118436 w 7346316"/>
              <a:gd name="connsiteY3-4144" fmla="*/ 3216800 h 3484631"/>
              <a:gd name="connsiteX4-4145" fmla="*/ 468955 w 7346316"/>
              <a:gd name="connsiteY4-4146" fmla="*/ 2950099 h 3484631"/>
              <a:gd name="connsiteX5-4147" fmla="*/ 682316 w 7346316"/>
              <a:gd name="connsiteY5-4148" fmla="*/ 2797700 h 3484631"/>
              <a:gd name="connsiteX6-4149" fmla="*/ 796616 w 7346316"/>
              <a:gd name="connsiteY6-4150" fmla="*/ 2485280 h 3484631"/>
              <a:gd name="connsiteX7-4151" fmla="*/ 1063316 w 7346316"/>
              <a:gd name="connsiteY7-4152" fmla="*/ 2310020 h 3484631"/>
              <a:gd name="connsiteX8-4153" fmla="*/ 1611956 w 7346316"/>
              <a:gd name="connsiteY8-4154" fmla="*/ 2104280 h 3484631"/>
              <a:gd name="connsiteX9-4155" fmla="*/ 2937836 w 7346316"/>
              <a:gd name="connsiteY9-4156" fmla="*/ 1654700 h 3484631"/>
              <a:gd name="connsiteX10-4157" fmla="*/ 3905576 w 7346316"/>
              <a:gd name="connsiteY10-4158" fmla="*/ 1205120 h 3484631"/>
              <a:gd name="connsiteX11-4159" fmla="*/ 4972376 w 7346316"/>
              <a:gd name="connsiteY11-4160" fmla="*/ 747920 h 3484631"/>
              <a:gd name="connsiteX12-4161" fmla="*/ 5741996 w 7346316"/>
              <a:gd name="connsiteY12-4162" fmla="*/ 435500 h 3484631"/>
              <a:gd name="connsiteX13-4163" fmla="*/ 6397316 w 7346316"/>
              <a:gd name="connsiteY13-4164" fmla="*/ 206900 h 3484631"/>
              <a:gd name="connsiteX14-4165" fmla="*/ 7090736 w 7346316"/>
              <a:gd name="connsiteY14-4166" fmla="*/ 8780 h 3484631"/>
              <a:gd name="connsiteX15-4167" fmla="*/ 7288856 w 7346316"/>
              <a:gd name="connsiteY15-4168" fmla="*/ 176420 h 3484631"/>
              <a:gd name="connsiteX16-4169" fmla="*/ 6130616 w 7346316"/>
              <a:gd name="connsiteY16-4170" fmla="*/ 976520 h 3484631"/>
              <a:gd name="connsiteX17-4171" fmla="*/ 4911416 w 7346316"/>
              <a:gd name="connsiteY17-4172" fmla="*/ 1639460 h 3484631"/>
              <a:gd name="connsiteX18-4173" fmla="*/ 2183456 w 7346316"/>
              <a:gd name="connsiteY18-4174" fmla="*/ 2927240 h 3484631"/>
              <a:gd name="connsiteX19-4175" fmla="*/ 1261436 w 7346316"/>
              <a:gd name="connsiteY19-4176" fmla="*/ 3232040 h 3484631"/>
              <a:gd name="connsiteX0-4177" fmla="*/ 1261436 w 7346316"/>
              <a:gd name="connsiteY0-4178" fmla="*/ 3232040 h 3484631"/>
              <a:gd name="connsiteX1-4179" fmla="*/ 240356 w 7346316"/>
              <a:gd name="connsiteY1-4180" fmla="*/ 3483500 h 3484631"/>
              <a:gd name="connsiteX2-4181" fmla="*/ 4136 w 7346316"/>
              <a:gd name="connsiteY2-4182" fmla="*/ 3414920 h 3484631"/>
              <a:gd name="connsiteX3-4183" fmla="*/ 118436 w 7346316"/>
              <a:gd name="connsiteY3-4184" fmla="*/ 3216800 h 3484631"/>
              <a:gd name="connsiteX4-4185" fmla="*/ 468955 w 7346316"/>
              <a:gd name="connsiteY4-4186" fmla="*/ 2950099 h 3484631"/>
              <a:gd name="connsiteX5-4187" fmla="*/ 682316 w 7346316"/>
              <a:gd name="connsiteY5-4188" fmla="*/ 2797700 h 3484631"/>
              <a:gd name="connsiteX6-4189" fmla="*/ 796616 w 7346316"/>
              <a:gd name="connsiteY6-4190" fmla="*/ 2485280 h 3484631"/>
              <a:gd name="connsiteX7-4191" fmla="*/ 1063316 w 7346316"/>
              <a:gd name="connsiteY7-4192" fmla="*/ 2310020 h 3484631"/>
              <a:gd name="connsiteX8-4193" fmla="*/ 1611956 w 7346316"/>
              <a:gd name="connsiteY8-4194" fmla="*/ 2104280 h 3484631"/>
              <a:gd name="connsiteX9-4195" fmla="*/ 2937836 w 7346316"/>
              <a:gd name="connsiteY9-4196" fmla="*/ 1654700 h 3484631"/>
              <a:gd name="connsiteX10-4197" fmla="*/ 3905576 w 7346316"/>
              <a:gd name="connsiteY10-4198" fmla="*/ 1205120 h 3484631"/>
              <a:gd name="connsiteX11-4199" fmla="*/ 4972376 w 7346316"/>
              <a:gd name="connsiteY11-4200" fmla="*/ 747920 h 3484631"/>
              <a:gd name="connsiteX12-4201" fmla="*/ 5741996 w 7346316"/>
              <a:gd name="connsiteY12-4202" fmla="*/ 435500 h 3484631"/>
              <a:gd name="connsiteX13-4203" fmla="*/ 6397316 w 7346316"/>
              <a:gd name="connsiteY13-4204" fmla="*/ 206900 h 3484631"/>
              <a:gd name="connsiteX14-4205" fmla="*/ 7090736 w 7346316"/>
              <a:gd name="connsiteY14-4206" fmla="*/ 8780 h 3484631"/>
              <a:gd name="connsiteX15-4207" fmla="*/ 7288856 w 7346316"/>
              <a:gd name="connsiteY15-4208" fmla="*/ 176420 h 3484631"/>
              <a:gd name="connsiteX16-4209" fmla="*/ 6130616 w 7346316"/>
              <a:gd name="connsiteY16-4210" fmla="*/ 976520 h 3484631"/>
              <a:gd name="connsiteX17-4211" fmla="*/ 4842836 w 7346316"/>
              <a:gd name="connsiteY17-4212" fmla="*/ 1769000 h 3484631"/>
              <a:gd name="connsiteX18-4213" fmla="*/ 2183456 w 7346316"/>
              <a:gd name="connsiteY18-4214" fmla="*/ 2927240 h 3484631"/>
              <a:gd name="connsiteX19-4215" fmla="*/ 1261436 w 7346316"/>
              <a:gd name="connsiteY19-4216" fmla="*/ 3232040 h 3484631"/>
              <a:gd name="connsiteX0-4217" fmla="*/ 1261436 w 7346316"/>
              <a:gd name="connsiteY0-4218" fmla="*/ 3232040 h 3484631"/>
              <a:gd name="connsiteX1-4219" fmla="*/ 240356 w 7346316"/>
              <a:gd name="connsiteY1-4220" fmla="*/ 3483500 h 3484631"/>
              <a:gd name="connsiteX2-4221" fmla="*/ 4136 w 7346316"/>
              <a:gd name="connsiteY2-4222" fmla="*/ 3414920 h 3484631"/>
              <a:gd name="connsiteX3-4223" fmla="*/ 118436 w 7346316"/>
              <a:gd name="connsiteY3-4224" fmla="*/ 3216800 h 3484631"/>
              <a:gd name="connsiteX4-4225" fmla="*/ 468955 w 7346316"/>
              <a:gd name="connsiteY4-4226" fmla="*/ 2950099 h 3484631"/>
              <a:gd name="connsiteX5-4227" fmla="*/ 682316 w 7346316"/>
              <a:gd name="connsiteY5-4228" fmla="*/ 2797700 h 3484631"/>
              <a:gd name="connsiteX6-4229" fmla="*/ 796616 w 7346316"/>
              <a:gd name="connsiteY6-4230" fmla="*/ 2485280 h 3484631"/>
              <a:gd name="connsiteX7-4231" fmla="*/ 1063316 w 7346316"/>
              <a:gd name="connsiteY7-4232" fmla="*/ 2310020 h 3484631"/>
              <a:gd name="connsiteX8-4233" fmla="*/ 1611956 w 7346316"/>
              <a:gd name="connsiteY8-4234" fmla="*/ 2104280 h 3484631"/>
              <a:gd name="connsiteX9-4235" fmla="*/ 2937836 w 7346316"/>
              <a:gd name="connsiteY9-4236" fmla="*/ 1654700 h 3484631"/>
              <a:gd name="connsiteX10-4237" fmla="*/ 3905576 w 7346316"/>
              <a:gd name="connsiteY10-4238" fmla="*/ 1205120 h 3484631"/>
              <a:gd name="connsiteX11-4239" fmla="*/ 4972376 w 7346316"/>
              <a:gd name="connsiteY11-4240" fmla="*/ 747920 h 3484631"/>
              <a:gd name="connsiteX12-4241" fmla="*/ 5741996 w 7346316"/>
              <a:gd name="connsiteY12-4242" fmla="*/ 435500 h 3484631"/>
              <a:gd name="connsiteX13-4243" fmla="*/ 6397316 w 7346316"/>
              <a:gd name="connsiteY13-4244" fmla="*/ 206900 h 3484631"/>
              <a:gd name="connsiteX14-4245" fmla="*/ 7090736 w 7346316"/>
              <a:gd name="connsiteY14-4246" fmla="*/ 8780 h 3484631"/>
              <a:gd name="connsiteX15-4247" fmla="*/ 7288856 w 7346316"/>
              <a:gd name="connsiteY15-4248" fmla="*/ 176420 h 3484631"/>
              <a:gd name="connsiteX16-4249" fmla="*/ 6130616 w 7346316"/>
              <a:gd name="connsiteY16-4250" fmla="*/ 976520 h 3484631"/>
              <a:gd name="connsiteX17-4251" fmla="*/ 4789496 w 7346316"/>
              <a:gd name="connsiteY17-4252" fmla="*/ 1769000 h 3484631"/>
              <a:gd name="connsiteX18-4253" fmla="*/ 2183456 w 7346316"/>
              <a:gd name="connsiteY18-4254" fmla="*/ 2927240 h 3484631"/>
              <a:gd name="connsiteX19-4255" fmla="*/ 1261436 w 7346316"/>
              <a:gd name="connsiteY19-4256" fmla="*/ 3232040 h 3484631"/>
              <a:gd name="connsiteX0-4257" fmla="*/ 1261436 w 7349553"/>
              <a:gd name="connsiteY0-4258" fmla="*/ 3233899 h 3486490"/>
              <a:gd name="connsiteX1-4259" fmla="*/ 240356 w 7349553"/>
              <a:gd name="connsiteY1-4260" fmla="*/ 3485359 h 3486490"/>
              <a:gd name="connsiteX2-4261" fmla="*/ 4136 w 7349553"/>
              <a:gd name="connsiteY2-4262" fmla="*/ 3416779 h 3486490"/>
              <a:gd name="connsiteX3-4263" fmla="*/ 118436 w 7349553"/>
              <a:gd name="connsiteY3-4264" fmla="*/ 3218659 h 3486490"/>
              <a:gd name="connsiteX4-4265" fmla="*/ 468955 w 7349553"/>
              <a:gd name="connsiteY4-4266" fmla="*/ 2951958 h 3486490"/>
              <a:gd name="connsiteX5-4267" fmla="*/ 682316 w 7349553"/>
              <a:gd name="connsiteY5-4268" fmla="*/ 2799559 h 3486490"/>
              <a:gd name="connsiteX6-4269" fmla="*/ 796616 w 7349553"/>
              <a:gd name="connsiteY6-4270" fmla="*/ 2487139 h 3486490"/>
              <a:gd name="connsiteX7-4271" fmla="*/ 1063316 w 7349553"/>
              <a:gd name="connsiteY7-4272" fmla="*/ 2311879 h 3486490"/>
              <a:gd name="connsiteX8-4273" fmla="*/ 1611956 w 7349553"/>
              <a:gd name="connsiteY8-4274" fmla="*/ 2106139 h 3486490"/>
              <a:gd name="connsiteX9-4275" fmla="*/ 2937836 w 7349553"/>
              <a:gd name="connsiteY9-4276" fmla="*/ 1656559 h 3486490"/>
              <a:gd name="connsiteX10-4277" fmla="*/ 3905576 w 7349553"/>
              <a:gd name="connsiteY10-4278" fmla="*/ 1206979 h 3486490"/>
              <a:gd name="connsiteX11-4279" fmla="*/ 4972376 w 7349553"/>
              <a:gd name="connsiteY11-4280" fmla="*/ 749779 h 3486490"/>
              <a:gd name="connsiteX12-4281" fmla="*/ 5741996 w 7349553"/>
              <a:gd name="connsiteY12-4282" fmla="*/ 437359 h 3486490"/>
              <a:gd name="connsiteX13-4283" fmla="*/ 6397316 w 7349553"/>
              <a:gd name="connsiteY13-4284" fmla="*/ 208759 h 3486490"/>
              <a:gd name="connsiteX14-4285" fmla="*/ 7090736 w 7349553"/>
              <a:gd name="connsiteY14-4286" fmla="*/ 10639 h 3486490"/>
              <a:gd name="connsiteX15-4287" fmla="*/ 7288856 w 7349553"/>
              <a:gd name="connsiteY15-4288" fmla="*/ 178279 h 3486490"/>
              <a:gd name="connsiteX16-4289" fmla="*/ 6084896 w 7349553"/>
              <a:gd name="connsiteY16-4290" fmla="*/ 1077439 h 3486490"/>
              <a:gd name="connsiteX17-4291" fmla="*/ 4789496 w 7349553"/>
              <a:gd name="connsiteY17-4292" fmla="*/ 1770859 h 3486490"/>
              <a:gd name="connsiteX18-4293" fmla="*/ 2183456 w 7349553"/>
              <a:gd name="connsiteY18-4294" fmla="*/ 2929099 h 3486490"/>
              <a:gd name="connsiteX19-4295" fmla="*/ 1261436 w 7349553"/>
              <a:gd name="connsiteY19-4296" fmla="*/ 3233899 h 3486490"/>
              <a:gd name="connsiteX0-4297" fmla="*/ 1261436 w 7350094"/>
              <a:gd name="connsiteY0-4298" fmla="*/ 3233276 h 3485867"/>
              <a:gd name="connsiteX1-4299" fmla="*/ 240356 w 7350094"/>
              <a:gd name="connsiteY1-4300" fmla="*/ 3484736 h 3485867"/>
              <a:gd name="connsiteX2-4301" fmla="*/ 4136 w 7350094"/>
              <a:gd name="connsiteY2-4302" fmla="*/ 3416156 h 3485867"/>
              <a:gd name="connsiteX3-4303" fmla="*/ 118436 w 7350094"/>
              <a:gd name="connsiteY3-4304" fmla="*/ 3218036 h 3485867"/>
              <a:gd name="connsiteX4-4305" fmla="*/ 468955 w 7350094"/>
              <a:gd name="connsiteY4-4306" fmla="*/ 2951335 h 3485867"/>
              <a:gd name="connsiteX5-4307" fmla="*/ 682316 w 7350094"/>
              <a:gd name="connsiteY5-4308" fmla="*/ 2798936 h 3485867"/>
              <a:gd name="connsiteX6-4309" fmla="*/ 796616 w 7350094"/>
              <a:gd name="connsiteY6-4310" fmla="*/ 2486516 h 3485867"/>
              <a:gd name="connsiteX7-4311" fmla="*/ 1063316 w 7350094"/>
              <a:gd name="connsiteY7-4312" fmla="*/ 2311256 h 3485867"/>
              <a:gd name="connsiteX8-4313" fmla="*/ 1611956 w 7350094"/>
              <a:gd name="connsiteY8-4314" fmla="*/ 2105516 h 3485867"/>
              <a:gd name="connsiteX9-4315" fmla="*/ 2937836 w 7350094"/>
              <a:gd name="connsiteY9-4316" fmla="*/ 1655936 h 3485867"/>
              <a:gd name="connsiteX10-4317" fmla="*/ 3905576 w 7350094"/>
              <a:gd name="connsiteY10-4318" fmla="*/ 1206356 h 3485867"/>
              <a:gd name="connsiteX11-4319" fmla="*/ 4972376 w 7350094"/>
              <a:gd name="connsiteY11-4320" fmla="*/ 749156 h 3485867"/>
              <a:gd name="connsiteX12-4321" fmla="*/ 5741996 w 7350094"/>
              <a:gd name="connsiteY12-4322" fmla="*/ 436736 h 3485867"/>
              <a:gd name="connsiteX13-4323" fmla="*/ 6397316 w 7350094"/>
              <a:gd name="connsiteY13-4324" fmla="*/ 208136 h 3485867"/>
              <a:gd name="connsiteX14-4325" fmla="*/ 7090736 w 7350094"/>
              <a:gd name="connsiteY14-4326" fmla="*/ 10016 h 3485867"/>
              <a:gd name="connsiteX15-4327" fmla="*/ 7288856 w 7350094"/>
              <a:gd name="connsiteY15-4328" fmla="*/ 177656 h 3485867"/>
              <a:gd name="connsiteX16-4329" fmla="*/ 6077276 w 7350094"/>
              <a:gd name="connsiteY16-4330" fmla="*/ 1046336 h 3485867"/>
              <a:gd name="connsiteX17-4331" fmla="*/ 4789496 w 7350094"/>
              <a:gd name="connsiteY17-4332" fmla="*/ 1770236 h 3485867"/>
              <a:gd name="connsiteX18-4333" fmla="*/ 2183456 w 7350094"/>
              <a:gd name="connsiteY18-4334" fmla="*/ 2928476 h 3485867"/>
              <a:gd name="connsiteX19-4335" fmla="*/ 1261436 w 7350094"/>
              <a:gd name="connsiteY19-4336" fmla="*/ 3233276 h 3485867"/>
              <a:gd name="connsiteX0-4337" fmla="*/ 1261436 w 7350094"/>
              <a:gd name="connsiteY0-4338" fmla="*/ 3228711 h 3481302"/>
              <a:gd name="connsiteX1-4339" fmla="*/ 240356 w 7350094"/>
              <a:gd name="connsiteY1-4340" fmla="*/ 3480171 h 3481302"/>
              <a:gd name="connsiteX2-4341" fmla="*/ 4136 w 7350094"/>
              <a:gd name="connsiteY2-4342" fmla="*/ 3411591 h 3481302"/>
              <a:gd name="connsiteX3-4343" fmla="*/ 118436 w 7350094"/>
              <a:gd name="connsiteY3-4344" fmla="*/ 3213471 h 3481302"/>
              <a:gd name="connsiteX4-4345" fmla="*/ 468955 w 7350094"/>
              <a:gd name="connsiteY4-4346" fmla="*/ 2946770 h 3481302"/>
              <a:gd name="connsiteX5-4347" fmla="*/ 682316 w 7350094"/>
              <a:gd name="connsiteY5-4348" fmla="*/ 2794371 h 3481302"/>
              <a:gd name="connsiteX6-4349" fmla="*/ 796616 w 7350094"/>
              <a:gd name="connsiteY6-4350" fmla="*/ 2481951 h 3481302"/>
              <a:gd name="connsiteX7-4351" fmla="*/ 1063316 w 7350094"/>
              <a:gd name="connsiteY7-4352" fmla="*/ 2306691 h 3481302"/>
              <a:gd name="connsiteX8-4353" fmla="*/ 1611956 w 7350094"/>
              <a:gd name="connsiteY8-4354" fmla="*/ 2100951 h 3481302"/>
              <a:gd name="connsiteX9-4355" fmla="*/ 2937836 w 7350094"/>
              <a:gd name="connsiteY9-4356" fmla="*/ 1651371 h 3481302"/>
              <a:gd name="connsiteX10-4357" fmla="*/ 3905576 w 7350094"/>
              <a:gd name="connsiteY10-4358" fmla="*/ 1201791 h 3481302"/>
              <a:gd name="connsiteX11-4359" fmla="*/ 4972376 w 7350094"/>
              <a:gd name="connsiteY11-4360" fmla="*/ 744591 h 3481302"/>
              <a:gd name="connsiteX12-4361" fmla="*/ 5741996 w 7350094"/>
              <a:gd name="connsiteY12-4362" fmla="*/ 432171 h 3481302"/>
              <a:gd name="connsiteX13-4363" fmla="*/ 6397316 w 7350094"/>
              <a:gd name="connsiteY13-4364" fmla="*/ 203571 h 3481302"/>
              <a:gd name="connsiteX14-4365" fmla="*/ 7090736 w 7350094"/>
              <a:gd name="connsiteY14-4366" fmla="*/ 5451 h 3481302"/>
              <a:gd name="connsiteX15-4367" fmla="*/ 7288856 w 7350094"/>
              <a:gd name="connsiteY15-4368" fmla="*/ 150231 h 3481302"/>
              <a:gd name="connsiteX16-4369" fmla="*/ 6077276 w 7350094"/>
              <a:gd name="connsiteY16-4370" fmla="*/ 1041771 h 3481302"/>
              <a:gd name="connsiteX17-4371" fmla="*/ 4789496 w 7350094"/>
              <a:gd name="connsiteY17-4372" fmla="*/ 1765671 h 3481302"/>
              <a:gd name="connsiteX18-4373" fmla="*/ 2183456 w 7350094"/>
              <a:gd name="connsiteY18-4374" fmla="*/ 2923911 h 3481302"/>
              <a:gd name="connsiteX19-4375" fmla="*/ 1261436 w 7350094"/>
              <a:gd name="connsiteY19-4376" fmla="*/ 3228711 h 3481302"/>
              <a:gd name="connsiteX0-4377" fmla="*/ 1261436 w 7355722"/>
              <a:gd name="connsiteY0-4378" fmla="*/ 3249080 h 3501671"/>
              <a:gd name="connsiteX1-4379" fmla="*/ 240356 w 7355722"/>
              <a:gd name="connsiteY1-4380" fmla="*/ 3500540 h 3501671"/>
              <a:gd name="connsiteX2-4381" fmla="*/ 4136 w 7355722"/>
              <a:gd name="connsiteY2-4382" fmla="*/ 3431960 h 3501671"/>
              <a:gd name="connsiteX3-4383" fmla="*/ 118436 w 7355722"/>
              <a:gd name="connsiteY3-4384" fmla="*/ 3233840 h 3501671"/>
              <a:gd name="connsiteX4-4385" fmla="*/ 468955 w 7355722"/>
              <a:gd name="connsiteY4-4386" fmla="*/ 2967139 h 3501671"/>
              <a:gd name="connsiteX5-4387" fmla="*/ 682316 w 7355722"/>
              <a:gd name="connsiteY5-4388" fmla="*/ 2814740 h 3501671"/>
              <a:gd name="connsiteX6-4389" fmla="*/ 796616 w 7355722"/>
              <a:gd name="connsiteY6-4390" fmla="*/ 2502320 h 3501671"/>
              <a:gd name="connsiteX7-4391" fmla="*/ 1063316 w 7355722"/>
              <a:gd name="connsiteY7-4392" fmla="*/ 2327060 h 3501671"/>
              <a:gd name="connsiteX8-4393" fmla="*/ 1611956 w 7355722"/>
              <a:gd name="connsiteY8-4394" fmla="*/ 2121320 h 3501671"/>
              <a:gd name="connsiteX9-4395" fmla="*/ 2937836 w 7355722"/>
              <a:gd name="connsiteY9-4396" fmla="*/ 1671740 h 3501671"/>
              <a:gd name="connsiteX10-4397" fmla="*/ 3905576 w 7355722"/>
              <a:gd name="connsiteY10-4398" fmla="*/ 1222160 h 3501671"/>
              <a:gd name="connsiteX11-4399" fmla="*/ 4972376 w 7355722"/>
              <a:gd name="connsiteY11-4400" fmla="*/ 764960 h 3501671"/>
              <a:gd name="connsiteX12-4401" fmla="*/ 5741996 w 7355722"/>
              <a:gd name="connsiteY12-4402" fmla="*/ 452540 h 3501671"/>
              <a:gd name="connsiteX13-4403" fmla="*/ 6397316 w 7355722"/>
              <a:gd name="connsiteY13-4404" fmla="*/ 223940 h 3501671"/>
              <a:gd name="connsiteX14-4405" fmla="*/ 7113596 w 7355722"/>
              <a:gd name="connsiteY14-4406" fmla="*/ 2960 h 3501671"/>
              <a:gd name="connsiteX15-4407" fmla="*/ 7288856 w 7355722"/>
              <a:gd name="connsiteY15-4408" fmla="*/ 170600 h 3501671"/>
              <a:gd name="connsiteX16-4409" fmla="*/ 6077276 w 7355722"/>
              <a:gd name="connsiteY16-4410" fmla="*/ 1062140 h 3501671"/>
              <a:gd name="connsiteX17-4411" fmla="*/ 4789496 w 7355722"/>
              <a:gd name="connsiteY17-4412" fmla="*/ 1786040 h 3501671"/>
              <a:gd name="connsiteX18-4413" fmla="*/ 2183456 w 7355722"/>
              <a:gd name="connsiteY18-4414" fmla="*/ 2944280 h 3501671"/>
              <a:gd name="connsiteX19-4415" fmla="*/ 1261436 w 7355722"/>
              <a:gd name="connsiteY19-4416" fmla="*/ 3249080 h 3501671"/>
              <a:gd name="connsiteX0-4417" fmla="*/ 1261436 w 7355722"/>
              <a:gd name="connsiteY0-4418" fmla="*/ 3249080 h 3501671"/>
              <a:gd name="connsiteX1-4419" fmla="*/ 240356 w 7355722"/>
              <a:gd name="connsiteY1-4420" fmla="*/ 3500540 h 3501671"/>
              <a:gd name="connsiteX2-4421" fmla="*/ 4136 w 7355722"/>
              <a:gd name="connsiteY2-4422" fmla="*/ 3431960 h 3501671"/>
              <a:gd name="connsiteX3-4423" fmla="*/ 118436 w 7355722"/>
              <a:gd name="connsiteY3-4424" fmla="*/ 3233840 h 3501671"/>
              <a:gd name="connsiteX4-4425" fmla="*/ 468955 w 7355722"/>
              <a:gd name="connsiteY4-4426" fmla="*/ 2967139 h 3501671"/>
              <a:gd name="connsiteX5-4427" fmla="*/ 682316 w 7355722"/>
              <a:gd name="connsiteY5-4428" fmla="*/ 2814740 h 3501671"/>
              <a:gd name="connsiteX6-4429" fmla="*/ 796616 w 7355722"/>
              <a:gd name="connsiteY6-4430" fmla="*/ 2502320 h 3501671"/>
              <a:gd name="connsiteX7-4431" fmla="*/ 1063316 w 7355722"/>
              <a:gd name="connsiteY7-4432" fmla="*/ 2327060 h 3501671"/>
              <a:gd name="connsiteX8-4433" fmla="*/ 1611956 w 7355722"/>
              <a:gd name="connsiteY8-4434" fmla="*/ 2121320 h 3501671"/>
              <a:gd name="connsiteX9-4435" fmla="*/ 2937836 w 7355722"/>
              <a:gd name="connsiteY9-4436" fmla="*/ 1671740 h 3501671"/>
              <a:gd name="connsiteX10-4437" fmla="*/ 3905576 w 7355722"/>
              <a:gd name="connsiteY10-4438" fmla="*/ 1222160 h 3501671"/>
              <a:gd name="connsiteX11-4439" fmla="*/ 4972376 w 7355722"/>
              <a:gd name="connsiteY11-4440" fmla="*/ 764960 h 3501671"/>
              <a:gd name="connsiteX12-4441" fmla="*/ 5741996 w 7355722"/>
              <a:gd name="connsiteY12-4442" fmla="*/ 452540 h 3501671"/>
              <a:gd name="connsiteX13-4443" fmla="*/ 6397316 w 7355722"/>
              <a:gd name="connsiteY13-4444" fmla="*/ 223940 h 3501671"/>
              <a:gd name="connsiteX14-4445" fmla="*/ 7113596 w 7355722"/>
              <a:gd name="connsiteY14-4446" fmla="*/ 2960 h 3501671"/>
              <a:gd name="connsiteX15-4447" fmla="*/ 7288856 w 7355722"/>
              <a:gd name="connsiteY15-4448" fmla="*/ 170600 h 3501671"/>
              <a:gd name="connsiteX16-4449" fmla="*/ 6077276 w 7355722"/>
              <a:gd name="connsiteY16-4450" fmla="*/ 1062140 h 3501671"/>
              <a:gd name="connsiteX17-4451" fmla="*/ 4789496 w 7355722"/>
              <a:gd name="connsiteY17-4452" fmla="*/ 1786040 h 3501671"/>
              <a:gd name="connsiteX18-4453" fmla="*/ 2183456 w 7355722"/>
              <a:gd name="connsiteY18-4454" fmla="*/ 2944280 h 3501671"/>
              <a:gd name="connsiteX19-4455" fmla="*/ 1261436 w 7355722"/>
              <a:gd name="connsiteY19-4456" fmla="*/ 3249080 h 3501671"/>
              <a:gd name="connsiteX0-4457" fmla="*/ 1261436 w 7365416"/>
              <a:gd name="connsiteY0-4458" fmla="*/ 3261360 h 3513951"/>
              <a:gd name="connsiteX1-4459" fmla="*/ 240356 w 7365416"/>
              <a:gd name="connsiteY1-4460" fmla="*/ 3512820 h 3513951"/>
              <a:gd name="connsiteX2-4461" fmla="*/ 4136 w 7365416"/>
              <a:gd name="connsiteY2-4462" fmla="*/ 3444240 h 3513951"/>
              <a:gd name="connsiteX3-4463" fmla="*/ 118436 w 7365416"/>
              <a:gd name="connsiteY3-4464" fmla="*/ 3246120 h 3513951"/>
              <a:gd name="connsiteX4-4465" fmla="*/ 468955 w 7365416"/>
              <a:gd name="connsiteY4-4466" fmla="*/ 2979419 h 3513951"/>
              <a:gd name="connsiteX5-4467" fmla="*/ 682316 w 7365416"/>
              <a:gd name="connsiteY5-4468" fmla="*/ 2827020 h 3513951"/>
              <a:gd name="connsiteX6-4469" fmla="*/ 796616 w 7365416"/>
              <a:gd name="connsiteY6-4470" fmla="*/ 2514600 h 3513951"/>
              <a:gd name="connsiteX7-4471" fmla="*/ 1063316 w 7365416"/>
              <a:gd name="connsiteY7-4472" fmla="*/ 2339340 h 3513951"/>
              <a:gd name="connsiteX8-4473" fmla="*/ 1611956 w 7365416"/>
              <a:gd name="connsiteY8-4474" fmla="*/ 2133600 h 3513951"/>
              <a:gd name="connsiteX9-4475" fmla="*/ 2937836 w 7365416"/>
              <a:gd name="connsiteY9-4476" fmla="*/ 1684020 h 3513951"/>
              <a:gd name="connsiteX10-4477" fmla="*/ 3905576 w 7365416"/>
              <a:gd name="connsiteY10-4478" fmla="*/ 1234440 h 3513951"/>
              <a:gd name="connsiteX11-4479" fmla="*/ 4972376 w 7365416"/>
              <a:gd name="connsiteY11-4480" fmla="*/ 777240 h 3513951"/>
              <a:gd name="connsiteX12-4481" fmla="*/ 5741996 w 7365416"/>
              <a:gd name="connsiteY12-4482" fmla="*/ 464820 h 3513951"/>
              <a:gd name="connsiteX13-4483" fmla="*/ 6397316 w 7365416"/>
              <a:gd name="connsiteY13-4484" fmla="*/ 236220 h 3513951"/>
              <a:gd name="connsiteX14-4485" fmla="*/ 7113596 w 7365416"/>
              <a:gd name="connsiteY14-4486" fmla="*/ 15240 h 3513951"/>
              <a:gd name="connsiteX15-4487" fmla="*/ 7288856 w 7365416"/>
              <a:gd name="connsiteY15-4488" fmla="*/ 182880 h 3513951"/>
              <a:gd name="connsiteX16-4489" fmla="*/ 6077276 w 7365416"/>
              <a:gd name="connsiteY16-4490" fmla="*/ 1074420 h 3513951"/>
              <a:gd name="connsiteX17-4491" fmla="*/ 4789496 w 7365416"/>
              <a:gd name="connsiteY17-4492" fmla="*/ 1798320 h 3513951"/>
              <a:gd name="connsiteX18-4493" fmla="*/ 2183456 w 7365416"/>
              <a:gd name="connsiteY18-4494" fmla="*/ 2956560 h 3513951"/>
              <a:gd name="connsiteX19-4495" fmla="*/ 1261436 w 7365416"/>
              <a:gd name="connsiteY19-4496" fmla="*/ 3261360 h 3513951"/>
              <a:gd name="connsiteX0-4497" fmla="*/ 1261436 w 7365416"/>
              <a:gd name="connsiteY0-4498" fmla="*/ 3261360 h 3514272"/>
              <a:gd name="connsiteX1-4499" fmla="*/ 735654 w 7365416"/>
              <a:gd name="connsiteY1-4500" fmla="*/ 3390900 h 3514272"/>
              <a:gd name="connsiteX2-4501" fmla="*/ 240356 w 7365416"/>
              <a:gd name="connsiteY2-4502" fmla="*/ 3512820 h 3514272"/>
              <a:gd name="connsiteX3-4503" fmla="*/ 4136 w 7365416"/>
              <a:gd name="connsiteY3-4504" fmla="*/ 3444240 h 3514272"/>
              <a:gd name="connsiteX4-4505" fmla="*/ 118436 w 7365416"/>
              <a:gd name="connsiteY4-4506" fmla="*/ 3246120 h 3514272"/>
              <a:gd name="connsiteX5-4507" fmla="*/ 468955 w 7365416"/>
              <a:gd name="connsiteY5-4508" fmla="*/ 2979419 h 3514272"/>
              <a:gd name="connsiteX6-4509" fmla="*/ 682316 w 7365416"/>
              <a:gd name="connsiteY6-4510" fmla="*/ 2827020 h 3514272"/>
              <a:gd name="connsiteX7-4511" fmla="*/ 796616 w 7365416"/>
              <a:gd name="connsiteY7-4512" fmla="*/ 2514600 h 3514272"/>
              <a:gd name="connsiteX8-4513" fmla="*/ 1063316 w 7365416"/>
              <a:gd name="connsiteY8-4514" fmla="*/ 2339340 h 3514272"/>
              <a:gd name="connsiteX9-4515" fmla="*/ 1611956 w 7365416"/>
              <a:gd name="connsiteY9-4516" fmla="*/ 2133600 h 3514272"/>
              <a:gd name="connsiteX10-4517" fmla="*/ 2937836 w 7365416"/>
              <a:gd name="connsiteY10-4518" fmla="*/ 1684020 h 3514272"/>
              <a:gd name="connsiteX11-4519" fmla="*/ 3905576 w 7365416"/>
              <a:gd name="connsiteY11-4520" fmla="*/ 1234440 h 3514272"/>
              <a:gd name="connsiteX12-4521" fmla="*/ 4972376 w 7365416"/>
              <a:gd name="connsiteY12-4522" fmla="*/ 777240 h 3514272"/>
              <a:gd name="connsiteX13-4523" fmla="*/ 5741996 w 7365416"/>
              <a:gd name="connsiteY13-4524" fmla="*/ 464820 h 3514272"/>
              <a:gd name="connsiteX14-4525" fmla="*/ 6397316 w 7365416"/>
              <a:gd name="connsiteY14-4526" fmla="*/ 236220 h 3514272"/>
              <a:gd name="connsiteX15-4527" fmla="*/ 7113596 w 7365416"/>
              <a:gd name="connsiteY15-4528" fmla="*/ 15240 h 3514272"/>
              <a:gd name="connsiteX16-4529" fmla="*/ 7288856 w 7365416"/>
              <a:gd name="connsiteY16-4530" fmla="*/ 182880 h 3514272"/>
              <a:gd name="connsiteX17-4531" fmla="*/ 6077276 w 7365416"/>
              <a:gd name="connsiteY17-4532" fmla="*/ 1074420 h 3514272"/>
              <a:gd name="connsiteX18-4533" fmla="*/ 4789496 w 7365416"/>
              <a:gd name="connsiteY18-4534" fmla="*/ 1798320 h 3514272"/>
              <a:gd name="connsiteX19-4535" fmla="*/ 2183456 w 7365416"/>
              <a:gd name="connsiteY19-4536" fmla="*/ 2956560 h 3514272"/>
              <a:gd name="connsiteX20-4537" fmla="*/ 1261436 w 7365416"/>
              <a:gd name="connsiteY20-4538" fmla="*/ 3261360 h 3514272"/>
              <a:gd name="connsiteX0-4539" fmla="*/ 1368116 w 7365416"/>
              <a:gd name="connsiteY0-4540" fmla="*/ 3223260 h 3514272"/>
              <a:gd name="connsiteX1-4541" fmla="*/ 735654 w 7365416"/>
              <a:gd name="connsiteY1-4542" fmla="*/ 3390900 h 3514272"/>
              <a:gd name="connsiteX2-4543" fmla="*/ 240356 w 7365416"/>
              <a:gd name="connsiteY2-4544" fmla="*/ 3512820 h 3514272"/>
              <a:gd name="connsiteX3-4545" fmla="*/ 4136 w 7365416"/>
              <a:gd name="connsiteY3-4546" fmla="*/ 3444240 h 3514272"/>
              <a:gd name="connsiteX4-4547" fmla="*/ 118436 w 7365416"/>
              <a:gd name="connsiteY4-4548" fmla="*/ 3246120 h 3514272"/>
              <a:gd name="connsiteX5-4549" fmla="*/ 468955 w 7365416"/>
              <a:gd name="connsiteY5-4550" fmla="*/ 2979419 h 3514272"/>
              <a:gd name="connsiteX6-4551" fmla="*/ 682316 w 7365416"/>
              <a:gd name="connsiteY6-4552" fmla="*/ 2827020 h 3514272"/>
              <a:gd name="connsiteX7-4553" fmla="*/ 796616 w 7365416"/>
              <a:gd name="connsiteY7-4554" fmla="*/ 2514600 h 3514272"/>
              <a:gd name="connsiteX8-4555" fmla="*/ 1063316 w 7365416"/>
              <a:gd name="connsiteY8-4556" fmla="*/ 2339340 h 3514272"/>
              <a:gd name="connsiteX9-4557" fmla="*/ 1611956 w 7365416"/>
              <a:gd name="connsiteY9-4558" fmla="*/ 2133600 h 3514272"/>
              <a:gd name="connsiteX10-4559" fmla="*/ 2937836 w 7365416"/>
              <a:gd name="connsiteY10-4560" fmla="*/ 1684020 h 3514272"/>
              <a:gd name="connsiteX11-4561" fmla="*/ 3905576 w 7365416"/>
              <a:gd name="connsiteY11-4562" fmla="*/ 1234440 h 3514272"/>
              <a:gd name="connsiteX12-4563" fmla="*/ 4972376 w 7365416"/>
              <a:gd name="connsiteY12-4564" fmla="*/ 777240 h 3514272"/>
              <a:gd name="connsiteX13-4565" fmla="*/ 5741996 w 7365416"/>
              <a:gd name="connsiteY13-4566" fmla="*/ 464820 h 3514272"/>
              <a:gd name="connsiteX14-4567" fmla="*/ 6397316 w 7365416"/>
              <a:gd name="connsiteY14-4568" fmla="*/ 236220 h 3514272"/>
              <a:gd name="connsiteX15-4569" fmla="*/ 7113596 w 7365416"/>
              <a:gd name="connsiteY15-4570" fmla="*/ 15240 h 3514272"/>
              <a:gd name="connsiteX16-4571" fmla="*/ 7288856 w 7365416"/>
              <a:gd name="connsiteY16-4572" fmla="*/ 182880 h 3514272"/>
              <a:gd name="connsiteX17-4573" fmla="*/ 6077276 w 7365416"/>
              <a:gd name="connsiteY17-4574" fmla="*/ 1074420 h 3514272"/>
              <a:gd name="connsiteX18-4575" fmla="*/ 4789496 w 7365416"/>
              <a:gd name="connsiteY18-4576" fmla="*/ 1798320 h 3514272"/>
              <a:gd name="connsiteX19-4577" fmla="*/ 2183456 w 7365416"/>
              <a:gd name="connsiteY19-4578" fmla="*/ 2956560 h 3514272"/>
              <a:gd name="connsiteX20-4579" fmla="*/ 1368116 w 7365416"/>
              <a:gd name="connsiteY20-4580" fmla="*/ 3223260 h 3514272"/>
              <a:gd name="connsiteX0-4581" fmla="*/ 1368116 w 7365416"/>
              <a:gd name="connsiteY0-4582" fmla="*/ 3223260 h 3514272"/>
              <a:gd name="connsiteX1-4583" fmla="*/ 735654 w 7365416"/>
              <a:gd name="connsiteY1-4584" fmla="*/ 3390900 h 3514272"/>
              <a:gd name="connsiteX2-4585" fmla="*/ 240356 w 7365416"/>
              <a:gd name="connsiteY2-4586" fmla="*/ 3512820 h 3514272"/>
              <a:gd name="connsiteX3-4587" fmla="*/ 4136 w 7365416"/>
              <a:gd name="connsiteY3-4588" fmla="*/ 3444240 h 3514272"/>
              <a:gd name="connsiteX4-4589" fmla="*/ 118436 w 7365416"/>
              <a:gd name="connsiteY4-4590" fmla="*/ 3246120 h 3514272"/>
              <a:gd name="connsiteX5-4591" fmla="*/ 468955 w 7365416"/>
              <a:gd name="connsiteY5-4592" fmla="*/ 2979419 h 3514272"/>
              <a:gd name="connsiteX6-4593" fmla="*/ 682316 w 7365416"/>
              <a:gd name="connsiteY6-4594" fmla="*/ 2827020 h 3514272"/>
              <a:gd name="connsiteX7-4595" fmla="*/ 796616 w 7365416"/>
              <a:gd name="connsiteY7-4596" fmla="*/ 2514600 h 3514272"/>
              <a:gd name="connsiteX8-4597" fmla="*/ 1063316 w 7365416"/>
              <a:gd name="connsiteY8-4598" fmla="*/ 2339340 h 3514272"/>
              <a:gd name="connsiteX9-4599" fmla="*/ 1611956 w 7365416"/>
              <a:gd name="connsiteY9-4600" fmla="*/ 2133600 h 3514272"/>
              <a:gd name="connsiteX10-4601" fmla="*/ 2937836 w 7365416"/>
              <a:gd name="connsiteY10-4602" fmla="*/ 1684020 h 3514272"/>
              <a:gd name="connsiteX11-4603" fmla="*/ 3905576 w 7365416"/>
              <a:gd name="connsiteY11-4604" fmla="*/ 1234440 h 3514272"/>
              <a:gd name="connsiteX12-4605" fmla="*/ 4972376 w 7365416"/>
              <a:gd name="connsiteY12-4606" fmla="*/ 777240 h 3514272"/>
              <a:gd name="connsiteX13-4607" fmla="*/ 5741996 w 7365416"/>
              <a:gd name="connsiteY13-4608" fmla="*/ 464820 h 3514272"/>
              <a:gd name="connsiteX14-4609" fmla="*/ 6397316 w 7365416"/>
              <a:gd name="connsiteY14-4610" fmla="*/ 236220 h 3514272"/>
              <a:gd name="connsiteX15-4611" fmla="*/ 7113596 w 7365416"/>
              <a:gd name="connsiteY15-4612" fmla="*/ 15240 h 3514272"/>
              <a:gd name="connsiteX16-4613" fmla="*/ 7288856 w 7365416"/>
              <a:gd name="connsiteY16-4614" fmla="*/ 182880 h 3514272"/>
              <a:gd name="connsiteX17-4615" fmla="*/ 6077276 w 7365416"/>
              <a:gd name="connsiteY17-4616" fmla="*/ 1074420 h 3514272"/>
              <a:gd name="connsiteX18-4617" fmla="*/ 4789496 w 7365416"/>
              <a:gd name="connsiteY18-4618" fmla="*/ 1798320 h 3514272"/>
              <a:gd name="connsiteX19-4619" fmla="*/ 2442536 w 7365416"/>
              <a:gd name="connsiteY19-4620" fmla="*/ 2811780 h 3514272"/>
              <a:gd name="connsiteX20-4621" fmla="*/ 1368116 w 7365416"/>
              <a:gd name="connsiteY20-4622" fmla="*/ 3223260 h 3514272"/>
              <a:gd name="connsiteX0-4623" fmla="*/ 1406216 w 7365416"/>
              <a:gd name="connsiteY0-4624" fmla="*/ 3200400 h 3514272"/>
              <a:gd name="connsiteX1-4625" fmla="*/ 735654 w 7365416"/>
              <a:gd name="connsiteY1-4626" fmla="*/ 3390900 h 3514272"/>
              <a:gd name="connsiteX2-4627" fmla="*/ 240356 w 7365416"/>
              <a:gd name="connsiteY2-4628" fmla="*/ 3512820 h 3514272"/>
              <a:gd name="connsiteX3-4629" fmla="*/ 4136 w 7365416"/>
              <a:gd name="connsiteY3-4630" fmla="*/ 3444240 h 3514272"/>
              <a:gd name="connsiteX4-4631" fmla="*/ 118436 w 7365416"/>
              <a:gd name="connsiteY4-4632" fmla="*/ 3246120 h 3514272"/>
              <a:gd name="connsiteX5-4633" fmla="*/ 468955 w 7365416"/>
              <a:gd name="connsiteY5-4634" fmla="*/ 2979419 h 3514272"/>
              <a:gd name="connsiteX6-4635" fmla="*/ 682316 w 7365416"/>
              <a:gd name="connsiteY6-4636" fmla="*/ 2827020 h 3514272"/>
              <a:gd name="connsiteX7-4637" fmla="*/ 796616 w 7365416"/>
              <a:gd name="connsiteY7-4638" fmla="*/ 2514600 h 3514272"/>
              <a:gd name="connsiteX8-4639" fmla="*/ 1063316 w 7365416"/>
              <a:gd name="connsiteY8-4640" fmla="*/ 2339340 h 3514272"/>
              <a:gd name="connsiteX9-4641" fmla="*/ 1611956 w 7365416"/>
              <a:gd name="connsiteY9-4642" fmla="*/ 2133600 h 3514272"/>
              <a:gd name="connsiteX10-4643" fmla="*/ 2937836 w 7365416"/>
              <a:gd name="connsiteY10-4644" fmla="*/ 1684020 h 3514272"/>
              <a:gd name="connsiteX11-4645" fmla="*/ 3905576 w 7365416"/>
              <a:gd name="connsiteY11-4646" fmla="*/ 1234440 h 3514272"/>
              <a:gd name="connsiteX12-4647" fmla="*/ 4972376 w 7365416"/>
              <a:gd name="connsiteY12-4648" fmla="*/ 777240 h 3514272"/>
              <a:gd name="connsiteX13-4649" fmla="*/ 5741996 w 7365416"/>
              <a:gd name="connsiteY13-4650" fmla="*/ 464820 h 3514272"/>
              <a:gd name="connsiteX14-4651" fmla="*/ 6397316 w 7365416"/>
              <a:gd name="connsiteY14-4652" fmla="*/ 236220 h 3514272"/>
              <a:gd name="connsiteX15-4653" fmla="*/ 7113596 w 7365416"/>
              <a:gd name="connsiteY15-4654" fmla="*/ 15240 h 3514272"/>
              <a:gd name="connsiteX16-4655" fmla="*/ 7288856 w 7365416"/>
              <a:gd name="connsiteY16-4656" fmla="*/ 182880 h 3514272"/>
              <a:gd name="connsiteX17-4657" fmla="*/ 6077276 w 7365416"/>
              <a:gd name="connsiteY17-4658" fmla="*/ 1074420 h 3514272"/>
              <a:gd name="connsiteX18-4659" fmla="*/ 4789496 w 7365416"/>
              <a:gd name="connsiteY18-4660" fmla="*/ 1798320 h 3514272"/>
              <a:gd name="connsiteX19-4661" fmla="*/ 2442536 w 7365416"/>
              <a:gd name="connsiteY19-4662" fmla="*/ 2811780 h 3514272"/>
              <a:gd name="connsiteX20-4663" fmla="*/ 1406216 w 7365416"/>
              <a:gd name="connsiteY20-4664" fmla="*/ 3200400 h 3514272"/>
              <a:gd name="connsiteX0-4665" fmla="*/ 1406216 w 7365416"/>
              <a:gd name="connsiteY0-4666" fmla="*/ 3200400 h 3514272"/>
              <a:gd name="connsiteX1-4667" fmla="*/ 735654 w 7365416"/>
              <a:gd name="connsiteY1-4668" fmla="*/ 3390900 h 3514272"/>
              <a:gd name="connsiteX2-4669" fmla="*/ 240356 w 7365416"/>
              <a:gd name="connsiteY2-4670" fmla="*/ 3512820 h 3514272"/>
              <a:gd name="connsiteX3-4671" fmla="*/ 4136 w 7365416"/>
              <a:gd name="connsiteY3-4672" fmla="*/ 3444240 h 3514272"/>
              <a:gd name="connsiteX4-4673" fmla="*/ 118436 w 7365416"/>
              <a:gd name="connsiteY4-4674" fmla="*/ 3246120 h 3514272"/>
              <a:gd name="connsiteX5-4675" fmla="*/ 468955 w 7365416"/>
              <a:gd name="connsiteY5-4676" fmla="*/ 2979419 h 3514272"/>
              <a:gd name="connsiteX6-4677" fmla="*/ 682316 w 7365416"/>
              <a:gd name="connsiteY6-4678" fmla="*/ 2827020 h 3514272"/>
              <a:gd name="connsiteX7-4679" fmla="*/ 796616 w 7365416"/>
              <a:gd name="connsiteY7-4680" fmla="*/ 2514600 h 3514272"/>
              <a:gd name="connsiteX8-4681" fmla="*/ 1063316 w 7365416"/>
              <a:gd name="connsiteY8-4682" fmla="*/ 2339340 h 3514272"/>
              <a:gd name="connsiteX9-4683" fmla="*/ 1611956 w 7365416"/>
              <a:gd name="connsiteY9-4684" fmla="*/ 2133600 h 3514272"/>
              <a:gd name="connsiteX10-4685" fmla="*/ 2937836 w 7365416"/>
              <a:gd name="connsiteY10-4686" fmla="*/ 1684020 h 3514272"/>
              <a:gd name="connsiteX11-4687" fmla="*/ 3905576 w 7365416"/>
              <a:gd name="connsiteY11-4688" fmla="*/ 1234440 h 3514272"/>
              <a:gd name="connsiteX12-4689" fmla="*/ 5741996 w 7365416"/>
              <a:gd name="connsiteY12-4690" fmla="*/ 464820 h 3514272"/>
              <a:gd name="connsiteX13-4691" fmla="*/ 6397316 w 7365416"/>
              <a:gd name="connsiteY13-4692" fmla="*/ 236220 h 3514272"/>
              <a:gd name="connsiteX14-4693" fmla="*/ 7113596 w 7365416"/>
              <a:gd name="connsiteY14-4694" fmla="*/ 15240 h 3514272"/>
              <a:gd name="connsiteX15-4695" fmla="*/ 7288856 w 7365416"/>
              <a:gd name="connsiteY15-4696" fmla="*/ 182880 h 3514272"/>
              <a:gd name="connsiteX16-4697" fmla="*/ 6077276 w 7365416"/>
              <a:gd name="connsiteY16-4698" fmla="*/ 1074420 h 3514272"/>
              <a:gd name="connsiteX17-4699" fmla="*/ 4789496 w 7365416"/>
              <a:gd name="connsiteY17-4700" fmla="*/ 1798320 h 3514272"/>
              <a:gd name="connsiteX18-4701" fmla="*/ 2442536 w 7365416"/>
              <a:gd name="connsiteY18-4702" fmla="*/ 2811780 h 3514272"/>
              <a:gd name="connsiteX19-4703" fmla="*/ 1406216 w 7365416"/>
              <a:gd name="connsiteY19-4704" fmla="*/ 3200400 h 3514272"/>
              <a:gd name="connsiteX0-4705" fmla="*/ 1406216 w 7365416"/>
              <a:gd name="connsiteY0-4706" fmla="*/ 3200400 h 3514272"/>
              <a:gd name="connsiteX1-4707" fmla="*/ 735654 w 7365416"/>
              <a:gd name="connsiteY1-4708" fmla="*/ 3390900 h 3514272"/>
              <a:gd name="connsiteX2-4709" fmla="*/ 240356 w 7365416"/>
              <a:gd name="connsiteY2-4710" fmla="*/ 3512820 h 3514272"/>
              <a:gd name="connsiteX3-4711" fmla="*/ 4136 w 7365416"/>
              <a:gd name="connsiteY3-4712" fmla="*/ 3444240 h 3514272"/>
              <a:gd name="connsiteX4-4713" fmla="*/ 118436 w 7365416"/>
              <a:gd name="connsiteY4-4714" fmla="*/ 3246120 h 3514272"/>
              <a:gd name="connsiteX5-4715" fmla="*/ 468955 w 7365416"/>
              <a:gd name="connsiteY5-4716" fmla="*/ 2979419 h 3514272"/>
              <a:gd name="connsiteX6-4717" fmla="*/ 682316 w 7365416"/>
              <a:gd name="connsiteY6-4718" fmla="*/ 2827020 h 3514272"/>
              <a:gd name="connsiteX7-4719" fmla="*/ 796616 w 7365416"/>
              <a:gd name="connsiteY7-4720" fmla="*/ 2514600 h 3514272"/>
              <a:gd name="connsiteX8-4721" fmla="*/ 1063316 w 7365416"/>
              <a:gd name="connsiteY8-4722" fmla="*/ 2339340 h 3514272"/>
              <a:gd name="connsiteX9-4723" fmla="*/ 1611956 w 7365416"/>
              <a:gd name="connsiteY9-4724" fmla="*/ 2133600 h 3514272"/>
              <a:gd name="connsiteX10-4725" fmla="*/ 2937836 w 7365416"/>
              <a:gd name="connsiteY10-4726" fmla="*/ 1684020 h 3514272"/>
              <a:gd name="connsiteX11-4727" fmla="*/ 3905576 w 7365416"/>
              <a:gd name="connsiteY11-4728" fmla="*/ 1234440 h 3514272"/>
              <a:gd name="connsiteX12-4729" fmla="*/ 5086676 w 7365416"/>
              <a:gd name="connsiteY12-4730" fmla="*/ 739140 h 3514272"/>
              <a:gd name="connsiteX13-4731" fmla="*/ 6397316 w 7365416"/>
              <a:gd name="connsiteY13-4732" fmla="*/ 236220 h 3514272"/>
              <a:gd name="connsiteX14-4733" fmla="*/ 7113596 w 7365416"/>
              <a:gd name="connsiteY14-4734" fmla="*/ 15240 h 3514272"/>
              <a:gd name="connsiteX15-4735" fmla="*/ 7288856 w 7365416"/>
              <a:gd name="connsiteY15-4736" fmla="*/ 182880 h 3514272"/>
              <a:gd name="connsiteX16-4737" fmla="*/ 6077276 w 7365416"/>
              <a:gd name="connsiteY16-4738" fmla="*/ 1074420 h 3514272"/>
              <a:gd name="connsiteX17-4739" fmla="*/ 4789496 w 7365416"/>
              <a:gd name="connsiteY17-4740" fmla="*/ 1798320 h 3514272"/>
              <a:gd name="connsiteX18-4741" fmla="*/ 2442536 w 7365416"/>
              <a:gd name="connsiteY18-4742" fmla="*/ 2811780 h 3514272"/>
              <a:gd name="connsiteX19-4743" fmla="*/ 1406216 w 7365416"/>
              <a:gd name="connsiteY19-4744" fmla="*/ 3200400 h 3514272"/>
              <a:gd name="connsiteX0-4745" fmla="*/ 1406216 w 7365416"/>
              <a:gd name="connsiteY0-4746" fmla="*/ 3200400 h 3514272"/>
              <a:gd name="connsiteX1-4747" fmla="*/ 735654 w 7365416"/>
              <a:gd name="connsiteY1-4748" fmla="*/ 3390900 h 3514272"/>
              <a:gd name="connsiteX2-4749" fmla="*/ 240356 w 7365416"/>
              <a:gd name="connsiteY2-4750" fmla="*/ 3512820 h 3514272"/>
              <a:gd name="connsiteX3-4751" fmla="*/ 4136 w 7365416"/>
              <a:gd name="connsiteY3-4752" fmla="*/ 3444240 h 3514272"/>
              <a:gd name="connsiteX4-4753" fmla="*/ 118436 w 7365416"/>
              <a:gd name="connsiteY4-4754" fmla="*/ 3246120 h 3514272"/>
              <a:gd name="connsiteX5-4755" fmla="*/ 468955 w 7365416"/>
              <a:gd name="connsiteY5-4756" fmla="*/ 2979419 h 3514272"/>
              <a:gd name="connsiteX6-4757" fmla="*/ 682316 w 7365416"/>
              <a:gd name="connsiteY6-4758" fmla="*/ 2827020 h 3514272"/>
              <a:gd name="connsiteX7-4759" fmla="*/ 796616 w 7365416"/>
              <a:gd name="connsiteY7-4760" fmla="*/ 2514600 h 3514272"/>
              <a:gd name="connsiteX8-4761" fmla="*/ 1063316 w 7365416"/>
              <a:gd name="connsiteY8-4762" fmla="*/ 2339340 h 3514272"/>
              <a:gd name="connsiteX9-4763" fmla="*/ 1611956 w 7365416"/>
              <a:gd name="connsiteY9-4764" fmla="*/ 2133600 h 3514272"/>
              <a:gd name="connsiteX10-4765" fmla="*/ 2937836 w 7365416"/>
              <a:gd name="connsiteY10-4766" fmla="*/ 1684020 h 3514272"/>
              <a:gd name="connsiteX11-4767" fmla="*/ 3951296 w 7365416"/>
              <a:gd name="connsiteY11-4768" fmla="*/ 1287780 h 3514272"/>
              <a:gd name="connsiteX12-4769" fmla="*/ 5086676 w 7365416"/>
              <a:gd name="connsiteY12-4770" fmla="*/ 739140 h 3514272"/>
              <a:gd name="connsiteX13-4771" fmla="*/ 6397316 w 7365416"/>
              <a:gd name="connsiteY13-4772" fmla="*/ 236220 h 3514272"/>
              <a:gd name="connsiteX14-4773" fmla="*/ 7113596 w 7365416"/>
              <a:gd name="connsiteY14-4774" fmla="*/ 15240 h 3514272"/>
              <a:gd name="connsiteX15-4775" fmla="*/ 7288856 w 7365416"/>
              <a:gd name="connsiteY15-4776" fmla="*/ 182880 h 3514272"/>
              <a:gd name="connsiteX16-4777" fmla="*/ 6077276 w 7365416"/>
              <a:gd name="connsiteY16-4778" fmla="*/ 1074420 h 3514272"/>
              <a:gd name="connsiteX17-4779" fmla="*/ 4789496 w 7365416"/>
              <a:gd name="connsiteY17-4780" fmla="*/ 1798320 h 3514272"/>
              <a:gd name="connsiteX18-4781" fmla="*/ 2442536 w 7365416"/>
              <a:gd name="connsiteY18-4782" fmla="*/ 2811780 h 3514272"/>
              <a:gd name="connsiteX19-4783" fmla="*/ 1406216 w 7365416"/>
              <a:gd name="connsiteY19-4784" fmla="*/ 3200400 h 3514272"/>
              <a:gd name="connsiteX0-4785" fmla="*/ 1406216 w 7365416"/>
              <a:gd name="connsiteY0-4786" fmla="*/ 3200400 h 3514272"/>
              <a:gd name="connsiteX1-4787" fmla="*/ 735654 w 7365416"/>
              <a:gd name="connsiteY1-4788" fmla="*/ 3390900 h 3514272"/>
              <a:gd name="connsiteX2-4789" fmla="*/ 240356 w 7365416"/>
              <a:gd name="connsiteY2-4790" fmla="*/ 3512820 h 3514272"/>
              <a:gd name="connsiteX3-4791" fmla="*/ 4136 w 7365416"/>
              <a:gd name="connsiteY3-4792" fmla="*/ 3444240 h 3514272"/>
              <a:gd name="connsiteX4-4793" fmla="*/ 118436 w 7365416"/>
              <a:gd name="connsiteY4-4794" fmla="*/ 3246120 h 3514272"/>
              <a:gd name="connsiteX5-4795" fmla="*/ 468955 w 7365416"/>
              <a:gd name="connsiteY5-4796" fmla="*/ 2979419 h 3514272"/>
              <a:gd name="connsiteX6-4797" fmla="*/ 682316 w 7365416"/>
              <a:gd name="connsiteY6-4798" fmla="*/ 2827020 h 3514272"/>
              <a:gd name="connsiteX7-4799" fmla="*/ 796616 w 7365416"/>
              <a:gd name="connsiteY7-4800" fmla="*/ 2514600 h 3514272"/>
              <a:gd name="connsiteX8-4801" fmla="*/ 1063316 w 7365416"/>
              <a:gd name="connsiteY8-4802" fmla="*/ 2339340 h 3514272"/>
              <a:gd name="connsiteX9-4803" fmla="*/ 1611956 w 7365416"/>
              <a:gd name="connsiteY9-4804" fmla="*/ 2133600 h 3514272"/>
              <a:gd name="connsiteX10-4805" fmla="*/ 2937836 w 7365416"/>
              <a:gd name="connsiteY10-4806" fmla="*/ 1684020 h 3514272"/>
              <a:gd name="connsiteX11-4807" fmla="*/ 3943676 w 7365416"/>
              <a:gd name="connsiteY11-4808" fmla="*/ 1234440 h 3514272"/>
              <a:gd name="connsiteX12-4809" fmla="*/ 5086676 w 7365416"/>
              <a:gd name="connsiteY12-4810" fmla="*/ 739140 h 3514272"/>
              <a:gd name="connsiteX13-4811" fmla="*/ 6397316 w 7365416"/>
              <a:gd name="connsiteY13-4812" fmla="*/ 236220 h 3514272"/>
              <a:gd name="connsiteX14-4813" fmla="*/ 7113596 w 7365416"/>
              <a:gd name="connsiteY14-4814" fmla="*/ 15240 h 3514272"/>
              <a:gd name="connsiteX15-4815" fmla="*/ 7288856 w 7365416"/>
              <a:gd name="connsiteY15-4816" fmla="*/ 182880 h 3514272"/>
              <a:gd name="connsiteX16-4817" fmla="*/ 6077276 w 7365416"/>
              <a:gd name="connsiteY16-4818" fmla="*/ 1074420 h 3514272"/>
              <a:gd name="connsiteX17-4819" fmla="*/ 4789496 w 7365416"/>
              <a:gd name="connsiteY17-4820" fmla="*/ 1798320 h 3514272"/>
              <a:gd name="connsiteX18-4821" fmla="*/ 2442536 w 7365416"/>
              <a:gd name="connsiteY18-4822" fmla="*/ 2811780 h 3514272"/>
              <a:gd name="connsiteX19-4823" fmla="*/ 1406216 w 7365416"/>
              <a:gd name="connsiteY19-4824" fmla="*/ 3200400 h 3514272"/>
              <a:gd name="connsiteX0-4825" fmla="*/ 1406216 w 7365416"/>
              <a:gd name="connsiteY0-4826" fmla="*/ 3200400 h 3514272"/>
              <a:gd name="connsiteX1-4827" fmla="*/ 735654 w 7365416"/>
              <a:gd name="connsiteY1-4828" fmla="*/ 3390900 h 3514272"/>
              <a:gd name="connsiteX2-4829" fmla="*/ 240356 w 7365416"/>
              <a:gd name="connsiteY2-4830" fmla="*/ 3512820 h 3514272"/>
              <a:gd name="connsiteX3-4831" fmla="*/ 4136 w 7365416"/>
              <a:gd name="connsiteY3-4832" fmla="*/ 3444240 h 3514272"/>
              <a:gd name="connsiteX4-4833" fmla="*/ 118436 w 7365416"/>
              <a:gd name="connsiteY4-4834" fmla="*/ 3246120 h 3514272"/>
              <a:gd name="connsiteX5-4835" fmla="*/ 468955 w 7365416"/>
              <a:gd name="connsiteY5-4836" fmla="*/ 2979419 h 3514272"/>
              <a:gd name="connsiteX6-4837" fmla="*/ 682316 w 7365416"/>
              <a:gd name="connsiteY6-4838" fmla="*/ 2827020 h 3514272"/>
              <a:gd name="connsiteX7-4839" fmla="*/ 796616 w 7365416"/>
              <a:gd name="connsiteY7-4840" fmla="*/ 2514600 h 3514272"/>
              <a:gd name="connsiteX8-4841" fmla="*/ 1063316 w 7365416"/>
              <a:gd name="connsiteY8-4842" fmla="*/ 2339340 h 3514272"/>
              <a:gd name="connsiteX9-4843" fmla="*/ 1611956 w 7365416"/>
              <a:gd name="connsiteY9-4844" fmla="*/ 2133600 h 3514272"/>
              <a:gd name="connsiteX10-4845" fmla="*/ 2937836 w 7365416"/>
              <a:gd name="connsiteY10-4846" fmla="*/ 1684020 h 3514272"/>
              <a:gd name="connsiteX11-4847" fmla="*/ 3943676 w 7365416"/>
              <a:gd name="connsiteY11-4848" fmla="*/ 1234440 h 3514272"/>
              <a:gd name="connsiteX12-4849" fmla="*/ 5048576 w 7365416"/>
              <a:gd name="connsiteY12-4850" fmla="*/ 784860 h 3514272"/>
              <a:gd name="connsiteX13-4851" fmla="*/ 6397316 w 7365416"/>
              <a:gd name="connsiteY13-4852" fmla="*/ 236220 h 3514272"/>
              <a:gd name="connsiteX14-4853" fmla="*/ 7113596 w 7365416"/>
              <a:gd name="connsiteY14-4854" fmla="*/ 15240 h 3514272"/>
              <a:gd name="connsiteX15-4855" fmla="*/ 7288856 w 7365416"/>
              <a:gd name="connsiteY15-4856" fmla="*/ 182880 h 3514272"/>
              <a:gd name="connsiteX16-4857" fmla="*/ 6077276 w 7365416"/>
              <a:gd name="connsiteY16-4858" fmla="*/ 1074420 h 3514272"/>
              <a:gd name="connsiteX17-4859" fmla="*/ 4789496 w 7365416"/>
              <a:gd name="connsiteY17-4860" fmla="*/ 1798320 h 3514272"/>
              <a:gd name="connsiteX18-4861" fmla="*/ 2442536 w 7365416"/>
              <a:gd name="connsiteY18-4862" fmla="*/ 2811780 h 3514272"/>
              <a:gd name="connsiteX19-4863" fmla="*/ 1406216 w 7365416"/>
              <a:gd name="connsiteY19-4864" fmla="*/ 3200400 h 3514272"/>
              <a:gd name="connsiteX0-4865" fmla="*/ 1406216 w 7365416"/>
              <a:gd name="connsiteY0-4866" fmla="*/ 3200400 h 3514272"/>
              <a:gd name="connsiteX1-4867" fmla="*/ 735654 w 7365416"/>
              <a:gd name="connsiteY1-4868" fmla="*/ 3390900 h 3514272"/>
              <a:gd name="connsiteX2-4869" fmla="*/ 240356 w 7365416"/>
              <a:gd name="connsiteY2-4870" fmla="*/ 3512820 h 3514272"/>
              <a:gd name="connsiteX3-4871" fmla="*/ 4136 w 7365416"/>
              <a:gd name="connsiteY3-4872" fmla="*/ 3444240 h 3514272"/>
              <a:gd name="connsiteX4-4873" fmla="*/ 118436 w 7365416"/>
              <a:gd name="connsiteY4-4874" fmla="*/ 3246120 h 3514272"/>
              <a:gd name="connsiteX5-4875" fmla="*/ 468955 w 7365416"/>
              <a:gd name="connsiteY5-4876" fmla="*/ 2979419 h 3514272"/>
              <a:gd name="connsiteX6-4877" fmla="*/ 682316 w 7365416"/>
              <a:gd name="connsiteY6-4878" fmla="*/ 2827020 h 3514272"/>
              <a:gd name="connsiteX7-4879" fmla="*/ 796616 w 7365416"/>
              <a:gd name="connsiteY7-4880" fmla="*/ 2514600 h 3514272"/>
              <a:gd name="connsiteX8-4881" fmla="*/ 1063316 w 7365416"/>
              <a:gd name="connsiteY8-4882" fmla="*/ 2339340 h 3514272"/>
              <a:gd name="connsiteX9-4883" fmla="*/ 1611956 w 7365416"/>
              <a:gd name="connsiteY9-4884" fmla="*/ 2133600 h 3514272"/>
              <a:gd name="connsiteX10-4885" fmla="*/ 2937836 w 7365416"/>
              <a:gd name="connsiteY10-4886" fmla="*/ 1684020 h 3514272"/>
              <a:gd name="connsiteX11-4887" fmla="*/ 3936056 w 7365416"/>
              <a:gd name="connsiteY11-4888" fmla="*/ 1264920 h 3514272"/>
              <a:gd name="connsiteX12-4889" fmla="*/ 5048576 w 7365416"/>
              <a:gd name="connsiteY12-4890" fmla="*/ 784860 h 3514272"/>
              <a:gd name="connsiteX13-4891" fmla="*/ 6397316 w 7365416"/>
              <a:gd name="connsiteY13-4892" fmla="*/ 236220 h 3514272"/>
              <a:gd name="connsiteX14-4893" fmla="*/ 7113596 w 7365416"/>
              <a:gd name="connsiteY14-4894" fmla="*/ 15240 h 3514272"/>
              <a:gd name="connsiteX15-4895" fmla="*/ 7288856 w 7365416"/>
              <a:gd name="connsiteY15-4896" fmla="*/ 182880 h 3514272"/>
              <a:gd name="connsiteX16-4897" fmla="*/ 6077276 w 7365416"/>
              <a:gd name="connsiteY16-4898" fmla="*/ 1074420 h 3514272"/>
              <a:gd name="connsiteX17-4899" fmla="*/ 4789496 w 7365416"/>
              <a:gd name="connsiteY17-4900" fmla="*/ 1798320 h 3514272"/>
              <a:gd name="connsiteX18-4901" fmla="*/ 2442536 w 7365416"/>
              <a:gd name="connsiteY18-4902" fmla="*/ 2811780 h 3514272"/>
              <a:gd name="connsiteX19-4903" fmla="*/ 1406216 w 7365416"/>
              <a:gd name="connsiteY19-4904" fmla="*/ 3200400 h 3514272"/>
              <a:gd name="connsiteX0-4905" fmla="*/ 1406216 w 7363179"/>
              <a:gd name="connsiteY0-4906" fmla="*/ 3196688 h 3510560"/>
              <a:gd name="connsiteX1-4907" fmla="*/ 735654 w 7363179"/>
              <a:gd name="connsiteY1-4908" fmla="*/ 3387188 h 3510560"/>
              <a:gd name="connsiteX2-4909" fmla="*/ 240356 w 7363179"/>
              <a:gd name="connsiteY2-4910" fmla="*/ 3509108 h 3510560"/>
              <a:gd name="connsiteX3-4911" fmla="*/ 4136 w 7363179"/>
              <a:gd name="connsiteY3-4912" fmla="*/ 3440528 h 3510560"/>
              <a:gd name="connsiteX4-4913" fmla="*/ 118436 w 7363179"/>
              <a:gd name="connsiteY4-4914" fmla="*/ 3242408 h 3510560"/>
              <a:gd name="connsiteX5-4915" fmla="*/ 468955 w 7363179"/>
              <a:gd name="connsiteY5-4916" fmla="*/ 2975707 h 3510560"/>
              <a:gd name="connsiteX6-4917" fmla="*/ 682316 w 7363179"/>
              <a:gd name="connsiteY6-4918" fmla="*/ 2823308 h 3510560"/>
              <a:gd name="connsiteX7-4919" fmla="*/ 796616 w 7363179"/>
              <a:gd name="connsiteY7-4920" fmla="*/ 2510888 h 3510560"/>
              <a:gd name="connsiteX8-4921" fmla="*/ 1063316 w 7363179"/>
              <a:gd name="connsiteY8-4922" fmla="*/ 2335628 h 3510560"/>
              <a:gd name="connsiteX9-4923" fmla="*/ 1611956 w 7363179"/>
              <a:gd name="connsiteY9-4924" fmla="*/ 2129888 h 3510560"/>
              <a:gd name="connsiteX10-4925" fmla="*/ 2937836 w 7363179"/>
              <a:gd name="connsiteY10-4926" fmla="*/ 1680308 h 3510560"/>
              <a:gd name="connsiteX11-4927" fmla="*/ 3936056 w 7363179"/>
              <a:gd name="connsiteY11-4928" fmla="*/ 1261208 h 3510560"/>
              <a:gd name="connsiteX12-4929" fmla="*/ 5048576 w 7363179"/>
              <a:gd name="connsiteY12-4930" fmla="*/ 781148 h 3510560"/>
              <a:gd name="connsiteX13-4931" fmla="*/ 6145856 w 7363179"/>
              <a:gd name="connsiteY13-4932" fmla="*/ 362048 h 3510560"/>
              <a:gd name="connsiteX14-4933" fmla="*/ 7113596 w 7363179"/>
              <a:gd name="connsiteY14-4934" fmla="*/ 11528 h 3510560"/>
              <a:gd name="connsiteX15-4935" fmla="*/ 7288856 w 7363179"/>
              <a:gd name="connsiteY15-4936" fmla="*/ 179168 h 3510560"/>
              <a:gd name="connsiteX16-4937" fmla="*/ 6077276 w 7363179"/>
              <a:gd name="connsiteY16-4938" fmla="*/ 1070708 h 3510560"/>
              <a:gd name="connsiteX17-4939" fmla="*/ 4789496 w 7363179"/>
              <a:gd name="connsiteY17-4940" fmla="*/ 1794608 h 3510560"/>
              <a:gd name="connsiteX18-4941" fmla="*/ 2442536 w 7363179"/>
              <a:gd name="connsiteY18-4942" fmla="*/ 2808068 h 3510560"/>
              <a:gd name="connsiteX19-4943" fmla="*/ 1406216 w 7363179"/>
              <a:gd name="connsiteY19-4944" fmla="*/ 3196688 h 3510560"/>
              <a:gd name="connsiteX0-4945" fmla="*/ 1406216 w 7363179"/>
              <a:gd name="connsiteY0-4946" fmla="*/ 3195118 h 3508990"/>
              <a:gd name="connsiteX1-4947" fmla="*/ 735654 w 7363179"/>
              <a:gd name="connsiteY1-4948" fmla="*/ 3385618 h 3508990"/>
              <a:gd name="connsiteX2-4949" fmla="*/ 240356 w 7363179"/>
              <a:gd name="connsiteY2-4950" fmla="*/ 3507538 h 3508990"/>
              <a:gd name="connsiteX3-4951" fmla="*/ 4136 w 7363179"/>
              <a:gd name="connsiteY3-4952" fmla="*/ 3438958 h 3508990"/>
              <a:gd name="connsiteX4-4953" fmla="*/ 118436 w 7363179"/>
              <a:gd name="connsiteY4-4954" fmla="*/ 3240838 h 3508990"/>
              <a:gd name="connsiteX5-4955" fmla="*/ 468955 w 7363179"/>
              <a:gd name="connsiteY5-4956" fmla="*/ 2974137 h 3508990"/>
              <a:gd name="connsiteX6-4957" fmla="*/ 682316 w 7363179"/>
              <a:gd name="connsiteY6-4958" fmla="*/ 2821738 h 3508990"/>
              <a:gd name="connsiteX7-4959" fmla="*/ 796616 w 7363179"/>
              <a:gd name="connsiteY7-4960" fmla="*/ 2509318 h 3508990"/>
              <a:gd name="connsiteX8-4961" fmla="*/ 1063316 w 7363179"/>
              <a:gd name="connsiteY8-4962" fmla="*/ 2334058 h 3508990"/>
              <a:gd name="connsiteX9-4963" fmla="*/ 1611956 w 7363179"/>
              <a:gd name="connsiteY9-4964" fmla="*/ 2128318 h 3508990"/>
              <a:gd name="connsiteX10-4965" fmla="*/ 2937836 w 7363179"/>
              <a:gd name="connsiteY10-4966" fmla="*/ 1678738 h 3508990"/>
              <a:gd name="connsiteX11-4967" fmla="*/ 3936056 w 7363179"/>
              <a:gd name="connsiteY11-4968" fmla="*/ 1259638 h 3508990"/>
              <a:gd name="connsiteX12-4969" fmla="*/ 5048576 w 7363179"/>
              <a:gd name="connsiteY12-4970" fmla="*/ 779578 h 3508990"/>
              <a:gd name="connsiteX13-4971" fmla="*/ 6145856 w 7363179"/>
              <a:gd name="connsiteY13-4972" fmla="*/ 337618 h 3508990"/>
              <a:gd name="connsiteX14-4973" fmla="*/ 7113596 w 7363179"/>
              <a:gd name="connsiteY14-4974" fmla="*/ 9958 h 3508990"/>
              <a:gd name="connsiteX15-4975" fmla="*/ 7288856 w 7363179"/>
              <a:gd name="connsiteY15-4976" fmla="*/ 177598 h 3508990"/>
              <a:gd name="connsiteX16-4977" fmla="*/ 6077276 w 7363179"/>
              <a:gd name="connsiteY16-4978" fmla="*/ 1069138 h 3508990"/>
              <a:gd name="connsiteX17-4979" fmla="*/ 4789496 w 7363179"/>
              <a:gd name="connsiteY17-4980" fmla="*/ 1793038 h 3508990"/>
              <a:gd name="connsiteX18-4981" fmla="*/ 2442536 w 7363179"/>
              <a:gd name="connsiteY18-4982" fmla="*/ 2806498 h 3508990"/>
              <a:gd name="connsiteX19-4983" fmla="*/ 1406216 w 7363179"/>
              <a:gd name="connsiteY19-4984" fmla="*/ 3195118 h 3508990"/>
              <a:gd name="connsiteX0-4985" fmla="*/ 1406216 w 7363179"/>
              <a:gd name="connsiteY0-4986" fmla="*/ 3195118 h 3508990"/>
              <a:gd name="connsiteX1-4987" fmla="*/ 735654 w 7363179"/>
              <a:gd name="connsiteY1-4988" fmla="*/ 3385618 h 3508990"/>
              <a:gd name="connsiteX2-4989" fmla="*/ 240356 w 7363179"/>
              <a:gd name="connsiteY2-4990" fmla="*/ 3507538 h 3508990"/>
              <a:gd name="connsiteX3-4991" fmla="*/ 4136 w 7363179"/>
              <a:gd name="connsiteY3-4992" fmla="*/ 3438958 h 3508990"/>
              <a:gd name="connsiteX4-4993" fmla="*/ 118436 w 7363179"/>
              <a:gd name="connsiteY4-4994" fmla="*/ 3240838 h 3508990"/>
              <a:gd name="connsiteX5-4995" fmla="*/ 468955 w 7363179"/>
              <a:gd name="connsiteY5-4996" fmla="*/ 2974137 h 3508990"/>
              <a:gd name="connsiteX6-4997" fmla="*/ 682316 w 7363179"/>
              <a:gd name="connsiteY6-4998" fmla="*/ 2821738 h 3508990"/>
              <a:gd name="connsiteX7-4999" fmla="*/ 796616 w 7363179"/>
              <a:gd name="connsiteY7-5000" fmla="*/ 2509318 h 3508990"/>
              <a:gd name="connsiteX8-5001" fmla="*/ 1063316 w 7363179"/>
              <a:gd name="connsiteY8-5002" fmla="*/ 2303578 h 3508990"/>
              <a:gd name="connsiteX9-5003" fmla="*/ 1611956 w 7363179"/>
              <a:gd name="connsiteY9-5004" fmla="*/ 2128318 h 3508990"/>
              <a:gd name="connsiteX10-5005" fmla="*/ 2937836 w 7363179"/>
              <a:gd name="connsiteY10-5006" fmla="*/ 1678738 h 3508990"/>
              <a:gd name="connsiteX11-5007" fmla="*/ 3936056 w 7363179"/>
              <a:gd name="connsiteY11-5008" fmla="*/ 1259638 h 3508990"/>
              <a:gd name="connsiteX12-5009" fmla="*/ 5048576 w 7363179"/>
              <a:gd name="connsiteY12-5010" fmla="*/ 779578 h 3508990"/>
              <a:gd name="connsiteX13-5011" fmla="*/ 6145856 w 7363179"/>
              <a:gd name="connsiteY13-5012" fmla="*/ 337618 h 3508990"/>
              <a:gd name="connsiteX14-5013" fmla="*/ 7113596 w 7363179"/>
              <a:gd name="connsiteY14-5014" fmla="*/ 9958 h 3508990"/>
              <a:gd name="connsiteX15-5015" fmla="*/ 7288856 w 7363179"/>
              <a:gd name="connsiteY15-5016" fmla="*/ 177598 h 3508990"/>
              <a:gd name="connsiteX16-5017" fmla="*/ 6077276 w 7363179"/>
              <a:gd name="connsiteY16-5018" fmla="*/ 1069138 h 3508990"/>
              <a:gd name="connsiteX17-5019" fmla="*/ 4789496 w 7363179"/>
              <a:gd name="connsiteY17-5020" fmla="*/ 1793038 h 3508990"/>
              <a:gd name="connsiteX18-5021" fmla="*/ 2442536 w 7363179"/>
              <a:gd name="connsiteY18-5022" fmla="*/ 2806498 h 3508990"/>
              <a:gd name="connsiteX19-5023" fmla="*/ 1406216 w 7363179"/>
              <a:gd name="connsiteY19-5024" fmla="*/ 3195118 h 3508990"/>
              <a:gd name="connsiteX0-5025" fmla="*/ 1406216 w 7363179"/>
              <a:gd name="connsiteY0-5026" fmla="*/ 3195118 h 3508990"/>
              <a:gd name="connsiteX1-5027" fmla="*/ 735654 w 7363179"/>
              <a:gd name="connsiteY1-5028" fmla="*/ 3385618 h 3508990"/>
              <a:gd name="connsiteX2-5029" fmla="*/ 240356 w 7363179"/>
              <a:gd name="connsiteY2-5030" fmla="*/ 3507538 h 3508990"/>
              <a:gd name="connsiteX3-5031" fmla="*/ 4136 w 7363179"/>
              <a:gd name="connsiteY3-5032" fmla="*/ 3438958 h 3508990"/>
              <a:gd name="connsiteX4-5033" fmla="*/ 118436 w 7363179"/>
              <a:gd name="connsiteY4-5034" fmla="*/ 3240838 h 3508990"/>
              <a:gd name="connsiteX5-5035" fmla="*/ 468955 w 7363179"/>
              <a:gd name="connsiteY5-5036" fmla="*/ 2974137 h 3508990"/>
              <a:gd name="connsiteX6-5037" fmla="*/ 682316 w 7363179"/>
              <a:gd name="connsiteY6-5038" fmla="*/ 2821738 h 3508990"/>
              <a:gd name="connsiteX7-5039" fmla="*/ 796616 w 7363179"/>
              <a:gd name="connsiteY7-5040" fmla="*/ 2509318 h 3508990"/>
              <a:gd name="connsiteX8-5041" fmla="*/ 1063316 w 7363179"/>
              <a:gd name="connsiteY8-5042" fmla="*/ 2303578 h 3508990"/>
              <a:gd name="connsiteX9-5043" fmla="*/ 1611956 w 7363179"/>
              <a:gd name="connsiteY9-5044" fmla="*/ 2128318 h 3508990"/>
              <a:gd name="connsiteX10-5045" fmla="*/ 2937836 w 7363179"/>
              <a:gd name="connsiteY10-5046" fmla="*/ 1678738 h 3508990"/>
              <a:gd name="connsiteX11-5047" fmla="*/ 3936056 w 7363179"/>
              <a:gd name="connsiteY11-5048" fmla="*/ 1259638 h 3508990"/>
              <a:gd name="connsiteX12-5049" fmla="*/ 5048576 w 7363179"/>
              <a:gd name="connsiteY12-5050" fmla="*/ 779578 h 3508990"/>
              <a:gd name="connsiteX13-5051" fmla="*/ 6145856 w 7363179"/>
              <a:gd name="connsiteY13-5052" fmla="*/ 337618 h 3508990"/>
              <a:gd name="connsiteX14-5053" fmla="*/ 7113596 w 7363179"/>
              <a:gd name="connsiteY14-5054" fmla="*/ 9958 h 3508990"/>
              <a:gd name="connsiteX15-5055" fmla="*/ 7288856 w 7363179"/>
              <a:gd name="connsiteY15-5056" fmla="*/ 177598 h 3508990"/>
              <a:gd name="connsiteX16-5057" fmla="*/ 6077276 w 7363179"/>
              <a:gd name="connsiteY16-5058" fmla="*/ 1069138 h 3508990"/>
              <a:gd name="connsiteX17-5059" fmla="*/ 4789496 w 7363179"/>
              <a:gd name="connsiteY17-5060" fmla="*/ 1793038 h 3508990"/>
              <a:gd name="connsiteX18-5061" fmla="*/ 2442536 w 7363179"/>
              <a:gd name="connsiteY18-5062" fmla="*/ 2806498 h 3508990"/>
              <a:gd name="connsiteX19-5063" fmla="*/ 1406216 w 7363179"/>
              <a:gd name="connsiteY19-5064" fmla="*/ 3195118 h 3508990"/>
              <a:gd name="connsiteX0-5065" fmla="*/ 1406216 w 7363179"/>
              <a:gd name="connsiteY0-5066" fmla="*/ 3195118 h 3508990"/>
              <a:gd name="connsiteX1-5067" fmla="*/ 735654 w 7363179"/>
              <a:gd name="connsiteY1-5068" fmla="*/ 3385618 h 3508990"/>
              <a:gd name="connsiteX2-5069" fmla="*/ 240356 w 7363179"/>
              <a:gd name="connsiteY2-5070" fmla="*/ 3507538 h 3508990"/>
              <a:gd name="connsiteX3-5071" fmla="*/ 4136 w 7363179"/>
              <a:gd name="connsiteY3-5072" fmla="*/ 3438958 h 3508990"/>
              <a:gd name="connsiteX4-5073" fmla="*/ 118436 w 7363179"/>
              <a:gd name="connsiteY4-5074" fmla="*/ 3240838 h 3508990"/>
              <a:gd name="connsiteX5-5075" fmla="*/ 468955 w 7363179"/>
              <a:gd name="connsiteY5-5076" fmla="*/ 2974137 h 3508990"/>
              <a:gd name="connsiteX6-5077" fmla="*/ 682316 w 7363179"/>
              <a:gd name="connsiteY6-5078" fmla="*/ 2821738 h 3508990"/>
              <a:gd name="connsiteX7-5079" fmla="*/ 796616 w 7363179"/>
              <a:gd name="connsiteY7-5080" fmla="*/ 2509318 h 3508990"/>
              <a:gd name="connsiteX8-5081" fmla="*/ 1063316 w 7363179"/>
              <a:gd name="connsiteY8-5082" fmla="*/ 2303578 h 3508990"/>
              <a:gd name="connsiteX9-5083" fmla="*/ 1611956 w 7363179"/>
              <a:gd name="connsiteY9-5084" fmla="*/ 2097838 h 3508990"/>
              <a:gd name="connsiteX10-5085" fmla="*/ 2937836 w 7363179"/>
              <a:gd name="connsiteY10-5086" fmla="*/ 1678738 h 3508990"/>
              <a:gd name="connsiteX11-5087" fmla="*/ 3936056 w 7363179"/>
              <a:gd name="connsiteY11-5088" fmla="*/ 1259638 h 3508990"/>
              <a:gd name="connsiteX12-5089" fmla="*/ 5048576 w 7363179"/>
              <a:gd name="connsiteY12-5090" fmla="*/ 779578 h 3508990"/>
              <a:gd name="connsiteX13-5091" fmla="*/ 6145856 w 7363179"/>
              <a:gd name="connsiteY13-5092" fmla="*/ 337618 h 3508990"/>
              <a:gd name="connsiteX14-5093" fmla="*/ 7113596 w 7363179"/>
              <a:gd name="connsiteY14-5094" fmla="*/ 9958 h 3508990"/>
              <a:gd name="connsiteX15-5095" fmla="*/ 7288856 w 7363179"/>
              <a:gd name="connsiteY15-5096" fmla="*/ 177598 h 3508990"/>
              <a:gd name="connsiteX16-5097" fmla="*/ 6077276 w 7363179"/>
              <a:gd name="connsiteY16-5098" fmla="*/ 1069138 h 3508990"/>
              <a:gd name="connsiteX17-5099" fmla="*/ 4789496 w 7363179"/>
              <a:gd name="connsiteY17-5100" fmla="*/ 1793038 h 3508990"/>
              <a:gd name="connsiteX18-5101" fmla="*/ 2442536 w 7363179"/>
              <a:gd name="connsiteY18-5102" fmla="*/ 2806498 h 3508990"/>
              <a:gd name="connsiteX19-5103" fmla="*/ 1406216 w 7363179"/>
              <a:gd name="connsiteY19-5104" fmla="*/ 3195118 h 3508990"/>
              <a:gd name="connsiteX0-5105" fmla="*/ 1406216 w 7363179"/>
              <a:gd name="connsiteY0-5106" fmla="*/ 3195118 h 3508990"/>
              <a:gd name="connsiteX1-5107" fmla="*/ 735654 w 7363179"/>
              <a:gd name="connsiteY1-5108" fmla="*/ 3385618 h 3508990"/>
              <a:gd name="connsiteX2-5109" fmla="*/ 240356 w 7363179"/>
              <a:gd name="connsiteY2-5110" fmla="*/ 3507538 h 3508990"/>
              <a:gd name="connsiteX3-5111" fmla="*/ 4136 w 7363179"/>
              <a:gd name="connsiteY3-5112" fmla="*/ 3438958 h 3508990"/>
              <a:gd name="connsiteX4-5113" fmla="*/ 118436 w 7363179"/>
              <a:gd name="connsiteY4-5114" fmla="*/ 3240838 h 3508990"/>
              <a:gd name="connsiteX5-5115" fmla="*/ 468955 w 7363179"/>
              <a:gd name="connsiteY5-5116" fmla="*/ 2974137 h 3508990"/>
              <a:gd name="connsiteX6-5117" fmla="*/ 682316 w 7363179"/>
              <a:gd name="connsiteY6-5118" fmla="*/ 2821738 h 3508990"/>
              <a:gd name="connsiteX7-5119" fmla="*/ 796616 w 7363179"/>
              <a:gd name="connsiteY7-5120" fmla="*/ 2509318 h 3508990"/>
              <a:gd name="connsiteX8-5121" fmla="*/ 1063316 w 7363179"/>
              <a:gd name="connsiteY8-5122" fmla="*/ 2303578 h 3508990"/>
              <a:gd name="connsiteX9-5123" fmla="*/ 1688156 w 7363179"/>
              <a:gd name="connsiteY9-5124" fmla="*/ 2029258 h 3508990"/>
              <a:gd name="connsiteX10-5125" fmla="*/ 2937836 w 7363179"/>
              <a:gd name="connsiteY10-5126" fmla="*/ 1678738 h 3508990"/>
              <a:gd name="connsiteX11-5127" fmla="*/ 3936056 w 7363179"/>
              <a:gd name="connsiteY11-5128" fmla="*/ 1259638 h 3508990"/>
              <a:gd name="connsiteX12-5129" fmla="*/ 5048576 w 7363179"/>
              <a:gd name="connsiteY12-5130" fmla="*/ 779578 h 3508990"/>
              <a:gd name="connsiteX13-5131" fmla="*/ 6145856 w 7363179"/>
              <a:gd name="connsiteY13-5132" fmla="*/ 337618 h 3508990"/>
              <a:gd name="connsiteX14-5133" fmla="*/ 7113596 w 7363179"/>
              <a:gd name="connsiteY14-5134" fmla="*/ 9958 h 3508990"/>
              <a:gd name="connsiteX15-5135" fmla="*/ 7288856 w 7363179"/>
              <a:gd name="connsiteY15-5136" fmla="*/ 177598 h 3508990"/>
              <a:gd name="connsiteX16-5137" fmla="*/ 6077276 w 7363179"/>
              <a:gd name="connsiteY16-5138" fmla="*/ 1069138 h 3508990"/>
              <a:gd name="connsiteX17-5139" fmla="*/ 4789496 w 7363179"/>
              <a:gd name="connsiteY17-5140" fmla="*/ 1793038 h 3508990"/>
              <a:gd name="connsiteX18-5141" fmla="*/ 2442536 w 7363179"/>
              <a:gd name="connsiteY18-5142" fmla="*/ 2806498 h 3508990"/>
              <a:gd name="connsiteX19-5143" fmla="*/ 1406216 w 7363179"/>
              <a:gd name="connsiteY19-5144" fmla="*/ 3195118 h 3508990"/>
              <a:gd name="connsiteX0-5145" fmla="*/ 1406216 w 7363179"/>
              <a:gd name="connsiteY0-5146" fmla="*/ 3195118 h 3508990"/>
              <a:gd name="connsiteX1-5147" fmla="*/ 735654 w 7363179"/>
              <a:gd name="connsiteY1-5148" fmla="*/ 3385618 h 3508990"/>
              <a:gd name="connsiteX2-5149" fmla="*/ 240356 w 7363179"/>
              <a:gd name="connsiteY2-5150" fmla="*/ 3507538 h 3508990"/>
              <a:gd name="connsiteX3-5151" fmla="*/ 4136 w 7363179"/>
              <a:gd name="connsiteY3-5152" fmla="*/ 3438958 h 3508990"/>
              <a:gd name="connsiteX4-5153" fmla="*/ 118436 w 7363179"/>
              <a:gd name="connsiteY4-5154" fmla="*/ 3240838 h 3508990"/>
              <a:gd name="connsiteX5-5155" fmla="*/ 468955 w 7363179"/>
              <a:gd name="connsiteY5-5156" fmla="*/ 2974137 h 3508990"/>
              <a:gd name="connsiteX6-5157" fmla="*/ 682316 w 7363179"/>
              <a:gd name="connsiteY6-5158" fmla="*/ 2821738 h 3508990"/>
              <a:gd name="connsiteX7-5159" fmla="*/ 796616 w 7363179"/>
              <a:gd name="connsiteY7-5160" fmla="*/ 2509318 h 3508990"/>
              <a:gd name="connsiteX8-5161" fmla="*/ 1063316 w 7363179"/>
              <a:gd name="connsiteY8-5162" fmla="*/ 2303578 h 3508990"/>
              <a:gd name="connsiteX9-5163" fmla="*/ 1688156 w 7363179"/>
              <a:gd name="connsiteY9-5164" fmla="*/ 2029258 h 3508990"/>
              <a:gd name="connsiteX10-5165" fmla="*/ 2975936 w 7363179"/>
              <a:gd name="connsiteY10-5166" fmla="*/ 1709218 h 3508990"/>
              <a:gd name="connsiteX11-5167" fmla="*/ 3936056 w 7363179"/>
              <a:gd name="connsiteY11-5168" fmla="*/ 1259638 h 3508990"/>
              <a:gd name="connsiteX12-5169" fmla="*/ 5048576 w 7363179"/>
              <a:gd name="connsiteY12-5170" fmla="*/ 779578 h 3508990"/>
              <a:gd name="connsiteX13-5171" fmla="*/ 6145856 w 7363179"/>
              <a:gd name="connsiteY13-5172" fmla="*/ 337618 h 3508990"/>
              <a:gd name="connsiteX14-5173" fmla="*/ 7113596 w 7363179"/>
              <a:gd name="connsiteY14-5174" fmla="*/ 9958 h 3508990"/>
              <a:gd name="connsiteX15-5175" fmla="*/ 7288856 w 7363179"/>
              <a:gd name="connsiteY15-5176" fmla="*/ 177598 h 3508990"/>
              <a:gd name="connsiteX16-5177" fmla="*/ 6077276 w 7363179"/>
              <a:gd name="connsiteY16-5178" fmla="*/ 1069138 h 3508990"/>
              <a:gd name="connsiteX17-5179" fmla="*/ 4789496 w 7363179"/>
              <a:gd name="connsiteY17-5180" fmla="*/ 1793038 h 3508990"/>
              <a:gd name="connsiteX18-5181" fmla="*/ 2442536 w 7363179"/>
              <a:gd name="connsiteY18-5182" fmla="*/ 2806498 h 3508990"/>
              <a:gd name="connsiteX19-5183" fmla="*/ 1406216 w 7363179"/>
              <a:gd name="connsiteY19-5184" fmla="*/ 3195118 h 3508990"/>
              <a:gd name="connsiteX0-5185" fmla="*/ 1406216 w 7363179"/>
              <a:gd name="connsiteY0-5186" fmla="*/ 3195118 h 3508990"/>
              <a:gd name="connsiteX1-5187" fmla="*/ 735654 w 7363179"/>
              <a:gd name="connsiteY1-5188" fmla="*/ 3385618 h 3508990"/>
              <a:gd name="connsiteX2-5189" fmla="*/ 240356 w 7363179"/>
              <a:gd name="connsiteY2-5190" fmla="*/ 3507538 h 3508990"/>
              <a:gd name="connsiteX3-5191" fmla="*/ 4136 w 7363179"/>
              <a:gd name="connsiteY3-5192" fmla="*/ 3438958 h 3508990"/>
              <a:gd name="connsiteX4-5193" fmla="*/ 118436 w 7363179"/>
              <a:gd name="connsiteY4-5194" fmla="*/ 3240838 h 3508990"/>
              <a:gd name="connsiteX5-5195" fmla="*/ 468955 w 7363179"/>
              <a:gd name="connsiteY5-5196" fmla="*/ 2974137 h 3508990"/>
              <a:gd name="connsiteX6-5197" fmla="*/ 682316 w 7363179"/>
              <a:gd name="connsiteY6-5198" fmla="*/ 2821738 h 3508990"/>
              <a:gd name="connsiteX7-5199" fmla="*/ 796616 w 7363179"/>
              <a:gd name="connsiteY7-5200" fmla="*/ 2509318 h 3508990"/>
              <a:gd name="connsiteX8-5201" fmla="*/ 1063316 w 7363179"/>
              <a:gd name="connsiteY8-5202" fmla="*/ 2303578 h 3508990"/>
              <a:gd name="connsiteX9-5203" fmla="*/ 1688156 w 7363179"/>
              <a:gd name="connsiteY9-5204" fmla="*/ 2029258 h 3508990"/>
              <a:gd name="connsiteX10-5205" fmla="*/ 2975936 w 7363179"/>
              <a:gd name="connsiteY10-5206" fmla="*/ 1686358 h 3508990"/>
              <a:gd name="connsiteX11-5207" fmla="*/ 3936056 w 7363179"/>
              <a:gd name="connsiteY11-5208" fmla="*/ 1259638 h 3508990"/>
              <a:gd name="connsiteX12-5209" fmla="*/ 5048576 w 7363179"/>
              <a:gd name="connsiteY12-5210" fmla="*/ 779578 h 3508990"/>
              <a:gd name="connsiteX13-5211" fmla="*/ 6145856 w 7363179"/>
              <a:gd name="connsiteY13-5212" fmla="*/ 337618 h 3508990"/>
              <a:gd name="connsiteX14-5213" fmla="*/ 7113596 w 7363179"/>
              <a:gd name="connsiteY14-5214" fmla="*/ 9958 h 3508990"/>
              <a:gd name="connsiteX15-5215" fmla="*/ 7288856 w 7363179"/>
              <a:gd name="connsiteY15-5216" fmla="*/ 177598 h 3508990"/>
              <a:gd name="connsiteX16-5217" fmla="*/ 6077276 w 7363179"/>
              <a:gd name="connsiteY16-5218" fmla="*/ 1069138 h 3508990"/>
              <a:gd name="connsiteX17-5219" fmla="*/ 4789496 w 7363179"/>
              <a:gd name="connsiteY17-5220" fmla="*/ 1793038 h 3508990"/>
              <a:gd name="connsiteX18-5221" fmla="*/ 2442536 w 7363179"/>
              <a:gd name="connsiteY18-5222" fmla="*/ 2806498 h 3508990"/>
              <a:gd name="connsiteX19-5223" fmla="*/ 1406216 w 7363179"/>
              <a:gd name="connsiteY19-5224" fmla="*/ 3195118 h 3508990"/>
              <a:gd name="connsiteX0-5225" fmla="*/ 1406216 w 7363179"/>
              <a:gd name="connsiteY0-5226" fmla="*/ 3195118 h 3508990"/>
              <a:gd name="connsiteX1-5227" fmla="*/ 735654 w 7363179"/>
              <a:gd name="connsiteY1-5228" fmla="*/ 3385618 h 3508990"/>
              <a:gd name="connsiteX2-5229" fmla="*/ 240356 w 7363179"/>
              <a:gd name="connsiteY2-5230" fmla="*/ 3507538 h 3508990"/>
              <a:gd name="connsiteX3-5231" fmla="*/ 4136 w 7363179"/>
              <a:gd name="connsiteY3-5232" fmla="*/ 3438958 h 3508990"/>
              <a:gd name="connsiteX4-5233" fmla="*/ 118436 w 7363179"/>
              <a:gd name="connsiteY4-5234" fmla="*/ 3240838 h 3508990"/>
              <a:gd name="connsiteX5-5235" fmla="*/ 468955 w 7363179"/>
              <a:gd name="connsiteY5-5236" fmla="*/ 2974137 h 3508990"/>
              <a:gd name="connsiteX6-5237" fmla="*/ 682316 w 7363179"/>
              <a:gd name="connsiteY6-5238" fmla="*/ 2821738 h 3508990"/>
              <a:gd name="connsiteX7-5239" fmla="*/ 796616 w 7363179"/>
              <a:gd name="connsiteY7-5240" fmla="*/ 2509318 h 3508990"/>
              <a:gd name="connsiteX8-5241" fmla="*/ 1063316 w 7363179"/>
              <a:gd name="connsiteY8-5242" fmla="*/ 2303578 h 3508990"/>
              <a:gd name="connsiteX9-5243" fmla="*/ 1688156 w 7363179"/>
              <a:gd name="connsiteY9-5244" fmla="*/ 2029258 h 3508990"/>
              <a:gd name="connsiteX10-5245" fmla="*/ 2945456 w 7363179"/>
              <a:gd name="connsiteY10-5246" fmla="*/ 1655878 h 3508990"/>
              <a:gd name="connsiteX11-5247" fmla="*/ 3936056 w 7363179"/>
              <a:gd name="connsiteY11-5248" fmla="*/ 1259638 h 3508990"/>
              <a:gd name="connsiteX12-5249" fmla="*/ 5048576 w 7363179"/>
              <a:gd name="connsiteY12-5250" fmla="*/ 779578 h 3508990"/>
              <a:gd name="connsiteX13-5251" fmla="*/ 6145856 w 7363179"/>
              <a:gd name="connsiteY13-5252" fmla="*/ 337618 h 3508990"/>
              <a:gd name="connsiteX14-5253" fmla="*/ 7113596 w 7363179"/>
              <a:gd name="connsiteY14-5254" fmla="*/ 9958 h 3508990"/>
              <a:gd name="connsiteX15-5255" fmla="*/ 7288856 w 7363179"/>
              <a:gd name="connsiteY15-5256" fmla="*/ 177598 h 3508990"/>
              <a:gd name="connsiteX16-5257" fmla="*/ 6077276 w 7363179"/>
              <a:gd name="connsiteY16-5258" fmla="*/ 1069138 h 3508990"/>
              <a:gd name="connsiteX17-5259" fmla="*/ 4789496 w 7363179"/>
              <a:gd name="connsiteY17-5260" fmla="*/ 1793038 h 3508990"/>
              <a:gd name="connsiteX18-5261" fmla="*/ 2442536 w 7363179"/>
              <a:gd name="connsiteY18-5262" fmla="*/ 2806498 h 3508990"/>
              <a:gd name="connsiteX19-5263" fmla="*/ 1406216 w 7363179"/>
              <a:gd name="connsiteY19-5264" fmla="*/ 3195118 h 3508990"/>
              <a:gd name="connsiteX0-5265" fmla="*/ 1406216 w 7363179"/>
              <a:gd name="connsiteY0-5266" fmla="*/ 3195118 h 3508990"/>
              <a:gd name="connsiteX1-5267" fmla="*/ 735654 w 7363179"/>
              <a:gd name="connsiteY1-5268" fmla="*/ 3385618 h 3508990"/>
              <a:gd name="connsiteX2-5269" fmla="*/ 240356 w 7363179"/>
              <a:gd name="connsiteY2-5270" fmla="*/ 3507538 h 3508990"/>
              <a:gd name="connsiteX3-5271" fmla="*/ 4136 w 7363179"/>
              <a:gd name="connsiteY3-5272" fmla="*/ 3438958 h 3508990"/>
              <a:gd name="connsiteX4-5273" fmla="*/ 118436 w 7363179"/>
              <a:gd name="connsiteY4-5274" fmla="*/ 3240838 h 3508990"/>
              <a:gd name="connsiteX5-5275" fmla="*/ 468955 w 7363179"/>
              <a:gd name="connsiteY5-5276" fmla="*/ 2974137 h 3508990"/>
              <a:gd name="connsiteX6-5277" fmla="*/ 682316 w 7363179"/>
              <a:gd name="connsiteY6-5278" fmla="*/ 2821738 h 3508990"/>
              <a:gd name="connsiteX7-5279" fmla="*/ 796616 w 7363179"/>
              <a:gd name="connsiteY7-5280" fmla="*/ 2455978 h 3508990"/>
              <a:gd name="connsiteX8-5281" fmla="*/ 1063316 w 7363179"/>
              <a:gd name="connsiteY8-5282" fmla="*/ 2303578 h 3508990"/>
              <a:gd name="connsiteX9-5283" fmla="*/ 1688156 w 7363179"/>
              <a:gd name="connsiteY9-5284" fmla="*/ 2029258 h 3508990"/>
              <a:gd name="connsiteX10-5285" fmla="*/ 2945456 w 7363179"/>
              <a:gd name="connsiteY10-5286" fmla="*/ 1655878 h 3508990"/>
              <a:gd name="connsiteX11-5287" fmla="*/ 3936056 w 7363179"/>
              <a:gd name="connsiteY11-5288" fmla="*/ 1259638 h 3508990"/>
              <a:gd name="connsiteX12-5289" fmla="*/ 5048576 w 7363179"/>
              <a:gd name="connsiteY12-5290" fmla="*/ 779578 h 3508990"/>
              <a:gd name="connsiteX13-5291" fmla="*/ 6145856 w 7363179"/>
              <a:gd name="connsiteY13-5292" fmla="*/ 337618 h 3508990"/>
              <a:gd name="connsiteX14-5293" fmla="*/ 7113596 w 7363179"/>
              <a:gd name="connsiteY14-5294" fmla="*/ 9958 h 3508990"/>
              <a:gd name="connsiteX15-5295" fmla="*/ 7288856 w 7363179"/>
              <a:gd name="connsiteY15-5296" fmla="*/ 177598 h 3508990"/>
              <a:gd name="connsiteX16-5297" fmla="*/ 6077276 w 7363179"/>
              <a:gd name="connsiteY16-5298" fmla="*/ 1069138 h 3508990"/>
              <a:gd name="connsiteX17-5299" fmla="*/ 4789496 w 7363179"/>
              <a:gd name="connsiteY17-5300" fmla="*/ 1793038 h 3508990"/>
              <a:gd name="connsiteX18-5301" fmla="*/ 2442536 w 7363179"/>
              <a:gd name="connsiteY18-5302" fmla="*/ 2806498 h 3508990"/>
              <a:gd name="connsiteX19-5303" fmla="*/ 1406216 w 7363179"/>
              <a:gd name="connsiteY19-5304" fmla="*/ 3195118 h 3508990"/>
              <a:gd name="connsiteX0-5305" fmla="*/ 1406216 w 7363179"/>
              <a:gd name="connsiteY0-5306" fmla="*/ 3195118 h 3508990"/>
              <a:gd name="connsiteX1-5307" fmla="*/ 735654 w 7363179"/>
              <a:gd name="connsiteY1-5308" fmla="*/ 3385618 h 3508990"/>
              <a:gd name="connsiteX2-5309" fmla="*/ 240356 w 7363179"/>
              <a:gd name="connsiteY2-5310" fmla="*/ 3507538 h 3508990"/>
              <a:gd name="connsiteX3-5311" fmla="*/ 4136 w 7363179"/>
              <a:gd name="connsiteY3-5312" fmla="*/ 3438958 h 3508990"/>
              <a:gd name="connsiteX4-5313" fmla="*/ 118436 w 7363179"/>
              <a:gd name="connsiteY4-5314" fmla="*/ 3240838 h 3508990"/>
              <a:gd name="connsiteX5-5315" fmla="*/ 468955 w 7363179"/>
              <a:gd name="connsiteY5-5316" fmla="*/ 2974137 h 3508990"/>
              <a:gd name="connsiteX6-5317" fmla="*/ 682316 w 7363179"/>
              <a:gd name="connsiteY6-5318" fmla="*/ 2821738 h 3508990"/>
              <a:gd name="connsiteX7-5319" fmla="*/ 796616 w 7363179"/>
              <a:gd name="connsiteY7-5320" fmla="*/ 2455978 h 3508990"/>
              <a:gd name="connsiteX8-5321" fmla="*/ 1040456 w 7363179"/>
              <a:gd name="connsiteY8-5322" fmla="*/ 2257858 h 3508990"/>
              <a:gd name="connsiteX9-5323" fmla="*/ 1688156 w 7363179"/>
              <a:gd name="connsiteY9-5324" fmla="*/ 2029258 h 3508990"/>
              <a:gd name="connsiteX10-5325" fmla="*/ 2945456 w 7363179"/>
              <a:gd name="connsiteY10-5326" fmla="*/ 1655878 h 3508990"/>
              <a:gd name="connsiteX11-5327" fmla="*/ 3936056 w 7363179"/>
              <a:gd name="connsiteY11-5328" fmla="*/ 1259638 h 3508990"/>
              <a:gd name="connsiteX12-5329" fmla="*/ 5048576 w 7363179"/>
              <a:gd name="connsiteY12-5330" fmla="*/ 779578 h 3508990"/>
              <a:gd name="connsiteX13-5331" fmla="*/ 6145856 w 7363179"/>
              <a:gd name="connsiteY13-5332" fmla="*/ 337618 h 3508990"/>
              <a:gd name="connsiteX14-5333" fmla="*/ 7113596 w 7363179"/>
              <a:gd name="connsiteY14-5334" fmla="*/ 9958 h 3508990"/>
              <a:gd name="connsiteX15-5335" fmla="*/ 7288856 w 7363179"/>
              <a:gd name="connsiteY15-5336" fmla="*/ 177598 h 3508990"/>
              <a:gd name="connsiteX16-5337" fmla="*/ 6077276 w 7363179"/>
              <a:gd name="connsiteY16-5338" fmla="*/ 1069138 h 3508990"/>
              <a:gd name="connsiteX17-5339" fmla="*/ 4789496 w 7363179"/>
              <a:gd name="connsiteY17-5340" fmla="*/ 1793038 h 3508990"/>
              <a:gd name="connsiteX18-5341" fmla="*/ 2442536 w 7363179"/>
              <a:gd name="connsiteY18-5342" fmla="*/ 2806498 h 3508990"/>
              <a:gd name="connsiteX19-5343" fmla="*/ 1406216 w 7363179"/>
              <a:gd name="connsiteY19-5344" fmla="*/ 3195118 h 3508990"/>
              <a:gd name="connsiteX0-5345" fmla="*/ 1406216 w 7363179"/>
              <a:gd name="connsiteY0-5346" fmla="*/ 3195118 h 3508990"/>
              <a:gd name="connsiteX1-5347" fmla="*/ 735654 w 7363179"/>
              <a:gd name="connsiteY1-5348" fmla="*/ 3385618 h 3508990"/>
              <a:gd name="connsiteX2-5349" fmla="*/ 240356 w 7363179"/>
              <a:gd name="connsiteY2-5350" fmla="*/ 3507538 h 3508990"/>
              <a:gd name="connsiteX3-5351" fmla="*/ 4136 w 7363179"/>
              <a:gd name="connsiteY3-5352" fmla="*/ 3438958 h 3508990"/>
              <a:gd name="connsiteX4-5353" fmla="*/ 118436 w 7363179"/>
              <a:gd name="connsiteY4-5354" fmla="*/ 3240838 h 3508990"/>
              <a:gd name="connsiteX5-5355" fmla="*/ 468955 w 7363179"/>
              <a:gd name="connsiteY5-5356" fmla="*/ 2974137 h 3508990"/>
              <a:gd name="connsiteX6-5357" fmla="*/ 682316 w 7363179"/>
              <a:gd name="connsiteY6-5358" fmla="*/ 2745538 h 3508990"/>
              <a:gd name="connsiteX7-5359" fmla="*/ 796616 w 7363179"/>
              <a:gd name="connsiteY7-5360" fmla="*/ 2455978 h 3508990"/>
              <a:gd name="connsiteX8-5361" fmla="*/ 1040456 w 7363179"/>
              <a:gd name="connsiteY8-5362" fmla="*/ 2257858 h 3508990"/>
              <a:gd name="connsiteX9-5363" fmla="*/ 1688156 w 7363179"/>
              <a:gd name="connsiteY9-5364" fmla="*/ 2029258 h 3508990"/>
              <a:gd name="connsiteX10-5365" fmla="*/ 2945456 w 7363179"/>
              <a:gd name="connsiteY10-5366" fmla="*/ 1655878 h 3508990"/>
              <a:gd name="connsiteX11-5367" fmla="*/ 3936056 w 7363179"/>
              <a:gd name="connsiteY11-5368" fmla="*/ 1259638 h 3508990"/>
              <a:gd name="connsiteX12-5369" fmla="*/ 5048576 w 7363179"/>
              <a:gd name="connsiteY12-5370" fmla="*/ 779578 h 3508990"/>
              <a:gd name="connsiteX13-5371" fmla="*/ 6145856 w 7363179"/>
              <a:gd name="connsiteY13-5372" fmla="*/ 337618 h 3508990"/>
              <a:gd name="connsiteX14-5373" fmla="*/ 7113596 w 7363179"/>
              <a:gd name="connsiteY14-5374" fmla="*/ 9958 h 3508990"/>
              <a:gd name="connsiteX15-5375" fmla="*/ 7288856 w 7363179"/>
              <a:gd name="connsiteY15-5376" fmla="*/ 177598 h 3508990"/>
              <a:gd name="connsiteX16-5377" fmla="*/ 6077276 w 7363179"/>
              <a:gd name="connsiteY16-5378" fmla="*/ 1069138 h 3508990"/>
              <a:gd name="connsiteX17-5379" fmla="*/ 4789496 w 7363179"/>
              <a:gd name="connsiteY17-5380" fmla="*/ 1793038 h 3508990"/>
              <a:gd name="connsiteX18-5381" fmla="*/ 2442536 w 7363179"/>
              <a:gd name="connsiteY18-5382" fmla="*/ 2806498 h 3508990"/>
              <a:gd name="connsiteX19-5383" fmla="*/ 1406216 w 7363179"/>
              <a:gd name="connsiteY19-5384" fmla="*/ 3195118 h 3508990"/>
              <a:gd name="connsiteX0-5385" fmla="*/ 1406216 w 7363179"/>
              <a:gd name="connsiteY0-5386" fmla="*/ 3195118 h 3508990"/>
              <a:gd name="connsiteX1-5387" fmla="*/ 735654 w 7363179"/>
              <a:gd name="connsiteY1-5388" fmla="*/ 3385618 h 3508990"/>
              <a:gd name="connsiteX2-5389" fmla="*/ 240356 w 7363179"/>
              <a:gd name="connsiteY2-5390" fmla="*/ 3507538 h 3508990"/>
              <a:gd name="connsiteX3-5391" fmla="*/ 4136 w 7363179"/>
              <a:gd name="connsiteY3-5392" fmla="*/ 3438958 h 3508990"/>
              <a:gd name="connsiteX4-5393" fmla="*/ 118436 w 7363179"/>
              <a:gd name="connsiteY4-5394" fmla="*/ 3240838 h 3508990"/>
              <a:gd name="connsiteX5-5395" fmla="*/ 468955 w 7363179"/>
              <a:gd name="connsiteY5-5396" fmla="*/ 2974137 h 3508990"/>
              <a:gd name="connsiteX6-5397" fmla="*/ 705176 w 7363179"/>
              <a:gd name="connsiteY6-5398" fmla="*/ 2768398 h 3508990"/>
              <a:gd name="connsiteX7-5399" fmla="*/ 796616 w 7363179"/>
              <a:gd name="connsiteY7-5400" fmla="*/ 2455978 h 3508990"/>
              <a:gd name="connsiteX8-5401" fmla="*/ 1040456 w 7363179"/>
              <a:gd name="connsiteY8-5402" fmla="*/ 2257858 h 3508990"/>
              <a:gd name="connsiteX9-5403" fmla="*/ 1688156 w 7363179"/>
              <a:gd name="connsiteY9-5404" fmla="*/ 2029258 h 3508990"/>
              <a:gd name="connsiteX10-5405" fmla="*/ 2945456 w 7363179"/>
              <a:gd name="connsiteY10-5406" fmla="*/ 1655878 h 3508990"/>
              <a:gd name="connsiteX11-5407" fmla="*/ 3936056 w 7363179"/>
              <a:gd name="connsiteY11-5408" fmla="*/ 1259638 h 3508990"/>
              <a:gd name="connsiteX12-5409" fmla="*/ 5048576 w 7363179"/>
              <a:gd name="connsiteY12-5410" fmla="*/ 779578 h 3508990"/>
              <a:gd name="connsiteX13-5411" fmla="*/ 6145856 w 7363179"/>
              <a:gd name="connsiteY13-5412" fmla="*/ 337618 h 3508990"/>
              <a:gd name="connsiteX14-5413" fmla="*/ 7113596 w 7363179"/>
              <a:gd name="connsiteY14-5414" fmla="*/ 9958 h 3508990"/>
              <a:gd name="connsiteX15-5415" fmla="*/ 7288856 w 7363179"/>
              <a:gd name="connsiteY15-5416" fmla="*/ 177598 h 3508990"/>
              <a:gd name="connsiteX16-5417" fmla="*/ 6077276 w 7363179"/>
              <a:gd name="connsiteY16-5418" fmla="*/ 1069138 h 3508990"/>
              <a:gd name="connsiteX17-5419" fmla="*/ 4789496 w 7363179"/>
              <a:gd name="connsiteY17-5420" fmla="*/ 1793038 h 3508990"/>
              <a:gd name="connsiteX18-5421" fmla="*/ 2442536 w 7363179"/>
              <a:gd name="connsiteY18-5422" fmla="*/ 2806498 h 3508990"/>
              <a:gd name="connsiteX19-5423" fmla="*/ 1406216 w 7363179"/>
              <a:gd name="connsiteY19-5424" fmla="*/ 3195118 h 3508990"/>
              <a:gd name="connsiteX0-5425" fmla="*/ 1406216 w 7363179"/>
              <a:gd name="connsiteY0-5426" fmla="*/ 3195118 h 3508990"/>
              <a:gd name="connsiteX1-5427" fmla="*/ 735654 w 7363179"/>
              <a:gd name="connsiteY1-5428" fmla="*/ 3385618 h 3508990"/>
              <a:gd name="connsiteX2-5429" fmla="*/ 240356 w 7363179"/>
              <a:gd name="connsiteY2-5430" fmla="*/ 3507538 h 3508990"/>
              <a:gd name="connsiteX3-5431" fmla="*/ 4136 w 7363179"/>
              <a:gd name="connsiteY3-5432" fmla="*/ 3438958 h 3508990"/>
              <a:gd name="connsiteX4-5433" fmla="*/ 118436 w 7363179"/>
              <a:gd name="connsiteY4-5434" fmla="*/ 3240838 h 3508990"/>
              <a:gd name="connsiteX5-5435" fmla="*/ 468955 w 7363179"/>
              <a:gd name="connsiteY5-5436" fmla="*/ 2913177 h 3508990"/>
              <a:gd name="connsiteX6-5437" fmla="*/ 705176 w 7363179"/>
              <a:gd name="connsiteY6-5438" fmla="*/ 2768398 h 3508990"/>
              <a:gd name="connsiteX7-5439" fmla="*/ 796616 w 7363179"/>
              <a:gd name="connsiteY7-5440" fmla="*/ 2455978 h 3508990"/>
              <a:gd name="connsiteX8-5441" fmla="*/ 1040456 w 7363179"/>
              <a:gd name="connsiteY8-5442" fmla="*/ 2257858 h 3508990"/>
              <a:gd name="connsiteX9-5443" fmla="*/ 1688156 w 7363179"/>
              <a:gd name="connsiteY9-5444" fmla="*/ 2029258 h 3508990"/>
              <a:gd name="connsiteX10-5445" fmla="*/ 2945456 w 7363179"/>
              <a:gd name="connsiteY10-5446" fmla="*/ 1655878 h 3508990"/>
              <a:gd name="connsiteX11-5447" fmla="*/ 3936056 w 7363179"/>
              <a:gd name="connsiteY11-5448" fmla="*/ 1259638 h 3508990"/>
              <a:gd name="connsiteX12-5449" fmla="*/ 5048576 w 7363179"/>
              <a:gd name="connsiteY12-5450" fmla="*/ 779578 h 3508990"/>
              <a:gd name="connsiteX13-5451" fmla="*/ 6145856 w 7363179"/>
              <a:gd name="connsiteY13-5452" fmla="*/ 337618 h 3508990"/>
              <a:gd name="connsiteX14-5453" fmla="*/ 7113596 w 7363179"/>
              <a:gd name="connsiteY14-5454" fmla="*/ 9958 h 3508990"/>
              <a:gd name="connsiteX15-5455" fmla="*/ 7288856 w 7363179"/>
              <a:gd name="connsiteY15-5456" fmla="*/ 177598 h 3508990"/>
              <a:gd name="connsiteX16-5457" fmla="*/ 6077276 w 7363179"/>
              <a:gd name="connsiteY16-5458" fmla="*/ 1069138 h 3508990"/>
              <a:gd name="connsiteX17-5459" fmla="*/ 4789496 w 7363179"/>
              <a:gd name="connsiteY17-5460" fmla="*/ 1793038 h 3508990"/>
              <a:gd name="connsiteX18-5461" fmla="*/ 2442536 w 7363179"/>
              <a:gd name="connsiteY18-5462" fmla="*/ 2806498 h 3508990"/>
              <a:gd name="connsiteX19-5463" fmla="*/ 1406216 w 7363179"/>
              <a:gd name="connsiteY19-5464" fmla="*/ 3195118 h 3508990"/>
              <a:gd name="connsiteX0-5465" fmla="*/ 1406216 w 7363179"/>
              <a:gd name="connsiteY0-5466" fmla="*/ 3195118 h 3509541"/>
              <a:gd name="connsiteX1-5467" fmla="*/ 735654 w 7363179"/>
              <a:gd name="connsiteY1-5468" fmla="*/ 3385618 h 3509541"/>
              <a:gd name="connsiteX2-5469" fmla="*/ 240356 w 7363179"/>
              <a:gd name="connsiteY2-5470" fmla="*/ 3507538 h 3509541"/>
              <a:gd name="connsiteX3-5471" fmla="*/ 4136 w 7363179"/>
              <a:gd name="connsiteY3-5472" fmla="*/ 3438958 h 3509541"/>
              <a:gd name="connsiteX4-5473" fmla="*/ 118436 w 7363179"/>
              <a:gd name="connsiteY4-5474" fmla="*/ 3164638 h 3509541"/>
              <a:gd name="connsiteX5-5475" fmla="*/ 468955 w 7363179"/>
              <a:gd name="connsiteY5-5476" fmla="*/ 2913177 h 3509541"/>
              <a:gd name="connsiteX6-5477" fmla="*/ 705176 w 7363179"/>
              <a:gd name="connsiteY6-5478" fmla="*/ 2768398 h 3509541"/>
              <a:gd name="connsiteX7-5479" fmla="*/ 796616 w 7363179"/>
              <a:gd name="connsiteY7-5480" fmla="*/ 2455978 h 3509541"/>
              <a:gd name="connsiteX8-5481" fmla="*/ 1040456 w 7363179"/>
              <a:gd name="connsiteY8-5482" fmla="*/ 2257858 h 3509541"/>
              <a:gd name="connsiteX9-5483" fmla="*/ 1688156 w 7363179"/>
              <a:gd name="connsiteY9-5484" fmla="*/ 2029258 h 3509541"/>
              <a:gd name="connsiteX10-5485" fmla="*/ 2945456 w 7363179"/>
              <a:gd name="connsiteY10-5486" fmla="*/ 1655878 h 3509541"/>
              <a:gd name="connsiteX11-5487" fmla="*/ 3936056 w 7363179"/>
              <a:gd name="connsiteY11-5488" fmla="*/ 1259638 h 3509541"/>
              <a:gd name="connsiteX12-5489" fmla="*/ 5048576 w 7363179"/>
              <a:gd name="connsiteY12-5490" fmla="*/ 779578 h 3509541"/>
              <a:gd name="connsiteX13-5491" fmla="*/ 6145856 w 7363179"/>
              <a:gd name="connsiteY13-5492" fmla="*/ 337618 h 3509541"/>
              <a:gd name="connsiteX14-5493" fmla="*/ 7113596 w 7363179"/>
              <a:gd name="connsiteY14-5494" fmla="*/ 9958 h 3509541"/>
              <a:gd name="connsiteX15-5495" fmla="*/ 7288856 w 7363179"/>
              <a:gd name="connsiteY15-5496" fmla="*/ 177598 h 3509541"/>
              <a:gd name="connsiteX16-5497" fmla="*/ 6077276 w 7363179"/>
              <a:gd name="connsiteY16-5498" fmla="*/ 1069138 h 3509541"/>
              <a:gd name="connsiteX17-5499" fmla="*/ 4789496 w 7363179"/>
              <a:gd name="connsiteY17-5500" fmla="*/ 1793038 h 3509541"/>
              <a:gd name="connsiteX18-5501" fmla="*/ 2442536 w 7363179"/>
              <a:gd name="connsiteY18-5502" fmla="*/ 2806498 h 3509541"/>
              <a:gd name="connsiteX19-5503" fmla="*/ 1406216 w 7363179"/>
              <a:gd name="connsiteY19-5504" fmla="*/ 3195118 h 3509541"/>
              <a:gd name="connsiteX0-5505" fmla="*/ 1406612 w 7363575"/>
              <a:gd name="connsiteY0-5506" fmla="*/ 3195118 h 3482708"/>
              <a:gd name="connsiteX1-5507" fmla="*/ 736050 w 7363575"/>
              <a:gd name="connsiteY1-5508" fmla="*/ 3385618 h 3482708"/>
              <a:gd name="connsiteX2-5509" fmla="*/ 248372 w 7363575"/>
              <a:gd name="connsiteY2-5510" fmla="*/ 3477058 h 3482708"/>
              <a:gd name="connsiteX3-5511" fmla="*/ 4532 w 7363575"/>
              <a:gd name="connsiteY3-5512" fmla="*/ 3438958 h 3482708"/>
              <a:gd name="connsiteX4-5513" fmla="*/ 118832 w 7363575"/>
              <a:gd name="connsiteY4-5514" fmla="*/ 3164638 h 3482708"/>
              <a:gd name="connsiteX5-5515" fmla="*/ 469351 w 7363575"/>
              <a:gd name="connsiteY5-5516" fmla="*/ 2913177 h 3482708"/>
              <a:gd name="connsiteX6-5517" fmla="*/ 705572 w 7363575"/>
              <a:gd name="connsiteY6-5518" fmla="*/ 2768398 h 3482708"/>
              <a:gd name="connsiteX7-5519" fmla="*/ 797012 w 7363575"/>
              <a:gd name="connsiteY7-5520" fmla="*/ 2455978 h 3482708"/>
              <a:gd name="connsiteX8-5521" fmla="*/ 1040852 w 7363575"/>
              <a:gd name="connsiteY8-5522" fmla="*/ 2257858 h 3482708"/>
              <a:gd name="connsiteX9-5523" fmla="*/ 1688552 w 7363575"/>
              <a:gd name="connsiteY9-5524" fmla="*/ 2029258 h 3482708"/>
              <a:gd name="connsiteX10-5525" fmla="*/ 2945852 w 7363575"/>
              <a:gd name="connsiteY10-5526" fmla="*/ 1655878 h 3482708"/>
              <a:gd name="connsiteX11-5527" fmla="*/ 3936452 w 7363575"/>
              <a:gd name="connsiteY11-5528" fmla="*/ 1259638 h 3482708"/>
              <a:gd name="connsiteX12-5529" fmla="*/ 5048972 w 7363575"/>
              <a:gd name="connsiteY12-5530" fmla="*/ 779578 h 3482708"/>
              <a:gd name="connsiteX13-5531" fmla="*/ 6146252 w 7363575"/>
              <a:gd name="connsiteY13-5532" fmla="*/ 337618 h 3482708"/>
              <a:gd name="connsiteX14-5533" fmla="*/ 7113992 w 7363575"/>
              <a:gd name="connsiteY14-5534" fmla="*/ 9958 h 3482708"/>
              <a:gd name="connsiteX15-5535" fmla="*/ 7289252 w 7363575"/>
              <a:gd name="connsiteY15-5536" fmla="*/ 177598 h 3482708"/>
              <a:gd name="connsiteX16-5537" fmla="*/ 6077672 w 7363575"/>
              <a:gd name="connsiteY16-5538" fmla="*/ 1069138 h 3482708"/>
              <a:gd name="connsiteX17-5539" fmla="*/ 4789892 w 7363575"/>
              <a:gd name="connsiteY17-5540" fmla="*/ 1793038 h 3482708"/>
              <a:gd name="connsiteX18-5541" fmla="*/ 2442932 w 7363575"/>
              <a:gd name="connsiteY18-5542" fmla="*/ 2806498 h 3482708"/>
              <a:gd name="connsiteX19-5543" fmla="*/ 1406612 w 7363575"/>
              <a:gd name="connsiteY19-5544" fmla="*/ 3195118 h 3482708"/>
              <a:gd name="connsiteX0-5545" fmla="*/ 1436001 w 7392964"/>
              <a:gd name="connsiteY0-5546" fmla="*/ 3195118 h 3477996"/>
              <a:gd name="connsiteX1-5547" fmla="*/ 765439 w 7392964"/>
              <a:gd name="connsiteY1-5548" fmla="*/ 3385618 h 3477996"/>
              <a:gd name="connsiteX2-5549" fmla="*/ 277761 w 7392964"/>
              <a:gd name="connsiteY2-5550" fmla="*/ 3477058 h 3477996"/>
              <a:gd name="connsiteX3-5551" fmla="*/ 3441 w 7392964"/>
              <a:gd name="connsiteY3-5552" fmla="*/ 3377998 h 3477996"/>
              <a:gd name="connsiteX4-5553" fmla="*/ 148221 w 7392964"/>
              <a:gd name="connsiteY4-5554" fmla="*/ 3164638 h 3477996"/>
              <a:gd name="connsiteX5-5555" fmla="*/ 498740 w 7392964"/>
              <a:gd name="connsiteY5-5556" fmla="*/ 2913177 h 3477996"/>
              <a:gd name="connsiteX6-5557" fmla="*/ 734961 w 7392964"/>
              <a:gd name="connsiteY6-5558" fmla="*/ 2768398 h 3477996"/>
              <a:gd name="connsiteX7-5559" fmla="*/ 826401 w 7392964"/>
              <a:gd name="connsiteY7-5560" fmla="*/ 2455978 h 3477996"/>
              <a:gd name="connsiteX8-5561" fmla="*/ 1070241 w 7392964"/>
              <a:gd name="connsiteY8-5562" fmla="*/ 2257858 h 3477996"/>
              <a:gd name="connsiteX9-5563" fmla="*/ 1717941 w 7392964"/>
              <a:gd name="connsiteY9-5564" fmla="*/ 2029258 h 3477996"/>
              <a:gd name="connsiteX10-5565" fmla="*/ 2975241 w 7392964"/>
              <a:gd name="connsiteY10-5566" fmla="*/ 1655878 h 3477996"/>
              <a:gd name="connsiteX11-5567" fmla="*/ 3965841 w 7392964"/>
              <a:gd name="connsiteY11-5568" fmla="*/ 1259638 h 3477996"/>
              <a:gd name="connsiteX12-5569" fmla="*/ 5078361 w 7392964"/>
              <a:gd name="connsiteY12-5570" fmla="*/ 779578 h 3477996"/>
              <a:gd name="connsiteX13-5571" fmla="*/ 6175641 w 7392964"/>
              <a:gd name="connsiteY13-5572" fmla="*/ 337618 h 3477996"/>
              <a:gd name="connsiteX14-5573" fmla="*/ 7143381 w 7392964"/>
              <a:gd name="connsiteY14-5574" fmla="*/ 9958 h 3477996"/>
              <a:gd name="connsiteX15-5575" fmla="*/ 7318641 w 7392964"/>
              <a:gd name="connsiteY15-5576" fmla="*/ 177598 h 3477996"/>
              <a:gd name="connsiteX16-5577" fmla="*/ 6107061 w 7392964"/>
              <a:gd name="connsiteY16-5578" fmla="*/ 1069138 h 3477996"/>
              <a:gd name="connsiteX17-5579" fmla="*/ 4819281 w 7392964"/>
              <a:gd name="connsiteY17-5580" fmla="*/ 1793038 h 3477996"/>
              <a:gd name="connsiteX18-5581" fmla="*/ 2472321 w 7392964"/>
              <a:gd name="connsiteY18-5582" fmla="*/ 2806498 h 3477996"/>
              <a:gd name="connsiteX19-5583" fmla="*/ 1436001 w 7392964"/>
              <a:gd name="connsiteY19-5584" fmla="*/ 3195118 h 3477996"/>
              <a:gd name="connsiteX0-5585" fmla="*/ 1433663 w 7390626"/>
              <a:gd name="connsiteY0-5586" fmla="*/ 3195118 h 3478074"/>
              <a:gd name="connsiteX1-5587" fmla="*/ 763101 w 7390626"/>
              <a:gd name="connsiteY1-5588" fmla="*/ 3385618 h 3478074"/>
              <a:gd name="connsiteX2-5589" fmla="*/ 275423 w 7390626"/>
              <a:gd name="connsiteY2-5590" fmla="*/ 3477058 h 3478074"/>
              <a:gd name="connsiteX3-5591" fmla="*/ 1103 w 7390626"/>
              <a:gd name="connsiteY3-5592" fmla="*/ 3377998 h 3478074"/>
              <a:gd name="connsiteX4-5593" fmla="*/ 191603 w 7390626"/>
              <a:gd name="connsiteY4-5594" fmla="*/ 3134158 h 3478074"/>
              <a:gd name="connsiteX5-5595" fmla="*/ 496402 w 7390626"/>
              <a:gd name="connsiteY5-5596" fmla="*/ 2913177 h 3478074"/>
              <a:gd name="connsiteX6-5597" fmla="*/ 732623 w 7390626"/>
              <a:gd name="connsiteY6-5598" fmla="*/ 2768398 h 3478074"/>
              <a:gd name="connsiteX7-5599" fmla="*/ 824063 w 7390626"/>
              <a:gd name="connsiteY7-5600" fmla="*/ 2455978 h 3478074"/>
              <a:gd name="connsiteX8-5601" fmla="*/ 1067903 w 7390626"/>
              <a:gd name="connsiteY8-5602" fmla="*/ 2257858 h 3478074"/>
              <a:gd name="connsiteX9-5603" fmla="*/ 1715603 w 7390626"/>
              <a:gd name="connsiteY9-5604" fmla="*/ 2029258 h 3478074"/>
              <a:gd name="connsiteX10-5605" fmla="*/ 2972903 w 7390626"/>
              <a:gd name="connsiteY10-5606" fmla="*/ 1655878 h 3478074"/>
              <a:gd name="connsiteX11-5607" fmla="*/ 3963503 w 7390626"/>
              <a:gd name="connsiteY11-5608" fmla="*/ 1259638 h 3478074"/>
              <a:gd name="connsiteX12-5609" fmla="*/ 5076023 w 7390626"/>
              <a:gd name="connsiteY12-5610" fmla="*/ 779578 h 3478074"/>
              <a:gd name="connsiteX13-5611" fmla="*/ 6173303 w 7390626"/>
              <a:gd name="connsiteY13-5612" fmla="*/ 337618 h 3478074"/>
              <a:gd name="connsiteX14-5613" fmla="*/ 7141043 w 7390626"/>
              <a:gd name="connsiteY14-5614" fmla="*/ 9958 h 3478074"/>
              <a:gd name="connsiteX15-5615" fmla="*/ 7316303 w 7390626"/>
              <a:gd name="connsiteY15-5616" fmla="*/ 177598 h 3478074"/>
              <a:gd name="connsiteX16-5617" fmla="*/ 6104723 w 7390626"/>
              <a:gd name="connsiteY16-5618" fmla="*/ 1069138 h 3478074"/>
              <a:gd name="connsiteX17-5619" fmla="*/ 4816943 w 7390626"/>
              <a:gd name="connsiteY17-5620" fmla="*/ 1793038 h 3478074"/>
              <a:gd name="connsiteX18-5621" fmla="*/ 2469983 w 7390626"/>
              <a:gd name="connsiteY18-5622" fmla="*/ 2806498 h 3478074"/>
              <a:gd name="connsiteX19-5623" fmla="*/ 1433663 w 7390626"/>
              <a:gd name="connsiteY19-5624" fmla="*/ 3195118 h 3478074"/>
              <a:gd name="connsiteX0-5625" fmla="*/ 1433663 w 7390626"/>
              <a:gd name="connsiteY0-5626" fmla="*/ 3195118 h 3478074"/>
              <a:gd name="connsiteX1-5627" fmla="*/ 763101 w 7390626"/>
              <a:gd name="connsiteY1-5628" fmla="*/ 3385618 h 3478074"/>
              <a:gd name="connsiteX2-5629" fmla="*/ 275423 w 7390626"/>
              <a:gd name="connsiteY2-5630" fmla="*/ 3477058 h 3478074"/>
              <a:gd name="connsiteX3-5631" fmla="*/ 1103 w 7390626"/>
              <a:gd name="connsiteY3-5632" fmla="*/ 3377998 h 3478074"/>
              <a:gd name="connsiteX4-5633" fmla="*/ 191603 w 7390626"/>
              <a:gd name="connsiteY4-5634" fmla="*/ 3134158 h 3478074"/>
              <a:gd name="connsiteX5-5635" fmla="*/ 496402 w 7390626"/>
              <a:gd name="connsiteY5-5636" fmla="*/ 2913177 h 3478074"/>
              <a:gd name="connsiteX6-5637" fmla="*/ 747863 w 7390626"/>
              <a:gd name="connsiteY6-5638" fmla="*/ 2722678 h 3478074"/>
              <a:gd name="connsiteX7-5639" fmla="*/ 824063 w 7390626"/>
              <a:gd name="connsiteY7-5640" fmla="*/ 2455978 h 3478074"/>
              <a:gd name="connsiteX8-5641" fmla="*/ 1067903 w 7390626"/>
              <a:gd name="connsiteY8-5642" fmla="*/ 2257858 h 3478074"/>
              <a:gd name="connsiteX9-5643" fmla="*/ 1715603 w 7390626"/>
              <a:gd name="connsiteY9-5644" fmla="*/ 2029258 h 3478074"/>
              <a:gd name="connsiteX10-5645" fmla="*/ 2972903 w 7390626"/>
              <a:gd name="connsiteY10-5646" fmla="*/ 1655878 h 3478074"/>
              <a:gd name="connsiteX11-5647" fmla="*/ 3963503 w 7390626"/>
              <a:gd name="connsiteY11-5648" fmla="*/ 1259638 h 3478074"/>
              <a:gd name="connsiteX12-5649" fmla="*/ 5076023 w 7390626"/>
              <a:gd name="connsiteY12-5650" fmla="*/ 779578 h 3478074"/>
              <a:gd name="connsiteX13-5651" fmla="*/ 6173303 w 7390626"/>
              <a:gd name="connsiteY13-5652" fmla="*/ 337618 h 3478074"/>
              <a:gd name="connsiteX14-5653" fmla="*/ 7141043 w 7390626"/>
              <a:gd name="connsiteY14-5654" fmla="*/ 9958 h 3478074"/>
              <a:gd name="connsiteX15-5655" fmla="*/ 7316303 w 7390626"/>
              <a:gd name="connsiteY15-5656" fmla="*/ 177598 h 3478074"/>
              <a:gd name="connsiteX16-5657" fmla="*/ 6104723 w 7390626"/>
              <a:gd name="connsiteY16-5658" fmla="*/ 1069138 h 3478074"/>
              <a:gd name="connsiteX17-5659" fmla="*/ 4816943 w 7390626"/>
              <a:gd name="connsiteY17-5660" fmla="*/ 1793038 h 3478074"/>
              <a:gd name="connsiteX18-5661" fmla="*/ 2469983 w 7390626"/>
              <a:gd name="connsiteY18-5662" fmla="*/ 2806498 h 3478074"/>
              <a:gd name="connsiteX19-5663" fmla="*/ 1433663 w 7390626"/>
              <a:gd name="connsiteY19-5664" fmla="*/ 3195118 h 3478074"/>
              <a:gd name="connsiteX0-5665" fmla="*/ 1433663 w 7390626"/>
              <a:gd name="connsiteY0-5666" fmla="*/ 3195118 h 3478074"/>
              <a:gd name="connsiteX1-5667" fmla="*/ 763101 w 7390626"/>
              <a:gd name="connsiteY1-5668" fmla="*/ 3385618 h 3478074"/>
              <a:gd name="connsiteX2-5669" fmla="*/ 275423 w 7390626"/>
              <a:gd name="connsiteY2-5670" fmla="*/ 3477058 h 3478074"/>
              <a:gd name="connsiteX3-5671" fmla="*/ 1103 w 7390626"/>
              <a:gd name="connsiteY3-5672" fmla="*/ 3377998 h 3478074"/>
              <a:gd name="connsiteX4-5673" fmla="*/ 191603 w 7390626"/>
              <a:gd name="connsiteY4-5674" fmla="*/ 3134158 h 3478074"/>
              <a:gd name="connsiteX5-5675" fmla="*/ 496402 w 7390626"/>
              <a:gd name="connsiteY5-5676" fmla="*/ 2913177 h 3478074"/>
              <a:gd name="connsiteX6-5677" fmla="*/ 747863 w 7390626"/>
              <a:gd name="connsiteY6-5678" fmla="*/ 2722678 h 3478074"/>
              <a:gd name="connsiteX7-5679" fmla="*/ 877403 w 7390626"/>
              <a:gd name="connsiteY7-5680" fmla="*/ 2425498 h 3478074"/>
              <a:gd name="connsiteX8-5681" fmla="*/ 1067903 w 7390626"/>
              <a:gd name="connsiteY8-5682" fmla="*/ 2257858 h 3478074"/>
              <a:gd name="connsiteX9-5683" fmla="*/ 1715603 w 7390626"/>
              <a:gd name="connsiteY9-5684" fmla="*/ 2029258 h 3478074"/>
              <a:gd name="connsiteX10-5685" fmla="*/ 2972903 w 7390626"/>
              <a:gd name="connsiteY10-5686" fmla="*/ 1655878 h 3478074"/>
              <a:gd name="connsiteX11-5687" fmla="*/ 3963503 w 7390626"/>
              <a:gd name="connsiteY11-5688" fmla="*/ 1259638 h 3478074"/>
              <a:gd name="connsiteX12-5689" fmla="*/ 5076023 w 7390626"/>
              <a:gd name="connsiteY12-5690" fmla="*/ 779578 h 3478074"/>
              <a:gd name="connsiteX13-5691" fmla="*/ 6173303 w 7390626"/>
              <a:gd name="connsiteY13-5692" fmla="*/ 337618 h 3478074"/>
              <a:gd name="connsiteX14-5693" fmla="*/ 7141043 w 7390626"/>
              <a:gd name="connsiteY14-5694" fmla="*/ 9958 h 3478074"/>
              <a:gd name="connsiteX15-5695" fmla="*/ 7316303 w 7390626"/>
              <a:gd name="connsiteY15-5696" fmla="*/ 177598 h 3478074"/>
              <a:gd name="connsiteX16-5697" fmla="*/ 6104723 w 7390626"/>
              <a:gd name="connsiteY16-5698" fmla="*/ 1069138 h 3478074"/>
              <a:gd name="connsiteX17-5699" fmla="*/ 4816943 w 7390626"/>
              <a:gd name="connsiteY17-5700" fmla="*/ 1793038 h 3478074"/>
              <a:gd name="connsiteX18-5701" fmla="*/ 2469983 w 7390626"/>
              <a:gd name="connsiteY18-5702" fmla="*/ 2806498 h 3478074"/>
              <a:gd name="connsiteX19-5703" fmla="*/ 1433663 w 7390626"/>
              <a:gd name="connsiteY19-5704" fmla="*/ 3195118 h 3478074"/>
              <a:gd name="connsiteX0-5705" fmla="*/ 1433663 w 7390626"/>
              <a:gd name="connsiteY0-5706" fmla="*/ 3195118 h 3478074"/>
              <a:gd name="connsiteX1-5707" fmla="*/ 763101 w 7390626"/>
              <a:gd name="connsiteY1-5708" fmla="*/ 3385618 h 3478074"/>
              <a:gd name="connsiteX2-5709" fmla="*/ 275423 w 7390626"/>
              <a:gd name="connsiteY2-5710" fmla="*/ 3477058 h 3478074"/>
              <a:gd name="connsiteX3-5711" fmla="*/ 1103 w 7390626"/>
              <a:gd name="connsiteY3-5712" fmla="*/ 3377998 h 3478074"/>
              <a:gd name="connsiteX4-5713" fmla="*/ 191603 w 7390626"/>
              <a:gd name="connsiteY4-5714" fmla="*/ 3134158 h 3478074"/>
              <a:gd name="connsiteX5-5715" fmla="*/ 496402 w 7390626"/>
              <a:gd name="connsiteY5-5716" fmla="*/ 2913177 h 3478074"/>
              <a:gd name="connsiteX6-5717" fmla="*/ 747863 w 7390626"/>
              <a:gd name="connsiteY6-5718" fmla="*/ 2722678 h 3478074"/>
              <a:gd name="connsiteX7-5719" fmla="*/ 839303 w 7390626"/>
              <a:gd name="connsiteY7-5720" fmla="*/ 2448358 h 3478074"/>
              <a:gd name="connsiteX8-5721" fmla="*/ 1067903 w 7390626"/>
              <a:gd name="connsiteY8-5722" fmla="*/ 2257858 h 3478074"/>
              <a:gd name="connsiteX9-5723" fmla="*/ 1715603 w 7390626"/>
              <a:gd name="connsiteY9-5724" fmla="*/ 2029258 h 3478074"/>
              <a:gd name="connsiteX10-5725" fmla="*/ 2972903 w 7390626"/>
              <a:gd name="connsiteY10-5726" fmla="*/ 1655878 h 3478074"/>
              <a:gd name="connsiteX11-5727" fmla="*/ 3963503 w 7390626"/>
              <a:gd name="connsiteY11-5728" fmla="*/ 1259638 h 3478074"/>
              <a:gd name="connsiteX12-5729" fmla="*/ 5076023 w 7390626"/>
              <a:gd name="connsiteY12-5730" fmla="*/ 779578 h 3478074"/>
              <a:gd name="connsiteX13-5731" fmla="*/ 6173303 w 7390626"/>
              <a:gd name="connsiteY13-5732" fmla="*/ 337618 h 3478074"/>
              <a:gd name="connsiteX14-5733" fmla="*/ 7141043 w 7390626"/>
              <a:gd name="connsiteY14-5734" fmla="*/ 9958 h 3478074"/>
              <a:gd name="connsiteX15-5735" fmla="*/ 7316303 w 7390626"/>
              <a:gd name="connsiteY15-5736" fmla="*/ 177598 h 3478074"/>
              <a:gd name="connsiteX16-5737" fmla="*/ 6104723 w 7390626"/>
              <a:gd name="connsiteY16-5738" fmla="*/ 1069138 h 3478074"/>
              <a:gd name="connsiteX17-5739" fmla="*/ 4816943 w 7390626"/>
              <a:gd name="connsiteY17-5740" fmla="*/ 1793038 h 3478074"/>
              <a:gd name="connsiteX18-5741" fmla="*/ 2469983 w 7390626"/>
              <a:gd name="connsiteY18-5742" fmla="*/ 2806498 h 3478074"/>
              <a:gd name="connsiteX19-5743" fmla="*/ 1433663 w 7390626"/>
              <a:gd name="connsiteY19-5744" fmla="*/ 3195118 h 3478074"/>
              <a:gd name="connsiteX0-5745" fmla="*/ 1433663 w 7390626"/>
              <a:gd name="connsiteY0-5746" fmla="*/ 3195118 h 3478074"/>
              <a:gd name="connsiteX1-5747" fmla="*/ 763101 w 7390626"/>
              <a:gd name="connsiteY1-5748" fmla="*/ 3385618 h 3478074"/>
              <a:gd name="connsiteX2-5749" fmla="*/ 275423 w 7390626"/>
              <a:gd name="connsiteY2-5750" fmla="*/ 3477058 h 3478074"/>
              <a:gd name="connsiteX3-5751" fmla="*/ 1103 w 7390626"/>
              <a:gd name="connsiteY3-5752" fmla="*/ 3377998 h 3478074"/>
              <a:gd name="connsiteX4-5753" fmla="*/ 191603 w 7390626"/>
              <a:gd name="connsiteY4-5754" fmla="*/ 3134158 h 3478074"/>
              <a:gd name="connsiteX5-5755" fmla="*/ 496402 w 7390626"/>
              <a:gd name="connsiteY5-5756" fmla="*/ 2913177 h 3478074"/>
              <a:gd name="connsiteX6-5757" fmla="*/ 747863 w 7390626"/>
              <a:gd name="connsiteY6-5758" fmla="*/ 2722678 h 3478074"/>
              <a:gd name="connsiteX7-5759" fmla="*/ 839303 w 7390626"/>
              <a:gd name="connsiteY7-5760" fmla="*/ 2448358 h 3478074"/>
              <a:gd name="connsiteX8-5761" fmla="*/ 1144103 w 7390626"/>
              <a:gd name="connsiteY8-5762" fmla="*/ 2219758 h 3478074"/>
              <a:gd name="connsiteX9-5763" fmla="*/ 1715603 w 7390626"/>
              <a:gd name="connsiteY9-5764" fmla="*/ 2029258 h 3478074"/>
              <a:gd name="connsiteX10-5765" fmla="*/ 2972903 w 7390626"/>
              <a:gd name="connsiteY10-5766" fmla="*/ 1655878 h 3478074"/>
              <a:gd name="connsiteX11-5767" fmla="*/ 3963503 w 7390626"/>
              <a:gd name="connsiteY11-5768" fmla="*/ 1259638 h 3478074"/>
              <a:gd name="connsiteX12-5769" fmla="*/ 5076023 w 7390626"/>
              <a:gd name="connsiteY12-5770" fmla="*/ 779578 h 3478074"/>
              <a:gd name="connsiteX13-5771" fmla="*/ 6173303 w 7390626"/>
              <a:gd name="connsiteY13-5772" fmla="*/ 337618 h 3478074"/>
              <a:gd name="connsiteX14-5773" fmla="*/ 7141043 w 7390626"/>
              <a:gd name="connsiteY14-5774" fmla="*/ 9958 h 3478074"/>
              <a:gd name="connsiteX15-5775" fmla="*/ 7316303 w 7390626"/>
              <a:gd name="connsiteY15-5776" fmla="*/ 177598 h 3478074"/>
              <a:gd name="connsiteX16-5777" fmla="*/ 6104723 w 7390626"/>
              <a:gd name="connsiteY16-5778" fmla="*/ 1069138 h 3478074"/>
              <a:gd name="connsiteX17-5779" fmla="*/ 4816943 w 7390626"/>
              <a:gd name="connsiteY17-5780" fmla="*/ 1793038 h 3478074"/>
              <a:gd name="connsiteX18-5781" fmla="*/ 2469983 w 7390626"/>
              <a:gd name="connsiteY18-5782" fmla="*/ 2806498 h 3478074"/>
              <a:gd name="connsiteX19-5783" fmla="*/ 1433663 w 7390626"/>
              <a:gd name="connsiteY19-5784" fmla="*/ 3195118 h 3478074"/>
              <a:gd name="connsiteX0-5785" fmla="*/ 1433663 w 7390626"/>
              <a:gd name="connsiteY0-5786" fmla="*/ 3195118 h 3478074"/>
              <a:gd name="connsiteX1-5787" fmla="*/ 763101 w 7390626"/>
              <a:gd name="connsiteY1-5788" fmla="*/ 3385618 h 3478074"/>
              <a:gd name="connsiteX2-5789" fmla="*/ 275423 w 7390626"/>
              <a:gd name="connsiteY2-5790" fmla="*/ 3477058 h 3478074"/>
              <a:gd name="connsiteX3-5791" fmla="*/ 1103 w 7390626"/>
              <a:gd name="connsiteY3-5792" fmla="*/ 3377998 h 3478074"/>
              <a:gd name="connsiteX4-5793" fmla="*/ 191603 w 7390626"/>
              <a:gd name="connsiteY4-5794" fmla="*/ 3134158 h 3478074"/>
              <a:gd name="connsiteX5-5795" fmla="*/ 496402 w 7390626"/>
              <a:gd name="connsiteY5-5796" fmla="*/ 2913177 h 3478074"/>
              <a:gd name="connsiteX6-5797" fmla="*/ 747863 w 7390626"/>
              <a:gd name="connsiteY6-5798" fmla="*/ 2722678 h 3478074"/>
              <a:gd name="connsiteX7-5799" fmla="*/ 854543 w 7390626"/>
              <a:gd name="connsiteY7-5800" fmla="*/ 2417878 h 3478074"/>
              <a:gd name="connsiteX8-5801" fmla="*/ 1144103 w 7390626"/>
              <a:gd name="connsiteY8-5802" fmla="*/ 2219758 h 3478074"/>
              <a:gd name="connsiteX9-5803" fmla="*/ 1715603 w 7390626"/>
              <a:gd name="connsiteY9-5804" fmla="*/ 2029258 h 3478074"/>
              <a:gd name="connsiteX10-5805" fmla="*/ 2972903 w 7390626"/>
              <a:gd name="connsiteY10-5806" fmla="*/ 1655878 h 3478074"/>
              <a:gd name="connsiteX11-5807" fmla="*/ 3963503 w 7390626"/>
              <a:gd name="connsiteY11-5808" fmla="*/ 1259638 h 3478074"/>
              <a:gd name="connsiteX12-5809" fmla="*/ 5076023 w 7390626"/>
              <a:gd name="connsiteY12-5810" fmla="*/ 779578 h 3478074"/>
              <a:gd name="connsiteX13-5811" fmla="*/ 6173303 w 7390626"/>
              <a:gd name="connsiteY13-5812" fmla="*/ 337618 h 3478074"/>
              <a:gd name="connsiteX14-5813" fmla="*/ 7141043 w 7390626"/>
              <a:gd name="connsiteY14-5814" fmla="*/ 9958 h 3478074"/>
              <a:gd name="connsiteX15-5815" fmla="*/ 7316303 w 7390626"/>
              <a:gd name="connsiteY15-5816" fmla="*/ 177598 h 3478074"/>
              <a:gd name="connsiteX16-5817" fmla="*/ 6104723 w 7390626"/>
              <a:gd name="connsiteY16-5818" fmla="*/ 1069138 h 3478074"/>
              <a:gd name="connsiteX17-5819" fmla="*/ 4816943 w 7390626"/>
              <a:gd name="connsiteY17-5820" fmla="*/ 1793038 h 3478074"/>
              <a:gd name="connsiteX18-5821" fmla="*/ 2469983 w 7390626"/>
              <a:gd name="connsiteY18-5822" fmla="*/ 2806498 h 3478074"/>
              <a:gd name="connsiteX19-5823" fmla="*/ 1433663 w 7390626"/>
              <a:gd name="connsiteY19-5824" fmla="*/ 3195118 h 3478074"/>
              <a:gd name="connsiteX0-5825" fmla="*/ 1433663 w 7390626"/>
              <a:gd name="connsiteY0-5826" fmla="*/ 3195118 h 3478074"/>
              <a:gd name="connsiteX1-5827" fmla="*/ 763101 w 7390626"/>
              <a:gd name="connsiteY1-5828" fmla="*/ 3385618 h 3478074"/>
              <a:gd name="connsiteX2-5829" fmla="*/ 275423 w 7390626"/>
              <a:gd name="connsiteY2-5830" fmla="*/ 3477058 h 3478074"/>
              <a:gd name="connsiteX3-5831" fmla="*/ 1103 w 7390626"/>
              <a:gd name="connsiteY3-5832" fmla="*/ 3377998 h 3478074"/>
              <a:gd name="connsiteX4-5833" fmla="*/ 191603 w 7390626"/>
              <a:gd name="connsiteY4-5834" fmla="*/ 3134158 h 3478074"/>
              <a:gd name="connsiteX5-5835" fmla="*/ 496402 w 7390626"/>
              <a:gd name="connsiteY5-5836" fmla="*/ 2913177 h 3478074"/>
              <a:gd name="connsiteX6-5837" fmla="*/ 747863 w 7390626"/>
              <a:gd name="connsiteY6-5838" fmla="*/ 2722678 h 3478074"/>
              <a:gd name="connsiteX7-5839" fmla="*/ 854543 w 7390626"/>
              <a:gd name="connsiteY7-5840" fmla="*/ 2417878 h 3478074"/>
              <a:gd name="connsiteX8-5841" fmla="*/ 1266023 w 7390626"/>
              <a:gd name="connsiteY8-5842" fmla="*/ 2181658 h 3478074"/>
              <a:gd name="connsiteX9-5843" fmla="*/ 1715603 w 7390626"/>
              <a:gd name="connsiteY9-5844" fmla="*/ 2029258 h 3478074"/>
              <a:gd name="connsiteX10-5845" fmla="*/ 2972903 w 7390626"/>
              <a:gd name="connsiteY10-5846" fmla="*/ 1655878 h 3478074"/>
              <a:gd name="connsiteX11-5847" fmla="*/ 3963503 w 7390626"/>
              <a:gd name="connsiteY11-5848" fmla="*/ 1259638 h 3478074"/>
              <a:gd name="connsiteX12-5849" fmla="*/ 5076023 w 7390626"/>
              <a:gd name="connsiteY12-5850" fmla="*/ 779578 h 3478074"/>
              <a:gd name="connsiteX13-5851" fmla="*/ 6173303 w 7390626"/>
              <a:gd name="connsiteY13-5852" fmla="*/ 337618 h 3478074"/>
              <a:gd name="connsiteX14-5853" fmla="*/ 7141043 w 7390626"/>
              <a:gd name="connsiteY14-5854" fmla="*/ 9958 h 3478074"/>
              <a:gd name="connsiteX15-5855" fmla="*/ 7316303 w 7390626"/>
              <a:gd name="connsiteY15-5856" fmla="*/ 177598 h 3478074"/>
              <a:gd name="connsiteX16-5857" fmla="*/ 6104723 w 7390626"/>
              <a:gd name="connsiteY16-5858" fmla="*/ 1069138 h 3478074"/>
              <a:gd name="connsiteX17-5859" fmla="*/ 4816943 w 7390626"/>
              <a:gd name="connsiteY17-5860" fmla="*/ 1793038 h 3478074"/>
              <a:gd name="connsiteX18-5861" fmla="*/ 2469983 w 7390626"/>
              <a:gd name="connsiteY18-5862" fmla="*/ 2806498 h 3478074"/>
              <a:gd name="connsiteX19-5863" fmla="*/ 1433663 w 7390626"/>
              <a:gd name="connsiteY19-5864" fmla="*/ 3195118 h 3478074"/>
              <a:gd name="connsiteX0-5865" fmla="*/ 1433663 w 7390626"/>
              <a:gd name="connsiteY0-5866" fmla="*/ 3195118 h 3478074"/>
              <a:gd name="connsiteX1-5867" fmla="*/ 763101 w 7390626"/>
              <a:gd name="connsiteY1-5868" fmla="*/ 3385618 h 3478074"/>
              <a:gd name="connsiteX2-5869" fmla="*/ 275423 w 7390626"/>
              <a:gd name="connsiteY2-5870" fmla="*/ 3477058 h 3478074"/>
              <a:gd name="connsiteX3-5871" fmla="*/ 1103 w 7390626"/>
              <a:gd name="connsiteY3-5872" fmla="*/ 3377998 h 3478074"/>
              <a:gd name="connsiteX4-5873" fmla="*/ 191603 w 7390626"/>
              <a:gd name="connsiteY4-5874" fmla="*/ 3134158 h 3478074"/>
              <a:gd name="connsiteX5-5875" fmla="*/ 496402 w 7390626"/>
              <a:gd name="connsiteY5-5876" fmla="*/ 2913177 h 3478074"/>
              <a:gd name="connsiteX6-5877" fmla="*/ 747863 w 7390626"/>
              <a:gd name="connsiteY6-5878" fmla="*/ 2722678 h 3478074"/>
              <a:gd name="connsiteX7-5879" fmla="*/ 854543 w 7390626"/>
              <a:gd name="connsiteY7-5880" fmla="*/ 2417878 h 3478074"/>
              <a:gd name="connsiteX8-5881" fmla="*/ 1227923 w 7390626"/>
              <a:gd name="connsiteY8-5882" fmla="*/ 2189278 h 3478074"/>
              <a:gd name="connsiteX9-5883" fmla="*/ 1715603 w 7390626"/>
              <a:gd name="connsiteY9-5884" fmla="*/ 2029258 h 3478074"/>
              <a:gd name="connsiteX10-5885" fmla="*/ 2972903 w 7390626"/>
              <a:gd name="connsiteY10-5886" fmla="*/ 1655878 h 3478074"/>
              <a:gd name="connsiteX11-5887" fmla="*/ 3963503 w 7390626"/>
              <a:gd name="connsiteY11-5888" fmla="*/ 1259638 h 3478074"/>
              <a:gd name="connsiteX12-5889" fmla="*/ 5076023 w 7390626"/>
              <a:gd name="connsiteY12-5890" fmla="*/ 779578 h 3478074"/>
              <a:gd name="connsiteX13-5891" fmla="*/ 6173303 w 7390626"/>
              <a:gd name="connsiteY13-5892" fmla="*/ 337618 h 3478074"/>
              <a:gd name="connsiteX14-5893" fmla="*/ 7141043 w 7390626"/>
              <a:gd name="connsiteY14-5894" fmla="*/ 9958 h 3478074"/>
              <a:gd name="connsiteX15-5895" fmla="*/ 7316303 w 7390626"/>
              <a:gd name="connsiteY15-5896" fmla="*/ 177598 h 3478074"/>
              <a:gd name="connsiteX16-5897" fmla="*/ 6104723 w 7390626"/>
              <a:gd name="connsiteY16-5898" fmla="*/ 1069138 h 3478074"/>
              <a:gd name="connsiteX17-5899" fmla="*/ 4816943 w 7390626"/>
              <a:gd name="connsiteY17-5900" fmla="*/ 1793038 h 3478074"/>
              <a:gd name="connsiteX18-5901" fmla="*/ 2469983 w 7390626"/>
              <a:gd name="connsiteY18-5902" fmla="*/ 2806498 h 3478074"/>
              <a:gd name="connsiteX19-5903" fmla="*/ 1433663 w 7390626"/>
              <a:gd name="connsiteY19-5904" fmla="*/ 3195118 h 3478074"/>
              <a:gd name="connsiteX0-5905" fmla="*/ 1433663 w 7390626"/>
              <a:gd name="connsiteY0-5906" fmla="*/ 3195118 h 3478074"/>
              <a:gd name="connsiteX1-5907" fmla="*/ 763101 w 7390626"/>
              <a:gd name="connsiteY1-5908" fmla="*/ 3385618 h 3478074"/>
              <a:gd name="connsiteX2-5909" fmla="*/ 275423 w 7390626"/>
              <a:gd name="connsiteY2-5910" fmla="*/ 3477058 h 3478074"/>
              <a:gd name="connsiteX3-5911" fmla="*/ 1103 w 7390626"/>
              <a:gd name="connsiteY3-5912" fmla="*/ 3377998 h 3478074"/>
              <a:gd name="connsiteX4-5913" fmla="*/ 191603 w 7390626"/>
              <a:gd name="connsiteY4-5914" fmla="*/ 3134158 h 3478074"/>
              <a:gd name="connsiteX5-5915" fmla="*/ 496402 w 7390626"/>
              <a:gd name="connsiteY5-5916" fmla="*/ 2913177 h 3478074"/>
              <a:gd name="connsiteX6-5917" fmla="*/ 747863 w 7390626"/>
              <a:gd name="connsiteY6-5918" fmla="*/ 2722678 h 3478074"/>
              <a:gd name="connsiteX7-5919" fmla="*/ 854543 w 7390626"/>
              <a:gd name="connsiteY7-5920" fmla="*/ 2417878 h 3478074"/>
              <a:gd name="connsiteX8-5921" fmla="*/ 1151723 w 7390626"/>
              <a:gd name="connsiteY8-5922" fmla="*/ 2196898 h 3478074"/>
              <a:gd name="connsiteX9-5923" fmla="*/ 1715603 w 7390626"/>
              <a:gd name="connsiteY9-5924" fmla="*/ 2029258 h 3478074"/>
              <a:gd name="connsiteX10-5925" fmla="*/ 2972903 w 7390626"/>
              <a:gd name="connsiteY10-5926" fmla="*/ 1655878 h 3478074"/>
              <a:gd name="connsiteX11-5927" fmla="*/ 3963503 w 7390626"/>
              <a:gd name="connsiteY11-5928" fmla="*/ 1259638 h 3478074"/>
              <a:gd name="connsiteX12-5929" fmla="*/ 5076023 w 7390626"/>
              <a:gd name="connsiteY12-5930" fmla="*/ 779578 h 3478074"/>
              <a:gd name="connsiteX13-5931" fmla="*/ 6173303 w 7390626"/>
              <a:gd name="connsiteY13-5932" fmla="*/ 337618 h 3478074"/>
              <a:gd name="connsiteX14-5933" fmla="*/ 7141043 w 7390626"/>
              <a:gd name="connsiteY14-5934" fmla="*/ 9958 h 3478074"/>
              <a:gd name="connsiteX15-5935" fmla="*/ 7316303 w 7390626"/>
              <a:gd name="connsiteY15-5936" fmla="*/ 177598 h 3478074"/>
              <a:gd name="connsiteX16-5937" fmla="*/ 6104723 w 7390626"/>
              <a:gd name="connsiteY16-5938" fmla="*/ 1069138 h 3478074"/>
              <a:gd name="connsiteX17-5939" fmla="*/ 4816943 w 7390626"/>
              <a:gd name="connsiteY17-5940" fmla="*/ 1793038 h 3478074"/>
              <a:gd name="connsiteX18-5941" fmla="*/ 2469983 w 7390626"/>
              <a:gd name="connsiteY18-5942" fmla="*/ 2806498 h 3478074"/>
              <a:gd name="connsiteX19-5943" fmla="*/ 1433663 w 7390626"/>
              <a:gd name="connsiteY19-5944" fmla="*/ 3195118 h 3478074"/>
              <a:gd name="connsiteX0-5945" fmla="*/ 1433663 w 7390626"/>
              <a:gd name="connsiteY0-5946" fmla="*/ 3195118 h 3478074"/>
              <a:gd name="connsiteX1-5947" fmla="*/ 763101 w 7390626"/>
              <a:gd name="connsiteY1-5948" fmla="*/ 3385618 h 3478074"/>
              <a:gd name="connsiteX2-5949" fmla="*/ 275423 w 7390626"/>
              <a:gd name="connsiteY2-5950" fmla="*/ 3477058 h 3478074"/>
              <a:gd name="connsiteX3-5951" fmla="*/ 1103 w 7390626"/>
              <a:gd name="connsiteY3-5952" fmla="*/ 3377998 h 3478074"/>
              <a:gd name="connsiteX4-5953" fmla="*/ 191603 w 7390626"/>
              <a:gd name="connsiteY4-5954" fmla="*/ 3134158 h 3478074"/>
              <a:gd name="connsiteX5-5955" fmla="*/ 496402 w 7390626"/>
              <a:gd name="connsiteY5-5956" fmla="*/ 2913177 h 3478074"/>
              <a:gd name="connsiteX6-5957" fmla="*/ 747863 w 7390626"/>
              <a:gd name="connsiteY6-5958" fmla="*/ 2722678 h 3478074"/>
              <a:gd name="connsiteX7-5959" fmla="*/ 854543 w 7390626"/>
              <a:gd name="connsiteY7-5960" fmla="*/ 2417878 h 3478074"/>
              <a:gd name="connsiteX8-5961" fmla="*/ 1151723 w 7390626"/>
              <a:gd name="connsiteY8-5962" fmla="*/ 2196898 h 3478074"/>
              <a:gd name="connsiteX9-5963" fmla="*/ 1753703 w 7390626"/>
              <a:gd name="connsiteY9-5964" fmla="*/ 1975918 h 3478074"/>
              <a:gd name="connsiteX10-5965" fmla="*/ 2972903 w 7390626"/>
              <a:gd name="connsiteY10-5966" fmla="*/ 1655878 h 3478074"/>
              <a:gd name="connsiteX11-5967" fmla="*/ 3963503 w 7390626"/>
              <a:gd name="connsiteY11-5968" fmla="*/ 1259638 h 3478074"/>
              <a:gd name="connsiteX12-5969" fmla="*/ 5076023 w 7390626"/>
              <a:gd name="connsiteY12-5970" fmla="*/ 779578 h 3478074"/>
              <a:gd name="connsiteX13-5971" fmla="*/ 6173303 w 7390626"/>
              <a:gd name="connsiteY13-5972" fmla="*/ 337618 h 3478074"/>
              <a:gd name="connsiteX14-5973" fmla="*/ 7141043 w 7390626"/>
              <a:gd name="connsiteY14-5974" fmla="*/ 9958 h 3478074"/>
              <a:gd name="connsiteX15-5975" fmla="*/ 7316303 w 7390626"/>
              <a:gd name="connsiteY15-5976" fmla="*/ 177598 h 3478074"/>
              <a:gd name="connsiteX16-5977" fmla="*/ 6104723 w 7390626"/>
              <a:gd name="connsiteY16-5978" fmla="*/ 1069138 h 3478074"/>
              <a:gd name="connsiteX17-5979" fmla="*/ 4816943 w 7390626"/>
              <a:gd name="connsiteY17-5980" fmla="*/ 1793038 h 3478074"/>
              <a:gd name="connsiteX18-5981" fmla="*/ 2469983 w 7390626"/>
              <a:gd name="connsiteY18-5982" fmla="*/ 2806498 h 3478074"/>
              <a:gd name="connsiteX19-5983" fmla="*/ 1433663 w 7390626"/>
              <a:gd name="connsiteY19-5984" fmla="*/ 3195118 h 3478074"/>
              <a:gd name="connsiteX0-5985" fmla="*/ 1433663 w 7390626"/>
              <a:gd name="connsiteY0-5986" fmla="*/ 3195118 h 3433963"/>
              <a:gd name="connsiteX1-5987" fmla="*/ 763101 w 7390626"/>
              <a:gd name="connsiteY1-5988" fmla="*/ 3385618 h 3433963"/>
              <a:gd name="connsiteX2-5989" fmla="*/ 275423 w 7390626"/>
              <a:gd name="connsiteY2-5990" fmla="*/ 3431338 h 3433963"/>
              <a:gd name="connsiteX3-5991" fmla="*/ 1103 w 7390626"/>
              <a:gd name="connsiteY3-5992" fmla="*/ 3377998 h 3433963"/>
              <a:gd name="connsiteX4-5993" fmla="*/ 191603 w 7390626"/>
              <a:gd name="connsiteY4-5994" fmla="*/ 3134158 h 3433963"/>
              <a:gd name="connsiteX5-5995" fmla="*/ 496402 w 7390626"/>
              <a:gd name="connsiteY5-5996" fmla="*/ 2913177 h 3433963"/>
              <a:gd name="connsiteX6-5997" fmla="*/ 747863 w 7390626"/>
              <a:gd name="connsiteY6-5998" fmla="*/ 2722678 h 3433963"/>
              <a:gd name="connsiteX7-5999" fmla="*/ 854543 w 7390626"/>
              <a:gd name="connsiteY7-6000" fmla="*/ 2417878 h 3433963"/>
              <a:gd name="connsiteX8-6001" fmla="*/ 1151723 w 7390626"/>
              <a:gd name="connsiteY8-6002" fmla="*/ 2196898 h 3433963"/>
              <a:gd name="connsiteX9-6003" fmla="*/ 1753703 w 7390626"/>
              <a:gd name="connsiteY9-6004" fmla="*/ 1975918 h 3433963"/>
              <a:gd name="connsiteX10-6005" fmla="*/ 2972903 w 7390626"/>
              <a:gd name="connsiteY10-6006" fmla="*/ 1655878 h 3433963"/>
              <a:gd name="connsiteX11-6007" fmla="*/ 3963503 w 7390626"/>
              <a:gd name="connsiteY11-6008" fmla="*/ 1259638 h 3433963"/>
              <a:gd name="connsiteX12-6009" fmla="*/ 5076023 w 7390626"/>
              <a:gd name="connsiteY12-6010" fmla="*/ 779578 h 3433963"/>
              <a:gd name="connsiteX13-6011" fmla="*/ 6173303 w 7390626"/>
              <a:gd name="connsiteY13-6012" fmla="*/ 337618 h 3433963"/>
              <a:gd name="connsiteX14-6013" fmla="*/ 7141043 w 7390626"/>
              <a:gd name="connsiteY14-6014" fmla="*/ 9958 h 3433963"/>
              <a:gd name="connsiteX15-6015" fmla="*/ 7316303 w 7390626"/>
              <a:gd name="connsiteY15-6016" fmla="*/ 177598 h 3433963"/>
              <a:gd name="connsiteX16-6017" fmla="*/ 6104723 w 7390626"/>
              <a:gd name="connsiteY16-6018" fmla="*/ 1069138 h 3433963"/>
              <a:gd name="connsiteX17-6019" fmla="*/ 4816943 w 7390626"/>
              <a:gd name="connsiteY17-6020" fmla="*/ 1793038 h 3433963"/>
              <a:gd name="connsiteX18-6021" fmla="*/ 2469983 w 7390626"/>
              <a:gd name="connsiteY18-6022" fmla="*/ 2806498 h 3433963"/>
              <a:gd name="connsiteX19-6023" fmla="*/ 1433663 w 7390626"/>
              <a:gd name="connsiteY19-6024" fmla="*/ 3195118 h 3433963"/>
              <a:gd name="connsiteX0-6025" fmla="*/ 1433663 w 7390626"/>
              <a:gd name="connsiteY0-6026" fmla="*/ 3195118 h 3433963"/>
              <a:gd name="connsiteX1-6027" fmla="*/ 763101 w 7390626"/>
              <a:gd name="connsiteY1-6028" fmla="*/ 3362758 h 3433963"/>
              <a:gd name="connsiteX2-6029" fmla="*/ 275423 w 7390626"/>
              <a:gd name="connsiteY2-6030" fmla="*/ 3431338 h 3433963"/>
              <a:gd name="connsiteX3-6031" fmla="*/ 1103 w 7390626"/>
              <a:gd name="connsiteY3-6032" fmla="*/ 3377998 h 3433963"/>
              <a:gd name="connsiteX4-6033" fmla="*/ 191603 w 7390626"/>
              <a:gd name="connsiteY4-6034" fmla="*/ 3134158 h 3433963"/>
              <a:gd name="connsiteX5-6035" fmla="*/ 496402 w 7390626"/>
              <a:gd name="connsiteY5-6036" fmla="*/ 2913177 h 3433963"/>
              <a:gd name="connsiteX6-6037" fmla="*/ 747863 w 7390626"/>
              <a:gd name="connsiteY6-6038" fmla="*/ 2722678 h 3433963"/>
              <a:gd name="connsiteX7-6039" fmla="*/ 854543 w 7390626"/>
              <a:gd name="connsiteY7-6040" fmla="*/ 2417878 h 3433963"/>
              <a:gd name="connsiteX8-6041" fmla="*/ 1151723 w 7390626"/>
              <a:gd name="connsiteY8-6042" fmla="*/ 2196898 h 3433963"/>
              <a:gd name="connsiteX9-6043" fmla="*/ 1753703 w 7390626"/>
              <a:gd name="connsiteY9-6044" fmla="*/ 1975918 h 3433963"/>
              <a:gd name="connsiteX10-6045" fmla="*/ 2972903 w 7390626"/>
              <a:gd name="connsiteY10-6046" fmla="*/ 1655878 h 3433963"/>
              <a:gd name="connsiteX11-6047" fmla="*/ 3963503 w 7390626"/>
              <a:gd name="connsiteY11-6048" fmla="*/ 1259638 h 3433963"/>
              <a:gd name="connsiteX12-6049" fmla="*/ 5076023 w 7390626"/>
              <a:gd name="connsiteY12-6050" fmla="*/ 779578 h 3433963"/>
              <a:gd name="connsiteX13-6051" fmla="*/ 6173303 w 7390626"/>
              <a:gd name="connsiteY13-6052" fmla="*/ 337618 h 3433963"/>
              <a:gd name="connsiteX14-6053" fmla="*/ 7141043 w 7390626"/>
              <a:gd name="connsiteY14-6054" fmla="*/ 9958 h 3433963"/>
              <a:gd name="connsiteX15-6055" fmla="*/ 7316303 w 7390626"/>
              <a:gd name="connsiteY15-6056" fmla="*/ 177598 h 3433963"/>
              <a:gd name="connsiteX16-6057" fmla="*/ 6104723 w 7390626"/>
              <a:gd name="connsiteY16-6058" fmla="*/ 1069138 h 3433963"/>
              <a:gd name="connsiteX17-6059" fmla="*/ 4816943 w 7390626"/>
              <a:gd name="connsiteY17-6060" fmla="*/ 1793038 h 3433963"/>
              <a:gd name="connsiteX18-6061" fmla="*/ 2469983 w 7390626"/>
              <a:gd name="connsiteY18-6062" fmla="*/ 2806498 h 3433963"/>
              <a:gd name="connsiteX19-6063" fmla="*/ 1433663 w 7390626"/>
              <a:gd name="connsiteY19-6064" fmla="*/ 3195118 h 3433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7390626" h="3433963">
                <a:moveTo>
                  <a:pt x="1433663" y="3195118"/>
                </a:moveTo>
                <a:cubicBezTo>
                  <a:pt x="1149183" y="3287828"/>
                  <a:pt x="933281" y="3320848"/>
                  <a:pt x="763101" y="3362758"/>
                </a:cubicBezTo>
                <a:cubicBezTo>
                  <a:pt x="592921" y="3404668"/>
                  <a:pt x="397343" y="3422448"/>
                  <a:pt x="275423" y="3431338"/>
                </a:cubicBezTo>
                <a:cubicBezTo>
                  <a:pt x="153503" y="3440228"/>
                  <a:pt x="15073" y="3427528"/>
                  <a:pt x="1103" y="3377998"/>
                </a:cubicBezTo>
                <a:cubicBezTo>
                  <a:pt x="-12867" y="3328468"/>
                  <a:pt x="109053" y="3211628"/>
                  <a:pt x="191603" y="3134158"/>
                </a:cubicBezTo>
                <a:cubicBezTo>
                  <a:pt x="274153" y="3056688"/>
                  <a:pt x="425282" y="2970327"/>
                  <a:pt x="496402" y="2913177"/>
                </a:cubicBezTo>
                <a:cubicBezTo>
                  <a:pt x="567522" y="2856027"/>
                  <a:pt x="688173" y="2805228"/>
                  <a:pt x="747863" y="2722678"/>
                </a:cubicBezTo>
                <a:cubicBezTo>
                  <a:pt x="807553" y="2640128"/>
                  <a:pt x="787233" y="2505508"/>
                  <a:pt x="854543" y="2417878"/>
                </a:cubicBezTo>
                <a:cubicBezTo>
                  <a:pt x="921853" y="2330248"/>
                  <a:pt x="1001863" y="2270558"/>
                  <a:pt x="1151723" y="2196898"/>
                </a:cubicBezTo>
                <a:cubicBezTo>
                  <a:pt x="1301583" y="2123238"/>
                  <a:pt x="1450173" y="2066088"/>
                  <a:pt x="1753703" y="1975918"/>
                </a:cubicBezTo>
                <a:cubicBezTo>
                  <a:pt x="2057233" y="1885748"/>
                  <a:pt x="2604603" y="1775258"/>
                  <a:pt x="2972903" y="1655878"/>
                </a:cubicBezTo>
                <a:cubicBezTo>
                  <a:pt x="3341203" y="1536498"/>
                  <a:pt x="3612983" y="1405688"/>
                  <a:pt x="3963503" y="1259638"/>
                </a:cubicBezTo>
                <a:cubicBezTo>
                  <a:pt x="4314023" y="1113588"/>
                  <a:pt x="4705183" y="939598"/>
                  <a:pt x="5076023" y="779578"/>
                </a:cubicBezTo>
                <a:cubicBezTo>
                  <a:pt x="5444323" y="625908"/>
                  <a:pt x="5829133" y="465888"/>
                  <a:pt x="6173303" y="337618"/>
                </a:cubicBezTo>
                <a:cubicBezTo>
                  <a:pt x="6517473" y="209348"/>
                  <a:pt x="6950543" y="36628"/>
                  <a:pt x="7141043" y="9958"/>
                </a:cubicBezTo>
                <a:cubicBezTo>
                  <a:pt x="7331543" y="-16712"/>
                  <a:pt x="7489023" y="1068"/>
                  <a:pt x="7316303" y="177598"/>
                </a:cubicBezTo>
                <a:cubicBezTo>
                  <a:pt x="7143583" y="354128"/>
                  <a:pt x="6521283" y="799898"/>
                  <a:pt x="6104723" y="1069138"/>
                </a:cubicBezTo>
                <a:cubicBezTo>
                  <a:pt x="5688163" y="1338378"/>
                  <a:pt x="5655143" y="1384098"/>
                  <a:pt x="4816943" y="1793038"/>
                </a:cubicBezTo>
                <a:cubicBezTo>
                  <a:pt x="3978743" y="2201978"/>
                  <a:pt x="3033863" y="2572818"/>
                  <a:pt x="2469983" y="2806498"/>
                </a:cubicBezTo>
                <a:cubicBezTo>
                  <a:pt x="1906103" y="3040178"/>
                  <a:pt x="1718143" y="3102408"/>
                  <a:pt x="1433663" y="319511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C6AEAEA-6EA5-4DEC-97A5-B3C672FB78C8}"/>
              </a:ext>
            </a:extLst>
          </p:cNvPr>
          <p:cNvSpPr/>
          <p:nvPr/>
        </p:nvSpPr>
        <p:spPr>
          <a:xfrm rot="3151040">
            <a:off x="11953836" y="1542662"/>
            <a:ext cx="372220" cy="636213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  <a:gd name="connsiteX0-141" fmla="*/ 345831 w 3350575"/>
              <a:gd name="connsiteY0-142" fmla="*/ 2001319 h 3673544"/>
              <a:gd name="connsiteX1-143" fmla="*/ 3350573 w 3350575"/>
              <a:gd name="connsiteY1-144" fmla="*/ 0 h 3673544"/>
              <a:gd name="connsiteX2-145" fmla="*/ 1994537 w 3350575"/>
              <a:gd name="connsiteY2-146" fmla="*/ 1745509 h 3673544"/>
              <a:gd name="connsiteX3-147" fmla="*/ 0 w 3350575"/>
              <a:gd name="connsiteY3-148" fmla="*/ 3673544 h 3673544"/>
              <a:gd name="connsiteX4-149" fmla="*/ 345831 w 3350575"/>
              <a:gd name="connsiteY4-150" fmla="*/ 2001319 h 3673544"/>
              <a:gd name="connsiteX0-151" fmla="*/ 345831 w 2419560"/>
              <a:gd name="connsiteY0-152" fmla="*/ 1921118 h 3593343"/>
              <a:gd name="connsiteX1-153" fmla="*/ 2419558 w 2419560"/>
              <a:gd name="connsiteY1-154" fmla="*/ 0 h 3593343"/>
              <a:gd name="connsiteX2-155" fmla="*/ 1994537 w 2419560"/>
              <a:gd name="connsiteY2-156" fmla="*/ 1665308 h 3593343"/>
              <a:gd name="connsiteX3-157" fmla="*/ 0 w 2419560"/>
              <a:gd name="connsiteY3-158" fmla="*/ 3593343 h 3593343"/>
              <a:gd name="connsiteX4-159" fmla="*/ 345831 w 2419560"/>
              <a:gd name="connsiteY4-160" fmla="*/ 1921118 h 3593343"/>
              <a:gd name="connsiteX0-161" fmla="*/ 345831 w 2276422"/>
              <a:gd name="connsiteY0-162" fmla="*/ 2312566 h 3984791"/>
              <a:gd name="connsiteX1-163" fmla="*/ 2276417 w 2276422"/>
              <a:gd name="connsiteY1-164" fmla="*/ 1 h 3984791"/>
              <a:gd name="connsiteX2-165" fmla="*/ 1994537 w 2276422"/>
              <a:gd name="connsiteY2-166" fmla="*/ 2056756 h 3984791"/>
              <a:gd name="connsiteX3-167" fmla="*/ 0 w 2276422"/>
              <a:gd name="connsiteY3-168" fmla="*/ 3984791 h 3984791"/>
              <a:gd name="connsiteX4-169" fmla="*/ 345831 w 2276422"/>
              <a:gd name="connsiteY4-170" fmla="*/ 2312566 h 3984791"/>
              <a:gd name="connsiteX0-171" fmla="*/ 366762 w 2276422"/>
              <a:gd name="connsiteY0-172" fmla="*/ 1892302 h 3984791"/>
              <a:gd name="connsiteX1-173" fmla="*/ 2276417 w 2276422"/>
              <a:gd name="connsiteY1-174" fmla="*/ 1 h 3984791"/>
              <a:gd name="connsiteX2-175" fmla="*/ 1994537 w 2276422"/>
              <a:gd name="connsiteY2-176" fmla="*/ 2056756 h 3984791"/>
              <a:gd name="connsiteX3-177" fmla="*/ 0 w 2276422"/>
              <a:gd name="connsiteY3-178" fmla="*/ 3984791 h 3984791"/>
              <a:gd name="connsiteX4-179" fmla="*/ 366762 w 2276422"/>
              <a:gd name="connsiteY4-180" fmla="*/ 1892302 h 3984791"/>
              <a:gd name="connsiteX0-181" fmla="*/ 366762 w 2276422"/>
              <a:gd name="connsiteY0-182" fmla="*/ 1892302 h 3984791"/>
              <a:gd name="connsiteX1-183" fmla="*/ 2276417 w 2276422"/>
              <a:gd name="connsiteY1-184" fmla="*/ 1 h 3984791"/>
              <a:gd name="connsiteX2-185" fmla="*/ 1913347 w 2276422"/>
              <a:gd name="connsiteY2-186" fmla="*/ 1237841 h 3984791"/>
              <a:gd name="connsiteX3-187" fmla="*/ 0 w 2276422"/>
              <a:gd name="connsiteY3-188" fmla="*/ 3984791 h 3984791"/>
              <a:gd name="connsiteX4-189" fmla="*/ 366762 w 2276422"/>
              <a:gd name="connsiteY4-190" fmla="*/ 1892302 h 3984791"/>
              <a:gd name="connsiteX0-191" fmla="*/ 366762 w 2276463"/>
              <a:gd name="connsiteY0-192" fmla="*/ 1892302 h 3984791"/>
              <a:gd name="connsiteX1-193" fmla="*/ 2276417 w 2276463"/>
              <a:gd name="connsiteY1-194" fmla="*/ 1 h 3984791"/>
              <a:gd name="connsiteX2-195" fmla="*/ 2243053 w 2276463"/>
              <a:gd name="connsiteY2-196" fmla="*/ 985523 h 3984791"/>
              <a:gd name="connsiteX3-197" fmla="*/ 0 w 2276463"/>
              <a:gd name="connsiteY3-198" fmla="*/ 3984791 h 3984791"/>
              <a:gd name="connsiteX4-199" fmla="*/ 366762 w 2276463"/>
              <a:gd name="connsiteY4-200" fmla="*/ 1892302 h 3984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76463" h="3984791">
                <a:moveTo>
                  <a:pt x="366762" y="1892302"/>
                </a:moveTo>
                <a:lnTo>
                  <a:pt x="2276417" y="1"/>
                </a:lnTo>
                <a:cubicBezTo>
                  <a:pt x="2277915" y="188328"/>
                  <a:pt x="2241555" y="797196"/>
                  <a:pt x="2243053" y="985523"/>
                </a:cubicBezTo>
                <a:lnTo>
                  <a:pt x="0" y="3984791"/>
                </a:lnTo>
                <a:lnTo>
                  <a:pt x="366762" y="189230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B0C485-3F79-49F0-A611-E9E8C781F0C6}"/>
              </a:ext>
            </a:extLst>
          </p:cNvPr>
          <p:cNvSpPr/>
          <p:nvPr/>
        </p:nvSpPr>
        <p:spPr>
          <a:xfrm>
            <a:off x="11748217" y="1326071"/>
            <a:ext cx="395025" cy="537126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7052" h="1676521">
                <a:moveTo>
                  <a:pt x="637953" y="258069"/>
                </a:moveTo>
                <a:lnTo>
                  <a:pt x="1127052" y="0"/>
                </a:lnTo>
                <a:lnTo>
                  <a:pt x="988829" y="1128134"/>
                </a:lnTo>
                <a:lnTo>
                  <a:pt x="0" y="1676521"/>
                </a:lnTo>
                <a:lnTo>
                  <a:pt x="637953" y="25806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7A604A8-4311-4F62-BAF9-6DBBCD0D5B9B}"/>
              </a:ext>
            </a:extLst>
          </p:cNvPr>
          <p:cNvSpPr/>
          <p:nvPr/>
        </p:nvSpPr>
        <p:spPr>
          <a:xfrm rot="3151040">
            <a:off x="11046294" y="1818273"/>
            <a:ext cx="1188715" cy="1416310"/>
          </a:xfrm>
          <a:custGeom>
            <a:avLst/>
            <a:gdLst>
              <a:gd name="connsiteX0" fmla="*/ 0 w 4067033"/>
              <a:gd name="connsiteY0" fmla="*/ 0 h 2006221"/>
              <a:gd name="connsiteX1" fmla="*/ 4067033 w 4067033"/>
              <a:gd name="connsiteY1" fmla="*/ 0 h 2006221"/>
              <a:gd name="connsiteX2" fmla="*/ 4067033 w 4067033"/>
              <a:gd name="connsiteY2" fmla="*/ 2006221 h 2006221"/>
              <a:gd name="connsiteX3" fmla="*/ 0 w 4067033"/>
              <a:gd name="connsiteY3" fmla="*/ 2006221 h 2006221"/>
              <a:gd name="connsiteX4" fmla="*/ 0 w 4067033"/>
              <a:gd name="connsiteY4" fmla="*/ 0 h 2006221"/>
              <a:gd name="connsiteX0-1" fmla="*/ 0 w 4067033"/>
              <a:gd name="connsiteY0-2" fmla="*/ 794750 h 2800971"/>
              <a:gd name="connsiteX1-3" fmla="*/ 3008217 w 4067033"/>
              <a:gd name="connsiteY1-4" fmla="*/ 0 h 2800971"/>
              <a:gd name="connsiteX2-5" fmla="*/ 4067033 w 4067033"/>
              <a:gd name="connsiteY2-6" fmla="*/ 2800971 h 2800971"/>
              <a:gd name="connsiteX3-7" fmla="*/ 0 w 4067033"/>
              <a:gd name="connsiteY3-8" fmla="*/ 2800971 h 2800971"/>
              <a:gd name="connsiteX4-9" fmla="*/ 0 w 4067033"/>
              <a:gd name="connsiteY4-10" fmla="*/ 794750 h 2800971"/>
              <a:gd name="connsiteX0-11" fmla="*/ 0 w 3270108"/>
              <a:gd name="connsiteY0-12" fmla="*/ 794750 h 2800971"/>
              <a:gd name="connsiteX1-13" fmla="*/ 3008217 w 3270108"/>
              <a:gd name="connsiteY1-14" fmla="*/ 0 h 2800971"/>
              <a:gd name="connsiteX2-15" fmla="*/ 3270108 w 3270108"/>
              <a:gd name="connsiteY2-16" fmla="*/ 745167 h 2800971"/>
              <a:gd name="connsiteX3-17" fmla="*/ 0 w 3270108"/>
              <a:gd name="connsiteY3-18" fmla="*/ 2800971 h 2800971"/>
              <a:gd name="connsiteX4-19" fmla="*/ 0 w 3270108"/>
              <a:gd name="connsiteY4-20" fmla="*/ 794750 h 2800971"/>
              <a:gd name="connsiteX0-21" fmla="*/ 0 w 3270108"/>
              <a:gd name="connsiteY0-22" fmla="*/ 1094399 h 3100620"/>
              <a:gd name="connsiteX1-23" fmla="*/ 3066016 w 3270108"/>
              <a:gd name="connsiteY1-24" fmla="*/ 0 h 3100620"/>
              <a:gd name="connsiteX2-25" fmla="*/ 3270108 w 3270108"/>
              <a:gd name="connsiteY2-26" fmla="*/ 1044816 h 3100620"/>
              <a:gd name="connsiteX3-27" fmla="*/ 0 w 3270108"/>
              <a:gd name="connsiteY3-28" fmla="*/ 3100620 h 3100620"/>
              <a:gd name="connsiteX4-29" fmla="*/ 0 w 3270108"/>
              <a:gd name="connsiteY4-30" fmla="*/ 1094399 h 3100620"/>
              <a:gd name="connsiteX0-31" fmla="*/ 0 w 3417466"/>
              <a:gd name="connsiteY0-32" fmla="*/ 1094399 h 3100620"/>
              <a:gd name="connsiteX1-33" fmla="*/ 3066016 w 3417466"/>
              <a:gd name="connsiteY1-34" fmla="*/ 0 h 3100620"/>
              <a:gd name="connsiteX2-35" fmla="*/ 3417466 w 3417466"/>
              <a:gd name="connsiteY2-36" fmla="*/ 538666 h 3100620"/>
              <a:gd name="connsiteX3-37" fmla="*/ 0 w 3417466"/>
              <a:gd name="connsiteY3-38" fmla="*/ 3100620 h 3100620"/>
              <a:gd name="connsiteX4-39" fmla="*/ 0 w 3417466"/>
              <a:gd name="connsiteY4-40" fmla="*/ 1094399 h 3100620"/>
              <a:gd name="connsiteX0-41" fmla="*/ 229562 w 3417466"/>
              <a:gd name="connsiteY0-42" fmla="*/ 1580014 h 3100620"/>
              <a:gd name="connsiteX1-43" fmla="*/ 3066016 w 3417466"/>
              <a:gd name="connsiteY1-44" fmla="*/ 0 h 3100620"/>
              <a:gd name="connsiteX2-45" fmla="*/ 3417466 w 3417466"/>
              <a:gd name="connsiteY2-46" fmla="*/ 538666 h 3100620"/>
              <a:gd name="connsiteX3-47" fmla="*/ 0 w 3417466"/>
              <a:gd name="connsiteY3-48" fmla="*/ 3100620 h 3100620"/>
              <a:gd name="connsiteX4-49" fmla="*/ 229562 w 3417466"/>
              <a:gd name="connsiteY4-50" fmla="*/ 1580014 h 3100620"/>
              <a:gd name="connsiteX0-51" fmla="*/ 266766 w 3417466"/>
              <a:gd name="connsiteY0-52" fmla="*/ 1419360 h 3100620"/>
              <a:gd name="connsiteX1-53" fmla="*/ 3066016 w 3417466"/>
              <a:gd name="connsiteY1-54" fmla="*/ 0 h 3100620"/>
              <a:gd name="connsiteX2-55" fmla="*/ 3417466 w 3417466"/>
              <a:gd name="connsiteY2-56" fmla="*/ 538666 h 3100620"/>
              <a:gd name="connsiteX3-57" fmla="*/ 0 w 3417466"/>
              <a:gd name="connsiteY3-58" fmla="*/ 3100620 h 3100620"/>
              <a:gd name="connsiteX4-59" fmla="*/ 266766 w 3417466"/>
              <a:gd name="connsiteY4-60" fmla="*/ 1419360 h 3100620"/>
              <a:gd name="connsiteX0-61" fmla="*/ 266766 w 3417466"/>
              <a:gd name="connsiteY0-62" fmla="*/ 1616825 h 3298085"/>
              <a:gd name="connsiteX1-63" fmla="*/ 3234640 w 3417466"/>
              <a:gd name="connsiteY1-64" fmla="*/ 0 h 3298085"/>
              <a:gd name="connsiteX2-65" fmla="*/ 3417466 w 3417466"/>
              <a:gd name="connsiteY2-66" fmla="*/ 736131 h 3298085"/>
              <a:gd name="connsiteX3-67" fmla="*/ 0 w 3417466"/>
              <a:gd name="connsiteY3-68" fmla="*/ 3298085 h 3298085"/>
              <a:gd name="connsiteX4-69" fmla="*/ 266766 w 3417466"/>
              <a:gd name="connsiteY4-70" fmla="*/ 1616825 h 3298085"/>
              <a:gd name="connsiteX0-71" fmla="*/ 266766 w 3417466"/>
              <a:gd name="connsiteY0-72" fmla="*/ 1780735 h 3461995"/>
              <a:gd name="connsiteX1-73" fmla="*/ 3222744 w 3417466"/>
              <a:gd name="connsiteY1-74" fmla="*/ 0 h 3461995"/>
              <a:gd name="connsiteX2-75" fmla="*/ 3417466 w 3417466"/>
              <a:gd name="connsiteY2-76" fmla="*/ 900041 h 3461995"/>
              <a:gd name="connsiteX3-77" fmla="*/ 0 w 3417466"/>
              <a:gd name="connsiteY3-78" fmla="*/ 3461995 h 3461995"/>
              <a:gd name="connsiteX4-79" fmla="*/ 266766 w 3417466"/>
              <a:gd name="connsiteY4-80" fmla="*/ 1780735 h 3461995"/>
              <a:gd name="connsiteX0-81" fmla="*/ 266766 w 3445299"/>
              <a:gd name="connsiteY0-82" fmla="*/ 1780735 h 3461995"/>
              <a:gd name="connsiteX1-83" fmla="*/ 3222744 w 3445299"/>
              <a:gd name="connsiteY1-84" fmla="*/ 0 h 3461995"/>
              <a:gd name="connsiteX2-85" fmla="*/ 3445299 w 3445299"/>
              <a:gd name="connsiteY2-86" fmla="*/ 594611 h 3461995"/>
              <a:gd name="connsiteX3-87" fmla="*/ 0 w 3445299"/>
              <a:gd name="connsiteY3-88" fmla="*/ 3461995 h 3461995"/>
              <a:gd name="connsiteX4-89" fmla="*/ 266766 w 3445299"/>
              <a:gd name="connsiteY4-90" fmla="*/ 1780735 h 3461995"/>
              <a:gd name="connsiteX0-91" fmla="*/ 345831 w 3445299"/>
              <a:gd name="connsiteY0-92" fmla="*/ 1789770 h 3461995"/>
              <a:gd name="connsiteX1-93" fmla="*/ 3222744 w 3445299"/>
              <a:gd name="connsiteY1-94" fmla="*/ 0 h 3461995"/>
              <a:gd name="connsiteX2-95" fmla="*/ 3445299 w 3445299"/>
              <a:gd name="connsiteY2-96" fmla="*/ 594611 h 3461995"/>
              <a:gd name="connsiteX3-97" fmla="*/ 0 w 3445299"/>
              <a:gd name="connsiteY3-98" fmla="*/ 3461995 h 3461995"/>
              <a:gd name="connsiteX4-99" fmla="*/ 345831 w 3445299"/>
              <a:gd name="connsiteY4-100" fmla="*/ 1789770 h 3461995"/>
              <a:gd name="connsiteX0-101" fmla="*/ 345831 w 3445299"/>
              <a:gd name="connsiteY0-102" fmla="*/ 1760140 h 3432365"/>
              <a:gd name="connsiteX1-103" fmla="*/ 3440804 w 3445299"/>
              <a:gd name="connsiteY1-104" fmla="*/ 0 h 3432365"/>
              <a:gd name="connsiteX2-105" fmla="*/ 3445299 w 3445299"/>
              <a:gd name="connsiteY2-106" fmla="*/ 564981 h 3432365"/>
              <a:gd name="connsiteX3-107" fmla="*/ 0 w 3445299"/>
              <a:gd name="connsiteY3-108" fmla="*/ 3432365 h 3432365"/>
              <a:gd name="connsiteX4-109" fmla="*/ 345831 w 3445299"/>
              <a:gd name="connsiteY4-110" fmla="*/ 1760140 h 3432365"/>
              <a:gd name="connsiteX0-111" fmla="*/ 345831 w 3440824"/>
              <a:gd name="connsiteY0-112" fmla="*/ 1760140 h 3432365"/>
              <a:gd name="connsiteX1-113" fmla="*/ 3440804 w 3440824"/>
              <a:gd name="connsiteY1-114" fmla="*/ 0 h 3432365"/>
              <a:gd name="connsiteX2-115" fmla="*/ 3361914 w 3440824"/>
              <a:gd name="connsiteY2-116" fmla="*/ 449442 h 3432365"/>
              <a:gd name="connsiteX3-117" fmla="*/ 0 w 3440824"/>
              <a:gd name="connsiteY3-118" fmla="*/ 3432365 h 3432365"/>
              <a:gd name="connsiteX4-119" fmla="*/ 345831 w 3440824"/>
              <a:gd name="connsiteY4-120" fmla="*/ 1760140 h 3432365"/>
              <a:gd name="connsiteX0-121" fmla="*/ 345831 w 3361914"/>
              <a:gd name="connsiteY0-122" fmla="*/ 2001319 h 3673544"/>
              <a:gd name="connsiteX1-123" fmla="*/ 3350573 w 3361914"/>
              <a:gd name="connsiteY1-124" fmla="*/ 0 h 3673544"/>
              <a:gd name="connsiteX2-125" fmla="*/ 3361914 w 3361914"/>
              <a:gd name="connsiteY2-126" fmla="*/ 690621 h 3673544"/>
              <a:gd name="connsiteX3-127" fmla="*/ 0 w 3361914"/>
              <a:gd name="connsiteY3-128" fmla="*/ 3673544 h 3673544"/>
              <a:gd name="connsiteX4-129" fmla="*/ 345831 w 3361914"/>
              <a:gd name="connsiteY4-130" fmla="*/ 2001319 h 3673544"/>
              <a:gd name="connsiteX0-131" fmla="*/ 345831 w 3391543"/>
              <a:gd name="connsiteY0-132" fmla="*/ 2001319 h 3673544"/>
              <a:gd name="connsiteX1-133" fmla="*/ 3350573 w 3391543"/>
              <a:gd name="connsiteY1-134" fmla="*/ 0 h 3673544"/>
              <a:gd name="connsiteX2-135" fmla="*/ 3391543 w 3391543"/>
              <a:gd name="connsiteY2-136" fmla="*/ 472562 h 3673544"/>
              <a:gd name="connsiteX3-137" fmla="*/ 0 w 3391543"/>
              <a:gd name="connsiteY3-138" fmla="*/ 3673544 h 3673544"/>
              <a:gd name="connsiteX4-139" fmla="*/ 345831 w 3391543"/>
              <a:gd name="connsiteY4-140" fmla="*/ 2001319 h 3673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1543" h="3673544">
                <a:moveTo>
                  <a:pt x="345831" y="2001319"/>
                </a:moveTo>
                <a:lnTo>
                  <a:pt x="3350573" y="0"/>
                </a:lnTo>
                <a:cubicBezTo>
                  <a:pt x="3352071" y="188327"/>
                  <a:pt x="3390045" y="284235"/>
                  <a:pt x="3391543" y="472562"/>
                </a:cubicBezTo>
                <a:lnTo>
                  <a:pt x="0" y="3673544"/>
                </a:lnTo>
                <a:lnTo>
                  <a:pt x="345831" y="200131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7ED802D-CBB9-4285-B072-B82F0B57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0211">
            <a:off x="4613416" y="617160"/>
            <a:ext cx="2150412" cy="29706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6BBEDB-090A-4391-A1FE-8893E809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1790">
            <a:off x="5446516" y="1175172"/>
            <a:ext cx="2920237" cy="1950889"/>
          </a:xfrm>
          <a:prstGeom prst="rect">
            <a:avLst/>
          </a:prstGeom>
        </p:spPr>
      </p:pic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9048F401-ED7B-46C9-B41E-A3AA82D27E55}"/>
              </a:ext>
            </a:extLst>
          </p:cNvPr>
          <p:cNvCxnSpPr>
            <a:cxnSpLocks/>
          </p:cNvCxnSpPr>
          <p:nvPr/>
        </p:nvCxnSpPr>
        <p:spPr>
          <a:xfrm flipV="1">
            <a:off x="3324483" y="2937605"/>
            <a:ext cx="1916721" cy="1311202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8">
            <a:extLst>
              <a:ext uri="{FF2B5EF4-FFF2-40B4-BE49-F238E27FC236}">
                <a16:creationId xmlns:a16="http://schemas.microsoft.com/office/drawing/2014/main" id="{520DCD41-8472-4411-BAB1-3FFC4EF38508}"/>
              </a:ext>
            </a:extLst>
          </p:cNvPr>
          <p:cNvSpPr txBox="1"/>
          <p:nvPr/>
        </p:nvSpPr>
        <p:spPr>
          <a:xfrm>
            <a:off x="1529256" y="4374325"/>
            <a:ext cx="99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186DBDB8-9CDA-4E92-A429-F57FA8D19EC9}"/>
              </a:ext>
            </a:extLst>
          </p:cNvPr>
          <p:cNvSpPr txBox="1"/>
          <p:nvPr/>
        </p:nvSpPr>
        <p:spPr>
          <a:xfrm>
            <a:off x="5945421" y="3331596"/>
            <a:ext cx="11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Aircraft</a:t>
            </a:r>
          </a:p>
          <a:p>
            <a:r>
              <a:rPr lang="en-US" altLang="ja-JP" dirty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7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33B49B1-27AB-48CE-85EC-E29964CC4427}"/>
              </a:ext>
            </a:extLst>
          </p:cNvPr>
          <p:cNvGrpSpPr/>
          <p:nvPr/>
        </p:nvGrpSpPr>
        <p:grpSpPr>
          <a:xfrm>
            <a:off x="62587" y="932170"/>
            <a:ext cx="11910496" cy="3377289"/>
            <a:chOff x="62587" y="932170"/>
            <a:chExt cx="11910496" cy="3377289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4E6AB6C-0A20-4D4B-B440-03A62ACC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87" y="1093122"/>
              <a:ext cx="11910496" cy="3216337"/>
            </a:xfrm>
            <a:prstGeom prst="rect">
              <a:avLst/>
            </a:prstGeom>
          </p:spPr>
        </p:pic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C275D57-151C-4A7C-B940-5DB0325CFF56}"/>
                </a:ext>
              </a:extLst>
            </p:cNvPr>
            <p:cNvSpPr/>
            <p:nvPr/>
          </p:nvSpPr>
          <p:spPr>
            <a:xfrm>
              <a:off x="62587" y="932170"/>
              <a:ext cx="3046374" cy="572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C4E28-F7A5-4668-B73F-8F59C5F70B4F}"/>
              </a:ext>
            </a:extLst>
          </p:cNvPr>
          <p:cNvSpPr/>
          <p:nvPr/>
        </p:nvSpPr>
        <p:spPr>
          <a:xfrm>
            <a:off x="5975813" y="2266347"/>
            <a:ext cx="2320636" cy="64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1C8DE7-2C9F-4A3B-8EE0-3EC4609007C6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7136131" y="2907634"/>
            <a:ext cx="1885949" cy="160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9A6940-6D5A-4995-8004-A6BE4983E9BA}"/>
              </a:ext>
            </a:extLst>
          </p:cNvPr>
          <p:cNvSpPr txBox="1"/>
          <p:nvPr/>
        </p:nvSpPr>
        <p:spPr>
          <a:xfrm>
            <a:off x="8442960" y="4515639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6.45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3F330E-A8BC-4714-9B71-65F612FD8E3E}"/>
              </a:ext>
            </a:extLst>
          </p:cNvPr>
          <p:cNvSpPr txBox="1"/>
          <p:nvPr/>
        </p:nvSpPr>
        <p:spPr>
          <a:xfrm>
            <a:off x="7395211" y="4812246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0.7624113</a:t>
            </a:r>
            <a:r>
              <a:rPr kumimoji="1" lang="en-US" altLang="ja-JP" sz="1200" dirty="0"/>
              <a:t> / 6.45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7DB689-F00B-458B-943D-E8709CF19FED}"/>
              </a:ext>
            </a:extLst>
          </p:cNvPr>
          <p:cNvSpPr txBox="1"/>
          <p:nvPr/>
        </p:nvSpPr>
        <p:spPr>
          <a:xfrm>
            <a:off x="610414" y="168519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8.46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CC5562-31F1-4984-8956-746541A2E910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1189534" y="1505140"/>
            <a:ext cx="396240" cy="180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7CEF67-2D24-48DA-81D4-922ECA3B91DA}"/>
              </a:ext>
            </a:extLst>
          </p:cNvPr>
          <p:cNvSpPr txBox="1"/>
          <p:nvPr/>
        </p:nvSpPr>
        <p:spPr>
          <a:xfrm>
            <a:off x="8421018" y="1609467"/>
            <a:ext cx="316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 / 8.46 = </a:t>
            </a:r>
            <a:r>
              <a:rPr kumimoji="1" lang="en-US" altLang="ja-JP" sz="1200" dirty="0">
                <a:solidFill>
                  <a:srgbClr val="FF0000"/>
                </a:solidFill>
              </a:rPr>
              <a:t>0.4030733</a:t>
            </a:r>
            <a:r>
              <a:rPr kumimoji="1" lang="en-US" altLang="ja-JP" sz="1200" dirty="0"/>
              <a:t> / 3.41</a:t>
            </a:r>
            <a:endParaRPr kumimoji="1"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56418B-B009-4495-A45D-9E0A476418A8}"/>
              </a:ext>
            </a:extLst>
          </p:cNvPr>
          <p:cNvSpPr/>
          <p:nvPr/>
        </p:nvSpPr>
        <p:spPr>
          <a:xfrm>
            <a:off x="6781742" y="2060167"/>
            <a:ext cx="1226938" cy="380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8B92C1B-EB42-4028-9C0B-B359CAC8A573}"/>
              </a:ext>
            </a:extLst>
          </p:cNvPr>
          <p:cNvCxnSpPr>
            <a:cxnSpLocks/>
            <a:stCxn id="38" idx="0"/>
            <a:endCxn id="45" idx="2"/>
          </p:cNvCxnSpPr>
          <p:nvPr/>
        </p:nvCxnSpPr>
        <p:spPr>
          <a:xfrm flipV="1">
            <a:off x="7395211" y="1576301"/>
            <a:ext cx="1002030" cy="4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461A13-7540-4AAB-BFB3-8C31AC3357F4}"/>
              </a:ext>
            </a:extLst>
          </p:cNvPr>
          <p:cNvSpPr txBox="1"/>
          <p:nvPr/>
        </p:nvSpPr>
        <p:spPr>
          <a:xfrm>
            <a:off x="7870768" y="1299302"/>
            <a:ext cx="105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r>
              <a:rPr kumimoji="1" lang="en-US" altLang="ja-JP" sz="1200" dirty="0"/>
              <a:t>.41 </a:t>
            </a:r>
            <a:r>
              <a:rPr lang="en-US" altLang="ja-JP" sz="1200" dirty="0"/>
              <a:t>on fig.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077381-44FA-4602-8E5E-2A218C3F9BD0}"/>
              </a:ext>
            </a:extLst>
          </p:cNvPr>
          <p:cNvSpPr txBox="1"/>
          <p:nvPr/>
        </p:nvSpPr>
        <p:spPr>
          <a:xfrm>
            <a:off x="62587" y="4654138"/>
            <a:ext cx="53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*Figure on Wikimedia Commons</a:t>
            </a:r>
          </a:p>
          <a:p>
            <a:r>
              <a:rPr kumimoji="1" lang="en-US" altLang="ja-JP" sz="1200" dirty="0"/>
              <a:t>https://commons.wikimedia.org/wiki/File:Harpoon_missile_sketch.svg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ワイド画面</PresentationFormat>
  <Paragraphs>97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217</cp:revision>
  <dcterms:created xsi:type="dcterms:W3CDTF">2019-03-30T07:08:00Z</dcterms:created>
  <dcterms:modified xsi:type="dcterms:W3CDTF">2021-06-02T12:40:00Z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