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B5CBEEC-4C30-4028-AD65-93C409D7D95C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7/29/21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0AE9F2-06FA-4ECC-B112-B538B1EBAD0A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クリックしてアウトラインのテキストを編集</a:t>
            </a:r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2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" descr=""/>
          <p:cNvPicPr/>
          <p:nvPr/>
        </p:nvPicPr>
        <p:blipFill>
          <a:blip r:embed="rId1"/>
          <a:stretch/>
        </p:blipFill>
        <p:spPr>
          <a:xfrm>
            <a:off x="1425240" y="0"/>
            <a:ext cx="93409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" descr=""/>
          <p:cNvPicPr/>
          <p:nvPr/>
        </p:nvPicPr>
        <p:blipFill>
          <a:blip r:embed="rId1"/>
          <a:stretch/>
        </p:blipFill>
        <p:spPr>
          <a:xfrm>
            <a:off x="1274400" y="0"/>
            <a:ext cx="934092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テキスト ボックス 9"/>
          <p:cNvSpPr/>
          <p:nvPr/>
        </p:nvSpPr>
        <p:spPr>
          <a:xfrm>
            <a:off x="4712400" y="2171520"/>
            <a:ext cx="1383120" cy="4492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Variables (inputs) related to steady state (center of linearization) flight condition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44" name="直線矢印コネクタ 10"/>
          <p:cNvSpPr/>
          <p:nvPr/>
        </p:nvSpPr>
        <p:spPr>
          <a:xfrm>
            <a:off x="5404320" y="2620800"/>
            <a:ext cx="845280" cy="8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テキスト ボックス 12"/>
          <p:cNvSpPr/>
          <p:nvPr/>
        </p:nvSpPr>
        <p:spPr>
          <a:xfrm>
            <a:off x="4015440" y="4792320"/>
            <a:ext cx="1383120" cy="4492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Flight control inputs: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Change in elevator angle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Change in thrust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46" name="直線矢印コネクタ 14"/>
          <p:cNvSpPr/>
          <p:nvPr/>
        </p:nvSpPr>
        <p:spPr>
          <a:xfrm flipV="1">
            <a:off x="5398920" y="4030920"/>
            <a:ext cx="317520" cy="98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直線矢印コネクタ 17"/>
          <p:cNvSpPr/>
          <p:nvPr/>
        </p:nvSpPr>
        <p:spPr>
          <a:xfrm flipV="1">
            <a:off x="5398920" y="4894200"/>
            <a:ext cx="151920" cy="12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テキスト ボックス 21"/>
          <p:cNvSpPr/>
          <p:nvPr/>
        </p:nvSpPr>
        <p:spPr>
          <a:xfrm>
            <a:off x="6972120" y="2115000"/>
            <a:ext cx="1383120" cy="3398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Variables (inputs) related to aircraft properties.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49" name="直線矢印コネクタ 22"/>
          <p:cNvSpPr/>
          <p:nvPr/>
        </p:nvSpPr>
        <p:spPr>
          <a:xfrm>
            <a:off x="7664040" y="2455200"/>
            <a:ext cx="36000" cy="78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左中かっこ 26"/>
          <p:cNvSpPr/>
          <p:nvPr/>
        </p:nvSpPr>
        <p:spPr>
          <a:xfrm rot="5400000">
            <a:off x="7581240" y="2699640"/>
            <a:ext cx="237960" cy="1310400"/>
          </a:xfrm>
          <a:prstGeom prst="leftBrace">
            <a:avLst>
              <a:gd name="adj1" fmla="val 52580"/>
              <a:gd name="adj2" fmla="val 50000"/>
            </a:avLst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テキスト ボックス 28"/>
          <p:cNvSpPr/>
          <p:nvPr/>
        </p:nvSpPr>
        <p:spPr>
          <a:xfrm>
            <a:off x="2226600" y="381600"/>
            <a:ext cx="1724760" cy="4370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This outer component provides global constants, such as “g” value, to dynamics component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52" name="直線矢印コネクタ 29"/>
          <p:cNvSpPr/>
          <p:nvPr/>
        </p:nvSpPr>
        <p:spPr>
          <a:xfrm flipH="1">
            <a:off x="2702880" y="819000"/>
            <a:ext cx="385560" cy="34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図 2" descr=""/>
          <p:cNvPicPr/>
          <p:nvPr/>
        </p:nvPicPr>
        <p:blipFill>
          <a:blip r:embed="rId1"/>
          <a:stretch/>
        </p:blipFill>
        <p:spPr>
          <a:xfrm>
            <a:off x="2259360" y="303480"/>
            <a:ext cx="7371000" cy="59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1" descr=""/>
          <p:cNvPicPr/>
          <p:nvPr/>
        </p:nvPicPr>
        <p:blipFill>
          <a:blip r:embed="rId1"/>
          <a:stretch/>
        </p:blipFill>
        <p:spPr>
          <a:xfrm>
            <a:off x="2259360" y="303480"/>
            <a:ext cx="7371000" cy="5932800"/>
          </a:xfrm>
          <a:prstGeom prst="rect">
            <a:avLst/>
          </a:prstGeom>
          <a:ln w="0">
            <a:noFill/>
          </a:ln>
        </p:spPr>
      </p:pic>
      <p:sp>
        <p:nvSpPr>
          <p:cNvPr id="55" name="テキスト ボックス 2"/>
          <p:cNvSpPr/>
          <p:nvPr/>
        </p:nvSpPr>
        <p:spPr>
          <a:xfrm>
            <a:off x="1852920" y="402840"/>
            <a:ext cx="1724760" cy="4370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This outer component provides global constants, such as “g” value, to dynamics component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56" name="直線矢印コネクタ 3"/>
          <p:cNvSpPr/>
          <p:nvPr/>
        </p:nvSpPr>
        <p:spPr>
          <a:xfrm>
            <a:off x="2715480" y="839880"/>
            <a:ext cx="313560" cy="4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テキスト ボックス 5"/>
          <p:cNvSpPr/>
          <p:nvPr/>
        </p:nvSpPr>
        <p:spPr>
          <a:xfrm>
            <a:off x="3488040" y="3204360"/>
            <a:ext cx="1383120" cy="4492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Variables (inputs) related to steady state (center of linearization) flight condition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58" name="直線矢印コネクタ 6"/>
          <p:cNvSpPr/>
          <p:nvPr/>
        </p:nvSpPr>
        <p:spPr>
          <a:xfrm>
            <a:off x="4871520" y="3429000"/>
            <a:ext cx="932760" cy="66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テキスト ボックス 10"/>
          <p:cNvSpPr/>
          <p:nvPr/>
        </p:nvSpPr>
        <p:spPr>
          <a:xfrm>
            <a:off x="6095880" y="2425320"/>
            <a:ext cx="1521360" cy="3538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Variables (inputs) related to aircraft properties.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60" name="直線矢印コネクタ 11"/>
          <p:cNvSpPr/>
          <p:nvPr/>
        </p:nvSpPr>
        <p:spPr>
          <a:xfrm flipH="1">
            <a:off x="6755760" y="2779200"/>
            <a:ext cx="100800" cy="71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左中かっこ 12"/>
          <p:cNvSpPr/>
          <p:nvPr/>
        </p:nvSpPr>
        <p:spPr>
          <a:xfrm rot="5400000">
            <a:off x="6625080" y="2834640"/>
            <a:ext cx="261720" cy="1585800"/>
          </a:xfrm>
          <a:prstGeom prst="leftBrace">
            <a:avLst>
              <a:gd name="adj1" fmla="val 52580"/>
              <a:gd name="adj2" fmla="val 50000"/>
            </a:avLst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テキスト ボックス 17"/>
          <p:cNvSpPr/>
          <p:nvPr/>
        </p:nvSpPr>
        <p:spPr>
          <a:xfrm>
            <a:off x="3169800" y="4727160"/>
            <a:ext cx="1383120" cy="4492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Flight control inputs: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Change in elevator angle</a:t>
            </a:r>
            <a:endParaRPr b="0" lang="en-US" sz="7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30" spc="-1" strike="noStrike">
                <a:solidFill>
                  <a:srgbClr val="000000"/>
                </a:solidFill>
                <a:latin typeface="Arial"/>
              </a:rPr>
              <a:t>Change in thrust</a:t>
            </a:r>
            <a:endParaRPr b="0" lang="en-US" sz="730" spc="-1" strike="noStrike">
              <a:latin typeface="Arial"/>
            </a:endParaRPr>
          </a:p>
        </p:txBody>
      </p:sp>
      <p:sp>
        <p:nvSpPr>
          <p:cNvPr id="63" name="直線矢印コネクタ 18"/>
          <p:cNvSpPr/>
          <p:nvPr/>
        </p:nvSpPr>
        <p:spPr>
          <a:xfrm flipV="1">
            <a:off x="4553280" y="4674600"/>
            <a:ext cx="62784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直線矢印コネクタ 19"/>
          <p:cNvSpPr/>
          <p:nvPr/>
        </p:nvSpPr>
        <p:spPr>
          <a:xfrm>
            <a:off x="4553280" y="4951800"/>
            <a:ext cx="813240" cy="9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431160" y="624600"/>
            <a:ext cx="5393520" cy="56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3431160" y="624960"/>
            <a:ext cx="5393520" cy="56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LibreOffice/7.1.4.2$Windows_X86_64 LibreOffice_project/a529a4fab45b75fefc5b6226684193eb000654f6</Application>
  <AppVersion>15.0000</AppVersion>
  <Words>104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2021-06-02T14:18:34Z</dcterms:created>
  <dc:creator>Aozasa T.</dc:creator>
  <dc:description/>
  <dc:language>ja-JP</dc:language>
  <cp:lastModifiedBy/>
  <dcterms:modified xsi:type="dcterms:W3CDTF">2021-07-29T19:35:49Z</dcterms:modified>
  <cp:revision>18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5</vt:i4>
  </property>
</Properties>
</file>