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ngitudinalLTISS00" id="{C3ED4549-1CCA-4F01-B5FE-7EAE864E8682}">
          <p14:sldIdLst>
            <p14:sldId id="257"/>
            <p14:sldId id="260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448E76-850B-48E3-BD01-3493BBE61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5DD83F-2A28-40B4-B92D-EE9516823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06526-994B-44A3-B223-3338DD8C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FEF3F1-7A3E-4DE8-AE69-541AB694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6F032B-57BF-4E88-80D8-8255A3D3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49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295FC-934D-47C0-8E98-69E6DB0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EA85D2-5C10-4E85-9EEF-FED370F49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6736C2-FF5A-4A0C-99FE-0E972DCF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76DA16-3A1C-445C-9CEF-9310A179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F2A4FB-2AC9-47B6-822C-69C47E61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67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CA8957-E6AD-4843-9FCE-0493C905A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2411AB-DC20-418A-99BD-E7511EE6D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F6C4A9-B957-4E7B-A2D1-21C23332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F01A62-FF06-4415-A6BF-EDB4E46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CF7331-9F65-4C5F-9697-4EAAF248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59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6E6D5D-F0D4-4F71-86E1-7F494FB8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6683C5-D071-4892-B6CD-4DC5D7907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97DF55-36F9-4579-9946-6078B122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5943CB-8D66-4845-99B1-2A143D83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153D7-92A7-48D0-879E-D944EF82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26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C7E83-A768-4631-81AE-F45F0693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BF7FEF-1D86-449E-9F43-89E5D4B9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07A061-714B-42DF-ACA0-463F76BE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DAAEBC-1E5A-4633-B46D-C4F32D5B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485A57-7CA2-4CE1-87DD-1409AF53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80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096136-7691-419D-BBAB-F6D728A8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775B5B-5F18-4BB6-ACC5-3455826FA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7C43C7-614B-4026-AC37-077E35B8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5BDA04-1396-498E-B736-3FB75890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A54690-BC0A-48EC-B968-7929C250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E9419F-C960-40EE-ACCB-7D178F11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75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5C7A35-177A-45EE-8D09-F51D2D93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CE189F-93A6-4A07-92D6-DA702D9E4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03D6F7-31D4-45A3-8864-B92538AA6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07DF4A-66D8-49E7-AC7A-8D25907BF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2C38ED-7222-4AC3-B706-5F6F3D9DF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9CFAAE-9AAE-48CE-BB47-8CC1BD2D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D62CE93-2EC9-4270-ADD9-129C58C3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E215AE-716A-4B0F-9FC9-6B5352D7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51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D2EB8F-0D9E-4548-A9BA-17A3566C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F42E86-9153-48AF-A0A6-4F079D9F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5CFB21-0CB6-42E9-926D-A95CC7D1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D446BB-B013-450A-8C10-F8FDD5BD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18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423086-3502-4AC3-9FD4-F8D99CF5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77C2F24-2A97-434B-8A4D-0ED89292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FDCB55-CA33-43AD-A97E-0E70C2E5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8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7ACCD-E947-4034-ABDF-701B66D6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0E9C81-0BC4-4B4E-B349-A3924E40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6F635D-DE02-4DF5-BE19-FB80A060C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2728C-8F66-4020-B57A-2033A338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B5AB04-5916-4524-94C9-AF66EDAC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E7E544-C9FB-4F29-B66D-AE1B9950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21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384D52-15E8-43EF-9CE6-57FD5F5F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025AE4C-D2D1-45B4-8860-4395B925C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F49790-B77E-4DC4-B231-64E82F0DC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D50920-0336-4782-8A7E-D8D367B2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6A61A6-701C-4578-A1FA-B2D670E4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F3F2A5-B112-4130-A2DB-82F6B44C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20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5DF9E4-F0AC-4887-9C0F-63D43A20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7C9756-3BA4-4155-959E-2A5C7C50C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8CBE94-0990-4F5A-845B-8EF9586A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795E6-2E0D-4176-B7D4-260DEA5FD07E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AF5450-3A8B-4AF7-8F66-9863C7809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8D8797-0D03-47C9-88F3-E88F8A8DF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66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5FC38A8-A5F6-4163-A3FD-DAB002F05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96" y="0"/>
            <a:ext cx="9997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7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B99EC32-BDCA-40BD-B85F-C54769D5C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681" y="1086948"/>
            <a:ext cx="6828636" cy="468410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03068C-2EC9-4D68-B862-1AB41A3A4611}"/>
              </a:ext>
            </a:extLst>
          </p:cNvPr>
          <p:cNvSpPr txBox="1"/>
          <p:nvPr/>
        </p:nvSpPr>
        <p:spPr>
          <a:xfrm>
            <a:off x="3405548" y="1749993"/>
            <a:ext cx="1038388" cy="44955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Fuel inlet port,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1BC65AB-AD2D-40BD-943B-AD04DB81BB8E}"/>
              </a:ext>
            </a:extLst>
          </p:cNvPr>
          <p:cNvCxnSpPr>
            <a:stCxn id="3" idx="3"/>
          </p:cNvCxnSpPr>
          <p:nvPr/>
        </p:nvCxnSpPr>
        <p:spPr>
          <a:xfrm>
            <a:off x="4443935" y="1974769"/>
            <a:ext cx="449514" cy="3580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1DCFD35-4237-4C4A-A6C2-49141CB04636}"/>
              </a:ext>
            </a:extLst>
          </p:cNvPr>
          <p:cNvCxnSpPr>
            <a:stCxn id="6" idx="2"/>
          </p:cNvCxnSpPr>
          <p:nvPr/>
        </p:nvCxnSpPr>
        <p:spPr>
          <a:xfrm>
            <a:off x="5122484" y="1451673"/>
            <a:ext cx="973517" cy="69127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A90684D-3480-442D-B072-5D079F9AD141}"/>
              </a:ext>
            </a:extLst>
          </p:cNvPr>
          <p:cNvSpPr txBox="1"/>
          <p:nvPr/>
        </p:nvSpPr>
        <p:spPr>
          <a:xfrm>
            <a:off x="4304982" y="878628"/>
            <a:ext cx="1635003" cy="57304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Lower Heating Value of Fuel;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input (use “connect” operator),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valid only when use_u_LHV_fuel==true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6E15B2-377A-4B21-8890-BBEC25FCB7AA}"/>
              </a:ext>
            </a:extLst>
          </p:cNvPr>
          <p:cNvSpPr txBox="1"/>
          <p:nvPr/>
        </p:nvSpPr>
        <p:spPr>
          <a:xfrm>
            <a:off x="7609807" y="4582432"/>
            <a:ext cx="1046109" cy="23172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Fuel flow, output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5AF4085-E7F6-4A45-80F2-B13594FD9965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7206112" y="4658206"/>
            <a:ext cx="403694" cy="4008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7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15B4138-9B41-47F8-AF94-3925ACE98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794" y="0"/>
            <a:ext cx="7964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8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ワイド画面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Aozasa T.</dc:creator>
  <cp:lastModifiedBy>Aozasa T.</cp:lastModifiedBy>
  <cp:revision>10</cp:revision>
  <dcterms:created xsi:type="dcterms:W3CDTF">2021-06-02T14:18:34Z</dcterms:created>
  <dcterms:modified xsi:type="dcterms:W3CDTF">2021-06-02T14:43:22Z</dcterms:modified>
</cp:coreProperties>
</file>