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ngitudinalLTISS00_ex02" id="{961335A1-62B1-4F61-8459-47E71D3E55C4}">
          <p14:sldIdLst>
            <p14:sldId id="256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448E76-850B-48E3-BD01-3493BBE61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5DD83F-2A28-40B4-B92D-EE9516823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D06526-994B-44A3-B223-3338DD8C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FEF3F1-7A3E-4DE8-AE69-541AB694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6F032B-57BF-4E88-80D8-8255A3D3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49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6295FC-934D-47C0-8E98-69E6DB0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EA85D2-5C10-4E85-9EEF-FED370F49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6736C2-FF5A-4A0C-99FE-0E972DCF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76DA16-3A1C-445C-9CEF-9310A179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F2A4FB-2AC9-47B6-822C-69C47E61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67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CA8957-E6AD-4843-9FCE-0493C905A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2411AB-DC20-418A-99BD-E7511EE6D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F6C4A9-B957-4E7B-A2D1-21C23332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F01A62-FF06-4415-A6BF-EDB4E46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CF7331-9F65-4C5F-9697-4EAAF248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59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6E6D5D-F0D4-4F71-86E1-7F494FB8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6683C5-D071-4892-B6CD-4DC5D7907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97DF55-36F9-4579-9946-6078B122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5943CB-8D66-4845-99B1-2A143D836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C153D7-92A7-48D0-879E-D944EF82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26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8C7E83-A768-4631-81AE-F45F06930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BF7FEF-1D86-449E-9F43-89E5D4B9D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07A061-714B-42DF-ACA0-463F76BE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DAAEBC-1E5A-4633-B46D-C4F32D5B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485A57-7CA2-4CE1-87DD-1409AF53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80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096136-7691-419D-BBAB-F6D728A8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775B5B-5F18-4BB6-ACC5-3455826FA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7C43C7-614B-4026-AC37-077E35B8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5BDA04-1396-498E-B736-3FB758905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A54690-BC0A-48EC-B968-7929C250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E9419F-C960-40EE-ACCB-7D178F11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675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5C7A35-177A-45EE-8D09-F51D2D93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CE189F-93A6-4A07-92D6-DA702D9E4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03D6F7-31D4-45A3-8864-B92538AA6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407DF4A-66D8-49E7-AC7A-8D25907BF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B2C38ED-7222-4AC3-B706-5F6F3D9DF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D9CFAAE-9AAE-48CE-BB47-8CC1BD2D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D62CE93-2EC9-4270-ADD9-129C58C3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E215AE-716A-4B0F-9FC9-6B5352D7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51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D2EB8F-0D9E-4548-A9BA-17A3566C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AF42E86-9153-48AF-A0A6-4F079D9F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5CFB21-0CB6-42E9-926D-A95CC7D1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BD446BB-B013-450A-8C10-F8FDD5BD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18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C423086-3502-4AC3-9FD4-F8D99CF52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77C2F24-2A97-434B-8A4D-0ED89292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FDCB55-CA33-43AD-A97E-0E70C2E5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8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E7ACCD-E947-4034-ABDF-701B66D6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0E9C81-0BC4-4B4E-B349-A3924E402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6F635D-DE02-4DF5-BE19-FB80A060C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2728C-8F66-4020-B57A-2033A338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B5AB04-5916-4524-94C9-AF66EDAC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E7E544-C9FB-4F29-B66D-AE1B9950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21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384D52-15E8-43EF-9CE6-57FD5F5F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025AE4C-D2D1-45B4-8860-4395B925C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F49790-B77E-4DC4-B231-64E82F0DC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D50920-0336-4782-8A7E-D8D367B2B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6A61A6-701C-4578-A1FA-B2D670E4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F3F2A5-B112-4130-A2DB-82F6B44C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20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B5DF9E4-F0AC-4887-9C0F-63D43A209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7C9756-3BA4-4155-959E-2A5C7C50C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8CBE94-0990-4F5A-845B-8EF9586AD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795E6-2E0D-4176-B7D4-260DEA5FD07E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AF5450-3A8B-4AF7-8F66-9863C7809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8D8797-0D03-47C9-88F3-E88F8A8DF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66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27CA3E3-2E8B-413E-A1C6-96AAB14A7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74" y="0"/>
            <a:ext cx="93412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3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27CA3E3-2E8B-413E-A1C6-96AAB14A7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298" y="0"/>
            <a:ext cx="9341251" cy="68580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98637AC-6DE8-4C71-9D93-55B166542CB3}"/>
              </a:ext>
            </a:extLst>
          </p:cNvPr>
          <p:cNvSpPr txBox="1"/>
          <p:nvPr/>
        </p:nvSpPr>
        <p:spPr>
          <a:xfrm>
            <a:off x="4712473" y="2171413"/>
            <a:ext cx="1383527" cy="44955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Variables (inputs) related to steady state (center of linearization) flight condition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885AE24-6F7E-4C87-9FB4-37DA99BB145D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404237" y="2620964"/>
            <a:ext cx="845488" cy="80803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0B018A6-F6F2-45B6-9820-7E1FC3132AAD}"/>
              </a:ext>
            </a:extLst>
          </p:cNvPr>
          <p:cNvSpPr txBox="1"/>
          <p:nvPr/>
        </p:nvSpPr>
        <p:spPr>
          <a:xfrm>
            <a:off x="4015409" y="4792376"/>
            <a:ext cx="1383527" cy="44955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Control inputs: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Change in elevator angle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Change in thrust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03BAEBE9-0CFC-4EA5-B497-D26CE5B5D094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5398936" y="4030952"/>
            <a:ext cx="318052" cy="986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943AF16-9F59-4F8F-A984-EEA8554EFA5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5398936" y="4894224"/>
            <a:ext cx="152400" cy="12292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063F45F-4C67-43FF-A048-3B071E9AB015}"/>
              </a:ext>
            </a:extLst>
          </p:cNvPr>
          <p:cNvSpPr txBox="1"/>
          <p:nvPr/>
        </p:nvSpPr>
        <p:spPr>
          <a:xfrm>
            <a:off x="6972247" y="2115047"/>
            <a:ext cx="1383527" cy="3402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Variables (inputs) related to aircraft properties.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27F9896C-FCE1-4A55-896C-804CB1CCE211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7664010" y="2455312"/>
            <a:ext cx="36307" cy="78086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左中かっこ 26">
            <a:extLst>
              <a:ext uri="{FF2B5EF4-FFF2-40B4-BE49-F238E27FC236}">
                <a16:creationId xmlns:a16="http://schemas.microsoft.com/office/drawing/2014/main" id="{B6C4DFA5-0E84-4AD0-A7A2-783797F84109}"/>
              </a:ext>
            </a:extLst>
          </p:cNvPr>
          <p:cNvSpPr/>
          <p:nvPr/>
        </p:nvSpPr>
        <p:spPr>
          <a:xfrm rot="5400000">
            <a:off x="7581141" y="2699900"/>
            <a:ext cx="238352" cy="1310914"/>
          </a:xfrm>
          <a:prstGeom prst="leftBrace">
            <a:avLst>
              <a:gd name="adj1" fmla="val 52580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56FD34F-890C-4658-9F13-A6ED5D864212}"/>
              </a:ext>
            </a:extLst>
          </p:cNvPr>
          <p:cNvSpPr txBox="1"/>
          <p:nvPr/>
        </p:nvSpPr>
        <p:spPr>
          <a:xfrm>
            <a:off x="2226644" y="494307"/>
            <a:ext cx="1619137" cy="324678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This outer component provides “g” value to dynamics component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89E8EA61-1B2F-45B5-B385-69EE852AF83F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2703443" y="818985"/>
            <a:ext cx="332770" cy="34985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9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ワイド画面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Aozasa T.</dc:creator>
  <cp:lastModifiedBy>Aozasa T.</cp:lastModifiedBy>
  <cp:revision>10</cp:revision>
  <dcterms:created xsi:type="dcterms:W3CDTF">2021-06-02T14:18:34Z</dcterms:created>
  <dcterms:modified xsi:type="dcterms:W3CDTF">2021-06-02T14:43:43Z</dcterms:modified>
</cp:coreProperties>
</file>