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300" r:id="rId15"/>
    <p:sldId id="268" r:id="rId16"/>
    <p:sldId id="267" r:id="rId17"/>
    <p:sldId id="308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7620" cy="36042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012690" y="383286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561330" y="1913099"/>
            <a:ext cx="2735580" cy="266915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" h="4203">
                <a:moveTo>
                  <a:pt x="0" y="3072"/>
                </a:moveTo>
                <a:cubicBezTo>
                  <a:pt x="36" y="3026"/>
                  <a:pt x="-54" y="4494"/>
                  <a:pt x="228" y="4152"/>
                </a:cubicBezTo>
                <a:cubicBezTo>
                  <a:pt x="510" y="3810"/>
                  <a:pt x="1997" y="2091"/>
                  <a:pt x="2437" y="1585"/>
                </a:cubicBezTo>
                <a:cubicBezTo>
                  <a:pt x="3009" y="923"/>
                  <a:pt x="3254" y="642"/>
                  <a:pt x="3603" y="325"/>
                </a:cubicBezTo>
                <a:cubicBezTo>
                  <a:pt x="3952" y="8"/>
                  <a:pt x="3994" y="54"/>
                  <a:pt x="4185" y="1"/>
                </a:cubicBezTo>
                <a:cubicBezTo>
                  <a:pt x="4377" y="-52"/>
                  <a:pt x="4236" y="2989"/>
                  <a:pt x="4308" y="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5490" y="383286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angle of attack [deg]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 [nond]</a:t>
            </a:r>
          </a:p>
        </p:txBody>
      </p:sp>
      <p:cxnSp>
        <p:nvCxnSpPr>
          <p:cNvPr id="10" name="直線矢印コネクタ 11"/>
          <p:cNvCxnSpPr/>
          <p:nvPr/>
        </p:nvCxnSpPr>
        <p:spPr>
          <a:xfrm>
            <a:off x="6167120" y="2985135"/>
            <a:ext cx="194310" cy="8401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513070" y="261366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alpha4Cl0des: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7010" y="1882140"/>
            <a:ext cx="2095500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11"/>
          <p:cNvCxnSpPr>
            <a:cxnSpLocks/>
            <a:stCxn id="11" idx="3"/>
          </p:cNvCxnSpPr>
          <p:nvPr/>
        </p:nvCxnSpPr>
        <p:spPr>
          <a:xfrm flipV="1">
            <a:off x="6772275" y="1912620"/>
            <a:ext cx="1426845" cy="26772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9090" y="1971040"/>
            <a:ext cx="1353185" cy="4186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ClmaxDes: maximum or 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18170" y="1676400"/>
            <a:ext cx="0" cy="2468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0"/>
          <p:cNvSpPr txBox="1"/>
          <p:nvPr/>
        </p:nvSpPr>
        <p:spPr>
          <a:xfrm>
            <a:off x="7199630" y="4337050"/>
            <a:ext cx="1348740" cy="5791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1"/>
          <p:cNvCxnSpPr>
            <a:stCxn id="12" idx="0"/>
          </p:cNvCxnSpPr>
          <p:nvPr/>
        </p:nvCxnSpPr>
        <p:spPr>
          <a:xfrm flipV="1">
            <a:off x="7874000" y="3817620"/>
            <a:ext cx="331470" cy="5194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346190" y="3169920"/>
            <a:ext cx="7620" cy="1167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55310" y="3611880"/>
            <a:ext cx="10160" cy="12814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10"/>
          <p:cNvSpPr txBox="1"/>
          <p:nvPr/>
        </p:nvSpPr>
        <p:spPr>
          <a:xfrm>
            <a:off x="5252085" y="4739639"/>
            <a:ext cx="1614170" cy="5181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11"/>
          <p:cNvCxnSpPr>
            <a:cxnSpLocks/>
            <a:stCxn id="22" idx="0"/>
          </p:cNvCxnSpPr>
          <p:nvPr/>
        </p:nvCxnSpPr>
        <p:spPr>
          <a:xfrm flipH="1" flipV="1">
            <a:off x="5655312" y="3825241"/>
            <a:ext cx="403858" cy="9143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E592BF-DC7B-4818-B7BC-5390A13B7ECF}"/>
              </a:ext>
            </a:extLst>
          </p:cNvPr>
          <p:cNvCxnSpPr/>
          <p:nvPr/>
        </p:nvCxnSpPr>
        <p:spPr>
          <a:xfrm>
            <a:off x="4754880" y="1962150"/>
            <a:ext cx="7620" cy="32766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AFF78542-0BB5-4265-9AA6-99C32B3953C9}"/>
              </a:ext>
            </a:extLst>
          </p:cNvPr>
          <p:cNvCxnSpPr/>
          <p:nvPr/>
        </p:nvCxnSpPr>
        <p:spPr>
          <a:xfrm flipH="1">
            <a:off x="2842260" y="490728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id="{573D42A0-6DF1-416C-9E5D-963BA9855450}"/>
              </a:ext>
            </a:extLst>
          </p:cNvPr>
          <p:cNvSpPr/>
          <p:nvPr/>
        </p:nvSpPr>
        <p:spPr>
          <a:xfrm>
            <a:off x="3903919" y="3620593"/>
            <a:ext cx="2212474" cy="90777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9999"/>
              <a:gd name="connsiteX1" fmla="*/ 1790 w 10000"/>
              <a:gd name="connsiteY1" fmla="*/ 7327 h 9999"/>
              <a:gd name="connsiteX2" fmla="*/ 4908 w 10000"/>
              <a:gd name="connsiteY2" fmla="*/ 9999 h 9999"/>
              <a:gd name="connsiteX3" fmla="*/ 7675 w 10000"/>
              <a:gd name="connsiteY3" fmla="*/ 7284 h 9999"/>
              <a:gd name="connsiteX4" fmla="*/ 10000 w 10000"/>
              <a:gd name="connsiteY4" fmla="*/ 9 h 9999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19"/>
              <a:gd name="connsiteX1" fmla="*/ 1996 w 10000"/>
              <a:gd name="connsiteY1" fmla="*/ 6864 h 10019"/>
              <a:gd name="connsiteX2" fmla="*/ 4908 w 10000"/>
              <a:gd name="connsiteY2" fmla="*/ 10000 h 10019"/>
              <a:gd name="connsiteX3" fmla="*/ 7881 w 10000"/>
              <a:gd name="connsiteY3" fmla="*/ 7774 h 10019"/>
              <a:gd name="connsiteX4" fmla="*/ 10000 w 10000"/>
              <a:gd name="connsiteY4" fmla="*/ 9 h 10019"/>
              <a:gd name="connsiteX0" fmla="*/ 0 w 9966"/>
              <a:gd name="connsiteY0" fmla="*/ 0 h 10019"/>
              <a:gd name="connsiteX1" fmla="*/ 1996 w 9966"/>
              <a:gd name="connsiteY1" fmla="*/ 6864 h 10019"/>
              <a:gd name="connsiteX2" fmla="*/ 4908 w 9966"/>
              <a:gd name="connsiteY2" fmla="*/ 10000 h 10019"/>
              <a:gd name="connsiteX3" fmla="*/ 7881 w 9966"/>
              <a:gd name="connsiteY3" fmla="*/ 7774 h 10019"/>
              <a:gd name="connsiteX4" fmla="*/ 9966 w 9966"/>
              <a:gd name="connsiteY4" fmla="*/ 1685 h 10019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908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667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9991"/>
              <a:gd name="connsiteX1" fmla="*/ 2416 w 10000"/>
              <a:gd name="connsiteY1" fmla="*/ 7130 h 9991"/>
              <a:gd name="connsiteX2" fmla="*/ 4925 w 10000"/>
              <a:gd name="connsiteY2" fmla="*/ 9981 h 9991"/>
              <a:gd name="connsiteX3" fmla="*/ 7667 w 10000"/>
              <a:gd name="connsiteY3" fmla="*/ 7759 h 9991"/>
              <a:gd name="connsiteX4" fmla="*/ 10000 w 10000"/>
              <a:gd name="connsiteY4" fmla="*/ 1682 h 9991"/>
              <a:gd name="connsiteX0" fmla="*/ 0 w 10000"/>
              <a:gd name="connsiteY0" fmla="*/ 199 h 8316"/>
              <a:gd name="connsiteX1" fmla="*/ 2416 w 10000"/>
              <a:gd name="connsiteY1" fmla="*/ 5452 h 8316"/>
              <a:gd name="connsiteX2" fmla="*/ 4925 w 10000"/>
              <a:gd name="connsiteY2" fmla="*/ 8306 h 8316"/>
              <a:gd name="connsiteX3" fmla="*/ 7667 w 10000"/>
              <a:gd name="connsiteY3" fmla="*/ 6082 h 8316"/>
              <a:gd name="connsiteX4" fmla="*/ 10000 w 10000"/>
              <a:gd name="connsiteY4" fmla="*/ 0 h 8316"/>
              <a:gd name="connsiteX0" fmla="*/ 0 w 10000"/>
              <a:gd name="connsiteY0" fmla="*/ 239 h 10000"/>
              <a:gd name="connsiteX1" fmla="*/ 2416 w 10000"/>
              <a:gd name="connsiteY1" fmla="*/ 6556 h 10000"/>
              <a:gd name="connsiteX2" fmla="*/ 4925 w 10000"/>
              <a:gd name="connsiteY2" fmla="*/ 9988 h 10000"/>
              <a:gd name="connsiteX3" fmla="*/ 7667 w 10000"/>
              <a:gd name="connsiteY3" fmla="*/ 7314 h 10000"/>
              <a:gd name="connsiteX4" fmla="*/ 10000 w 10000"/>
              <a:gd name="connsiteY4" fmla="*/ 0 h 10000"/>
              <a:gd name="connsiteX0" fmla="*/ 0 w 10000"/>
              <a:gd name="connsiteY0" fmla="*/ 239 h 9992"/>
              <a:gd name="connsiteX1" fmla="*/ 2278 w 10000"/>
              <a:gd name="connsiteY1" fmla="*/ 6891 h 9992"/>
              <a:gd name="connsiteX2" fmla="*/ 4925 w 10000"/>
              <a:gd name="connsiteY2" fmla="*/ 9988 h 9992"/>
              <a:gd name="connsiteX3" fmla="*/ 7667 w 10000"/>
              <a:gd name="connsiteY3" fmla="*/ 7314 h 9992"/>
              <a:gd name="connsiteX4" fmla="*/ 10000 w 10000"/>
              <a:gd name="connsiteY4" fmla="*/ 0 h 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92">
                <a:moveTo>
                  <a:pt x="0" y="239"/>
                </a:moveTo>
                <a:cubicBezTo>
                  <a:pt x="979" y="4281"/>
                  <a:pt x="1457" y="5266"/>
                  <a:pt x="2278" y="6891"/>
                </a:cubicBezTo>
                <a:cubicBezTo>
                  <a:pt x="3099" y="8516"/>
                  <a:pt x="4027" y="9918"/>
                  <a:pt x="4925" y="9988"/>
                </a:cubicBezTo>
                <a:cubicBezTo>
                  <a:pt x="5823" y="10058"/>
                  <a:pt x="6775" y="9312"/>
                  <a:pt x="7667" y="7314"/>
                </a:cubicBezTo>
                <a:cubicBezTo>
                  <a:pt x="8559" y="5311"/>
                  <a:pt x="8888" y="3905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994C050-680A-4A5F-977E-7D05436BC48A}"/>
              </a:ext>
            </a:extLst>
          </p:cNvPr>
          <p:cNvSpPr txBox="1"/>
          <p:nvPr/>
        </p:nvSpPr>
        <p:spPr>
          <a:xfrm>
            <a:off x="6240782" y="4922578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angle of attack [deg]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0A32E24-ED00-44EF-AB4F-312AB9AC1762}"/>
              </a:ext>
            </a:extLst>
          </p:cNvPr>
          <p:cNvSpPr txBox="1"/>
          <p:nvPr/>
        </p:nvSpPr>
        <p:spPr>
          <a:xfrm>
            <a:off x="4205053" y="20003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 [</a:t>
            </a:r>
            <a:r>
              <a:rPr lang="en-US" sz="1000" dirty="0" err="1"/>
              <a:t>nond</a:t>
            </a:r>
            <a:r>
              <a:rPr lang="en-US" sz="1000" dirty="0"/>
              <a:t>]</a:t>
            </a:r>
          </a:p>
        </p:txBody>
      </p:sp>
      <p:cxnSp>
        <p:nvCxnSpPr>
          <p:cNvPr id="7" name="直線矢印コネクタ 11">
            <a:extLst>
              <a:ext uri="{FF2B5EF4-FFF2-40B4-BE49-F238E27FC236}">
                <a16:creationId xmlns:a16="http://schemas.microsoft.com/office/drawing/2014/main" id="{C096BA00-ECD9-48DB-A959-441D246E20A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580" y="504112"/>
            <a:ext cx="340457" cy="3874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10">
            <a:extLst>
              <a:ext uri="{FF2B5EF4-FFF2-40B4-BE49-F238E27FC236}">
                <a16:creationId xmlns:a16="http://schemas.microsoft.com/office/drawing/2014/main" id="{C11DA14F-F818-4A27-B892-B2EB43AE1D45}"/>
              </a:ext>
            </a:extLst>
          </p:cNvPr>
          <p:cNvSpPr txBox="1"/>
          <p:nvPr/>
        </p:nvSpPr>
        <p:spPr>
          <a:xfrm>
            <a:off x="113444" y="115492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2F485667-1738-442E-87E3-8C1E4AF655C3}"/>
              </a:ext>
            </a:extLst>
          </p:cNvPr>
          <p:cNvCxnSpPr/>
          <p:nvPr/>
        </p:nvCxnSpPr>
        <p:spPr>
          <a:xfrm flipH="1" flipV="1">
            <a:off x="3797587" y="4518660"/>
            <a:ext cx="2535555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11">
            <a:extLst>
              <a:ext uri="{FF2B5EF4-FFF2-40B4-BE49-F238E27FC236}">
                <a16:creationId xmlns:a16="http://schemas.microsoft.com/office/drawing/2014/main" id="{849EC8B7-F417-4A27-8F37-432DC98CEF8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8284" y="4526280"/>
            <a:ext cx="714539" cy="7870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B201D6-9839-4B32-AA74-D88D86BEB220}"/>
              </a:ext>
            </a:extLst>
          </p:cNvPr>
          <p:cNvSpPr txBox="1"/>
          <p:nvPr/>
        </p:nvSpPr>
        <p:spPr>
          <a:xfrm>
            <a:off x="2707959" y="5071441"/>
            <a:ext cx="1330325" cy="4838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Cdf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Cd by friction. Constant value in this component.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4971B21A-C7EF-4C4A-BACD-586FC8D95FF6}"/>
              </a:ext>
            </a:extLst>
          </p:cNvPr>
          <p:cNvCxnSpPr/>
          <p:nvPr/>
        </p:nvCxnSpPr>
        <p:spPr>
          <a:xfrm flipV="1">
            <a:off x="6116320" y="3102222"/>
            <a:ext cx="0" cy="20403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0">
            <a:extLst>
              <a:ext uri="{FF2B5EF4-FFF2-40B4-BE49-F238E27FC236}">
                <a16:creationId xmlns:a16="http://schemas.microsoft.com/office/drawing/2014/main" id="{C4DA9A50-0BC9-4146-B4FF-D0421348C963}"/>
              </a:ext>
            </a:extLst>
          </p:cNvPr>
          <p:cNvSpPr txBox="1"/>
          <p:nvPr/>
        </p:nvSpPr>
        <p:spPr>
          <a:xfrm>
            <a:off x="6278881" y="3924306"/>
            <a:ext cx="1348740" cy="5121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4622022E-8AE2-4243-BDCE-F2554E8EAFA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108701" y="4436480"/>
            <a:ext cx="844550" cy="4708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F0C126C3-D29C-4163-9F7F-C2FD8B74B300}"/>
              </a:ext>
            </a:extLst>
          </p:cNvPr>
          <p:cNvCxnSpPr/>
          <p:nvPr/>
        </p:nvCxnSpPr>
        <p:spPr>
          <a:xfrm flipH="1" flipV="1">
            <a:off x="4987290" y="3999506"/>
            <a:ext cx="7620" cy="1283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66773A10-11A1-485D-835A-F13BE5573018}"/>
              </a:ext>
            </a:extLst>
          </p:cNvPr>
          <p:cNvCxnSpPr>
            <a:cxnSpLocks/>
          </p:cNvCxnSpPr>
          <p:nvPr/>
        </p:nvCxnSpPr>
        <p:spPr>
          <a:xfrm flipH="1" flipV="1">
            <a:off x="3888679" y="3075960"/>
            <a:ext cx="29271" cy="21487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15671BD2-9E16-432D-A53F-D207D987EEFE}"/>
              </a:ext>
            </a:extLst>
          </p:cNvPr>
          <p:cNvSpPr txBox="1"/>
          <p:nvPr/>
        </p:nvSpPr>
        <p:spPr>
          <a:xfrm>
            <a:off x="4487800" y="5166692"/>
            <a:ext cx="1353185" cy="4708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alpha_CdpMinDes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angle of attack where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is minimum (zero)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矢印コネクタ 11">
            <a:extLst>
              <a:ext uri="{FF2B5EF4-FFF2-40B4-BE49-F238E27FC236}">
                <a16:creationId xmlns:a16="http://schemas.microsoft.com/office/drawing/2014/main" id="{5A8D42B8-93BF-4E91-B800-959502C583E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91101" y="4922578"/>
            <a:ext cx="173292" cy="2441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0">
            <a:extLst>
              <a:ext uri="{FF2B5EF4-FFF2-40B4-BE49-F238E27FC236}">
                <a16:creationId xmlns:a16="http://schemas.microsoft.com/office/drawing/2014/main" id="{1A9A0747-CD27-4F46-B829-6028BD0583C3}"/>
              </a:ext>
            </a:extLst>
          </p:cNvPr>
          <p:cNvSpPr txBox="1"/>
          <p:nvPr/>
        </p:nvSpPr>
        <p:spPr>
          <a:xfrm>
            <a:off x="2212279" y="3924307"/>
            <a:ext cx="1614170" cy="5121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11">
            <a:extLst>
              <a:ext uri="{FF2B5EF4-FFF2-40B4-BE49-F238E27FC236}">
                <a16:creationId xmlns:a16="http://schemas.microsoft.com/office/drawing/2014/main" id="{7207F8D2-183D-46A3-A568-1CAA44A8417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019364" y="4436476"/>
            <a:ext cx="906206" cy="486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39D13D-B03E-426C-86BD-9CAF4B05E2BD}"/>
              </a:ext>
            </a:extLst>
          </p:cNvPr>
          <p:cNvSpPr txBox="1"/>
          <p:nvPr/>
        </p:nvSpPr>
        <p:spPr>
          <a:xfrm>
            <a:off x="6657561" y="2933695"/>
            <a:ext cx="1365987" cy="58451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Power and coefficient of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curve can be differ in out of stall region.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(by user setting)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275B7A7D-CC5A-42E4-86CA-199CD3B1DB72}"/>
              </a:ext>
            </a:extLst>
          </p:cNvPr>
          <p:cNvSpPr/>
          <p:nvPr/>
        </p:nvSpPr>
        <p:spPr>
          <a:xfrm>
            <a:off x="6128215" y="2400479"/>
            <a:ext cx="177863" cy="1198161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891" y="7884"/>
                  <a:pt x="3297" y="7857"/>
                  <a:pt x="6684" y="5418"/>
                </a:cubicBezTo>
                <a:cubicBezTo>
                  <a:pt x="10498" y="1577"/>
                  <a:pt x="9439" y="2696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743827E-F21B-49CF-A8EB-71A33F13A322}"/>
              </a:ext>
            </a:extLst>
          </p:cNvPr>
          <p:cNvSpPr/>
          <p:nvPr/>
        </p:nvSpPr>
        <p:spPr>
          <a:xfrm>
            <a:off x="3716074" y="2434418"/>
            <a:ext cx="180286" cy="1200623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4717 w 14717"/>
              <a:gd name="connsiteY0" fmla="*/ 10000 h 10000"/>
              <a:gd name="connsiteX1" fmla="*/ 691 w 14717"/>
              <a:gd name="connsiteY1" fmla="*/ 5227 h 10000"/>
              <a:gd name="connsiteX2" fmla="*/ 14717 w 14717"/>
              <a:gd name="connsiteY2" fmla="*/ 0 h 10000"/>
              <a:gd name="connsiteX0" fmla="*/ 5202 w 15202"/>
              <a:gd name="connsiteY0" fmla="*/ 10000 h 10000"/>
              <a:gd name="connsiteX1" fmla="*/ 1176 w 15202"/>
              <a:gd name="connsiteY1" fmla="*/ 5227 h 10000"/>
              <a:gd name="connsiteX2" fmla="*/ 15202 w 15202"/>
              <a:gd name="connsiteY2" fmla="*/ 0 h 10000"/>
              <a:gd name="connsiteX0" fmla="*/ 8021 w 8021"/>
              <a:gd name="connsiteY0" fmla="*/ 9746 h 9746"/>
              <a:gd name="connsiteX1" fmla="*/ 3995 w 8021"/>
              <a:gd name="connsiteY1" fmla="*/ 4973 h 9746"/>
              <a:gd name="connsiteX2" fmla="*/ 27 w 8021"/>
              <a:gd name="connsiteY2" fmla="*/ 0 h 9746"/>
              <a:gd name="connsiteX0" fmla="*/ 10301 w 10301"/>
              <a:gd name="connsiteY0" fmla="*/ 10000 h 10000"/>
              <a:gd name="connsiteX1" fmla="*/ 1009 w 10301"/>
              <a:gd name="connsiteY1" fmla="*/ 4450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242 w 10242"/>
              <a:gd name="connsiteY0" fmla="*/ 10000 h 10000"/>
              <a:gd name="connsiteX1" fmla="*/ 950 w 10242"/>
              <a:gd name="connsiteY1" fmla="*/ 4907 h 10000"/>
              <a:gd name="connsiteX2" fmla="*/ 276 w 10242"/>
              <a:gd name="connsiteY2" fmla="*/ 0 h 10000"/>
              <a:gd name="connsiteX0" fmla="*/ 12730 w 12730"/>
              <a:gd name="connsiteY0" fmla="*/ 9347 h 9347"/>
              <a:gd name="connsiteX1" fmla="*/ 3438 w 12730"/>
              <a:gd name="connsiteY1" fmla="*/ 4254 h 9347"/>
              <a:gd name="connsiteX2" fmla="*/ 93 w 12730"/>
              <a:gd name="connsiteY2" fmla="*/ 0 h 9347"/>
              <a:gd name="connsiteX0" fmla="*/ 9933 w 9933"/>
              <a:gd name="connsiteY0" fmla="*/ 10000 h 10000"/>
              <a:gd name="connsiteX1" fmla="*/ 2634 w 9933"/>
              <a:gd name="connsiteY1" fmla="*/ 4551 h 10000"/>
              <a:gd name="connsiteX2" fmla="*/ 6 w 9933"/>
              <a:gd name="connsiteY2" fmla="*/ 0 h 10000"/>
              <a:gd name="connsiteX0" fmla="*/ 9994 w 9994"/>
              <a:gd name="connsiteY0" fmla="*/ 10000 h 10000"/>
              <a:gd name="connsiteX1" fmla="*/ 2646 w 9994"/>
              <a:gd name="connsiteY1" fmla="*/ 4551 h 10000"/>
              <a:gd name="connsiteX2" fmla="*/ 0 w 9994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7357" y="7677"/>
                  <a:pt x="3532" y="6390"/>
                  <a:pt x="2648" y="4551"/>
                </a:cubicBezTo>
                <a:cubicBezTo>
                  <a:pt x="1338" y="2639"/>
                  <a:pt x="1137" y="254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線矢印コネクタ 11">
            <a:extLst>
              <a:ext uri="{FF2B5EF4-FFF2-40B4-BE49-F238E27FC236}">
                <a16:creationId xmlns:a16="http://schemas.microsoft.com/office/drawing/2014/main" id="{5AF98CB5-F404-4E94-A2A6-DFCAA660A82C}"/>
              </a:ext>
            </a:extLst>
          </p:cNvPr>
          <p:cNvCxnSpPr>
            <a:cxnSpLocks/>
            <a:stCxn id="38" idx="1"/>
            <a:endCxn id="39" idx="0"/>
          </p:cNvCxnSpPr>
          <p:nvPr/>
        </p:nvCxnSpPr>
        <p:spPr>
          <a:xfrm flipH="1">
            <a:off x="6128215" y="3225953"/>
            <a:ext cx="529346" cy="3726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1">
            <a:extLst>
              <a:ext uri="{FF2B5EF4-FFF2-40B4-BE49-F238E27FC236}">
                <a16:creationId xmlns:a16="http://schemas.microsoft.com/office/drawing/2014/main" id="{9F96536F-E78D-47B8-9778-6FAD33B93BBD}"/>
              </a:ext>
            </a:extLst>
          </p:cNvPr>
          <p:cNvCxnSpPr>
            <a:cxnSpLocks/>
            <a:stCxn id="38" idx="1"/>
            <a:endCxn id="4" idx="0"/>
          </p:cNvCxnSpPr>
          <p:nvPr/>
        </p:nvCxnSpPr>
        <p:spPr>
          <a:xfrm flipH="1">
            <a:off x="3903919" y="3225953"/>
            <a:ext cx="2753642" cy="4163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ワイド画面</PresentationFormat>
  <Paragraphs>63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137</cp:revision>
  <dcterms:created xsi:type="dcterms:W3CDTF">2019-03-30T07:08:00Z</dcterms:created>
  <dcterms:modified xsi:type="dcterms:W3CDTF">2020-02-16T06:09:41Z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