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30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B1FAB78-2427-4921-A13B-09A83000E741}"/>
              </a:ext>
            </a:extLst>
          </p:cNvPr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E7C062C-71B7-4D2C-B8E1-AAE97512ACB9}"/>
                </a:ext>
              </a:extLst>
            </p:cNvPr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0483B74-6D69-4976-B3B4-CB3EA0D40C04}"/>
                  </a:ext>
                </a:extLst>
              </p:cNvPr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91D70F05-75DA-4A7F-8743-D26EA0955873}"/>
                    </a:ext>
                  </a:extLst>
                </p:cNvPr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0E7D9E02-77D0-45C3-9AE0-76EBC9C08466}"/>
                      </a:ext>
                    </a:extLst>
                  </p:cNvPr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>
                      <a:extLst>
                        <a:ext uri="{FF2B5EF4-FFF2-40B4-BE49-F238E27FC236}">
                          <a16:creationId xmlns:a16="http://schemas.microsoft.com/office/drawing/2014/main" id="{B2B982A8-7593-4445-8CB2-7612BF6F6C13}"/>
                        </a:ext>
                      </a:extLst>
                    </p:cNvPr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5" name="Can 15">
                      <a:extLst>
                        <a:ext uri="{FF2B5EF4-FFF2-40B4-BE49-F238E27FC236}">
                          <a16:creationId xmlns:a16="http://schemas.microsoft.com/office/drawing/2014/main" id="{C675549A-16E2-4BB2-BAC1-3C901F09F59C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6" name="Rectangle 3">
                      <a:extLst>
                        <a:ext uri="{FF2B5EF4-FFF2-40B4-BE49-F238E27FC236}">
                          <a16:creationId xmlns:a16="http://schemas.microsoft.com/office/drawing/2014/main" id="{91806679-729F-4286-82B6-97C5FCDC9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7" name="Rectangle 3">
                      <a:extLst>
                        <a:ext uri="{FF2B5EF4-FFF2-40B4-BE49-F238E27FC236}">
                          <a16:creationId xmlns:a16="http://schemas.microsoft.com/office/drawing/2014/main" id="{D371B091-D2E0-4C34-9D97-E0CC51CA0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8" name="フリーフォーム: 図形 27">
                      <a:extLst>
                        <a:ext uri="{FF2B5EF4-FFF2-40B4-BE49-F238E27FC236}">
                          <a16:creationId xmlns:a16="http://schemas.microsoft.com/office/drawing/2014/main" id="{63E876A1-C6BB-472E-8AE1-E50E6FBB1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" fmla="*/ 146100 w 7595089"/>
                        <a:gd name="connsiteY0" fmla="*/ 3512843 h 3518225"/>
                        <a:gd name="connsiteX1" fmla="*/ 69900 w 7595089"/>
                        <a:gd name="connsiteY1" fmla="*/ 3390923 h 3518225"/>
                        <a:gd name="connsiteX2" fmla="*/ 275640 w 7595089"/>
                        <a:gd name="connsiteY2" fmla="*/ 3086123 h 3518225"/>
                        <a:gd name="connsiteX3" fmla="*/ 580440 w 7595089"/>
                        <a:gd name="connsiteY3" fmla="*/ 2827043 h 3518225"/>
                        <a:gd name="connsiteX4" fmla="*/ 679500 w 7595089"/>
                        <a:gd name="connsiteY4" fmla="*/ 2727983 h 3518225"/>
                        <a:gd name="connsiteX5" fmla="*/ 717600 w 7595089"/>
                        <a:gd name="connsiteY5" fmla="*/ 2476523 h 3518225"/>
                        <a:gd name="connsiteX6" fmla="*/ 824280 w 7595089"/>
                        <a:gd name="connsiteY6" fmla="*/ 2346983 h 3518225"/>
                        <a:gd name="connsiteX7" fmla="*/ 1113840 w 7595089"/>
                        <a:gd name="connsiteY7" fmla="*/ 2179343 h 3518225"/>
                        <a:gd name="connsiteX8" fmla="*/ 1677720 w 7595089"/>
                        <a:gd name="connsiteY8" fmla="*/ 1927883 h 3518225"/>
                        <a:gd name="connsiteX9" fmla="*/ 2508300 w 7595089"/>
                        <a:gd name="connsiteY9" fmla="*/ 1645943 h 3518225"/>
                        <a:gd name="connsiteX10" fmla="*/ 3209340 w 7595089"/>
                        <a:gd name="connsiteY10" fmla="*/ 1447823 h 3518225"/>
                        <a:gd name="connsiteX11" fmla="*/ 4085640 w 7595089"/>
                        <a:gd name="connsiteY11" fmla="*/ 1150643 h 3518225"/>
                        <a:gd name="connsiteX12" fmla="*/ 5342940 w 7595089"/>
                        <a:gd name="connsiteY12" fmla="*/ 647723 h 3518225"/>
                        <a:gd name="connsiteX13" fmla="*/ 6036360 w 7595089"/>
                        <a:gd name="connsiteY13" fmla="*/ 403883 h 3518225"/>
                        <a:gd name="connsiteX14" fmla="*/ 6981240 w 7595089"/>
                        <a:gd name="connsiteY14" fmla="*/ 91463 h 3518225"/>
                        <a:gd name="connsiteX15" fmla="*/ 7423200 w 7595089"/>
                        <a:gd name="connsiteY15" fmla="*/ 23 h 3518225"/>
                        <a:gd name="connsiteX16" fmla="*/ 7590840 w 7595089"/>
                        <a:gd name="connsiteY16" fmla="*/ 83843 h 3518225"/>
                        <a:gd name="connsiteX17" fmla="*/ 7461300 w 7595089"/>
                        <a:gd name="connsiteY17" fmla="*/ 205763 h 3518225"/>
                        <a:gd name="connsiteX18" fmla="*/ 6661200 w 7595089"/>
                        <a:gd name="connsiteY18" fmla="*/ 777263 h 3518225"/>
                        <a:gd name="connsiteX19" fmla="*/ 4961940 w 7595089"/>
                        <a:gd name="connsiteY19" fmla="*/ 1752623 h 3518225"/>
                        <a:gd name="connsiteX20" fmla="*/ 1632000 w 7595089"/>
                        <a:gd name="connsiteY20" fmla="*/ 3230903 h 3518225"/>
                        <a:gd name="connsiteX21" fmla="*/ 146100 w 7595089"/>
                        <a:gd name="connsiteY21" fmla="*/ 3512843 h 3518225"/>
                        <a:gd name="connsiteX0" fmla="*/ 202602 w 7651591"/>
                        <a:gd name="connsiteY0" fmla="*/ 3512843 h 3538431"/>
                        <a:gd name="connsiteX1" fmla="*/ 126402 w 7651591"/>
                        <a:gd name="connsiteY1" fmla="*/ 3390923 h 3538431"/>
                        <a:gd name="connsiteX2" fmla="*/ 332142 w 7651591"/>
                        <a:gd name="connsiteY2" fmla="*/ 3086123 h 3538431"/>
                        <a:gd name="connsiteX3" fmla="*/ 636942 w 7651591"/>
                        <a:gd name="connsiteY3" fmla="*/ 2827043 h 3538431"/>
                        <a:gd name="connsiteX4" fmla="*/ 736002 w 7651591"/>
                        <a:gd name="connsiteY4" fmla="*/ 2727983 h 3538431"/>
                        <a:gd name="connsiteX5" fmla="*/ 774102 w 7651591"/>
                        <a:gd name="connsiteY5" fmla="*/ 2476523 h 3538431"/>
                        <a:gd name="connsiteX6" fmla="*/ 880782 w 7651591"/>
                        <a:gd name="connsiteY6" fmla="*/ 2346983 h 3538431"/>
                        <a:gd name="connsiteX7" fmla="*/ 1170342 w 7651591"/>
                        <a:gd name="connsiteY7" fmla="*/ 2179343 h 3538431"/>
                        <a:gd name="connsiteX8" fmla="*/ 1734222 w 7651591"/>
                        <a:gd name="connsiteY8" fmla="*/ 1927883 h 3538431"/>
                        <a:gd name="connsiteX9" fmla="*/ 2564802 w 7651591"/>
                        <a:gd name="connsiteY9" fmla="*/ 1645943 h 3538431"/>
                        <a:gd name="connsiteX10" fmla="*/ 3265842 w 7651591"/>
                        <a:gd name="connsiteY10" fmla="*/ 1447823 h 3538431"/>
                        <a:gd name="connsiteX11" fmla="*/ 4142142 w 7651591"/>
                        <a:gd name="connsiteY11" fmla="*/ 1150643 h 3538431"/>
                        <a:gd name="connsiteX12" fmla="*/ 5399442 w 7651591"/>
                        <a:gd name="connsiteY12" fmla="*/ 647723 h 3538431"/>
                        <a:gd name="connsiteX13" fmla="*/ 6092862 w 7651591"/>
                        <a:gd name="connsiteY13" fmla="*/ 403883 h 3538431"/>
                        <a:gd name="connsiteX14" fmla="*/ 7037742 w 7651591"/>
                        <a:gd name="connsiteY14" fmla="*/ 91463 h 3538431"/>
                        <a:gd name="connsiteX15" fmla="*/ 7479702 w 7651591"/>
                        <a:gd name="connsiteY15" fmla="*/ 23 h 3538431"/>
                        <a:gd name="connsiteX16" fmla="*/ 7647342 w 7651591"/>
                        <a:gd name="connsiteY16" fmla="*/ 83843 h 3538431"/>
                        <a:gd name="connsiteX17" fmla="*/ 7517802 w 7651591"/>
                        <a:gd name="connsiteY17" fmla="*/ 205763 h 3538431"/>
                        <a:gd name="connsiteX18" fmla="*/ 6717702 w 7651591"/>
                        <a:gd name="connsiteY18" fmla="*/ 777263 h 3538431"/>
                        <a:gd name="connsiteX19" fmla="*/ 5018442 w 7651591"/>
                        <a:gd name="connsiteY19" fmla="*/ 1752623 h 3538431"/>
                        <a:gd name="connsiteX20" fmla="*/ 2480982 w 7651591"/>
                        <a:gd name="connsiteY20" fmla="*/ 2903243 h 3538431"/>
                        <a:gd name="connsiteX21" fmla="*/ 202602 w 7651591"/>
                        <a:gd name="connsiteY21" fmla="*/ 3512843 h 3538431"/>
                        <a:gd name="connsiteX0" fmla="*/ 213091 w 7662080"/>
                        <a:gd name="connsiteY0" fmla="*/ 3512843 h 3552563"/>
                        <a:gd name="connsiteX1" fmla="*/ 136891 w 7662080"/>
                        <a:gd name="connsiteY1" fmla="*/ 3390923 h 3552563"/>
                        <a:gd name="connsiteX2" fmla="*/ 342631 w 7662080"/>
                        <a:gd name="connsiteY2" fmla="*/ 3086123 h 3552563"/>
                        <a:gd name="connsiteX3" fmla="*/ 647431 w 7662080"/>
                        <a:gd name="connsiteY3" fmla="*/ 2827043 h 3552563"/>
                        <a:gd name="connsiteX4" fmla="*/ 746491 w 7662080"/>
                        <a:gd name="connsiteY4" fmla="*/ 2727983 h 3552563"/>
                        <a:gd name="connsiteX5" fmla="*/ 784591 w 7662080"/>
                        <a:gd name="connsiteY5" fmla="*/ 2476523 h 3552563"/>
                        <a:gd name="connsiteX6" fmla="*/ 891271 w 7662080"/>
                        <a:gd name="connsiteY6" fmla="*/ 2346983 h 3552563"/>
                        <a:gd name="connsiteX7" fmla="*/ 1180831 w 7662080"/>
                        <a:gd name="connsiteY7" fmla="*/ 2179343 h 3552563"/>
                        <a:gd name="connsiteX8" fmla="*/ 1744711 w 7662080"/>
                        <a:gd name="connsiteY8" fmla="*/ 1927883 h 3552563"/>
                        <a:gd name="connsiteX9" fmla="*/ 2575291 w 7662080"/>
                        <a:gd name="connsiteY9" fmla="*/ 1645943 h 3552563"/>
                        <a:gd name="connsiteX10" fmla="*/ 3276331 w 7662080"/>
                        <a:gd name="connsiteY10" fmla="*/ 1447823 h 3552563"/>
                        <a:gd name="connsiteX11" fmla="*/ 4152631 w 7662080"/>
                        <a:gd name="connsiteY11" fmla="*/ 1150643 h 3552563"/>
                        <a:gd name="connsiteX12" fmla="*/ 5409931 w 7662080"/>
                        <a:gd name="connsiteY12" fmla="*/ 647723 h 3552563"/>
                        <a:gd name="connsiteX13" fmla="*/ 6103351 w 7662080"/>
                        <a:gd name="connsiteY13" fmla="*/ 403883 h 3552563"/>
                        <a:gd name="connsiteX14" fmla="*/ 7048231 w 7662080"/>
                        <a:gd name="connsiteY14" fmla="*/ 91463 h 3552563"/>
                        <a:gd name="connsiteX15" fmla="*/ 7490191 w 7662080"/>
                        <a:gd name="connsiteY15" fmla="*/ 23 h 3552563"/>
                        <a:gd name="connsiteX16" fmla="*/ 7657831 w 7662080"/>
                        <a:gd name="connsiteY16" fmla="*/ 83843 h 3552563"/>
                        <a:gd name="connsiteX17" fmla="*/ 7528291 w 7662080"/>
                        <a:gd name="connsiteY17" fmla="*/ 205763 h 3552563"/>
                        <a:gd name="connsiteX18" fmla="*/ 6728191 w 7662080"/>
                        <a:gd name="connsiteY18" fmla="*/ 777263 h 3552563"/>
                        <a:gd name="connsiteX19" fmla="*/ 5028931 w 7662080"/>
                        <a:gd name="connsiteY19" fmla="*/ 1752623 h 3552563"/>
                        <a:gd name="connsiteX20" fmla="*/ 2636251 w 7662080"/>
                        <a:gd name="connsiteY20" fmla="*/ 2697503 h 3552563"/>
                        <a:gd name="connsiteX21" fmla="*/ 213091 w 7662080"/>
                        <a:gd name="connsiteY21" fmla="*/ 3512843 h 3552563"/>
                        <a:gd name="connsiteX0" fmla="*/ 217517 w 7666506"/>
                        <a:gd name="connsiteY0" fmla="*/ 3512843 h 3552563"/>
                        <a:gd name="connsiteX1" fmla="*/ 141317 w 7666506"/>
                        <a:gd name="connsiteY1" fmla="*/ 3390923 h 3552563"/>
                        <a:gd name="connsiteX2" fmla="*/ 347057 w 7666506"/>
                        <a:gd name="connsiteY2" fmla="*/ 3086123 h 3552563"/>
                        <a:gd name="connsiteX3" fmla="*/ 651857 w 7666506"/>
                        <a:gd name="connsiteY3" fmla="*/ 2827043 h 3552563"/>
                        <a:gd name="connsiteX4" fmla="*/ 750917 w 7666506"/>
                        <a:gd name="connsiteY4" fmla="*/ 2727983 h 3552563"/>
                        <a:gd name="connsiteX5" fmla="*/ 789017 w 7666506"/>
                        <a:gd name="connsiteY5" fmla="*/ 2476523 h 3552563"/>
                        <a:gd name="connsiteX6" fmla="*/ 895697 w 7666506"/>
                        <a:gd name="connsiteY6" fmla="*/ 2346983 h 3552563"/>
                        <a:gd name="connsiteX7" fmla="*/ 1185257 w 7666506"/>
                        <a:gd name="connsiteY7" fmla="*/ 2179343 h 3552563"/>
                        <a:gd name="connsiteX8" fmla="*/ 1749137 w 7666506"/>
                        <a:gd name="connsiteY8" fmla="*/ 1927883 h 3552563"/>
                        <a:gd name="connsiteX9" fmla="*/ 2579717 w 7666506"/>
                        <a:gd name="connsiteY9" fmla="*/ 1645943 h 3552563"/>
                        <a:gd name="connsiteX10" fmla="*/ 3280757 w 7666506"/>
                        <a:gd name="connsiteY10" fmla="*/ 1447823 h 3552563"/>
                        <a:gd name="connsiteX11" fmla="*/ 4157057 w 7666506"/>
                        <a:gd name="connsiteY11" fmla="*/ 1150643 h 3552563"/>
                        <a:gd name="connsiteX12" fmla="*/ 5414357 w 7666506"/>
                        <a:gd name="connsiteY12" fmla="*/ 647723 h 3552563"/>
                        <a:gd name="connsiteX13" fmla="*/ 6107777 w 7666506"/>
                        <a:gd name="connsiteY13" fmla="*/ 403883 h 3552563"/>
                        <a:gd name="connsiteX14" fmla="*/ 7052657 w 7666506"/>
                        <a:gd name="connsiteY14" fmla="*/ 91463 h 3552563"/>
                        <a:gd name="connsiteX15" fmla="*/ 7494617 w 7666506"/>
                        <a:gd name="connsiteY15" fmla="*/ 23 h 3552563"/>
                        <a:gd name="connsiteX16" fmla="*/ 7662257 w 7666506"/>
                        <a:gd name="connsiteY16" fmla="*/ 83843 h 3552563"/>
                        <a:gd name="connsiteX17" fmla="*/ 7532717 w 7666506"/>
                        <a:gd name="connsiteY17" fmla="*/ 205763 h 3552563"/>
                        <a:gd name="connsiteX18" fmla="*/ 6732617 w 7666506"/>
                        <a:gd name="connsiteY18" fmla="*/ 777263 h 3552563"/>
                        <a:gd name="connsiteX19" fmla="*/ 5033357 w 7666506"/>
                        <a:gd name="connsiteY19" fmla="*/ 1752623 h 3552563"/>
                        <a:gd name="connsiteX20" fmla="*/ 2701637 w 7666506"/>
                        <a:gd name="connsiteY20" fmla="*/ 2697503 h 3552563"/>
                        <a:gd name="connsiteX21" fmla="*/ 217517 w 7666506"/>
                        <a:gd name="connsiteY21" fmla="*/ 3512843 h 3552563"/>
                        <a:gd name="connsiteX0" fmla="*/ 881837 w 7553586"/>
                        <a:gd name="connsiteY0" fmla="*/ 3345203 h 3427812"/>
                        <a:gd name="connsiteX1" fmla="*/ 28397 w 7553586"/>
                        <a:gd name="connsiteY1" fmla="*/ 3390923 h 3427812"/>
                        <a:gd name="connsiteX2" fmla="*/ 234137 w 7553586"/>
                        <a:gd name="connsiteY2" fmla="*/ 3086123 h 3427812"/>
                        <a:gd name="connsiteX3" fmla="*/ 538937 w 7553586"/>
                        <a:gd name="connsiteY3" fmla="*/ 2827043 h 3427812"/>
                        <a:gd name="connsiteX4" fmla="*/ 637997 w 7553586"/>
                        <a:gd name="connsiteY4" fmla="*/ 2727983 h 3427812"/>
                        <a:gd name="connsiteX5" fmla="*/ 676097 w 7553586"/>
                        <a:gd name="connsiteY5" fmla="*/ 2476523 h 3427812"/>
                        <a:gd name="connsiteX6" fmla="*/ 782777 w 7553586"/>
                        <a:gd name="connsiteY6" fmla="*/ 2346983 h 3427812"/>
                        <a:gd name="connsiteX7" fmla="*/ 1072337 w 7553586"/>
                        <a:gd name="connsiteY7" fmla="*/ 2179343 h 3427812"/>
                        <a:gd name="connsiteX8" fmla="*/ 1636217 w 7553586"/>
                        <a:gd name="connsiteY8" fmla="*/ 1927883 h 3427812"/>
                        <a:gd name="connsiteX9" fmla="*/ 2466797 w 7553586"/>
                        <a:gd name="connsiteY9" fmla="*/ 1645943 h 3427812"/>
                        <a:gd name="connsiteX10" fmla="*/ 3167837 w 7553586"/>
                        <a:gd name="connsiteY10" fmla="*/ 1447823 h 3427812"/>
                        <a:gd name="connsiteX11" fmla="*/ 4044137 w 7553586"/>
                        <a:gd name="connsiteY11" fmla="*/ 1150643 h 3427812"/>
                        <a:gd name="connsiteX12" fmla="*/ 5301437 w 7553586"/>
                        <a:gd name="connsiteY12" fmla="*/ 647723 h 3427812"/>
                        <a:gd name="connsiteX13" fmla="*/ 5994857 w 7553586"/>
                        <a:gd name="connsiteY13" fmla="*/ 403883 h 3427812"/>
                        <a:gd name="connsiteX14" fmla="*/ 6939737 w 7553586"/>
                        <a:gd name="connsiteY14" fmla="*/ 91463 h 3427812"/>
                        <a:gd name="connsiteX15" fmla="*/ 7381697 w 7553586"/>
                        <a:gd name="connsiteY15" fmla="*/ 23 h 3427812"/>
                        <a:gd name="connsiteX16" fmla="*/ 7549337 w 7553586"/>
                        <a:gd name="connsiteY16" fmla="*/ 83843 h 3427812"/>
                        <a:gd name="connsiteX17" fmla="*/ 7419797 w 7553586"/>
                        <a:gd name="connsiteY17" fmla="*/ 205763 h 3427812"/>
                        <a:gd name="connsiteX18" fmla="*/ 6619697 w 7553586"/>
                        <a:gd name="connsiteY18" fmla="*/ 777263 h 3427812"/>
                        <a:gd name="connsiteX19" fmla="*/ 4920437 w 7553586"/>
                        <a:gd name="connsiteY19" fmla="*/ 1752623 h 3427812"/>
                        <a:gd name="connsiteX20" fmla="*/ 2588717 w 7553586"/>
                        <a:gd name="connsiteY20" fmla="*/ 2697503 h 3427812"/>
                        <a:gd name="connsiteX21" fmla="*/ 881837 w 7553586"/>
                        <a:gd name="connsiteY21" fmla="*/ 3345203 h 3427812"/>
                        <a:gd name="connsiteX0" fmla="*/ 855419 w 7527168"/>
                        <a:gd name="connsiteY0" fmla="*/ 3345203 h 3441182"/>
                        <a:gd name="connsiteX1" fmla="*/ 329639 w 7527168"/>
                        <a:gd name="connsiteY1" fmla="*/ 3436643 h 3441182"/>
                        <a:gd name="connsiteX2" fmla="*/ 1979 w 7527168"/>
                        <a:gd name="connsiteY2" fmla="*/ 3390923 h 3441182"/>
                        <a:gd name="connsiteX3" fmla="*/ 207719 w 7527168"/>
                        <a:gd name="connsiteY3" fmla="*/ 3086123 h 3441182"/>
                        <a:gd name="connsiteX4" fmla="*/ 512519 w 7527168"/>
                        <a:gd name="connsiteY4" fmla="*/ 2827043 h 3441182"/>
                        <a:gd name="connsiteX5" fmla="*/ 611579 w 7527168"/>
                        <a:gd name="connsiteY5" fmla="*/ 2727983 h 3441182"/>
                        <a:gd name="connsiteX6" fmla="*/ 649679 w 7527168"/>
                        <a:gd name="connsiteY6" fmla="*/ 2476523 h 3441182"/>
                        <a:gd name="connsiteX7" fmla="*/ 756359 w 7527168"/>
                        <a:gd name="connsiteY7" fmla="*/ 2346983 h 3441182"/>
                        <a:gd name="connsiteX8" fmla="*/ 1045919 w 7527168"/>
                        <a:gd name="connsiteY8" fmla="*/ 2179343 h 3441182"/>
                        <a:gd name="connsiteX9" fmla="*/ 1609799 w 7527168"/>
                        <a:gd name="connsiteY9" fmla="*/ 1927883 h 3441182"/>
                        <a:gd name="connsiteX10" fmla="*/ 2440379 w 7527168"/>
                        <a:gd name="connsiteY10" fmla="*/ 1645943 h 3441182"/>
                        <a:gd name="connsiteX11" fmla="*/ 3141419 w 7527168"/>
                        <a:gd name="connsiteY11" fmla="*/ 1447823 h 3441182"/>
                        <a:gd name="connsiteX12" fmla="*/ 4017719 w 7527168"/>
                        <a:gd name="connsiteY12" fmla="*/ 1150643 h 3441182"/>
                        <a:gd name="connsiteX13" fmla="*/ 5275019 w 7527168"/>
                        <a:gd name="connsiteY13" fmla="*/ 647723 h 3441182"/>
                        <a:gd name="connsiteX14" fmla="*/ 5968439 w 7527168"/>
                        <a:gd name="connsiteY14" fmla="*/ 403883 h 3441182"/>
                        <a:gd name="connsiteX15" fmla="*/ 6913319 w 7527168"/>
                        <a:gd name="connsiteY15" fmla="*/ 91463 h 3441182"/>
                        <a:gd name="connsiteX16" fmla="*/ 7355279 w 7527168"/>
                        <a:gd name="connsiteY16" fmla="*/ 23 h 3441182"/>
                        <a:gd name="connsiteX17" fmla="*/ 7522919 w 7527168"/>
                        <a:gd name="connsiteY17" fmla="*/ 83843 h 3441182"/>
                        <a:gd name="connsiteX18" fmla="*/ 7393379 w 7527168"/>
                        <a:gd name="connsiteY18" fmla="*/ 205763 h 3441182"/>
                        <a:gd name="connsiteX19" fmla="*/ 6593279 w 7527168"/>
                        <a:gd name="connsiteY19" fmla="*/ 777263 h 3441182"/>
                        <a:gd name="connsiteX20" fmla="*/ 4894019 w 7527168"/>
                        <a:gd name="connsiteY20" fmla="*/ 1752623 h 3441182"/>
                        <a:gd name="connsiteX21" fmla="*/ 2562299 w 7527168"/>
                        <a:gd name="connsiteY21" fmla="*/ 2697503 h 3441182"/>
                        <a:gd name="connsiteX22" fmla="*/ 855419 w 7527168"/>
                        <a:gd name="connsiteY22" fmla="*/ 3345203 h 3441182"/>
                        <a:gd name="connsiteX0" fmla="*/ 853461 w 7525210"/>
                        <a:gd name="connsiteY0" fmla="*/ 3345203 h 3483440"/>
                        <a:gd name="connsiteX1" fmla="*/ 198141 w 7525210"/>
                        <a:gd name="connsiteY1" fmla="*/ 3482363 h 3483440"/>
                        <a:gd name="connsiteX2" fmla="*/ 21 w 7525210"/>
                        <a:gd name="connsiteY2" fmla="*/ 3390923 h 3483440"/>
                        <a:gd name="connsiteX3" fmla="*/ 205761 w 7525210"/>
                        <a:gd name="connsiteY3" fmla="*/ 3086123 h 3483440"/>
                        <a:gd name="connsiteX4" fmla="*/ 510561 w 7525210"/>
                        <a:gd name="connsiteY4" fmla="*/ 2827043 h 3483440"/>
                        <a:gd name="connsiteX5" fmla="*/ 609621 w 7525210"/>
                        <a:gd name="connsiteY5" fmla="*/ 2727983 h 3483440"/>
                        <a:gd name="connsiteX6" fmla="*/ 647721 w 7525210"/>
                        <a:gd name="connsiteY6" fmla="*/ 2476523 h 3483440"/>
                        <a:gd name="connsiteX7" fmla="*/ 754401 w 7525210"/>
                        <a:gd name="connsiteY7" fmla="*/ 2346983 h 3483440"/>
                        <a:gd name="connsiteX8" fmla="*/ 1043961 w 7525210"/>
                        <a:gd name="connsiteY8" fmla="*/ 2179343 h 3483440"/>
                        <a:gd name="connsiteX9" fmla="*/ 1607841 w 7525210"/>
                        <a:gd name="connsiteY9" fmla="*/ 1927883 h 3483440"/>
                        <a:gd name="connsiteX10" fmla="*/ 2438421 w 7525210"/>
                        <a:gd name="connsiteY10" fmla="*/ 1645943 h 3483440"/>
                        <a:gd name="connsiteX11" fmla="*/ 3139461 w 7525210"/>
                        <a:gd name="connsiteY11" fmla="*/ 1447823 h 3483440"/>
                        <a:gd name="connsiteX12" fmla="*/ 4015761 w 7525210"/>
                        <a:gd name="connsiteY12" fmla="*/ 1150643 h 3483440"/>
                        <a:gd name="connsiteX13" fmla="*/ 5273061 w 7525210"/>
                        <a:gd name="connsiteY13" fmla="*/ 647723 h 3483440"/>
                        <a:gd name="connsiteX14" fmla="*/ 5966481 w 7525210"/>
                        <a:gd name="connsiteY14" fmla="*/ 403883 h 3483440"/>
                        <a:gd name="connsiteX15" fmla="*/ 6911361 w 7525210"/>
                        <a:gd name="connsiteY15" fmla="*/ 91463 h 3483440"/>
                        <a:gd name="connsiteX16" fmla="*/ 7353321 w 7525210"/>
                        <a:gd name="connsiteY16" fmla="*/ 23 h 3483440"/>
                        <a:gd name="connsiteX17" fmla="*/ 7520961 w 7525210"/>
                        <a:gd name="connsiteY17" fmla="*/ 83843 h 3483440"/>
                        <a:gd name="connsiteX18" fmla="*/ 7391421 w 7525210"/>
                        <a:gd name="connsiteY18" fmla="*/ 205763 h 3483440"/>
                        <a:gd name="connsiteX19" fmla="*/ 6591321 w 7525210"/>
                        <a:gd name="connsiteY19" fmla="*/ 777263 h 3483440"/>
                        <a:gd name="connsiteX20" fmla="*/ 4892061 w 7525210"/>
                        <a:gd name="connsiteY20" fmla="*/ 1752623 h 3483440"/>
                        <a:gd name="connsiteX21" fmla="*/ 2560341 w 7525210"/>
                        <a:gd name="connsiteY21" fmla="*/ 2697503 h 3483440"/>
                        <a:gd name="connsiteX22" fmla="*/ 853461 w 7525210"/>
                        <a:gd name="connsiteY22" fmla="*/ 3345203 h 3483440"/>
                        <a:gd name="connsiteX0" fmla="*/ 845844 w 7517593"/>
                        <a:gd name="connsiteY0" fmla="*/ 3345203 h 3482718"/>
                        <a:gd name="connsiteX1" fmla="*/ 190524 w 7517593"/>
                        <a:gd name="connsiteY1" fmla="*/ 3482363 h 3482718"/>
                        <a:gd name="connsiteX2" fmla="*/ 24 w 7517593"/>
                        <a:gd name="connsiteY2" fmla="*/ 3307103 h 3482718"/>
                        <a:gd name="connsiteX3" fmla="*/ 198144 w 7517593"/>
                        <a:gd name="connsiteY3" fmla="*/ 3086123 h 3482718"/>
                        <a:gd name="connsiteX4" fmla="*/ 502944 w 7517593"/>
                        <a:gd name="connsiteY4" fmla="*/ 2827043 h 3482718"/>
                        <a:gd name="connsiteX5" fmla="*/ 602004 w 7517593"/>
                        <a:gd name="connsiteY5" fmla="*/ 2727983 h 3482718"/>
                        <a:gd name="connsiteX6" fmla="*/ 640104 w 7517593"/>
                        <a:gd name="connsiteY6" fmla="*/ 2476523 h 3482718"/>
                        <a:gd name="connsiteX7" fmla="*/ 746784 w 7517593"/>
                        <a:gd name="connsiteY7" fmla="*/ 2346983 h 3482718"/>
                        <a:gd name="connsiteX8" fmla="*/ 1036344 w 7517593"/>
                        <a:gd name="connsiteY8" fmla="*/ 2179343 h 3482718"/>
                        <a:gd name="connsiteX9" fmla="*/ 1600224 w 7517593"/>
                        <a:gd name="connsiteY9" fmla="*/ 1927883 h 3482718"/>
                        <a:gd name="connsiteX10" fmla="*/ 2430804 w 7517593"/>
                        <a:gd name="connsiteY10" fmla="*/ 1645943 h 3482718"/>
                        <a:gd name="connsiteX11" fmla="*/ 3131844 w 7517593"/>
                        <a:gd name="connsiteY11" fmla="*/ 1447823 h 3482718"/>
                        <a:gd name="connsiteX12" fmla="*/ 4008144 w 7517593"/>
                        <a:gd name="connsiteY12" fmla="*/ 1150643 h 3482718"/>
                        <a:gd name="connsiteX13" fmla="*/ 5265444 w 7517593"/>
                        <a:gd name="connsiteY13" fmla="*/ 647723 h 3482718"/>
                        <a:gd name="connsiteX14" fmla="*/ 5958864 w 7517593"/>
                        <a:gd name="connsiteY14" fmla="*/ 403883 h 3482718"/>
                        <a:gd name="connsiteX15" fmla="*/ 6903744 w 7517593"/>
                        <a:gd name="connsiteY15" fmla="*/ 91463 h 3482718"/>
                        <a:gd name="connsiteX16" fmla="*/ 7345704 w 7517593"/>
                        <a:gd name="connsiteY16" fmla="*/ 23 h 3482718"/>
                        <a:gd name="connsiteX17" fmla="*/ 7513344 w 7517593"/>
                        <a:gd name="connsiteY17" fmla="*/ 83843 h 3482718"/>
                        <a:gd name="connsiteX18" fmla="*/ 7383804 w 7517593"/>
                        <a:gd name="connsiteY18" fmla="*/ 205763 h 3482718"/>
                        <a:gd name="connsiteX19" fmla="*/ 6583704 w 7517593"/>
                        <a:gd name="connsiteY19" fmla="*/ 777263 h 3482718"/>
                        <a:gd name="connsiteX20" fmla="*/ 4884444 w 7517593"/>
                        <a:gd name="connsiteY20" fmla="*/ 1752623 h 3482718"/>
                        <a:gd name="connsiteX21" fmla="*/ 2552724 w 7517593"/>
                        <a:gd name="connsiteY21" fmla="*/ 2697503 h 3482718"/>
                        <a:gd name="connsiteX22" fmla="*/ 845844 w 7517593"/>
                        <a:gd name="connsiteY22" fmla="*/ 3345203 h 3482718"/>
                        <a:gd name="connsiteX0" fmla="*/ 800247 w 7471996"/>
                        <a:gd name="connsiteY0" fmla="*/ 3345203 h 3482662"/>
                        <a:gd name="connsiteX1" fmla="*/ 144927 w 7471996"/>
                        <a:gd name="connsiteY1" fmla="*/ 3482363 h 3482662"/>
                        <a:gd name="connsiteX2" fmla="*/ 147 w 7471996"/>
                        <a:gd name="connsiteY2" fmla="*/ 3284243 h 3482662"/>
                        <a:gd name="connsiteX3" fmla="*/ 152547 w 7471996"/>
                        <a:gd name="connsiteY3" fmla="*/ 3086123 h 3482662"/>
                        <a:gd name="connsiteX4" fmla="*/ 457347 w 7471996"/>
                        <a:gd name="connsiteY4" fmla="*/ 2827043 h 3482662"/>
                        <a:gd name="connsiteX5" fmla="*/ 556407 w 7471996"/>
                        <a:gd name="connsiteY5" fmla="*/ 2727983 h 3482662"/>
                        <a:gd name="connsiteX6" fmla="*/ 594507 w 7471996"/>
                        <a:gd name="connsiteY6" fmla="*/ 2476523 h 3482662"/>
                        <a:gd name="connsiteX7" fmla="*/ 701187 w 7471996"/>
                        <a:gd name="connsiteY7" fmla="*/ 2346983 h 3482662"/>
                        <a:gd name="connsiteX8" fmla="*/ 990747 w 7471996"/>
                        <a:gd name="connsiteY8" fmla="*/ 2179343 h 3482662"/>
                        <a:gd name="connsiteX9" fmla="*/ 1554627 w 7471996"/>
                        <a:gd name="connsiteY9" fmla="*/ 1927883 h 3482662"/>
                        <a:gd name="connsiteX10" fmla="*/ 2385207 w 7471996"/>
                        <a:gd name="connsiteY10" fmla="*/ 1645943 h 3482662"/>
                        <a:gd name="connsiteX11" fmla="*/ 3086247 w 7471996"/>
                        <a:gd name="connsiteY11" fmla="*/ 1447823 h 3482662"/>
                        <a:gd name="connsiteX12" fmla="*/ 3962547 w 7471996"/>
                        <a:gd name="connsiteY12" fmla="*/ 1150643 h 3482662"/>
                        <a:gd name="connsiteX13" fmla="*/ 5219847 w 7471996"/>
                        <a:gd name="connsiteY13" fmla="*/ 647723 h 3482662"/>
                        <a:gd name="connsiteX14" fmla="*/ 5913267 w 7471996"/>
                        <a:gd name="connsiteY14" fmla="*/ 403883 h 3482662"/>
                        <a:gd name="connsiteX15" fmla="*/ 6858147 w 7471996"/>
                        <a:gd name="connsiteY15" fmla="*/ 91463 h 3482662"/>
                        <a:gd name="connsiteX16" fmla="*/ 7300107 w 7471996"/>
                        <a:gd name="connsiteY16" fmla="*/ 23 h 3482662"/>
                        <a:gd name="connsiteX17" fmla="*/ 7467747 w 7471996"/>
                        <a:gd name="connsiteY17" fmla="*/ 83843 h 3482662"/>
                        <a:gd name="connsiteX18" fmla="*/ 7338207 w 7471996"/>
                        <a:gd name="connsiteY18" fmla="*/ 205763 h 3482662"/>
                        <a:gd name="connsiteX19" fmla="*/ 6538107 w 7471996"/>
                        <a:gd name="connsiteY19" fmla="*/ 777263 h 3482662"/>
                        <a:gd name="connsiteX20" fmla="*/ 4838847 w 7471996"/>
                        <a:gd name="connsiteY20" fmla="*/ 1752623 h 3482662"/>
                        <a:gd name="connsiteX21" fmla="*/ 2507127 w 7471996"/>
                        <a:gd name="connsiteY21" fmla="*/ 2697503 h 3482662"/>
                        <a:gd name="connsiteX22" fmla="*/ 800247 w 7471996"/>
                        <a:gd name="connsiteY22" fmla="*/ 3345203 h 3482662"/>
                        <a:gd name="connsiteX0" fmla="*/ 805534 w 7477283"/>
                        <a:gd name="connsiteY0" fmla="*/ 3345203 h 3482670"/>
                        <a:gd name="connsiteX1" fmla="*/ 150214 w 7477283"/>
                        <a:gd name="connsiteY1" fmla="*/ 3482363 h 3482670"/>
                        <a:gd name="connsiteX2" fmla="*/ 5434 w 7477283"/>
                        <a:gd name="connsiteY2" fmla="*/ 3284243 h 3482670"/>
                        <a:gd name="connsiteX3" fmla="*/ 256894 w 7477283"/>
                        <a:gd name="connsiteY3" fmla="*/ 3063263 h 3482670"/>
                        <a:gd name="connsiteX4" fmla="*/ 462634 w 7477283"/>
                        <a:gd name="connsiteY4" fmla="*/ 2827043 h 3482670"/>
                        <a:gd name="connsiteX5" fmla="*/ 561694 w 7477283"/>
                        <a:gd name="connsiteY5" fmla="*/ 2727983 h 3482670"/>
                        <a:gd name="connsiteX6" fmla="*/ 599794 w 7477283"/>
                        <a:gd name="connsiteY6" fmla="*/ 2476523 h 3482670"/>
                        <a:gd name="connsiteX7" fmla="*/ 706474 w 7477283"/>
                        <a:gd name="connsiteY7" fmla="*/ 2346983 h 3482670"/>
                        <a:gd name="connsiteX8" fmla="*/ 996034 w 7477283"/>
                        <a:gd name="connsiteY8" fmla="*/ 2179343 h 3482670"/>
                        <a:gd name="connsiteX9" fmla="*/ 1559914 w 7477283"/>
                        <a:gd name="connsiteY9" fmla="*/ 1927883 h 3482670"/>
                        <a:gd name="connsiteX10" fmla="*/ 2390494 w 7477283"/>
                        <a:gd name="connsiteY10" fmla="*/ 1645943 h 3482670"/>
                        <a:gd name="connsiteX11" fmla="*/ 3091534 w 7477283"/>
                        <a:gd name="connsiteY11" fmla="*/ 1447823 h 3482670"/>
                        <a:gd name="connsiteX12" fmla="*/ 3967834 w 7477283"/>
                        <a:gd name="connsiteY12" fmla="*/ 1150643 h 3482670"/>
                        <a:gd name="connsiteX13" fmla="*/ 5225134 w 7477283"/>
                        <a:gd name="connsiteY13" fmla="*/ 647723 h 3482670"/>
                        <a:gd name="connsiteX14" fmla="*/ 5918554 w 7477283"/>
                        <a:gd name="connsiteY14" fmla="*/ 403883 h 3482670"/>
                        <a:gd name="connsiteX15" fmla="*/ 6863434 w 7477283"/>
                        <a:gd name="connsiteY15" fmla="*/ 91463 h 3482670"/>
                        <a:gd name="connsiteX16" fmla="*/ 7305394 w 7477283"/>
                        <a:gd name="connsiteY16" fmla="*/ 23 h 3482670"/>
                        <a:gd name="connsiteX17" fmla="*/ 7473034 w 7477283"/>
                        <a:gd name="connsiteY17" fmla="*/ 83843 h 3482670"/>
                        <a:gd name="connsiteX18" fmla="*/ 7343494 w 7477283"/>
                        <a:gd name="connsiteY18" fmla="*/ 205763 h 3482670"/>
                        <a:gd name="connsiteX19" fmla="*/ 6543394 w 7477283"/>
                        <a:gd name="connsiteY19" fmla="*/ 777263 h 3482670"/>
                        <a:gd name="connsiteX20" fmla="*/ 4844134 w 7477283"/>
                        <a:gd name="connsiteY20" fmla="*/ 1752623 h 3482670"/>
                        <a:gd name="connsiteX21" fmla="*/ 2512414 w 7477283"/>
                        <a:gd name="connsiteY21" fmla="*/ 2697503 h 3482670"/>
                        <a:gd name="connsiteX22" fmla="*/ 805534 w 7477283"/>
                        <a:gd name="connsiteY22" fmla="*/ 3345203 h 3482670"/>
                        <a:gd name="connsiteX0" fmla="*/ 819564 w 7491313"/>
                        <a:gd name="connsiteY0" fmla="*/ 3345203 h 3482899"/>
                        <a:gd name="connsiteX1" fmla="*/ 164244 w 7491313"/>
                        <a:gd name="connsiteY1" fmla="*/ 3482363 h 3482899"/>
                        <a:gd name="connsiteX2" fmla="*/ 4224 w 7491313"/>
                        <a:gd name="connsiteY2" fmla="*/ 3345203 h 3482899"/>
                        <a:gd name="connsiteX3" fmla="*/ 270924 w 7491313"/>
                        <a:gd name="connsiteY3" fmla="*/ 3063263 h 3482899"/>
                        <a:gd name="connsiteX4" fmla="*/ 476664 w 7491313"/>
                        <a:gd name="connsiteY4" fmla="*/ 2827043 h 3482899"/>
                        <a:gd name="connsiteX5" fmla="*/ 575724 w 7491313"/>
                        <a:gd name="connsiteY5" fmla="*/ 2727983 h 3482899"/>
                        <a:gd name="connsiteX6" fmla="*/ 613824 w 7491313"/>
                        <a:gd name="connsiteY6" fmla="*/ 2476523 h 3482899"/>
                        <a:gd name="connsiteX7" fmla="*/ 720504 w 7491313"/>
                        <a:gd name="connsiteY7" fmla="*/ 2346983 h 3482899"/>
                        <a:gd name="connsiteX8" fmla="*/ 1010064 w 7491313"/>
                        <a:gd name="connsiteY8" fmla="*/ 2179343 h 3482899"/>
                        <a:gd name="connsiteX9" fmla="*/ 1573944 w 7491313"/>
                        <a:gd name="connsiteY9" fmla="*/ 1927883 h 3482899"/>
                        <a:gd name="connsiteX10" fmla="*/ 2404524 w 7491313"/>
                        <a:gd name="connsiteY10" fmla="*/ 1645943 h 3482899"/>
                        <a:gd name="connsiteX11" fmla="*/ 3105564 w 7491313"/>
                        <a:gd name="connsiteY11" fmla="*/ 1447823 h 3482899"/>
                        <a:gd name="connsiteX12" fmla="*/ 3981864 w 7491313"/>
                        <a:gd name="connsiteY12" fmla="*/ 1150643 h 3482899"/>
                        <a:gd name="connsiteX13" fmla="*/ 5239164 w 7491313"/>
                        <a:gd name="connsiteY13" fmla="*/ 647723 h 3482899"/>
                        <a:gd name="connsiteX14" fmla="*/ 5932584 w 7491313"/>
                        <a:gd name="connsiteY14" fmla="*/ 403883 h 3482899"/>
                        <a:gd name="connsiteX15" fmla="*/ 6877464 w 7491313"/>
                        <a:gd name="connsiteY15" fmla="*/ 91463 h 3482899"/>
                        <a:gd name="connsiteX16" fmla="*/ 7319424 w 7491313"/>
                        <a:gd name="connsiteY16" fmla="*/ 23 h 3482899"/>
                        <a:gd name="connsiteX17" fmla="*/ 7487064 w 7491313"/>
                        <a:gd name="connsiteY17" fmla="*/ 83843 h 3482899"/>
                        <a:gd name="connsiteX18" fmla="*/ 7357524 w 7491313"/>
                        <a:gd name="connsiteY18" fmla="*/ 205763 h 3482899"/>
                        <a:gd name="connsiteX19" fmla="*/ 6557424 w 7491313"/>
                        <a:gd name="connsiteY19" fmla="*/ 777263 h 3482899"/>
                        <a:gd name="connsiteX20" fmla="*/ 4858164 w 7491313"/>
                        <a:gd name="connsiteY20" fmla="*/ 1752623 h 3482899"/>
                        <a:gd name="connsiteX21" fmla="*/ 2526444 w 7491313"/>
                        <a:gd name="connsiteY21" fmla="*/ 2697503 h 3482899"/>
                        <a:gd name="connsiteX22" fmla="*/ 819564 w 7491313"/>
                        <a:gd name="connsiteY22" fmla="*/ 3345203 h 3482899"/>
                        <a:gd name="connsiteX0" fmla="*/ 856054 w 7527803"/>
                        <a:gd name="connsiteY0" fmla="*/ 3345203 h 3483210"/>
                        <a:gd name="connsiteX1" fmla="*/ 200734 w 7527803"/>
                        <a:gd name="connsiteY1" fmla="*/ 3482363 h 3483210"/>
                        <a:gd name="connsiteX2" fmla="*/ 2614 w 7527803"/>
                        <a:gd name="connsiteY2" fmla="*/ 3375683 h 3483210"/>
                        <a:gd name="connsiteX3" fmla="*/ 307414 w 7527803"/>
                        <a:gd name="connsiteY3" fmla="*/ 3063263 h 3483210"/>
                        <a:gd name="connsiteX4" fmla="*/ 513154 w 7527803"/>
                        <a:gd name="connsiteY4" fmla="*/ 2827043 h 3483210"/>
                        <a:gd name="connsiteX5" fmla="*/ 612214 w 7527803"/>
                        <a:gd name="connsiteY5" fmla="*/ 2727983 h 3483210"/>
                        <a:gd name="connsiteX6" fmla="*/ 650314 w 7527803"/>
                        <a:gd name="connsiteY6" fmla="*/ 2476523 h 3483210"/>
                        <a:gd name="connsiteX7" fmla="*/ 756994 w 7527803"/>
                        <a:gd name="connsiteY7" fmla="*/ 2346983 h 3483210"/>
                        <a:gd name="connsiteX8" fmla="*/ 1046554 w 7527803"/>
                        <a:gd name="connsiteY8" fmla="*/ 2179343 h 3483210"/>
                        <a:gd name="connsiteX9" fmla="*/ 1610434 w 7527803"/>
                        <a:gd name="connsiteY9" fmla="*/ 1927883 h 3483210"/>
                        <a:gd name="connsiteX10" fmla="*/ 2441014 w 7527803"/>
                        <a:gd name="connsiteY10" fmla="*/ 1645943 h 3483210"/>
                        <a:gd name="connsiteX11" fmla="*/ 3142054 w 7527803"/>
                        <a:gd name="connsiteY11" fmla="*/ 1447823 h 3483210"/>
                        <a:gd name="connsiteX12" fmla="*/ 4018354 w 7527803"/>
                        <a:gd name="connsiteY12" fmla="*/ 1150643 h 3483210"/>
                        <a:gd name="connsiteX13" fmla="*/ 5275654 w 7527803"/>
                        <a:gd name="connsiteY13" fmla="*/ 647723 h 3483210"/>
                        <a:gd name="connsiteX14" fmla="*/ 5969074 w 7527803"/>
                        <a:gd name="connsiteY14" fmla="*/ 403883 h 3483210"/>
                        <a:gd name="connsiteX15" fmla="*/ 6913954 w 7527803"/>
                        <a:gd name="connsiteY15" fmla="*/ 91463 h 3483210"/>
                        <a:gd name="connsiteX16" fmla="*/ 7355914 w 7527803"/>
                        <a:gd name="connsiteY16" fmla="*/ 23 h 3483210"/>
                        <a:gd name="connsiteX17" fmla="*/ 7523554 w 7527803"/>
                        <a:gd name="connsiteY17" fmla="*/ 83843 h 3483210"/>
                        <a:gd name="connsiteX18" fmla="*/ 7394014 w 7527803"/>
                        <a:gd name="connsiteY18" fmla="*/ 205763 h 3483210"/>
                        <a:gd name="connsiteX19" fmla="*/ 6593914 w 7527803"/>
                        <a:gd name="connsiteY19" fmla="*/ 777263 h 3483210"/>
                        <a:gd name="connsiteX20" fmla="*/ 4894654 w 7527803"/>
                        <a:gd name="connsiteY20" fmla="*/ 1752623 h 3483210"/>
                        <a:gd name="connsiteX21" fmla="*/ 2562934 w 7527803"/>
                        <a:gd name="connsiteY21" fmla="*/ 2697503 h 3483210"/>
                        <a:gd name="connsiteX22" fmla="*/ 856054 w 7527803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41632 w 7525801"/>
                        <a:gd name="connsiteY4" fmla="*/ 285752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41632 w 7525801"/>
                        <a:gd name="connsiteY4" fmla="*/ 285752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72112 w 7525801"/>
                        <a:gd name="connsiteY4" fmla="*/ 291848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5162 w 7526911"/>
                        <a:gd name="connsiteY0" fmla="*/ 3345203 h 3483011"/>
                        <a:gd name="connsiteX1" fmla="*/ 199842 w 7526911"/>
                        <a:gd name="connsiteY1" fmla="*/ 3482363 h 3483011"/>
                        <a:gd name="connsiteX2" fmla="*/ 1722 w 7526911"/>
                        <a:gd name="connsiteY2" fmla="*/ 3375683 h 3483011"/>
                        <a:gd name="connsiteX3" fmla="*/ 131262 w 7526911"/>
                        <a:gd name="connsiteY3" fmla="*/ 3162323 h 3483011"/>
                        <a:gd name="connsiteX4" fmla="*/ 573222 w 7526911"/>
                        <a:gd name="connsiteY4" fmla="*/ 2918483 h 3483011"/>
                        <a:gd name="connsiteX5" fmla="*/ 611322 w 7526911"/>
                        <a:gd name="connsiteY5" fmla="*/ 2727983 h 3483011"/>
                        <a:gd name="connsiteX6" fmla="*/ 649422 w 7526911"/>
                        <a:gd name="connsiteY6" fmla="*/ 2476523 h 3483011"/>
                        <a:gd name="connsiteX7" fmla="*/ 756102 w 7526911"/>
                        <a:gd name="connsiteY7" fmla="*/ 2346983 h 3483011"/>
                        <a:gd name="connsiteX8" fmla="*/ 1045662 w 7526911"/>
                        <a:gd name="connsiteY8" fmla="*/ 2179343 h 3483011"/>
                        <a:gd name="connsiteX9" fmla="*/ 1609542 w 7526911"/>
                        <a:gd name="connsiteY9" fmla="*/ 1927883 h 3483011"/>
                        <a:gd name="connsiteX10" fmla="*/ 2440122 w 7526911"/>
                        <a:gd name="connsiteY10" fmla="*/ 1645943 h 3483011"/>
                        <a:gd name="connsiteX11" fmla="*/ 3141162 w 7526911"/>
                        <a:gd name="connsiteY11" fmla="*/ 1447823 h 3483011"/>
                        <a:gd name="connsiteX12" fmla="*/ 4017462 w 7526911"/>
                        <a:gd name="connsiteY12" fmla="*/ 1150643 h 3483011"/>
                        <a:gd name="connsiteX13" fmla="*/ 5274762 w 7526911"/>
                        <a:gd name="connsiteY13" fmla="*/ 647723 h 3483011"/>
                        <a:gd name="connsiteX14" fmla="*/ 5968182 w 7526911"/>
                        <a:gd name="connsiteY14" fmla="*/ 403883 h 3483011"/>
                        <a:gd name="connsiteX15" fmla="*/ 6913062 w 7526911"/>
                        <a:gd name="connsiteY15" fmla="*/ 91463 h 3483011"/>
                        <a:gd name="connsiteX16" fmla="*/ 7355022 w 7526911"/>
                        <a:gd name="connsiteY16" fmla="*/ 23 h 3483011"/>
                        <a:gd name="connsiteX17" fmla="*/ 7522662 w 7526911"/>
                        <a:gd name="connsiteY17" fmla="*/ 83843 h 3483011"/>
                        <a:gd name="connsiteX18" fmla="*/ 7393122 w 7526911"/>
                        <a:gd name="connsiteY18" fmla="*/ 205763 h 3483011"/>
                        <a:gd name="connsiteX19" fmla="*/ 6593022 w 7526911"/>
                        <a:gd name="connsiteY19" fmla="*/ 777263 h 3483011"/>
                        <a:gd name="connsiteX20" fmla="*/ 4893762 w 7526911"/>
                        <a:gd name="connsiteY20" fmla="*/ 1752623 h 3483011"/>
                        <a:gd name="connsiteX21" fmla="*/ 2562042 w 7526911"/>
                        <a:gd name="connsiteY21" fmla="*/ 2697503 h 3483011"/>
                        <a:gd name="connsiteX22" fmla="*/ 855162 w 7526911"/>
                        <a:gd name="connsiteY22" fmla="*/ 3345203 h 3483011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044020 w 7525269"/>
                        <a:gd name="connsiteY8" fmla="*/ 217934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044020 w 7525269"/>
                        <a:gd name="connsiteY7" fmla="*/ 232412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58498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45358"/>
                        <a:gd name="connsiteY0" fmla="*/ 3345203 h 3483062"/>
                        <a:gd name="connsiteX1" fmla="*/ 198200 w 7545358"/>
                        <a:gd name="connsiteY1" fmla="*/ 3482363 h 3483062"/>
                        <a:gd name="connsiteX2" fmla="*/ 80 w 7545358"/>
                        <a:gd name="connsiteY2" fmla="*/ 3375683 h 3483062"/>
                        <a:gd name="connsiteX3" fmla="*/ 213440 w 7545358"/>
                        <a:gd name="connsiteY3" fmla="*/ 3131843 h 3483062"/>
                        <a:gd name="connsiteX4" fmla="*/ 602060 w 7545358"/>
                        <a:gd name="connsiteY4" fmla="*/ 2849903 h 3483062"/>
                        <a:gd name="connsiteX5" fmla="*/ 739220 w 7545358"/>
                        <a:gd name="connsiteY5" fmla="*/ 2552723 h 3483062"/>
                        <a:gd name="connsiteX6" fmla="*/ 983060 w 7545358"/>
                        <a:gd name="connsiteY6" fmla="*/ 2385083 h 3483062"/>
                        <a:gd name="connsiteX7" fmla="*/ 1303100 w 7545358"/>
                        <a:gd name="connsiteY7" fmla="*/ 2126003 h 3483062"/>
                        <a:gd name="connsiteX8" fmla="*/ 1607900 w 7545358"/>
                        <a:gd name="connsiteY8" fmla="*/ 1927883 h 3483062"/>
                        <a:gd name="connsiteX9" fmla="*/ 2438480 w 7545358"/>
                        <a:gd name="connsiteY9" fmla="*/ 1645943 h 3483062"/>
                        <a:gd name="connsiteX10" fmla="*/ 3139520 w 7545358"/>
                        <a:gd name="connsiteY10" fmla="*/ 1447823 h 3483062"/>
                        <a:gd name="connsiteX11" fmla="*/ 4015820 w 7545358"/>
                        <a:gd name="connsiteY11" fmla="*/ 1150643 h 3483062"/>
                        <a:gd name="connsiteX12" fmla="*/ 5273120 w 7545358"/>
                        <a:gd name="connsiteY12" fmla="*/ 647723 h 3483062"/>
                        <a:gd name="connsiteX13" fmla="*/ 5966540 w 7545358"/>
                        <a:gd name="connsiteY13" fmla="*/ 403883 h 3483062"/>
                        <a:gd name="connsiteX14" fmla="*/ 6911420 w 7545358"/>
                        <a:gd name="connsiteY14" fmla="*/ 91463 h 3483062"/>
                        <a:gd name="connsiteX15" fmla="*/ 7353380 w 7545358"/>
                        <a:gd name="connsiteY15" fmla="*/ 23 h 3483062"/>
                        <a:gd name="connsiteX16" fmla="*/ 7521020 w 7545358"/>
                        <a:gd name="connsiteY16" fmla="*/ 83843 h 3483062"/>
                        <a:gd name="connsiteX17" fmla="*/ 7391480 w 7545358"/>
                        <a:gd name="connsiteY17" fmla="*/ 205763 h 3483062"/>
                        <a:gd name="connsiteX18" fmla="*/ 6141800 w 7545358"/>
                        <a:gd name="connsiteY18" fmla="*/ 952523 h 3483062"/>
                        <a:gd name="connsiteX19" fmla="*/ 4892120 w 7545358"/>
                        <a:gd name="connsiteY19" fmla="*/ 1584983 h 3483062"/>
                        <a:gd name="connsiteX20" fmla="*/ 2560400 w 7545358"/>
                        <a:gd name="connsiteY20" fmla="*/ 2697503 h 3483062"/>
                        <a:gd name="connsiteX21" fmla="*/ 853520 w 7545358"/>
                        <a:gd name="connsiteY21" fmla="*/ 3345203 h 3483062"/>
                        <a:gd name="connsiteX0" fmla="*/ 853520 w 7547113"/>
                        <a:gd name="connsiteY0" fmla="*/ 3345203 h 3483062"/>
                        <a:gd name="connsiteX1" fmla="*/ 198200 w 7547113"/>
                        <a:gd name="connsiteY1" fmla="*/ 3482363 h 3483062"/>
                        <a:gd name="connsiteX2" fmla="*/ 80 w 7547113"/>
                        <a:gd name="connsiteY2" fmla="*/ 3375683 h 3483062"/>
                        <a:gd name="connsiteX3" fmla="*/ 213440 w 7547113"/>
                        <a:gd name="connsiteY3" fmla="*/ 3131843 h 3483062"/>
                        <a:gd name="connsiteX4" fmla="*/ 602060 w 7547113"/>
                        <a:gd name="connsiteY4" fmla="*/ 2849903 h 3483062"/>
                        <a:gd name="connsiteX5" fmla="*/ 739220 w 7547113"/>
                        <a:gd name="connsiteY5" fmla="*/ 2552723 h 3483062"/>
                        <a:gd name="connsiteX6" fmla="*/ 983060 w 7547113"/>
                        <a:gd name="connsiteY6" fmla="*/ 2385083 h 3483062"/>
                        <a:gd name="connsiteX7" fmla="*/ 1303100 w 7547113"/>
                        <a:gd name="connsiteY7" fmla="*/ 2126003 h 3483062"/>
                        <a:gd name="connsiteX8" fmla="*/ 1607900 w 7547113"/>
                        <a:gd name="connsiteY8" fmla="*/ 1927883 h 3483062"/>
                        <a:gd name="connsiteX9" fmla="*/ 2438480 w 7547113"/>
                        <a:gd name="connsiteY9" fmla="*/ 1645943 h 3483062"/>
                        <a:gd name="connsiteX10" fmla="*/ 3139520 w 7547113"/>
                        <a:gd name="connsiteY10" fmla="*/ 1447823 h 3483062"/>
                        <a:gd name="connsiteX11" fmla="*/ 4015820 w 7547113"/>
                        <a:gd name="connsiteY11" fmla="*/ 1150643 h 3483062"/>
                        <a:gd name="connsiteX12" fmla="*/ 5273120 w 7547113"/>
                        <a:gd name="connsiteY12" fmla="*/ 647723 h 3483062"/>
                        <a:gd name="connsiteX13" fmla="*/ 5966540 w 7547113"/>
                        <a:gd name="connsiteY13" fmla="*/ 403883 h 3483062"/>
                        <a:gd name="connsiteX14" fmla="*/ 6911420 w 7547113"/>
                        <a:gd name="connsiteY14" fmla="*/ 91463 h 3483062"/>
                        <a:gd name="connsiteX15" fmla="*/ 7353380 w 7547113"/>
                        <a:gd name="connsiteY15" fmla="*/ 23 h 3483062"/>
                        <a:gd name="connsiteX16" fmla="*/ 7521020 w 7547113"/>
                        <a:gd name="connsiteY16" fmla="*/ 83843 h 3483062"/>
                        <a:gd name="connsiteX17" fmla="*/ 7391480 w 7547113"/>
                        <a:gd name="connsiteY17" fmla="*/ 205763 h 3483062"/>
                        <a:gd name="connsiteX18" fmla="*/ 6111320 w 7547113"/>
                        <a:gd name="connsiteY18" fmla="*/ 922043 h 3483062"/>
                        <a:gd name="connsiteX19" fmla="*/ 4892120 w 7547113"/>
                        <a:gd name="connsiteY19" fmla="*/ 1584983 h 3483062"/>
                        <a:gd name="connsiteX20" fmla="*/ 2560400 w 7547113"/>
                        <a:gd name="connsiteY20" fmla="*/ 2697503 h 3483062"/>
                        <a:gd name="connsiteX21" fmla="*/ 853520 w 7547113"/>
                        <a:gd name="connsiteY21" fmla="*/ 3345203 h 3483062"/>
                        <a:gd name="connsiteX0" fmla="*/ 853520 w 7525655"/>
                        <a:gd name="connsiteY0" fmla="*/ 3345207 h 3483066"/>
                        <a:gd name="connsiteX1" fmla="*/ 198200 w 7525655"/>
                        <a:gd name="connsiteY1" fmla="*/ 3482367 h 3483066"/>
                        <a:gd name="connsiteX2" fmla="*/ 80 w 7525655"/>
                        <a:gd name="connsiteY2" fmla="*/ 3375687 h 3483066"/>
                        <a:gd name="connsiteX3" fmla="*/ 213440 w 7525655"/>
                        <a:gd name="connsiteY3" fmla="*/ 3131847 h 3483066"/>
                        <a:gd name="connsiteX4" fmla="*/ 602060 w 7525655"/>
                        <a:gd name="connsiteY4" fmla="*/ 2849907 h 3483066"/>
                        <a:gd name="connsiteX5" fmla="*/ 739220 w 7525655"/>
                        <a:gd name="connsiteY5" fmla="*/ 2552727 h 3483066"/>
                        <a:gd name="connsiteX6" fmla="*/ 983060 w 7525655"/>
                        <a:gd name="connsiteY6" fmla="*/ 2385087 h 3483066"/>
                        <a:gd name="connsiteX7" fmla="*/ 1303100 w 7525655"/>
                        <a:gd name="connsiteY7" fmla="*/ 2126007 h 3483066"/>
                        <a:gd name="connsiteX8" fmla="*/ 1607900 w 7525655"/>
                        <a:gd name="connsiteY8" fmla="*/ 1927887 h 3483066"/>
                        <a:gd name="connsiteX9" fmla="*/ 2438480 w 7525655"/>
                        <a:gd name="connsiteY9" fmla="*/ 1645947 h 3483066"/>
                        <a:gd name="connsiteX10" fmla="*/ 3139520 w 7525655"/>
                        <a:gd name="connsiteY10" fmla="*/ 1447827 h 3483066"/>
                        <a:gd name="connsiteX11" fmla="*/ 4015820 w 7525655"/>
                        <a:gd name="connsiteY11" fmla="*/ 1150647 h 3483066"/>
                        <a:gd name="connsiteX12" fmla="*/ 5273120 w 7525655"/>
                        <a:gd name="connsiteY12" fmla="*/ 647727 h 3483066"/>
                        <a:gd name="connsiteX13" fmla="*/ 5966540 w 7525655"/>
                        <a:gd name="connsiteY13" fmla="*/ 403887 h 3483066"/>
                        <a:gd name="connsiteX14" fmla="*/ 6911420 w 7525655"/>
                        <a:gd name="connsiteY14" fmla="*/ 91467 h 3483066"/>
                        <a:gd name="connsiteX15" fmla="*/ 7353380 w 7525655"/>
                        <a:gd name="connsiteY15" fmla="*/ 27 h 3483066"/>
                        <a:gd name="connsiteX16" fmla="*/ 7521020 w 7525655"/>
                        <a:gd name="connsiteY16" fmla="*/ 83847 h 3483066"/>
                        <a:gd name="connsiteX17" fmla="*/ 7193360 w 7525655"/>
                        <a:gd name="connsiteY17" fmla="*/ 251487 h 3483066"/>
                        <a:gd name="connsiteX18" fmla="*/ 6111320 w 7525655"/>
                        <a:gd name="connsiteY18" fmla="*/ 922047 h 3483066"/>
                        <a:gd name="connsiteX19" fmla="*/ 4892120 w 7525655"/>
                        <a:gd name="connsiteY19" fmla="*/ 1584987 h 3483066"/>
                        <a:gd name="connsiteX20" fmla="*/ 2560400 w 7525655"/>
                        <a:gd name="connsiteY20" fmla="*/ 2697507 h 3483066"/>
                        <a:gd name="connsiteX21" fmla="*/ 853520 w 7525655"/>
                        <a:gd name="connsiteY21" fmla="*/ 3345207 h 3483066"/>
                        <a:gd name="connsiteX0" fmla="*/ 853520 w 7522326"/>
                        <a:gd name="connsiteY0" fmla="*/ 3497587 h 3635446"/>
                        <a:gd name="connsiteX1" fmla="*/ 198200 w 7522326"/>
                        <a:gd name="connsiteY1" fmla="*/ 3634747 h 3635446"/>
                        <a:gd name="connsiteX2" fmla="*/ 80 w 7522326"/>
                        <a:gd name="connsiteY2" fmla="*/ 3528067 h 3635446"/>
                        <a:gd name="connsiteX3" fmla="*/ 213440 w 7522326"/>
                        <a:gd name="connsiteY3" fmla="*/ 3284227 h 3635446"/>
                        <a:gd name="connsiteX4" fmla="*/ 602060 w 7522326"/>
                        <a:gd name="connsiteY4" fmla="*/ 3002287 h 3635446"/>
                        <a:gd name="connsiteX5" fmla="*/ 739220 w 7522326"/>
                        <a:gd name="connsiteY5" fmla="*/ 2705107 h 3635446"/>
                        <a:gd name="connsiteX6" fmla="*/ 983060 w 7522326"/>
                        <a:gd name="connsiteY6" fmla="*/ 2537467 h 3635446"/>
                        <a:gd name="connsiteX7" fmla="*/ 1303100 w 7522326"/>
                        <a:gd name="connsiteY7" fmla="*/ 2278387 h 3635446"/>
                        <a:gd name="connsiteX8" fmla="*/ 1607900 w 7522326"/>
                        <a:gd name="connsiteY8" fmla="*/ 2080267 h 3635446"/>
                        <a:gd name="connsiteX9" fmla="*/ 2438480 w 7522326"/>
                        <a:gd name="connsiteY9" fmla="*/ 1798327 h 3635446"/>
                        <a:gd name="connsiteX10" fmla="*/ 3139520 w 7522326"/>
                        <a:gd name="connsiteY10" fmla="*/ 1600207 h 3635446"/>
                        <a:gd name="connsiteX11" fmla="*/ 4015820 w 7522326"/>
                        <a:gd name="connsiteY11" fmla="*/ 1303027 h 3635446"/>
                        <a:gd name="connsiteX12" fmla="*/ 5273120 w 7522326"/>
                        <a:gd name="connsiteY12" fmla="*/ 800107 h 3635446"/>
                        <a:gd name="connsiteX13" fmla="*/ 5966540 w 7522326"/>
                        <a:gd name="connsiteY13" fmla="*/ 556267 h 3635446"/>
                        <a:gd name="connsiteX14" fmla="*/ 6911420 w 7522326"/>
                        <a:gd name="connsiteY14" fmla="*/ 243847 h 3635446"/>
                        <a:gd name="connsiteX15" fmla="*/ 7292420 w 7522326"/>
                        <a:gd name="connsiteY15" fmla="*/ 7 h 3635446"/>
                        <a:gd name="connsiteX16" fmla="*/ 7521020 w 7522326"/>
                        <a:gd name="connsiteY16" fmla="*/ 236227 h 3635446"/>
                        <a:gd name="connsiteX17" fmla="*/ 7193360 w 7522326"/>
                        <a:gd name="connsiteY17" fmla="*/ 403867 h 3635446"/>
                        <a:gd name="connsiteX18" fmla="*/ 6111320 w 7522326"/>
                        <a:gd name="connsiteY18" fmla="*/ 1074427 h 3635446"/>
                        <a:gd name="connsiteX19" fmla="*/ 4892120 w 7522326"/>
                        <a:gd name="connsiteY19" fmla="*/ 1737367 h 3635446"/>
                        <a:gd name="connsiteX20" fmla="*/ 2560400 w 7522326"/>
                        <a:gd name="connsiteY20" fmla="*/ 2849887 h 3635446"/>
                        <a:gd name="connsiteX21" fmla="*/ 853520 w 7522326"/>
                        <a:gd name="connsiteY21" fmla="*/ 3497587 h 3635446"/>
                        <a:gd name="connsiteX0" fmla="*/ 853520 w 7327857"/>
                        <a:gd name="connsiteY0" fmla="*/ 3497609 h 3635468"/>
                        <a:gd name="connsiteX1" fmla="*/ 198200 w 7327857"/>
                        <a:gd name="connsiteY1" fmla="*/ 3634769 h 3635468"/>
                        <a:gd name="connsiteX2" fmla="*/ 80 w 7327857"/>
                        <a:gd name="connsiteY2" fmla="*/ 3528089 h 3635468"/>
                        <a:gd name="connsiteX3" fmla="*/ 213440 w 7327857"/>
                        <a:gd name="connsiteY3" fmla="*/ 3284249 h 3635468"/>
                        <a:gd name="connsiteX4" fmla="*/ 602060 w 7327857"/>
                        <a:gd name="connsiteY4" fmla="*/ 3002309 h 3635468"/>
                        <a:gd name="connsiteX5" fmla="*/ 739220 w 7327857"/>
                        <a:gd name="connsiteY5" fmla="*/ 2705129 h 3635468"/>
                        <a:gd name="connsiteX6" fmla="*/ 983060 w 7327857"/>
                        <a:gd name="connsiteY6" fmla="*/ 2537489 h 3635468"/>
                        <a:gd name="connsiteX7" fmla="*/ 1303100 w 7327857"/>
                        <a:gd name="connsiteY7" fmla="*/ 2278409 h 3635468"/>
                        <a:gd name="connsiteX8" fmla="*/ 1607900 w 7327857"/>
                        <a:gd name="connsiteY8" fmla="*/ 2080289 h 3635468"/>
                        <a:gd name="connsiteX9" fmla="*/ 2438480 w 7327857"/>
                        <a:gd name="connsiteY9" fmla="*/ 1798349 h 3635468"/>
                        <a:gd name="connsiteX10" fmla="*/ 3139520 w 7327857"/>
                        <a:gd name="connsiteY10" fmla="*/ 1600229 h 3635468"/>
                        <a:gd name="connsiteX11" fmla="*/ 4015820 w 7327857"/>
                        <a:gd name="connsiteY11" fmla="*/ 1303049 h 3635468"/>
                        <a:gd name="connsiteX12" fmla="*/ 5273120 w 7327857"/>
                        <a:gd name="connsiteY12" fmla="*/ 800129 h 3635468"/>
                        <a:gd name="connsiteX13" fmla="*/ 5966540 w 7327857"/>
                        <a:gd name="connsiteY13" fmla="*/ 556289 h 3635468"/>
                        <a:gd name="connsiteX14" fmla="*/ 6911420 w 7327857"/>
                        <a:gd name="connsiteY14" fmla="*/ 243869 h 3635468"/>
                        <a:gd name="connsiteX15" fmla="*/ 7292420 w 7327857"/>
                        <a:gd name="connsiteY15" fmla="*/ 29 h 3635468"/>
                        <a:gd name="connsiteX16" fmla="*/ 7300040 w 7327857"/>
                        <a:gd name="connsiteY16" fmla="*/ 228629 h 3635468"/>
                        <a:gd name="connsiteX17" fmla="*/ 7193360 w 7327857"/>
                        <a:gd name="connsiteY17" fmla="*/ 403889 h 3635468"/>
                        <a:gd name="connsiteX18" fmla="*/ 6111320 w 7327857"/>
                        <a:gd name="connsiteY18" fmla="*/ 1074449 h 3635468"/>
                        <a:gd name="connsiteX19" fmla="*/ 4892120 w 7327857"/>
                        <a:gd name="connsiteY19" fmla="*/ 1737389 h 3635468"/>
                        <a:gd name="connsiteX20" fmla="*/ 2560400 w 7327857"/>
                        <a:gd name="connsiteY20" fmla="*/ 2849909 h 3635468"/>
                        <a:gd name="connsiteX21" fmla="*/ 853520 w 7327857"/>
                        <a:gd name="connsiteY21" fmla="*/ 3497609 h 3635468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966540 w 7372377"/>
                        <a:gd name="connsiteY13" fmla="*/ 55766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3589100 w 7372377"/>
                        <a:gd name="connsiteY11" fmla="*/ 14568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51438"/>
                        <a:gd name="connsiteY0" fmla="*/ 3320857 h 3458716"/>
                        <a:gd name="connsiteX1" fmla="*/ 198200 w 7351438"/>
                        <a:gd name="connsiteY1" fmla="*/ 3458017 h 3458716"/>
                        <a:gd name="connsiteX2" fmla="*/ 80 w 7351438"/>
                        <a:gd name="connsiteY2" fmla="*/ 3351337 h 3458716"/>
                        <a:gd name="connsiteX3" fmla="*/ 213440 w 7351438"/>
                        <a:gd name="connsiteY3" fmla="*/ 3107497 h 3458716"/>
                        <a:gd name="connsiteX4" fmla="*/ 602060 w 7351438"/>
                        <a:gd name="connsiteY4" fmla="*/ 2825557 h 3458716"/>
                        <a:gd name="connsiteX5" fmla="*/ 739220 w 7351438"/>
                        <a:gd name="connsiteY5" fmla="*/ 2528377 h 3458716"/>
                        <a:gd name="connsiteX6" fmla="*/ 983060 w 7351438"/>
                        <a:gd name="connsiteY6" fmla="*/ 2360737 h 3458716"/>
                        <a:gd name="connsiteX7" fmla="*/ 1303100 w 7351438"/>
                        <a:gd name="connsiteY7" fmla="*/ 2101657 h 3458716"/>
                        <a:gd name="connsiteX8" fmla="*/ 1607900 w 7351438"/>
                        <a:gd name="connsiteY8" fmla="*/ 1903537 h 3458716"/>
                        <a:gd name="connsiteX9" fmla="*/ 2438480 w 7351438"/>
                        <a:gd name="connsiteY9" fmla="*/ 1621597 h 3458716"/>
                        <a:gd name="connsiteX10" fmla="*/ 3139520 w 7351438"/>
                        <a:gd name="connsiteY10" fmla="*/ 1423477 h 3458716"/>
                        <a:gd name="connsiteX11" fmla="*/ 3589100 w 7351438"/>
                        <a:gd name="connsiteY11" fmla="*/ 1278697 h 3458716"/>
                        <a:gd name="connsiteX12" fmla="*/ 4754960 w 7351438"/>
                        <a:gd name="connsiteY12" fmla="*/ 730057 h 3458716"/>
                        <a:gd name="connsiteX13" fmla="*/ 5661740 w 7351438"/>
                        <a:gd name="connsiteY13" fmla="*/ 387157 h 3458716"/>
                        <a:gd name="connsiteX14" fmla="*/ 6301820 w 7351438"/>
                        <a:gd name="connsiteY14" fmla="*/ 166177 h 3458716"/>
                        <a:gd name="connsiteX15" fmla="*/ 6751400 w 7351438"/>
                        <a:gd name="connsiteY15" fmla="*/ 6157 h 3458716"/>
                        <a:gd name="connsiteX16" fmla="*/ 7300040 w 7351438"/>
                        <a:gd name="connsiteY16" fmla="*/ 51877 h 3458716"/>
                        <a:gd name="connsiteX17" fmla="*/ 7193360 w 7351438"/>
                        <a:gd name="connsiteY17" fmla="*/ 227137 h 3458716"/>
                        <a:gd name="connsiteX18" fmla="*/ 6111320 w 7351438"/>
                        <a:gd name="connsiteY18" fmla="*/ 897697 h 3458716"/>
                        <a:gd name="connsiteX19" fmla="*/ 4892120 w 7351438"/>
                        <a:gd name="connsiteY19" fmla="*/ 1560637 h 3458716"/>
                        <a:gd name="connsiteX20" fmla="*/ 2560400 w 7351438"/>
                        <a:gd name="connsiteY20" fmla="*/ 2673157 h 3458716"/>
                        <a:gd name="connsiteX21" fmla="*/ 853520 w 7351438"/>
                        <a:gd name="connsiteY21" fmla="*/ 3320857 h 3458716"/>
                        <a:gd name="connsiteX0" fmla="*/ 853520 w 7292498"/>
                        <a:gd name="connsiteY0" fmla="*/ 3360840 h 3498699"/>
                        <a:gd name="connsiteX1" fmla="*/ 198200 w 7292498"/>
                        <a:gd name="connsiteY1" fmla="*/ 3498000 h 3498699"/>
                        <a:gd name="connsiteX2" fmla="*/ 80 w 7292498"/>
                        <a:gd name="connsiteY2" fmla="*/ 3391320 h 3498699"/>
                        <a:gd name="connsiteX3" fmla="*/ 213440 w 7292498"/>
                        <a:gd name="connsiteY3" fmla="*/ 3147480 h 3498699"/>
                        <a:gd name="connsiteX4" fmla="*/ 602060 w 7292498"/>
                        <a:gd name="connsiteY4" fmla="*/ 2865540 h 3498699"/>
                        <a:gd name="connsiteX5" fmla="*/ 739220 w 7292498"/>
                        <a:gd name="connsiteY5" fmla="*/ 2568360 h 3498699"/>
                        <a:gd name="connsiteX6" fmla="*/ 983060 w 7292498"/>
                        <a:gd name="connsiteY6" fmla="*/ 2400720 h 3498699"/>
                        <a:gd name="connsiteX7" fmla="*/ 1303100 w 7292498"/>
                        <a:gd name="connsiteY7" fmla="*/ 2141640 h 3498699"/>
                        <a:gd name="connsiteX8" fmla="*/ 1607900 w 7292498"/>
                        <a:gd name="connsiteY8" fmla="*/ 1943520 h 3498699"/>
                        <a:gd name="connsiteX9" fmla="*/ 2438480 w 7292498"/>
                        <a:gd name="connsiteY9" fmla="*/ 1661580 h 3498699"/>
                        <a:gd name="connsiteX10" fmla="*/ 3139520 w 7292498"/>
                        <a:gd name="connsiteY10" fmla="*/ 1463460 h 3498699"/>
                        <a:gd name="connsiteX11" fmla="*/ 3589100 w 7292498"/>
                        <a:gd name="connsiteY11" fmla="*/ 1318680 h 3498699"/>
                        <a:gd name="connsiteX12" fmla="*/ 4754960 w 7292498"/>
                        <a:gd name="connsiteY12" fmla="*/ 770040 h 3498699"/>
                        <a:gd name="connsiteX13" fmla="*/ 5661740 w 7292498"/>
                        <a:gd name="connsiteY13" fmla="*/ 427140 h 3498699"/>
                        <a:gd name="connsiteX14" fmla="*/ 6301820 w 7292498"/>
                        <a:gd name="connsiteY14" fmla="*/ 206160 h 3498699"/>
                        <a:gd name="connsiteX15" fmla="*/ 6751400 w 7292498"/>
                        <a:gd name="connsiteY15" fmla="*/ 46140 h 3498699"/>
                        <a:gd name="connsiteX16" fmla="*/ 7193360 w 7292498"/>
                        <a:gd name="connsiteY16" fmla="*/ 15660 h 3498699"/>
                        <a:gd name="connsiteX17" fmla="*/ 7193360 w 7292498"/>
                        <a:gd name="connsiteY17" fmla="*/ 267120 h 3498699"/>
                        <a:gd name="connsiteX18" fmla="*/ 6111320 w 7292498"/>
                        <a:gd name="connsiteY18" fmla="*/ 937680 h 3498699"/>
                        <a:gd name="connsiteX19" fmla="*/ 4892120 w 7292498"/>
                        <a:gd name="connsiteY19" fmla="*/ 1600620 h 3498699"/>
                        <a:gd name="connsiteX20" fmla="*/ 2560400 w 7292498"/>
                        <a:gd name="connsiteY20" fmla="*/ 2713140 h 3498699"/>
                        <a:gd name="connsiteX21" fmla="*/ 853520 w 7292498"/>
                        <a:gd name="connsiteY21" fmla="*/ 3360840 h 3498699"/>
                        <a:gd name="connsiteX0" fmla="*/ 853520 w 7283126"/>
                        <a:gd name="connsiteY0" fmla="*/ 3360840 h 3498699"/>
                        <a:gd name="connsiteX1" fmla="*/ 198200 w 7283126"/>
                        <a:gd name="connsiteY1" fmla="*/ 3498000 h 3498699"/>
                        <a:gd name="connsiteX2" fmla="*/ 80 w 7283126"/>
                        <a:gd name="connsiteY2" fmla="*/ 3391320 h 3498699"/>
                        <a:gd name="connsiteX3" fmla="*/ 213440 w 7283126"/>
                        <a:gd name="connsiteY3" fmla="*/ 3147480 h 3498699"/>
                        <a:gd name="connsiteX4" fmla="*/ 602060 w 7283126"/>
                        <a:gd name="connsiteY4" fmla="*/ 2865540 h 3498699"/>
                        <a:gd name="connsiteX5" fmla="*/ 739220 w 7283126"/>
                        <a:gd name="connsiteY5" fmla="*/ 2568360 h 3498699"/>
                        <a:gd name="connsiteX6" fmla="*/ 983060 w 7283126"/>
                        <a:gd name="connsiteY6" fmla="*/ 2400720 h 3498699"/>
                        <a:gd name="connsiteX7" fmla="*/ 1303100 w 7283126"/>
                        <a:gd name="connsiteY7" fmla="*/ 2141640 h 3498699"/>
                        <a:gd name="connsiteX8" fmla="*/ 1607900 w 7283126"/>
                        <a:gd name="connsiteY8" fmla="*/ 1943520 h 3498699"/>
                        <a:gd name="connsiteX9" fmla="*/ 2438480 w 7283126"/>
                        <a:gd name="connsiteY9" fmla="*/ 1661580 h 3498699"/>
                        <a:gd name="connsiteX10" fmla="*/ 3139520 w 7283126"/>
                        <a:gd name="connsiteY10" fmla="*/ 1463460 h 3498699"/>
                        <a:gd name="connsiteX11" fmla="*/ 3589100 w 7283126"/>
                        <a:gd name="connsiteY11" fmla="*/ 1318680 h 3498699"/>
                        <a:gd name="connsiteX12" fmla="*/ 4754960 w 7283126"/>
                        <a:gd name="connsiteY12" fmla="*/ 770040 h 3498699"/>
                        <a:gd name="connsiteX13" fmla="*/ 5661740 w 7283126"/>
                        <a:gd name="connsiteY13" fmla="*/ 427140 h 3498699"/>
                        <a:gd name="connsiteX14" fmla="*/ 6301820 w 7283126"/>
                        <a:gd name="connsiteY14" fmla="*/ 206160 h 3498699"/>
                        <a:gd name="connsiteX15" fmla="*/ 6751400 w 7283126"/>
                        <a:gd name="connsiteY15" fmla="*/ 46140 h 3498699"/>
                        <a:gd name="connsiteX16" fmla="*/ 7170500 w 7283126"/>
                        <a:gd name="connsiteY16" fmla="*/ 15660 h 3498699"/>
                        <a:gd name="connsiteX17" fmla="*/ 7193360 w 7283126"/>
                        <a:gd name="connsiteY17" fmla="*/ 267120 h 3498699"/>
                        <a:gd name="connsiteX18" fmla="*/ 6111320 w 7283126"/>
                        <a:gd name="connsiteY18" fmla="*/ 937680 h 3498699"/>
                        <a:gd name="connsiteX19" fmla="*/ 4892120 w 7283126"/>
                        <a:gd name="connsiteY19" fmla="*/ 1600620 h 3498699"/>
                        <a:gd name="connsiteX20" fmla="*/ 2560400 w 7283126"/>
                        <a:gd name="connsiteY20" fmla="*/ 2713140 h 3498699"/>
                        <a:gd name="connsiteX21" fmla="*/ 853520 w 7283126"/>
                        <a:gd name="connsiteY21" fmla="*/ 3360840 h 3498699"/>
                        <a:gd name="connsiteX0" fmla="*/ 853520 w 7300159"/>
                        <a:gd name="connsiteY0" fmla="*/ 3355805 h 3493664"/>
                        <a:gd name="connsiteX1" fmla="*/ 198200 w 7300159"/>
                        <a:gd name="connsiteY1" fmla="*/ 3492965 h 3493664"/>
                        <a:gd name="connsiteX2" fmla="*/ 80 w 7300159"/>
                        <a:gd name="connsiteY2" fmla="*/ 3386285 h 3493664"/>
                        <a:gd name="connsiteX3" fmla="*/ 213440 w 7300159"/>
                        <a:gd name="connsiteY3" fmla="*/ 3142445 h 3493664"/>
                        <a:gd name="connsiteX4" fmla="*/ 602060 w 7300159"/>
                        <a:gd name="connsiteY4" fmla="*/ 2860505 h 3493664"/>
                        <a:gd name="connsiteX5" fmla="*/ 739220 w 7300159"/>
                        <a:gd name="connsiteY5" fmla="*/ 2563325 h 3493664"/>
                        <a:gd name="connsiteX6" fmla="*/ 983060 w 7300159"/>
                        <a:gd name="connsiteY6" fmla="*/ 2395685 h 3493664"/>
                        <a:gd name="connsiteX7" fmla="*/ 1303100 w 7300159"/>
                        <a:gd name="connsiteY7" fmla="*/ 2136605 h 3493664"/>
                        <a:gd name="connsiteX8" fmla="*/ 1607900 w 7300159"/>
                        <a:gd name="connsiteY8" fmla="*/ 1938485 h 3493664"/>
                        <a:gd name="connsiteX9" fmla="*/ 2438480 w 7300159"/>
                        <a:gd name="connsiteY9" fmla="*/ 1656545 h 3493664"/>
                        <a:gd name="connsiteX10" fmla="*/ 3139520 w 7300159"/>
                        <a:gd name="connsiteY10" fmla="*/ 1458425 h 3493664"/>
                        <a:gd name="connsiteX11" fmla="*/ 3589100 w 7300159"/>
                        <a:gd name="connsiteY11" fmla="*/ 1313645 h 3493664"/>
                        <a:gd name="connsiteX12" fmla="*/ 4754960 w 7300159"/>
                        <a:gd name="connsiteY12" fmla="*/ 765005 h 3493664"/>
                        <a:gd name="connsiteX13" fmla="*/ 5661740 w 7300159"/>
                        <a:gd name="connsiteY13" fmla="*/ 422105 h 3493664"/>
                        <a:gd name="connsiteX14" fmla="*/ 6301820 w 7300159"/>
                        <a:gd name="connsiteY14" fmla="*/ 201125 h 3493664"/>
                        <a:gd name="connsiteX15" fmla="*/ 6751400 w 7300159"/>
                        <a:gd name="connsiteY15" fmla="*/ 41105 h 3493664"/>
                        <a:gd name="connsiteX16" fmla="*/ 7170500 w 7300159"/>
                        <a:gd name="connsiteY16" fmla="*/ 10625 h 3493664"/>
                        <a:gd name="connsiteX17" fmla="*/ 7216220 w 7300159"/>
                        <a:gd name="connsiteY17" fmla="*/ 193505 h 3493664"/>
                        <a:gd name="connsiteX18" fmla="*/ 6111320 w 7300159"/>
                        <a:gd name="connsiteY18" fmla="*/ 932645 h 3493664"/>
                        <a:gd name="connsiteX19" fmla="*/ 4892120 w 7300159"/>
                        <a:gd name="connsiteY19" fmla="*/ 1595585 h 3493664"/>
                        <a:gd name="connsiteX20" fmla="*/ 2560400 w 7300159"/>
                        <a:gd name="connsiteY20" fmla="*/ 2708105 h 3493664"/>
                        <a:gd name="connsiteX21" fmla="*/ 853520 w 7300159"/>
                        <a:gd name="connsiteY21" fmla="*/ 3355805 h 3493664"/>
                        <a:gd name="connsiteX0" fmla="*/ 853520 w 7279877"/>
                        <a:gd name="connsiteY0" fmla="*/ 3355805 h 3493664"/>
                        <a:gd name="connsiteX1" fmla="*/ 198200 w 7279877"/>
                        <a:gd name="connsiteY1" fmla="*/ 3492965 h 3493664"/>
                        <a:gd name="connsiteX2" fmla="*/ 80 w 7279877"/>
                        <a:gd name="connsiteY2" fmla="*/ 3386285 h 3493664"/>
                        <a:gd name="connsiteX3" fmla="*/ 213440 w 7279877"/>
                        <a:gd name="connsiteY3" fmla="*/ 3142445 h 3493664"/>
                        <a:gd name="connsiteX4" fmla="*/ 602060 w 7279877"/>
                        <a:gd name="connsiteY4" fmla="*/ 2860505 h 3493664"/>
                        <a:gd name="connsiteX5" fmla="*/ 739220 w 7279877"/>
                        <a:gd name="connsiteY5" fmla="*/ 2563325 h 3493664"/>
                        <a:gd name="connsiteX6" fmla="*/ 983060 w 7279877"/>
                        <a:gd name="connsiteY6" fmla="*/ 2395685 h 3493664"/>
                        <a:gd name="connsiteX7" fmla="*/ 1303100 w 7279877"/>
                        <a:gd name="connsiteY7" fmla="*/ 2136605 h 3493664"/>
                        <a:gd name="connsiteX8" fmla="*/ 1607900 w 7279877"/>
                        <a:gd name="connsiteY8" fmla="*/ 1938485 h 3493664"/>
                        <a:gd name="connsiteX9" fmla="*/ 2438480 w 7279877"/>
                        <a:gd name="connsiteY9" fmla="*/ 1656545 h 3493664"/>
                        <a:gd name="connsiteX10" fmla="*/ 3139520 w 7279877"/>
                        <a:gd name="connsiteY10" fmla="*/ 1458425 h 3493664"/>
                        <a:gd name="connsiteX11" fmla="*/ 3589100 w 7279877"/>
                        <a:gd name="connsiteY11" fmla="*/ 1313645 h 3493664"/>
                        <a:gd name="connsiteX12" fmla="*/ 4754960 w 7279877"/>
                        <a:gd name="connsiteY12" fmla="*/ 765005 h 3493664"/>
                        <a:gd name="connsiteX13" fmla="*/ 5661740 w 7279877"/>
                        <a:gd name="connsiteY13" fmla="*/ 422105 h 3493664"/>
                        <a:gd name="connsiteX14" fmla="*/ 6301820 w 7279877"/>
                        <a:gd name="connsiteY14" fmla="*/ 201125 h 3493664"/>
                        <a:gd name="connsiteX15" fmla="*/ 6751400 w 7279877"/>
                        <a:gd name="connsiteY15" fmla="*/ 41105 h 3493664"/>
                        <a:gd name="connsiteX16" fmla="*/ 7170500 w 7279877"/>
                        <a:gd name="connsiteY16" fmla="*/ 10625 h 3493664"/>
                        <a:gd name="connsiteX17" fmla="*/ 7216220 w 7279877"/>
                        <a:gd name="connsiteY17" fmla="*/ 193505 h 3493664"/>
                        <a:gd name="connsiteX18" fmla="*/ 6111320 w 7279877"/>
                        <a:gd name="connsiteY18" fmla="*/ 932645 h 3493664"/>
                        <a:gd name="connsiteX19" fmla="*/ 4892120 w 7279877"/>
                        <a:gd name="connsiteY19" fmla="*/ 1595585 h 3493664"/>
                        <a:gd name="connsiteX20" fmla="*/ 2560400 w 7279877"/>
                        <a:gd name="connsiteY20" fmla="*/ 2708105 h 3493664"/>
                        <a:gd name="connsiteX21" fmla="*/ 853520 w 7279877"/>
                        <a:gd name="connsiteY21" fmla="*/ 3355805 h 3493664"/>
                        <a:gd name="connsiteX0" fmla="*/ 853520 w 7281118"/>
                        <a:gd name="connsiteY0" fmla="*/ 3348316 h 3486175"/>
                        <a:gd name="connsiteX1" fmla="*/ 198200 w 7281118"/>
                        <a:gd name="connsiteY1" fmla="*/ 3485476 h 3486175"/>
                        <a:gd name="connsiteX2" fmla="*/ 80 w 7281118"/>
                        <a:gd name="connsiteY2" fmla="*/ 3378796 h 3486175"/>
                        <a:gd name="connsiteX3" fmla="*/ 213440 w 7281118"/>
                        <a:gd name="connsiteY3" fmla="*/ 3134956 h 3486175"/>
                        <a:gd name="connsiteX4" fmla="*/ 602060 w 7281118"/>
                        <a:gd name="connsiteY4" fmla="*/ 2853016 h 3486175"/>
                        <a:gd name="connsiteX5" fmla="*/ 739220 w 7281118"/>
                        <a:gd name="connsiteY5" fmla="*/ 2555836 h 3486175"/>
                        <a:gd name="connsiteX6" fmla="*/ 983060 w 7281118"/>
                        <a:gd name="connsiteY6" fmla="*/ 2388196 h 3486175"/>
                        <a:gd name="connsiteX7" fmla="*/ 1303100 w 7281118"/>
                        <a:gd name="connsiteY7" fmla="*/ 2129116 h 3486175"/>
                        <a:gd name="connsiteX8" fmla="*/ 1607900 w 7281118"/>
                        <a:gd name="connsiteY8" fmla="*/ 1930996 h 3486175"/>
                        <a:gd name="connsiteX9" fmla="*/ 2438480 w 7281118"/>
                        <a:gd name="connsiteY9" fmla="*/ 1649056 h 3486175"/>
                        <a:gd name="connsiteX10" fmla="*/ 3139520 w 7281118"/>
                        <a:gd name="connsiteY10" fmla="*/ 1450936 h 3486175"/>
                        <a:gd name="connsiteX11" fmla="*/ 3589100 w 7281118"/>
                        <a:gd name="connsiteY11" fmla="*/ 1306156 h 3486175"/>
                        <a:gd name="connsiteX12" fmla="*/ 4754960 w 7281118"/>
                        <a:gd name="connsiteY12" fmla="*/ 757516 h 3486175"/>
                        <a:gd name="connsiteX13" fmla="*/ 5661740 w 7281118"/>
                        <a:gd name="connsiteY13" fmla="*/ 414616 h 3486175"/>
                        <a:gd name="connsiteX14" fmla="*/ 6301820 w 7281118"/>
                        <a:gd name="connsiteY14" fmla="*/ 193636 h 3486175"/>
                        <a:gd name="connsiteX15" fmla="*/ 6720920 w 7281118"/>
                        <a:gd name="connsiteY15" fmla="*/ 79336 h 3486175"/>
                        <a:gd name="connsiteX16" fmla="*/ 7170500 w 7281118"/>
                        <a:gd name="connsiteY16" fmla="*/ 3136 h 3486175"/>
                        <a:gd name="connsiteX17" fmla="*/ 7216220 w 7281118"/>
                        <a:gd name="connsiteY17" fmla="*/ 186016 h 3486175"/>
                        <a:gd name="connsiteX18" fmla="*/ 6111320 w 7281118"/>
                        <a:gd name="connsiteY18" fmla="*/ 925156 h 3486175"/>
                        <a:gd name="connsiteX19" fmla="*/ 4892120 w 7281118"/>
                        <a:gd name="connsiteY19" fmla="*/ 1588096 h 3486175"/>
                        <a:gd name="connsiteX20" fmla="*/ 2560400 w 7281118"/>
                        <a:gd name="connsiteY20" fmla="*/ 2700616 h 3486175"/>
                        <a:gd name="connsiteX21" fmla="*/ 853520 w 7281118"/>
                        <a:gd name="connsiteY21" fmla="*/ 3348316 h 3486175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1607900 w 7281118"/>
                        <a:gd name="connsiteY8" fmla="*/ 1931440 h 3486619"/>
                        <a:gd name="connsiteX9" fmla="*/ 2438480 w 7281118"/>
                        <a:gd name="connsiteY9" fmla="*/ 1649500 h 3486619"/>
                        <a:gd name="connsiteX10" fmla="*/ 3139520 w 7281118"/>
                        <a:gd name="connsiteY10" fmla="*/ 1451380 h 3486619"/>
                        <a:gd name="connsiteX11" fmla="*/ 3589100 w 7281118"/>
                        <a:gd name="connsiteY11" fmla="*/ 1306600 h 3486619"/>
                        <a:gd name="connsiteX12" fmla="*/ 4754960 w 7281118"/>
                        <a:gd name="connsiteY12" fmla="*/ 757960 h 3486619"/>
                        <a:gd name="connsiteX13" fmla="*/ 5661740 w 7281118"/>
                        <a:gd name="connsiteY13" fmla="*/ 415060 h 3486619"/>
                        <a:gd name="connsiteX14" fmla="*/ 6187520 w 7281118"/>
                        <a:gd name="connsiteY14" fmla="*/ 255040 h 3486619"/>
                        <a:gd name="connsiteX15" fmla="*/ 6720920 w 7281118"/>
                        <a:gd name="connsiteY15" fmla="*/ 79780 h 3486619"/>
                        <a:gd name="connsiteX16" fmla="*/ 7170500 w 7281118"/>
                        <a:gd name="connsiteY16" fmla="*/ 3580 h 3486619"/>
                        <a:gd name="connsiteX17" fmla="*/ 7216220 w 7281118"/>
                        <a:gd name="connsiteY17" fmla="*/ 186460 h 3486619"/>
                        <a:gd name="connsiteX18" fmla="*/ 6111320 w 7281118"/>
                        <a:gd name="connsiteY18" fmla="*/ 925600 h 3486619"/>
                        <a:gd name="connsiteX19" fmla="*/ 4892120 w 7281118"/>
                        <a:gd name="connsiteY19" fmla="*/ 1588540 h 3486619"/>
                        <a:gd name="connsiteX20" fmla="*/ 2560400 w 7281118"/>
                        <a:gd name="connsiteY20" fmla="*/ 2701060 h 3486619"/>
                        <a:gd name="connsiteX21" fmla="*/ 853520 w 7281118"/>
                        <a:gd name="connsiteY21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99440 w 7281118"/>
                        <a:gd name="connsiteY8" fmla="*/ 190096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89100 w 7281118"/>
                        <a:gd name="connsiteY9" fmla="*/ 13066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783660 w 7281118"/>
                        <a:gd name="connsiteY11" fmla="*/ 36934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366 h 3486225"/>
                        <a:gd name="connsiteX1" fmla="*/ 198200 w 7281118"/>
                        <a:gd name="connsiteY1" fmla="*/ 3485526 h 3486225"/>
                        <a:gd name="connsiteX2" fmla="*/ 80 w 7281118"/>
                        <a:gd name="connsiteY2" fmla="*/ 3378846 h 3486225"/>
                        <a:gd name="connsiteX3" fmla="*/ 213440 w 7281118"/>
                        <a:gd name="connsiteY3" fmla="*/ 3135006 h 3486225"/>
                        <a:gd name="connsiteX4" fmla="*/ 602060 w 7281118"/>
                        <a:gd name="connsiteY4" fmla="*/ 2853066 h 3486225"/>
                        <a:gd name="connsiteX5" fmla="*/ 739220 w 7281118"/>
                        <a:gd name="connsiteY5" fmla="*/ 2555886 h 3486225"/>
                        <a:gd name="connsiteX6" fmla="*/ 983060 w 7281118"/>
                        <a:gd name="connsiteY6" fmla="*/ 2388246 h 3486225"/>
                        <a:gd name="connsiteX7" fmla="*/ 1554560 w 7281118"/>
                        <a:gd name="connsiteY7" fmla="*/ 2121546 h 3486225"/>
                        <a:gd name="connsiteX8" fmla="*/ 2910920 w 7281118"/>
                        <a:gd name="connsiteY8" fmla="*/ 1641486 h 3486225"/>
                        <a:gd name="connsiteX9" fmla="*/ 3886280 w 7281118"/>
                        <a:gd name="connsiteY9" fmla="*/ 1153806 h 3486225"/>
                        <a:gd name="connsiteX10" fmla="*/ 4953080 w 7281118"/>
                        <a:gd name="connsiteY10" fmla="*/ 696606 h 3486225"/>
                        <a:gd name="connsiteX11" fmla="*/ 5783660 w 7281118"/>
                        <a:gd name="connsiteY11" fmla="*/ 368946 h 3486225"/>
                        <a:gd name="connsiteX12" fmla="*/ 6225620 w 7281118"/>
                        <a:gd name="connsiteY12" fmla="*/ 201306 h 3486225"/>
                        <a:gd name="connsiteX13" fmla="*/ 6720920 w 7281118"/>
                        <a:gd name="connsiteY13" fmla="*/ 79386 h 3486225"/>
                        <a:gd name="connsiteX14" fmla="*/ 7170500 w 7281118"/>
                        <a:gd name="connsiteY14" fmla="*/ 3186 h 3486225"/>
                        <a:gd name="connsiteX15" fmla="*/ 7216220 w 7281118"/>
                        <a:gd name="connsiteY15" fmla="*/ 186066 h 3486225"/>
                        <a:gd name="connsiteX16" fmla="*/ 6111320 w 7281118"/>
                        <a:gd name="connsiteY16" fmla="*/ 925206 h 3486225"/>
                        <a:gd name="connsiteX17" fmla="*/ 4892120 w 7281118"/>
                        <a:gd name="connsiteY17" fmla="*/ 1588146 h 3486225"/>
                        <a:gd name="connsiteX18" fmla="*/ 2560400 w 7281118"/>
                        <a:gd name="connsiteY18" fmla="*/ 2700666 h 3486225"/>
                        <a:gd name="connsiteX19" fmla="*/ 853520 w 7281118"/>
                        <a:gd name="connsiteY19" fmla="*/ 3348366 h 3486225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0920 w 7281118"/>
                        <a:gd name="connsiteY8" fmla="*/ 16471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44020 w 7281118"/>
                        <a:gd name="connsiteY6" fmla="*/ 226439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40160 w 7281118"/>
                        <a:gd name="connsiteY5" fmla="*/ 279779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63020 w 7281118"/>
                        <a:gd name="connsiteY5" fmla="*/ 275207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451 w 7281049"/>
                        <a:gd name="connsiteY0" fmla="*/ 3354055 h 3491957"/>
                        <a:gd name="connsiteX1" fmla="*/ 198131 w 7281049"/>
                        <a:gd name="connsiteY1" fmla="*/ 3491215 h 3491957"/>
                        <a:gd name="connsiteX2" fmla="*/ 11 w 7281049"/>
                        <a:gd name="connsiteY2" fmla="*/ 3384535 h 3491957"/>
                        <a:gd name="connsiteX3" fmla="*/ 190511 w 7281049"/>
                        <a:gd name="connsiteY3" fmla="*/ 3117835 h 3491957"/>
                        <a:gd name="connsiteX4" fmla="*/ 434350 w 7281049"/>
                        <a:gd name="connsiteY4" fmla="*/ 2950194 h 3491957"/>
                        <a:gd name="connsiteX5" fmla="*/ 662951 w 7281049"/>
                        <a:gd name="connsiteY5" fmla="*/ 2752075 h 3491957"/>
                        <a:gd name="connsiteX6" fmla="*/ 754391 w 7281049"/>
                        <a:gd name="connsiteY6" fmla="*/ 2477755 h 3491957"/>
                        <a:gd name="connsiteX7" fmla="*/ 1043951 w 7281049"/>
                        <a:gd name="connsiteY7" fmla="*/ 2264395 h 3491957"/>
                        <a:gd name="connsiteX8" fmla="*/ 1592591 w 7281049"/>
                        <a:gd name="connsiteY8" fmla="*/ 2058655 h 3491957"/>
                        <a:gd name="connsiteX9" fmla="*/ 2918471 w 7281049"/>
                        <a:gd name="connsiteY9" fmla="*/ 1609075 h 3491957"/>
                        <a:gd name="connsiteX10" fmla="*/ 3886211 w 7281049"/>
                        <a:gd name="connsiteY10" fmla="*/ 1159495 h 3491957"/>
                        <a:gd name="connsiteX11" fmla="*/ 4953011 w 7281049"/>
                        <a:gd name="connsiteY11" fmla="*/ 702295 h 3491957"/>
                        <a:gd name="connsiteX12" fmla="*/ 5783591 w 7281049"/>
                        <a:gd name="connsiteY12" fmla="*/ 374635 h 3491957"/>
                        <a:gd name="connsiteX13" fmla="*/ 6225551 w 7281049"/>
                        <a:gd name="connsiteY13" fmla="*/ 206995 h 3491957"/>
                        <a:gd name="connsiteX14" fmla="*/ 6720851 w 7281049"/>
                        <a:gd name="connsiteY14" fmla="*/ 46975 h 3491957"/>
                        <a:gd name="connsiteX15" fmla="*/ 7170431 w 7281049"/>
                        <a:gd name="connsiteY15" fmla="*/ 8875 h 3491957"/>
                        <a:gd name="connsiteX16" fmla="*/ 7216151 w 7281049"/>
                        <a:gd name="connsiteY16" fmla="*/ 191755 h 3491957"/>
                        <a:gd name="connsiteX17" fmla="*/ 6111251 w 7281049"/>
                        <a:gd name="connsiteY17" fmla="*/ 930895 h 3491957"/>
                        <a:gd name="connsiteX18" fmla="*/ 4892051 w 7281049"/>
                        <a:gd name="connsiteY18" fmla="*/ 1593835 h 3491957"/>
                        <a:gd name="connsiteX19" fmla="*/ 2560331 w 7281049"/>
                        <a:gd name="connsiteY19" fmla="*/ 2706355 h 3491957"/>
                        <a:gd name="connsiteX20" fmla="*/ 853451 w 7281049"/>
                        <a:gd name="connsiteY20" fmla="*/ 3354055 h 3491957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54685 w 7281343"/>
                        <a:gd name="connsiteY6" fmla="*/ 24777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77545 w 7281343"/>
                        <a:gd name="connsiteY6" fmla="*/ 24396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53 w 7281351"/>
                        <a:gd name="connsiteY0" fmla="*/ 3354055 h 3491942"/>
                        <a:gd name="connsiteX1" fmla="*/ 198433 w 7281351"/>
                        <a:gd name="connsiteY1" fmla="*/ 3491215 h 3491942"/>
                        <a:gd name="connsiteX2" fmla="*/ 313 w 7281351"/>
                        <a:gd name="connsiteY2" fmla="*/ 3384535 h 3491942"/>
                        <a:gd name="connsiteX3" fmla="*/ 160333 w 7281351"/>
                        <a:gd name="connsiteY3" fmla="*/ 3125455 h 3491942"/>
                        <a:gd name="connsiteX4" fmla="*/ 449892 w 7281351"/>
                        <a:gd name="connsiteY4" fmla="*/ 2904474 h 3491942"/>
                        <a:gd name="connsiteX5" fmla="*/ 663253 w 7281351"/>
                        <a:gd name="connsiteY5" fmla="*/ 2752075 h 3491942"/>
                        <a:gd name="connsiteX6" fmla="*/ 777553 w 7281351"/>
                        <a:gd name="connsiteY6" fmla="*/ 2439655 h 3491942"/>
                        <a:gd name="connsiteX7" fmla="*/ 1044253 w 7281351"/>
                        <a:gd name="connsiteY7" fmla="*/ 2264395 h 3491942"/>
                        <a:gd name="connsiteX8" fmla="*/ 1592893 w 7281351"/>
                        <a:gd name="connsiteY8" fmla="*/ 2058655 h 3491942"/>
                        <a:gd name="connsiteX9" fmla="*/ 2918773 w 7281351"/>
                        <a:gd name="connsiteY9" fmla="*/ 1609075 h 3491942"/>
                        <a:gd name="connsiteX10" fmla="*/ 3886513 w 7281351"/>
                        <a:gd name="connsiteY10" fmla="*/ 1159495 h 3491942"/>
                        <a:gd name="connsiteX11" fmla="*/ 4953313 w 7281351"/>
                        <a:gd name="connsiteY11" fmla="*/ 702295 h 3491942"/>
                        <a:gd name="connsiteX12" fmla="*/ 5783893 w 7281351"/>
                        <a:gd name="connsiteY12" fmla="*/ 374635 h 3491942"/>
                        <a:gd name="connsiteX13" fmla="*/ 6225853 w 7281351"/>
                        <a:gd name="connsiteY13" fmla="*/ 206995 h 3491942"/>
                        <a:gd name="connsiteX14" fmla="*/ 6721153 w 7281351"/>
                        <a:gd name="connsiteY14" fmla="*/ 46975 h 3491942"/>
                        <a:gd name="connsiteX15" fmla="*/ 7170733 w 7281351"/>
                        <a:gd name="connsiteY15" fmla="*/ 8875 h 3491942"/>
                        <a:gd name="connsiteX16" fmla="*/ 7216453 w 7281351"/>
                        <a:gd name="connsiteY16" fmla="*/ 191755 h 3491942"/>
                        <a:gd name="connsiteX17" fmla="*/ 6111553 w 7281351"/>
                        <a:gd name="connsiteY17" fmla="*/ 930895 h 3491942"/>
                        <a:gd name="connsiteX18" fmla="*/ 4892353 w 7281351"/>
                        <a:gd name="connsiteY18" fmla="*/ 1593835 h 3491942"/>
                        <a:gd name="connsiteX19" fmla="*/ 2560633 w 7281351"/>
                        <a:gd name="connsiteY19" fmla="*/ 2706355 h 3491942"/>
                        <a:gd name="connsiteX20" fmla="*/ 853753 w 7281351"/>
                        <a:gd name="connsiteY20" fmla="*/ 3354055 h 3491942"/>
                        <a:gd name="connsiteX0" fmla="*/ 857089 w 7284687"/>
                        <a:gd name="connsiteY0" fmla="*/ 3354055 h 3491863"/>
                        <a:gd name="connsiteX1" fmla="*/ 201769 w 7284687"/>
                        <a:gd name="connsiteY1" fmla="*/ 3491215 h 3491863"/>
                        <a:gd name="connsiteX2" fmla="*/ 3649 w 7284687"/>
                        <a:gd name="connsiteY2" fmla="*/ 3384535 h 3491863"/>
                        <a:gd name="connsiteX3" fmla="*/ 102709 w 7284687"/>
                        <a:gd name="connsiteY3" fmla="*/ 3171175 h 3491863"/>
                        <a:gd name="connsiteX4" fmla="*/ 453228 w 7284687"/>
                        <a:gd name="connsiteY4" fmla="*/ 2904474 h 3491863"/>
                        <a:gd name="connsiteX5" fmla="*/ 666589 w 7284687"/>
                        <a:gd name="connsiteY5" fmla="*/ 2752075 h 3491863"/>
                        <a:gd name="connsiteX6" fmla="*/ 780889 w 7284687"/>
                        <a:gd name="connsiteY6" fmla="*/ 2439655 h 3491863"/>
                        <a:gd name="connsiteX7" fmla="*/ 1047589 w 7284687"/>
                        <a:gd name="connsiteY7" fmla="*/ 2264395 h 3491863"/>
                        <a:gd name="connsiteX8" fmla="*/ 1596229 w 7284687"/>
                        <a:gd name="connsiteY8" fmla="*/ 2058655 h 3491863"/>
                        <a:gd name="connsiteX9" fmla="*/ 2922109 w 7284687"/>
                        <a:gd name="connsiteY9" fmla="*/ 1609075 h 3491863"/>
                        <a:gd name="connsiteX10" fmla="*/ 3889849 w 7284687"/>
                        <a:gd name="connsiteY10" fmla="*/ 1159495 h 3491863"/>
                        <a:gd name="connsiteX11" fmla="*/ 4956649 w 7284687"/>
                        <a:gd name="connsiteY11" fmla="*/ 702295 h 3491863"/>
                        <a:gd name="connsiteX12" fmla="*/ 5787229 w 7284687"/>
                        <a:gd name="connsiteY12" fmla="*/ 374635 h 3491863"/>
                        <a:gd name="connsiteX13" fmla="*/ 6229189 w 7284687"/>
                        <a:gd name="connsiteY13" fmla="*/ 206995 h 3491863"/>
                        <a:gd name="connsiteX14" fmla="*/ 6724489 w 7284687"/>
                        <a:gd name="connsiteY14" fmla="*/ 46975 h 3491863"/>
                        <a:gd name="connsiteX15" fmla="*/ 7174069 w 7284687"/>
                        <a:gd name="connsiteY15" fmla="*/ 8875 h 3491863"/>
                        <a:gd name="connsiteX16" fmla="*/ 7219789 w 7284687"/>
                        <a:gd name="connsiteY16" fmla="*/ 191755 h 3491863"/>
                        <a:gd name="connsiteX17" fmla="*/ 6114889 w 7284687"/>
                        <a:gd name="connsiteY17" fmla="*/ 930895 h 3491863"/>
                        <a:gd name="connsiteX18" fmla="*/ 4895689 w 7284687"/>
                        <a:gd name="connsiteY18" fmla="*/ 1593835 h 3491863"/>
                        <a:gd name="connsiteX19" fmla="*/ 2563969 w 7284687"/>
                        <a:gd name="connsiteY19" fmla="*/ 2706355 h 3491863"/>
                        <a:gd name="connsiteX20" fmla="*/ 857089 w 7284687"/>
                        <a:gd name="connsiteY20" fmla="*/ 3354055 h 3491863"/>
                        <a:gd name="connsiteX0" fmla="*/ 871686 w 7299284"/>
                        <a:gd name="connsiteY0" fmla="*/ 3354055 h 3491745"/>
                        <a:gd name="connsiteX1" fmla="*/ 216366 w 7299284"/>
                        <a:gd name="connsiteY1" fmla="*/ 3491215 h 3491745"/>
                        <a:gd name="connsiteX2" fmla="*/ 3006 w 7299284"/>
                        <a:gd name="connsiteY2" fmla="*/ 3369295 h 3491745"/>
                        <a:gd name="connsiteX3" fmla="*/ 117306 w 7299284"/>
                        <a:gd name="connsiteY3" fmla="*/ 3171175 h 3491745"/>
                        <a:gd name="connsiteX4" fmla="*/ 467825 w 7299284"/>
                        <a:gd name="connsiteY4" fmla="*/ 2904474 h 3491745"/>
                        <a:gd name="connsiteX5" fmla="*/ 681186 w 7299284"/>
                        <a:gd name="connsiteY5" fmla="*/ 2752075 h 3491745"/>
                        <a:gd name="connsiteX6" fmla="*/ 795486 w 7299284"/>
                        <a:gd name="connsiteY6" fmla="*/ 2439655 h 3491745"/>
                        <a:gd name="connsiteX7" fmla="*/ 1062186 w 7299284"/>
                        <a:gd name="connsiteY7" fmla="*/ 2264395 h 3491745"/>
                        <a:gd name="connsiteX8" fmla="*/ 1610826 w 7299284"/>
                        <a:gd name="connsiteY8" fmla="*/ 2058655 h 3491745"/>
                        <a:gd name="connsiteX9" fmla="*/ 2936706 w 7299284"/>
                        <a:gd name="connsiteY9" fmla="*/ 1609075 h 3491745"/>
                        <a:gd name="connsiteX10" fmla="*/ 3904446 w 7299284"/>
                        <a:gd name="connsiteY10" fmla="*/ 1159495 h 3491745"/>
                        <a:gd name="connsiteX11" fmla="*/ 4971246 w 7299284"/>
                        <a:gd name="connsiteY11" fmla="*/ 702295 h 3491745"/>
                        <a:gd name="connsiteX12" fmla="*/ 5801826 w 7299284"/>
                        <a:gd name="connsiteY12" fmla="*/ 374635 h 3491745"/>
                        <a:gd name="connsiteX13" fmla="*/ 6243786 w 7299284"/>
                        <a:gd name="connsiteY13" fmla="*/ 206995 h 3491745"/>
                        <a:gd name="connsiteX14" fmla="*/ 6739086 w 7299284"/>
                        <a:gd name="connsiteY14" fmla="*/ 46975 h 3491745"/>
                        <a:gd name="connsiteX15" fmla="*/ 7188666 w 7299284"/>
                        <a:gd name="connsiteY15" fmla="*/ 8875 h 3491745"/>
                        <a:gd name="connsiteX16" fmla="*/ 7234386 w 7299284"/>
                        <a:gd name="connsiteY16" fmla="*/ 191755 h 3491745"/>
                        <a:gd name="connsiteX17" fmla="*/ 6129486 w 7299284"/>
                        <a:gd name="connsiteY17" fmla="*/ 930895 h 3491745"/>
                        <a:gd name="connsiteX18" fmla="*/ 4910286 w 7299284"/>
                        <a:gd name="connsiteY18" fmla="*/ 1593835 h 3491745"/>
                        <a:gd name="connsiteX19" fmla="*/ 2578566 w 7299284"/>
                        <a:gd name="connsiteY19" fmla="*/ 2706355 h 3491745"/>
                        <a:gd name="connsiteX20" fmla="*/ 871686 w 7299284"/>
                        <a:gd name="connsiteY20" fmla="*/ 3354055 h 3491745"/>
                        <a:gd name="connsiteX0" fmla="*/ 872816 w 7300414"/>
                        <a:gd name="connsiteY0" fmla="*/ 3354055 h 3440193"/>
                        <a:gd name="connsiteX1" fmla="*/ 240356 w 7300414"/>
                        <a:gd name="connsiteY1" fmla="*/ 3437875 h 3440193"/>
                        <a:gd name="connsiteX2" fmla="*/ 4136 w 7300414"/>
                        <a:gd name="connsiteY2" fmla="*/ 3369295 h 3440193"/>
                        <a:gd name="connsiteX3" fmla="*/ 118436 w 7300414"/>
                        <a:gd name="connsiteY3" fmla="*/ 3171175 h 3440193"/>
                        <a:gd name="connsiteX4" fmla="*/ 468955 w 7300414"/>
                        <a:gd name="connsiteY4" fmla="*/ 2904474 h 3440193"/>
                        <a:gd name="connsiteX5" fmla="*/ 682316 w 7300414"/>
                        <a:gd name="connsiteY5" fmla="*/ 2752075 h 3440193"/>
                        <a:gd name="connsiteX6" fmla="*/ 796616 w 7300414"/>
                        <a:gd name="connsiteY6" fmla="*/ 2439655 h 3440193"/>
                        <a:gd name="connsiteX7" fmla="*/ 1063316 w 7300414"/>
                        <a:gd name="connsiteY7" fmla="*/ 2264395 h 3440193"/>
                        <a:gd name="connsiteX8" fmla="*/ 1611956 w 7300414"/>
                        <a:gd name="connsiteY8" fmla="*/ 2058655 h 3440193"/>
                        <a:gd name="connsiteX9" fmla="*/ 2937836 w 7300414"/>
                        <a:gd name="connsiteY9" fmla="*/ 1609075 h 3440193"/>
                        <a:gd name="connsiteX10" fmla="*/ 3905576 w 7300414"/>
                        <a:gd name="connsiteY10" fmla="*/ 1159495 h 3440193"/>
                        <a:gd name="connsiteX11" fmla="*/ 4972376 w 7300414"/>
                        <a:gd name="connsiteY11" fmla="*/ 702295 h 3440193"/>
                        <a:gd name="connsiteX12" fmla="*/ 5802956 w 7300414"/>
                        <a:gd name="connsiteY12" fmla="*/ 374635 h 3440193"/>
                        <a:gd name="connsiteX13" fmla="*/ 6244916 w 7300414"/>
                        <a:gd name="connsiteY13" fmla="*/ 206995 h 3440193"/>
                        <a:gd name="connsiteX14" fmla="*/ 6740216 w 7300414"/>
                        <a:gd name="connsiteY14" fmla="*/ 46975 h 3440193"/>
                        <a:gd name="connsiteX15" fmla="*/ 7189796 w 7300414"/>
                        <a:gd name="connsiteY15" fmla="*/ 8875 h 3440193"/>
                        <a:gd name="connsiteX16" fmla="*/ 7235516 w 7300414"/>
                        <a:gd name="connsiteY16" fmla="*/ 191755 h 3440193"/>
                        <a:gd name="connsiteX17" fmla="*/ 6130616 w 7300414"/>
                        <a:gd name="connsiteY17" fmla="*/ 930895 h 3440193"/>
                        <a:gd name="connsiteX18" fmla="*/ 4911416 w 7300414"/>
                        <a:gd name="connsiteY18" fmla="*/ 1593835 h 3440193"/>
                        <a:gd name="connsiteX19" fmla="*/ 2579696 w 7300414"/>
                        <a:gd name="connsiteY19" fmla="*/ 2706355 h 3440193"/>
                        <a:gd name="connsiteX20" fmla="*/ 872816 w 7300414"/>
                        <a:gd name="connsiteY20" fmla="*/ 3354055 h 3440193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2579696 w 7300414"/>
                        <a:gd name="connsiteY19" fmla="*/ 2706355 h 3439006"/>
                        <a:gd name="connsiteX20" fmla="*/ 933776 w 7300414"/>
                        <a:gd name="connsiteY20" fmla="*/ 3285475 h 3439006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933776 w 7300414"/>
                        <a:gd name="connsiteY20" fmla="*/ 3285475 h 3439006"/>
                        <a:gd name="connsiteX0" fmla="*/ 857576 w 7300414"/>
                        <a:gd name="connsiteY0" fmla="*/ 330071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57576 w 7300414"/>
                        <a:gd name="connsiteY20" fmla="*/ 330071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8117"/>
                        <a:gd name="connsiteY0" fmla="*/ 3343507 h 3466558"/>
                        <a:gd name="connsiteX1" fmla="*/ 240356 w 7308117"/>
                        <a:gd name="connsiteY1" fmla="*/ 3465427 h 3466558"/>
                        <a:gd name="connsiteX2" fmla="*/ 4136 w 7308117"/>
                        <a:gd name="connsiteY2" fmla="*/ 3396847 h 3466558"/>
                        <a:gd name="connsiteX3" fmla="*/ 118436 w 7308117"/>
                        <a:gd name="connsiteY3" fmla="*/ 3198727 h 3466558"/>
                        <a:gd name="connsiteX4" fmla="*/ 468955 w 7308117"/>
                        <a:gd name="connsiteY4" fmla="*/ 2932026 h 3466558"/>
                        <a:gd name="connsiteX5" fmla="*/ 682316 w 7308117"/>
                        <a:gd name="connsiteY5" fmla="*/ 2779627 h 3466558"/>
                        <a:gd name="connsiteX6" fmla="*/ 796616 w 7308117"/>
                        <a:gd name="connsiteY6" fmla="*/ 2467207 h 3466558"/>
                        <a:gd name="connsiteX7" fmla="*/ 1063316 w 7308117"/>
                        <a:gd name="connsiteY7" fmla="*/ 2291947 h 3466558"/>
                        <a:gd name="connsiteX8" fmla="*/ 1611956 w 7308117"/>
                        <a:gd name="connsiteY8" fmla="*/ 2086207 h 3466558"/>
                        <a:gd name="connsiteX9" fmla="*/ 2937836 w 7308117"/>
                        <a:gd name="connsiteY9" fmla="*/ 1636627 h 3466558"/>
                        <a:gd name="connsiteX10" fmla="*/ 3905576 w 7308117"/>
                        <a:gd name="connsiteY10" fmla="*/ 1187047 h 3466558"/>
                        <a:gd name="connsiteX11" fmla="*/ 4972376 w 7308117"/>
                        <a:gd name="connsiteY11" fmla="*/ 729847 h 3466558"/>
                        <a:gd name="connsiteX12" fmla="*/ 5802956 w 7308117"/>
                        <a:gd name="connsiteY12" fmla="*/ 402187 h 3466558"/>
                        <a:gd name="connsiteX13" fmla="*/ 6244916 w 7308117"/>
                        <a:gd name="connsiteY13" fmla="*/ 234547 h 3466558"/>
                        <a:gd name="connsiteX14" fmla="*/ 6740216 w 7308117"/>
                        <a:gd name="connsiteY14" fmla="*/ 74527 h 3466558"/>
                        <a:gd name="connsiteX15" fmla="*/ 7151696 w 7308117"/>
                        <a:gd name="connsiteY15" fmla="*/ 5947 h 3466558"/>
                        <a:gd name="connsiteX16" fmla="*/ 7235516 w 7308117"/>
                        <a:gd name="connsiteY16" fmla="*/ 219307 h 3466558"/>
                        <a:gd name="connsiteX17" fmla="*/ 6130616 w 7308117"/>
                        <a:gd name="connsiteY17" fmla="*/ 958447 h 3466558"/>
                        <a:gd name="connsiteX18" fmla="*/ 4911416 w 7308117"/>
                        <a:gd name="connsiteY18" fmla="*/ 1621387 h 3466558"/>
                        <a:gd name="connsiteX19" fmla="*/ 1939616 w 7308117"/>
                        <a:gd name="connsiteY19" fmla="*/ 2992987 h 3466558"/>
                        <a:gd name="connsiteX20" fmla="*/ 849956 w 7308117"/>
                        <a:gd name="connsiteY20" fmla="*/ 3343507 h 3466558"/>
                        <a:gd name="connsiteX0" fmla="*/ 849956 w 7352318"/>
                        <a:gd name="connsiteY0" fmla="*/ 3340189 h 3463240"/>
                        <a:gd name="connsiteX1" fmla="*/ 240356 w 7352318"/>
                        <a:gd name="connsiteY1" fmla="*/ 3462109 h 3463240"/>
                        <a:gd name="connsiteX2" fmla="*/ 4136 w 7352318"/>
                        <a:gd name="connsiteY2" fmla="*/ 3393529 h 3463240"/>
                        <a:gd name="connsiteX3" fmla="*/ 118436 w 7352318"/>
                        <a:gd name="connsiteY3" fmla="*/ 3195409 h 3463240"/>
                        <a:gd name="connsiteX4" fmla="*/ 468955 w 7352318"/>
                        <a:gd name="connsiteY4" fmla="*/ 2928708 h 3463240"/>
                        <a:gd name="connsiteX5" fmla="*/ 682316 w 7352318"/>
                        <a:gd name="connsiteY5" fmla="*/ 2776309 h 3463240"/>
                        <a:gd name="connsiteX6" fmla="*/ 796616 w 7352318"/>
                        <a:gd name="connsiteY6" fmla="*/ 2463889 h 3463240"/>
                        <a:gd name="connsiteX7" fmla="*/ 1063316 w 7352318"/>
                        <a:gd name="connsiteY7" fmla="*/ 2288629 h 3463240"/>
                        <a:gd name="connsiteX8" fmla="*/ 1611956 w 7352318"/>
                        <a:gd name="connsiteY8" fmla="*/ 2082889 h 3463240"/>
                        <a:gd name="connsiteX9" fmla="*/ 2937836 w 7352318"/>
                        <a:gd name="connsiteY9" fmla="*/ 1633309 h 3463240"/>
                        <a:gd name="connsiteX10" fmla="*/ 3905576 w 7352318"/>
                        <a:gd name="connsiteY10" fmla="*/ 1183729 h 3463240"/>
                        <a:gd name="connsiteX11" fmla="*/ 4972376 w 7352318"/>
                        <a:gd name="connsiteY11" fmla="*/ 726529 h 3463240"/>
                        <a:gd name="connsiteX12" fmla="*/ 5802956 w 7352318"/>
                        <a:gd name="connsiteY12" fmla="*/ 398869 h 3463240"/>
                        <a:gd name="connsiteX13" fmla="*/ 6244916 w 7352318"/>
                        <a:gd name="connsiteY13" fmla="*/ 231229 h 3463240"/>
                        <a:gd name="connsiteX14" fmla="*/ 6740216 w 7352318"/>
                        <a:gd name="connsiteY14" fmla="*/ 71209 h 3463240"/>
                        <a:gd name="connsiteX15" fmla="*/ 7151696 w 7352318"/>
                        <a:gd name="connsiteY15" fmla="*/ 2629 h 3463240"/>
                        <a:gd name="connsiteX16" fmla="*/ 7288856 w 7352318"/>
                        <a:gd name="connsiteY16" fmla="*/ 155029 h 3463240"/>
                        <a:gd name="connsiteX17" fmla="*/ 6130616 w 7352318"/>
                        <a:gd name="connsiteY17" fmla="*/ 955129 h 3463240"/>
                        <a:gd name="connsiteX18" fmla="*/ 4911416 w 7352318"/>
                        <a:gd name="connsiteY18" fmla="*/ 1618069 h 3463240"/>
                        <a:gd name="connsiteX19" fmla="*/ 1939616 w 7352318"/>
                        <a:gd name="connsiteY19" fmla="*/ 2989669 h 3463240"/>
                        <a:gd name="connsiteX20" fmla="*/ 849956 w 7352318"/>
                        <a:gd name="connsiteY20" fmla="*/ 3340189 h 3463240"/>
                        <a:gd name="connsiteX0" fmla="*/ 849956 w 7358790"/>
                        <a:gd name="connsiteY0" fmla="*/ 3349491 h 3472542"/>
                        <a:gd name="connsiteX1" fmla="*/ 240356 w 7358790"/>
                        <a:gd name="connsiteY1" fmla="*/ 3471411 h 3472542"/>
                        <a:gd name="connsiteX2" fmla="*/ 4136 w 7358790"/>
                        <a:gd name="connsiteY2" fmla="*/ 3402831 h 3472542"/>
                        <a:gd name="connsiteX3" fmla="*/ 118436 w 7358790"/>
                        <a:gd name="connsiteY3" fmla="*/ 3204711 h 3472542"/>
                        <a:gd name="connsiteX4" fmla="*/ 468955 w 7358790"/>
                        <a:gd name="connsiteY4" fmla="*/ 2938010 h 3472542"/>
                        <a:gd name="connsiteX5" fmla="*/ 682316 w 7358790"/>
                        <a:gd name="connsiteY5" fmla="*/ 2785611 h 3472542"/>
                        <a:gd name="connsiteX6" fmla="*/ 796616 w 7358790"/>
                        <a:gd name="connsiteY6" fmla="*/ 2473191 h 3472542"/>
                        <a:gd name="connsiteX7" fmla="*/ 1063316 w 7358790"/>
                        <a:gd name="connsiteY7" fmla="*/ 2297931 h 3472542"/>
                        <a:gd name="connsiteX8" fmla="*/ 1611956 w 7358790"/>
                        <a:gd name="connsiteY8" fmla="*/ 2092191 h 3472542"/>
                        <a:gd name="connsiteX9" fmla="*/ 2937836 w 7358790"/>
                        <a:gd name="connsiteY9" fmla="*/ 1642611 h 3472542"/>
                        <a:gd name="connsiteX10" fmla="*/ 3905576 w 7358790"/>
                        <a:gd name="connsiteY10" fmla="*/ 1193031 h 3472542"/>
                        <a:gd name="connsiteX11" fmla="*/ 4972376 w 7358790"/>
                        <a:gd name="connsiteY11" fmla="*/ 735831 h 3472542"/>
                        <a:gd name="connsiteX12" fmla="*/ 5802956 w 7358790"/>
                        <a:gd name="connsiteY12" fmla="*/ 408171 h 3472542"/>
                        <a:gd name="connsiteX13" fmla="*/ 6244916 w 7358790"/>
                        <a:gd name="connsiteY13" fmla="*/ 240531 h 3472542"/>
                        <a:gd name="connsiteX14" fmla="*/ 6740216 w 7358790"/>
                        <a:gd name="connsiteY14" fmla="*/ 80511 h 3472542"/>
                        <a:gd name="connsiteX15" fmla="*/ 7151696 w 7358790"/>
                        <a:gd name="connsiteY15" fmla="*/ 11931 h 3472542"/>
                        <a:gd name="connsiteX16" fmla="*/ 7288856 w 7358790"/>
                        <a:gd name="connsiteY16" fmla="*/ 164331 h 3472542"/>
                        <a:gd name="connsiteX17" fmla="*/ 6130616 w 7358790"/>
                        <a:gd name="connsiteY17" fmla="*/ 964431 h 3472542"/>
                        <a:gd name="connsiteX18" fmla="*/ 4911416 w 7358790"/>
                        <a:gd name="connsiteY18" fmla="*/ 1627371 h 3472542"/>
                        <a:gd name="connsiteX19" fmla="*/ 1939616 w 7358790"/>
                        <a:gd name="connsiteY19" fmla="*/ 2998971 h 3472542"/>
                        <a:gd name="connsiteX20" fmla="*/ 849956 w 7358790"/>
                        <a:gd name="connsiteY20" fmla="*/ 3349491 h 3472542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802956 w 7356305"/>
                        <a:gd name="connsiteY12" fmla="*/ 39635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597216 w 7356305"/>
                        <a:gd name="connsiteY12" fmla="*/ 49541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6244916 w 7356305"/>
                        <a:gd name="connsiteY12" fmla="*/ 228712 h 3460723"/>
                        <a:gd name="connsiteX13" fmla="*/ 6595436 w 7356305"/>
                        <a:gd name="connsiteY13" fmla="*/ 129652 h 3460723"/>
                        <a:gd name="connsiteX14" fmla="*/ 7151696 w 7356305"/>
                        <a:gd name="connsiteY14" fmla="*/ 112 h 3460723"/>
                        <a:gd name="connsiteX15" fmla="*/ 7288856 w 7356305"/>
                        <a:gd name="connsiteY15" fmla="*/ 152512 h 3460723"/>
                        <a:gd name="connsiteX16" fmla="*/ 6130616 w 7356305"/>
                        <a:gd name="connsiteY16" fmla="*/ 952612 h 3460723"/>
                        <a:gd name="connsiteX17" fmla="*/ 4911416 w 7356305"/>
                        <a:gd name="connsiteY17" fmla="*/ 1615552 h 3460723"/>
                        <a:gd name="connsiteX18" fmla="*/ 1939616 w 7356305"/>
                        <a:gd name="connsiteY18" fmla="*/ 2987152 h 3460723"/>
                        <a:gd name="connsiteX19" fmla="*/ 849956 w 7356305"/>
                        <a:gd name="connsiteY19" fmla="*/ 3337672 h 3460723"/>
                        <a:gd name="connsiteX0" fmla="*/ 849956 w 7356305"/>
                        <a:gd name="connsiteY0" fmla="*/ 3337720 h 3460771"/>
                        <a:gd name="connsiteX1" fmla="*/ 240356 w 7356305"/>
                        <a:gd name="connsiteY1" fmla="*/ 3459640 h 3460771"/>
                        <a:gd name="connsiteX2" fmla="*/ 4136 w 7356305"/>
                        <a:gd name="connsiteY2" fmla="*/ 3391060 h 3460771"/>
                        <a:gd name="connsiteX3" fmla="*/ 118436 w 7356305"/>
                        <a:gd name="connsiteY3" fmla="*/ 3192940 h 3460771"/>
                        <a:gd name="connsiteX4" fmla="*/ 468955 w 7356305"/>
                        <a:gd name="connsiteY4" fmla="*/ 2926239 h 3460771"/>
                        <a:gd name="connsiteX5" fmla="*/ 682316 w 7356305"/>
                        <a:gd name="connsiteY5" fmla="*/ 2773840 h 3460771"/>
                        <a:gd name="connsiteX6" fmla="*/ 796616 w 7356305"/>
                        <a:gd name="connsiteY6" fmla="*/ 2461420 h 3460771"/>
                        <a:gd name="connsiteX7" fmla="*/ 1063316 w 7356305"/>
                        <a:gd name="connsiteY7" fmla="*/ 2286160 h 3460771"/>
                        <a:gd name="connsiteX8" fmla="*/ 1611956 w 7356305"/>
                        <a:gd name="connsiteY8" fmla="*/ 2080420 h 3460771"/>
                        <a:gd name="connsiteX9" fmla="*/ 2937836 w 7356305"/>
                        <a:gd name="connsiteY9" fmla="*/ 1630840 h 3460771"/>
                        <a:gd name="connsiteX10" fmla="*/ 3905576 w 7356305"/>
                        <a:gd name="connsiteY10" fmla="*/ 1181260 h 3460771"/>
                        <a:gd name="connsiteX11" fmla="*/ 4972376 w 7356305"/>
                        <a:gd name="connsiteY11" fmla="*/ 724060 h 3460771"/>
                        <a:gd name="connsiteX12" fmla="*/ 5741996 w 7356305"/>
                        <a:gd name="connsiteY12" fmla="*/ 411640 h 3460771"/>
                        <a:gd name="connsiteX13" fmla="*/ 6595436 w 7356305"/>
                        <a:gd name="connsiteY13" fmla="*/ 129700 h 3460771"/>
                        <a:gd name="connsiteX14" fmla="*/ 7151696 w 7356305"/>
                        <a:gd name="connsiteY14" fmla="*/ 160 h 3460771"/>
                        <a:gd name="connsiteX15" fmla="*/ 7288856 w 7356305"/>
                        <a:gd name="connsiteY15" fmla="*/ 152560 h 3460771"/>
                        <a:gd name="connsiteX16" fmla="*/ 6130616 w 7356305"/>
                        <a:gd name="connsiteY16" fmla="*/ 952660 h 3460771"/>
                        <a:gd name="connsiteX17" fmla="*/ 4911416 w 7356305"/>
                        <a:gd name="connsiteY17" fmla="*/ 1615600 h 3460771"/>
                        <a:gd name="connsiteX18" fmla="*/ 1939616 w 7356305"/>
                        <a:gd name="connsiteY18" fmla="*/ 2987200 h 3460771"/>
                        <a:gd name="connsiteX19" fmla="*/ 849956 w 7356305"/>
                        <a:gd name="connsiteY19" fmla="*/ 3337720 h 3460771"/>
                        <a:gd name="connsiteX0" fmla="*/ 849956 w 7362399"/>
                        <a:gd name="connsiteY0" fmla="*/ 3339066 h 3462117"/>
                        <a:gd name="connsiteX1" fmla="*/ 240356 w 7362399"/>
                        <a:gd name="connsiteY1" fmla="*/ 3460986 h 3462117"/>
                        <a:gd name="connsiteX2" fmla="*/ 4136 w 7362399"/>
                        <a:gd name="connsiteY2" fmla="*/ 3392406 h 3462117"/>
                        <a:gd name="connsiteX3" fmla="*/ 118436 w 7362399"/>
                        <a:gd name="connsiteY3" fmla="*/ 3194286 h 3462117"/>
                        <a:gd name="connsiteX4" fmla="*/ 468955 w 7362399"/>
                        <a:gd name="connsiteY4" fmla="*/ 2927585 h 3462117"/>
                        <a:gd name="connsiteX5" fmla="*/ 682316 w 7362399"/>
                        <a:gd name="connsiteY5" fmla="*/ 2775186 h 3462117"/>
                        <a:gd name="connsiteX6" fmla="*/ 796616 w 7362399"/>
                        <a:gd name="connsiteY6" fmla="*/ 2462766 h 3462117"/>
                        <a:gd name="connsiteX7" fmla="*/ 1063316 w 7362399"/>
                        <a:gd name="connsiteY7" fmla="*/ 2287506 h 3462117"/>
                        <a:gd name="connsiteX8" fmla="*/ 1611956 w 7362399"/>
                        <a:gd name="connsiteY8" fmla="*/ 2081766 h 3462117"/>
                        <a:gd name="connsiteX9" fmla="*/ 2937836 w 7362399"/>
                        <a:gd name="connsiteY9" fmla="*/ 1632186 h 3462117"/>
                        <a:gd name="connsiteX10" fmla="*/ 3905576 w 7362399"/>
                        <a:gd name="connsiteY10" fmla="*/ 1182606 h 3462117"/>
                        <a:gd name="connsiteX11" fmla="*/ 4972376 w 7362399"/>
                        <a:gd name="connsiteY11" fmla="*/ 725406 h 3462117"/>
                        <a:gd name="connsiteX12" fmla="*/ 5741996 w 7362399"/>
                        <a:gd name="connsiteY12" fmla="*/ 412986 h 3462117"/>
                        <a:gd name="connsiteX13" fmla="*/ 6397316 w 7362399"/>
                        <a:gd name="connsiteY13" fmla="*/ 184386 h 3462117"/>
                        <a:gd name="connsiteX14" fmla="*/ 7151696 w 7362399"/>
                        <a:gd name="connsiteY14" fmla="*/ 1506 h 3462117"/>
                        <a:gd name="connsiteX15" fmla="*/ 7288856 w 7362399"/>
                        <a:gd name="connsiteY15" fmla="*/ 153906 h 3462117"/>
                        <a:gd name="connsiteX16" fmla="*/ 6130616 w 7362399"/>
                        <a:gd name="connsiteY16" fmla="*/ 954006 h 3462117"/>
                        <a:gd name="connsiteX17" fmla="*/ 4911416 w 7362399"/>
                        <a:gd name="connsiteY17" fmla="*/ 1616946 h 3462117"/>
                        <a:gd name="connsiteX18" fmla="*/ 1939616 w 7362399"/>
                        <a:gd name="connsiteY18" fmla="*/ 2988546 h 3462117"/>
                        <a:gd name="connsiteX19" fmla="*/ 849956 w 7362399"/>
                        <a:gd name="connsiteY19" fmla="*/ 3339066 h 3462117"/>
                        <a:gd name="connsiteX0" fmla="*/ 849956 w 7362399"/>
                        <a:gd name="connsiteY0" fmla="*/ 3353700 h 3476751"/>
                        <a:gd name="connsiteX1" fmla="*/ 240356 w 7362399"/>
                        <a:gd name="connsiteY1" fmla="*/ 3475620 h 3476751"/>
                        <a:gd name="connsiteX2" fmla="*/ 4136 w 7362399"/>
                        <a:gd name="connsiteY2" fmla="*/ 3407040 h 3476751"/>
                        <a:gd name="connsiteX3" fmla="*/ 118436 w 7362399"/>
                        <a:gd name="connsiteY3" fmla="*/ 3208920 h 3476751"/>
                        <a:gd name="connsiteX4" fmla="*/ 468955 w 7362399"/>
                        <a:gd name="connsiteY4" fmla="*/ 2942219 h 3476751"/>
                        <a:gd name="connsiteX5" fmla="*/ 682316 w 7362399"/>
                        <a:gd name="connsiteY5" fmla="*/ 2789820 h 3476751"/>
                        <a:gd name="connsiteX6" fmla="*/ 796616 w 7362399"/>
                        <a:gd name="connsiteY6" fmla="*/ 2477400 h 3476751"/>
                        <a:gd name="connsiteX7" fmla="*/ 1063316 w 7362399"/>
                        <a:gd name="connsiteY7" fmla="*/ 2302140 h 3476751"/>
                        <a:gd name="connsiteX8" fmla="*/ 1611956 w 7362399"/>
                        <a:gd name="connsiteY8" fmla="*/ 2096400 h 3476751"/>
                        <a:gd name="connsiteX9" fmla="*/ 2937836 w 7362399"/>
                        <a:gd name="connsiteY9" fmla="*/ 1646820 h 3476751"/>
                        <a:gd name="connsiteX10" fmla="*/ 3905576 w 7362399"/>
                        <a:gd name="connsiteY10" fmla="*/ 1197240 h 3476751"/>
                        <a:gd name="connsiteX11" fmla="*/ 4972376 w 7362399"/>
                        <a:gd name="connsiteY11" fmla="*/ 740040 h 3476751"/>
                        <a:gd name="connsiteX12" fmla="*/ 5741996 w 7362399"/>
                        <a:gd name="connsiteY12" fmla="*/ 427620 h 3476751"/>
                        <a:gd name="connsiteX13" fmla="*/ 6397316 w 7362399"/>
                        <a:gd name="connsiteY13" fmla="*/ 199020 h 3476751"/>
                        <a:gd name="connsiteX14" fmla="*/ 7151696 w 7362399"/>
                        <a:gd name="connsiteY14" fmla="*/ 900 h 3476751"/>
                        <a:gd name="connsiteX15" fmla="*/ 7288856 w 7362399"/>
                        <a:gd name="connsiteY15" fmla="*/ 168540 h 3476751"/>
                        <a:gd name="connsiteX16" fmla="*/ 6130616 w 7362399"/>
                        <a:gd name="connsiteY16" fmla="*/ 968640 h 3476751"/>
                        <a:gd name="connsiteX17" fmla="*/ 4911416 w 7362399"/>
                        <a:gd name="connsiteY17" fmla="*/ 1631580 h 3476751"/>
                        <a:gd name="connsiteX18" fmla="*/ 1939616 w 7362399"/>
                        <a:gd name="connsiteY18" fmla="*/ 3003180 h 3476751"/>
                        <a:gd name="connsiteX19" fmla="*/ 849956 w 7362399"/>
                        <a:gd name="connsiteY19" fmla="*/ 3353700 h 3476751"/>
                        <a:gd name="connsiteX0" fmla="*/ 849956 w 7346316"/>
                        <a:gd name="connsiteY0" fmla="*/ 3353700 h 3476751"/>
                        <a:gd name="connsiteX1" fmla="*/ 240356 w 7346316"/>
                        <a:gd name="connsiteY1" fmla="*/ 3475620 h 3476751"/>
                        <a:gd name="connsiteX2" fmla="*/ 4136 w 7346316"/>
                        <a:gd name="connsiteY2" fmla="*/ 3407040 h 3476751"/>
                        <a:gd name="connsiteX3" fmla="*/ 118436 w 7346316"/>
                        <a:gd name="connsiteY3" fmla="*/ 3208920 h 3476751"/>
                        <a:gd name="connsiteX4" fmla="*/ 468955 w 7346316"/>
                        <a:gd name="connsiteY4" fmla="*/ 2942219 h 3476751"/>
                        <a:gd name="connsiteX5" fmla="*/ 682316 w 7346316"/>
                        <a:gd name="connsiteY5" fmla="*/ 2789820 h 3476751"/>
                        <a:gd name="connsiteX6" fmla="*/ 796616 w 7346316"/>
                        <a:gd name="connsiteY6" fmla="*/ 2477400 h 3476751"/>
                        <a:gd name="connsiteX7" fmla="*/ 1063316 w 7346316"/>
                        <a:gd name="connsiteY7" fmla="*/ 2302140 h 3476751"/>
                        <a:gd name="connsiteX8" fmla="*/ 1611956 w 7346316"/>
                        <a:gd name="connsiteY8" fmla="*/ 2096400 h 3476751"/>
                        <a:gd name="connsiteX9" fmla="*/ 2937836 w 7346316"/>
                        <a:gd name="connsiteY9" fmla="*/ 1646820 h 3476751"/>
                        <a:gd name="connsiteX10" fmla="*/ 3905576 w 7346316"/>
                        <a:gd name="connsiteY10" fmla="*/ 1197240 h 3476751"/>
                        <a:gd name="connsiteX11" fmla="*/ 4972376 w 7346316"/>
                        <a:gd name="connsiteY11" fmla="*/ 740040 h 3476751"/>
                        <a:gd name="connsiteX12" fmla="*/ 5741996 w 7346316"/>
                        <a:gd name="connsiteY12" fmla="*/ 427620 h 3476751"/>
                        <a:gd name="connsiteX13" fmla="*/ 6397316 w 7346316"/>
                        <a:gd name="connsiteY13" fmla="*/ 199020 h 3476751"/>
                        <a:gd name="connsiteX14" fmla="*/ 7090736 w 7346316"/>
                        <a:gd name="connsiteY14" fmla="*/ 900 h 3476751"/>
                        <a:gd name="connsiteX15" fmla="*/ 7288856 w 7346316"/>
                        <a:gd name="connsiteY15" fmla="*/ 168540 h 3476751"/>
                        <a:gd name="connsiteX16" fmla="*/ 6130616 w 7346316"/>
                        <a:gd name="connsiteY16" fmla="*/ 968640 h 3476751"/>
                        <a:gd name="connsiteX17" fmla="*/ 4911416 w 7346316"/>
                        <a:gd name="connsiteY17" fmla="*/ 1631580 h 3476751"/>
                        <a:gd name="connsiteX18" fmla="*/ 1939616 w 7346316"/>
                        <a:gd name="connsiteY18" fmla="*/ 3003180 h 3476751"/>
                        <a:gd name="connsiteX19" fmla="*/ 849956 w 7346316"/>
                        <a:gd name="connsiteY19" fmla="*/ 3353700 h 3476751"/>
                        <a:gd name="connsiteX0" fmla="*/ 849956 w 7346316"/>
                        <a:gd name="connsiteY0" fmla="*/ 336158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849956 w 7346316"/>
                        <a:gd name="connsiteY19" fmla="*/ 336158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84283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78949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9553"/>
                        <a:gd name="connsiteY0" fmla="*/ 3233899 h 3486490"/>
                        <a:gd name="connsiteX1" fmla="*/ 240356 w 7349553"/>
                        <a:gd name="connsiteY1" fmla="*/ 3485359 h 3486490"/>
                        <a:gd name="connsiteX2" fmla="*/ 4136 w 7349553"/>
                        <a:gd name="connsiteY2" fmla="*/ 3416779 h 3486490"/>
                        <a:gd name="connsiteX3" fmla="*/ 118436 w 7349553"/>
                        <a:gd name="connsiteY3" fmla="*/ 3218659 h 3486490"/>
                        <a:gd name="connsiteX4" fmla="*/ 468955 w 7349553"/>
                        <a:gd name="connsiteY4" fmla="*/ 2951958 h 3486490"/>
                        <a:gd name="connsiteX5" fmla="*/ 682316 w 7349553"/>
                        <a:gd name="connsiteY5" fmla="*/ 2799559 h 3486490"/>
                        <a:gd name="connsiteX6" fmla="*/ 796616 w 7349553"/>
                        <a:gd name="connsiteY6" fmla="*/ 2487139 h 3486490"/>
                        <a:gd name="connsiteX7" fmla="*/ 1063316 w 7349553"/>
                        <a:gd name="connsiteY7" fmla="*/ 2311879 h 3486490"/>
                        <a:gd name="connsiteX8" fmla="*/ 1611956 w 7349553"/>
                        <a:gd name="connsiteY8" fmla="*/ 2106139 h 3486490"/>
                        <a:gd name="connsiteX9" fmla="*/ 2937836 w 7349553"/>
                        <a:gd name="connsiteY9" fmla="*/ 1656559 h 3486490"/>
                        <a:gd name="connsiteX10" fmla="*/ 3905576 w 7349553"/>
                        <a:gd name="connsiteY10" fmla="*/ 1206979 h 3486490"/>
                        <a:gd name="connsiteX11" fmla="*/ 4972376 w 7349553"/>
                        <a:gd name="connsiteY11" fmla="*/ 749779 h 3486490"/>
                        <a:gd name="connsiteX12" fmla="*/ 5741996 w 7349553"/>
                        <a:gd name="connsiteY12" fmla="*/ 437359 h 3486490"/>
                        <a:gd name="connsiteX13" fmla="*/ 6397316 w 7349553"/>
                        <a:gd name="connsiteY13" fmla="*/ 208759 h 3486490"/>
                        <a:gd name="connsiteX14" fmla="*/ 7090736 w 7349553"/>
                        <a:gd name="connsiteY14" fmla="*/ 10639 h 3486490"/>
                        <a:gd name="connsiteX15" fmla="*/ 7288856 w 7349553"/>
                        <a:gd name="connsiteY15" fmla="*/ 178279 h 3486490"/>
                        <a:gd name="connsiteX16" fmla="*/ 6084896 w 7349553"/>
                        <a:gd name="connsiteY16" fmla="*/ 1077439 h 3486490"/>
                        <a:gd name="connsiteX17" fmla="*/ 4789496 w 7349553"/>
                        <a:gd name="connsiteY17" fmla="*/ 1770859 h 3486490"/>
                        <a:gd name="connsiteX18" fmla="*/ 2183456 w 7349553"/>
                        <a:gd name="connsiteY18" fmla="*/ 2929099 h 3486490"/>
                        <a:gd name="connsiteX19" fmla="*/ 1261436 w 7349553"/>
                        <a:gd name="connsiteY19" fmla="*/ 3233899 h 3486490"/>
                        <a:gd name="connsiteX0" fmla="*/ 1261436 w 7350094"/>
                        <a:gd name="connsiteY0" fmla="*/ 3233276 h 3485867"/>
                        <a:gd name="connsiteX1" fmla="*/ 240356 w 7350094"/>
                        <a:gd name="connsiteY1" fmla="*/ 3484736 h 3485867"/>
                        <a:gd name="connsiteX2" fmla="*/ 4136 w 7350094"/>
                        <a:gd name="connsiteY2" fmla="*/ 3416156 h 3485867"/>
                        <a:gd name="connsiteX3" fmla="*/ 118436 w 7350094"/>
                        <a:gd name="connsiteY3" fmla="*/ 3218036 h 3485867"/>
                        <a:gd name="connsiteX4" fmla="*/ 468955 w 7350094"/>
                        <a:gd name="connsiteY4" fmla="*/ 2951335 h 3485867"/>
                        <a:gd name="connsiteX5" fmla="*/ 682316 w 7350094"/>
                        <a:gd name="connsiteY5" fmla="*/ 2798936 h 3485867"/>
                        <a:gd name="connsiteX6" fmla="*/ 796616 w 7350094"/>
                        <a:gd name="connsiteY6" fmla="*/ 2486516 h 3485867"/>
                        <a:gd name="connsiteX7" fmla="*/ 1063316 w 7350094"/>
                        <a:gd name="connsiteY7" fmla="*/ 2311256 h 3485867"/>
                        <a:gd name="connsiteX8" fmla="*/ 1611956 w 7350094"/>
                        <a:gd name="connsiteY8" fmla="*/ 2105516 h 3485867"/>
                        <a:gd name="connsiteX9" fmla="*/ 2937836 w 7350094"/>
                        <a:gd name="connsiteY9" fmla="*/ 1655936 h 3485867"/>
                        <a:gd name="connsiteX10" fmla="*/ 3905576 w 7350094"/>
                        <a:gd name="connsiteY10" fmla="*/ 1206356 h 3485867"/>
                        <a:gd name="connsiteX11" fmla="*/ 4972376 w 7350094"/>
                        <a:gd name="connsiteY11" fmla="*/ 749156 h 3485867"/>
                        <a:gd name="connsiteX12" fmla="*/ 5741996 w 7350094"/>
                        <a:gd name="connsiteY12" fmla="*/ 436736 h 3485867"/>
                        <a:gd name="connsiteX13" fmla="*/ 6397316 w 7350094"/>
                        <a:gd name="connsiteY13" fmla="*/ 208136 h 3485867"/>
                        <a:gd name="connsiteX14" fmla="*/ 7090736 w 7350094"/>
                        <a:gd name="connsiteY14" fmla="*/ 10016 h 3485867"/>
                        <a:gd name="connsiteX15" fmla="*/ 7288856 w 7350094"/>
                        <a:gd name="connsiteY15" fmla="*/ 177656 h 3485867"/>
                        <a:gd name="connsiteX16" fmla="*/ 6077276 w 7350094"/>
                        <a:gd name="connsiteY16" fmla="*/ 1046336 h 3485867"/>
                        <a:gd name="connsiteX17" fmla="*/ 4789496 w 7350094"/>
                        <a:gd name="connsiteY17" fmla="*/ 1770236 h 3485867"/>
                        <a:gd name="connsiteX18" fmla="*/ 2183456 w 7350094"/>
                        <a:gd name="connsiteY18" fmla="*/ 2928476 h 3485867"/>
                        <a:gd name="connsiteX19" fmla="*/ 1261436 w 7350094"/>
                        <a:gd name="connsiteY19" fmla="*/ 3233276 h 3485867"/>
                        <a:gd name="connsiteX0" fmla="*/ 1261436 w 7350094"/>
                        <a:gd name="connsiteY0" fmla="*/ 3228711 h 3481302"/>
                        <a:gd name="connsiteX1" fmla="*/ 240356 w 7350094"/>
                        <a:gd name="connsiteY1" fmla="*/ 3480171 h 3481302"/>
                        <a:gd name="connsiteX2" fmla="*/ 4136 w 7350094"/>
                        <a:gd name="connsiteY2" fmla="*/ 3411591 h 3481302"/>
                        <a:gd name="connsiteX3" fmla="*/ 118436 w 7350094"/>
                        <a:gd name="connsiteY3" fmla="*/ 3213471 h 3481302"/>
                        <a:gd name="connsiteX4" fmla="*/ 468955 w 7350094"/>
                        <a:gd name="connsiteY4" fmla="*/ 2946770 h 3481302"/>
                        <a:gd name="connsiteX5" fmla="*/ 682316 w 7350094"/>
                        <a:gd name="connsiteY5" fmla="*/ 2794371 h 3481302"/>
                        <a:gd name="connsiteX6" fmla="*/ 796616 w 7350094"/>
                        <a:gd name="connsiteY6" fmla="*/ 2481951 h 3481302"/>
                        <a:gd name="connsiteX7" fmla="*/ 1063316 w 7350094"/>
                        <a:gd name="connsiteY7" fmla="*/ 2306691 h 3481302"/>
                        <a:gd name="connsiteX8" fmla="*/ 1611956 w 7350094"/>
                        <a:gd name="connsiteY8" fmla="*/ 2100951 h 3481302"/>
                        <a:gd name="connsiteX9" fmla="*/ 2937836 w 7350094"/>
                        <a:gd name="connsiteY9" fmla="*/ 1651371 h 3481302"/>
                        <a:gd name="connsiteX10" fmla="*/ 3905576 w 7350094"/>
                        <a:gd name="connsiteY10" fmla="*/ 1201791 h 3481302"/>
                        <a:gd name="connsiteX11" fmla="*/ 4972376 w 7350094"/>
                        <a:gd name="connsiteY11" fmla="*/ 744591 h 3481302"/>
                        <a:gd name="connsiteX12" fmla="*/ 5741996 w 7350094"/>
                        <a:gd name="connsiteY12" fmla="*/ 432171 h 3481302"/>
                        <a:gd name="connsiteX13" fmla="*/ 6397316 w 7350094"/>
                        <a:gd name="connsiteY13" fmla="*/ 203571 h 3481302"/>
                        <a:gd name="connsiteX14" fmla="*/ 7090736 w 7350094"/>
                        <a:gd name="connsiteY14" fmla="*/ 5451 h 3481302"/>
                        <a:gd name="connsiteX15" fmla="*/ 7288856 w 7350094"/>
                        <a:gd name="connsiteY15" fmla="*/ 150231 h 3481302"/>
                        <a:gd name="connsiteX16" fmla="*/ 6077276 w 7350094"/>
                        <a:gd name="connsiteY16" fmla="*/ 1041771 h 3481302"/>
                        <a:gd name="connsiteX17" fmla="*/ 4789496 w 7350094"/>
                        <a:gd name="connsiteY17" fmla="*/ 1765671 h 3481302"/>
                        <a:gd name="connsiteX18" fmla="*/ 2183456 w 7350094"/>
                        <a:gd name="connsiteY18" fmla="*/ 2923911 h 3481302"/>
                        <a:gd name="connsiteX19" fmla="*/ 1261436 w 7350094"/>
                        <a:gd name="connsiteY19" fmla="*/ 3228711 h 3481302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65416"/>
                        <a:gd name="connsiteY0" fmla="*/ 3261360 h 3513951"/>
                        <a:gd name="connsiteX1" fmla="*/ 240356 w 7365416"/>
                        <a:gd name="connsiteY1" fmla="*/ 3512820 h 3513951"/>
                        <a:gd name="connsiteX2" fmla="*/ 4136 w 7365416"/>
                        <a:gd name="connsiteY2" fmla="*/ 3444240 h 3513951"/>
                        <a:gd name="connsiteX3" fmla="*/ 118436 w 7365416"/>
                        <a:gd name="connsiteY3" fmla="*/ 3246120 h 3513951"/>
                        <a:gd name="connsiteX4" fmla="*/ 468955 w 7365416"/>
                        <a:gd name="connsiteY4" fmla="*/ 2979419 h 3513951"/>
                        <a:gd name="connsiteX5" fmla="*/ 682316 w 7365416"/>
                        <a:gd name="connsiteY5" fmla="*/ 2827020 h 3513951"/>
                        <a:gd name="connsiteX6" fmla="*/ 796616 w 7365416"/>
                        <a:gd name="connsiteY6" fmla="*/ 2514600 h 3513951"/>
                        <a:gd name="connsiteX7" fmla="*/ 1063316 w 7365416"/>
                        <a:gd name="connsiteY7" fmla="*/ 2339340 h 3513951"/>
                        <a:gd name="connsiteX8" fmla="*/ 1611956 w 7365416"/>
                        <a:gd name="connsiteY8" fmla="*/ 2133600 h 3513951"/>
                        <a:gd name="connsiteX9" fmla="*/ 2937836 w 7365416"/>
                        <a:gd name="connsiteY9" fmla="*/ 1684020 h 3513951"/>
                        <a:gd name="connsiteX10" fmla="*/ 3905576 w 7365416"/>
                        <a:gd name="connsiteY10" fmla="*/ 1234440 h 3513951"/>
                        <a:gd name="connsiteX11" fmla="*/ 4972376 w 7365416"/>
                        <a:gd name="connsiteY11" fmla="*/ 777240 h 3513951"/>
                        <a:gd name="connsiteX12" fmla="*/ 5741996 w 7365416"/>
                        <a:gd name="connsiteY12" fmla="*/ 464820 h 3513951"/>
                        <a:gd name="connsiteX13" fmla="*/ 6397316 w 7365416"/>
                        <a:gd name="connsiteY13" fmla="*/ 236220 h 3513951"/>
                        <a:gd name="connsiteX14" fmla="*/ 7113596 w 7365416"/>
                        <a:gd name="connsiteY14" fmla="*/ 15240 h 3513951"/>
                        <a:gd name="connsiteX15" fmla="*/ 7288856 w 7365416"/>
                        <a:gd name="connsiteY15" fmla="*/ 182880 h 3513951"/>
                        <a:gd name="connsiteX16" fmla="*/ 6077276 w 7365416"/>
                        <a:gd name="connsiteY16" fmla="*/ 1074420 h 3513951"/>
                        <a:gd name="connsiteX17" fmla="*/ 4789496 w 7365416"/>
                        <a:gd name="connsiteY17" fmla="*/ 1798320 h 3513951"/>
                        <a:gd name="connsiteX18" fmla="*/ 2183456 w 7365416"/>
                        <a:gd name="connsiteY18" fmla="*/ 2956560 h 3513951"/>
                        <a:gd name="connsiteX19" fmla="*/ 1261436 w 7365416"/>
                        <a:gd name="connsiteY19" fmla="*/ 3261360 h 3513951"/>
                        <a:gd name="connsiteX0" fmla="*/ 1261436 w 7365416"/>
                        <a:gd name="connsiteY0" fmla="*/ 32613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261436 w 7365416"/>
                        <a:gd name="connsiteY20" fmla="*/ 32613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368116 w 7365416"/>
                        <a:gd name="connsiteY20" fmla="*/ 32232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368116 w 7365416"/>
                        <a:gd name="connsiteY20" fmla="*/ 322326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406216 w 7365416"/>
                        <a:gd name="connsiteY20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741996 w 7365416"/>
                        <a:gd name="connsiteY12" fmla="*/ 46482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51296 w 7365416"/>
                        <a:gd name="connsiteY11" fmla="*/ 128778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36056 w 7365416"/>
                        <a:gd name="connsiteY11" fmla="*/ 126492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3179"/>
                        <a:gd name="connsiteY0" fmla="*/ 3196688 h 3510560"/>
                        <a:gd name="connsiteX1" fmla="*/ 735654 w 7363179"/>
                        <a:gd name="connsiteY1" fmla="*/ 3387188 h 3510560"/>
                        <a:gd name="connsiteX2" fmla="*/ 240356 w 7363179"/>
                        <a:gd name="connsiteY2" fmla="*/ 3509108 h 3510560"/>
                        <a:gd name="connsiteX3" fmla="*/ 4136 w 7363179"/>
                        <a:gd name="connsiteY3" fmla="*/ 3440528 h 3510560"/>
                        <a:gd name="connsiteX4" fmla="*/ 118436 w 7363179"/>
                        <a:gd name="connsiteY4" fmla="*/ 3242408 h 3510560"/>
                        <a:gd name="connsiteX5" fmla="*/ 468955 w 7363179"/>
                        <a:gd name="connsiteY5" fmla="*/ 2975707 h 3510560"/>
                        <a:gd name="connsiteX6" fmla="*/ 682316 w 7363179"/>
                        <a:gd name="connsiteY6" fmla="*/ 2823308 h 3510560"/>
                        <a:gd name="connsiteX7" fmla="*/ 796616 w 7363179"/>
                        <a:gd name="connsiteY7" fmla="*/ 2510888 h 3510560"/>
                        <a:gd name="connsiteX8" fmla="*/ 1063316 w 7363179"/>
                        <a:gd name="connsiteY8" fmla="*/ 2335628 h 3510560"/>
                        <a:gd name="connsiteX9" fmla="*/ 1611956 w 7363179"/>
                        <a:gd name="connsiteY9" fmla="*/ 2129888 h 3510560"/>
                        <a:gd name="connsiteX10" fmla="*/ 2937836 w 7363179"/>
                        <a:gd name="connsiteY10" fmla="*/ 1680308 h 3510560"/>
                        <a:gd name="connsiteX11" fmla="*/ 3936056 w 7363179"/>
                        <a:gd name="connsiteY11" fmla="*/ 1261208 h 3510560"/>
                        <a:gd name="connsiteX12" fmla="*/ 5048576 w 7363179"/>
                        <a:gd name="connsiteY12" fmla="*/ 781148 h 3510560"/>
                        <a:gd name="connsiteX13" fmla="*/ 6145856 w 7363179"/>
                        <a:gd name="connsiteY13" fmla="*/ 362048 h 3510560"/>
                        <a:gd name="connsiteX14" fmla="*/ 7113596 w 7363179"/>
                        <a:gd name="connsiteY14" fmla="*/ 11528 h 3510560"/>
                        <a:gd name="connsiteX15" fmla="*/ 7288856 w 7363179"/>
                        <a:gd name="connsiteY15" fmla="*/ 179168 h 3510560"/>
                        <a:gd name="connsiteX16" fmla="*/ 6077276 w 7363179"/>
                        <a:gd name="connsiteY16" fmla="*/ 1070708 h 3510560"/>
                        <a:gd name="connsiteX17" fmla="*/ 4789496 w 7363179"/>
                        <a:gd name="connsiteY17" fmla="*/ 1794608 h 3510560"/>
                        <a:gd name="connsiteX18" fmla="*/ 2442536 w 7363179"/>
                        <a:gd name="connsiteY18" fmla="*/ 2808068 h 3510560"/>
                        <a:gd name="connsiteX19" fmla="*/ 1406216 w 7363179"/>
                        <a:gd name="connsiteY19" fmla="*/ 3196688 h 351056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3405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09783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70921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68635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7455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1317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9541"/>
                        <a:gd name="connsiteX1" fmla="*/ 735654 w 7363179"/>
                        <a:gd name="connsiteY1" fmla="*/ 3385618 h 3509541"/>
                        <a:gd name="connsiteX2" fmla="*/ 240356 w 7363179"/>
                        <a:gd name="connsiteY2" fmla="*/ 3507538 h 3509541"/>
                        <a:gd name="connsiteX3" fmla="*/ 4136 w 7363179"/>
                        <a:gd name="connsiteY3" fmla="*/ 3438958 h 3509541"/>
                        <a:gd name="connsiteX4" fmla="*/ 118436 w 7363179"/>
                        <a:gd name="connsiteY4" fmla="*/ 3164638 h 3509541"/>
                        <a:gd name="connsiteX5" fmla="*/ 468955 w 7363179"/>
                        <a:gd name="connsiteY5" fmla="*/ 2913177 h 3509541"/>
                        <a:gd name="connsiteX6" fmla="*/ 705176 w 7363179"/>
                        <a:gd name="connsiteY6" fmla="*/ 2768398 h 3509541"/>
                        <a:gd name="connsiteX7" fmla="*/ 796616 w 7363179"/>
                        <a:gd name="connsiteY7" fmla="*/ 2455978 h 3509541"/>
                        <a:gd name="connsiteX8" fmla="*/ 1040456 w 7363179"/>
                        <a:gd name="connsiteY8" fmla="*/ 2257858 h 3509541"/>
                        <a:gd name="connsiteX9" fmla="*/ 1688156 w 7363179"/>
                        <a:gd name="connsiteY9" fmla="*/ 2029258 h 3509541"/>
                        <a:gd name="connsiteX10" fmla="*/ 2945456 w 7363179"/>
                        <a:gd name="connsiteY10" fmla="*/ 1655878 h 3509541"/>
                        <a:gd name="connsiteX11" fmla="*/ 3936056 w 7363179"/>
                        <a:gd name="connsiteY11" fmla="*/ 1259638 h 3509541"/>
                        <a:gd name="connsiteX12" fmla="*/ 5048576 w 7363179"/>
                        <a:gd name="connsiteY12" fmla="*/ 779578 h 3509541"/>
                        <a:gd name="connsiteX13" fmla="*/ 6145856 w 7363179"/>
                        <a:gd name="connsiteY13" fmla="*/ 337618 h 3509541"/>
                        <a:gd name="connsiteX14" fmla="*/ 7113596 w 7363179"/>
                        <a:gd name="connsiteY14" fmla="*/ 9958 h 3509541"/>
                        <a:gd name="connsiteX15" fmla="*/ 7288856 w 7363179"/>
                        <a:gd name="connsiteY15" fmla="*/ 177598 h 3509541"/>
                        <a:gd name="connsiteX16" fmla="*/ 6077276 w 7363179"/>
                        <a:gd name="connsiteY16" fmla="*/ 1069138 h 3509541"/>
                        <a:gd name="connsiteX17" fmla="*/ 4789496 w 7363179"/>
                        <a:gd name="connsiteY17" fmla="*/ 1793038 h 3509541"/>
                        <a:gd name="connsiteX18" fmla="*/ 2442536 w 7363179"/>
                        <a:gd name="connsiteY18" fmla="*/ 2806498 h 3509541"/>
                        <a:gd name="connsiteX19" fmla="*/ 1406216 w 7363179"/>
                        <a:gd name="connsiteY19" fmla="*/ 3195118 h 3509541"/>
                        <a:gd name="connsiteX0" fmla="*/ 1406612 w 7363575"/>
                        <a:gd name="connsiteY0" fmla="*/ 3195118 h 3482708"/>
                        <a:gd name="connsiteX1" fmla="*/ 736050 w 7363575"/>
                        <a:gd name="connsiteY1" fmla="*/ 3385618 h 3482708"/>
                        <a:gd name="connsiteX2" fmla="*/ 248372 w 7363575"/>
                        <a:gd name="connsiteY2" fmla="*/ 3477058 h 3482708"/>
                        <a:gd name="connsiteX3" fmla="*/ 4532 w 7363575"/>
                        <a:gd name="connsiteY3" fmla="*/ 3438958 h 3482708"/>
                        <a:gd name="connsiteX4" fmla="*/ 118832 w 7363575"/>
                        <a:gd name="connsiteY4" fmla="*/ 3164638 h 3482708"/>
                        <a:gd name="connsiteX5" fmla="*/ 469351 w 7363575"/>
                        <a:gd name="connsiteY5" fmla="*/ 2913177 h 3482708"/>
                        <a:gd name="connsiteX6" fmla="*/ 705572 w 7363575"/>
                        <a:gd name="connsiteY6" fmla="*/ 2768398 h 3482708"/>
                        <a:gd name="connsiteX7" fmla="*/ 797012 w 7363575"/>
                        <a:gd name="connsiteY7" fmla="*/ 2455978 h 3482708"/>
                        <a:gd name="connsiteX8" fmla="*/ 1040852 w 7363575"/>
                        <a:gd name="connsiteY8" fmla="*/ 2257858 h 3482708"/>
                        <a:gd name="connsiteX9" fmla="*/ 1688552 w 7363575"/>
                        <a:gd name="connsiteY9" fmla="*/ 2029258 h 3482708"/>
                        <a:gd name="connsiteX10" fmla="*/ 2945852 w 7363575"/>
                        <a:gd name="connsiteY10" fmla="*/ 1655878 h 3482708"/>
                        <a:gd name="connsiteX11" fmla="*/ 3936452 w 7363575"/>
                        <a:gd name="connsiteY11" fmla="*/ 1259638 h 3482708"/>
                        <a:gd name="connsiteX12" fmla="*/ 5048972 w 7363575"/>
                        <a:gd name="connsiteY12" fmla="*/ 779578 h 3482708"/>
                        <a:gd name="connsiteX13" fmla="*/ 6146252 w 7363575"/>
                        <a:gd name="connsiteY13" fmla="*/ 337618 h 3482708"/>
                        <a:gd name="connsiteX14" fmla="*/ 7113992 w 7363575"/>
                        <a:gd name="connsiteY14" fmla="*/ 9958 h 3482708"/>
                        <a:gd name="connsiteX15" fmla="*/ 7289252 w 7363575"/>
                        <a:gd name="connsiteY15" fmla="*/ 177598 h 3482708"/>
                        <a:gd name="connsiteX16" fmla="*/ 6077672 w 7363575"/>
                        <a:gd name="connsiteY16" fmla="*/ 1069138 h 3482708"/>
                        <a:gd name="connsiteX17" fmla="*/ 4789892 w 7363575"/>
                        <a:gd name="connsiteY17" fmla="*/ 1793038 h 3482708"/>
                        <a:gd name="connsiteX18" fmla="*/ 2442932 w 7363575"/>
                        <a:gd name="connsiteY18" fmla="*/ 2806498 h 3482708"/>
                        <a:gd name="connsiteX19" fmla="*/ 1406612 w 7363575"/>
                        <a:gd name="connsiteY19" fmla="*/ 3195118 h 3482708"/>
                        <a:gd name="connsiteX0" fmla="*/ 1436001 w 7392964"/>
                        <a:gd name="connsiteY0" fmla="*/ 3195118 h 3477996"/>
                        <a:gd name="connsiteX1" fmla="*/ 765439 w 7392964"/>
                        <a:gd name="connsiteY1" fmla="*/ 3385618 h 3477996"/>
                        <a:gd name="connsiteX2" fmla="*/ 277761 w 7392964"/>
                        <a:gd name="connsiteY2" fmla="*/ 3477058 h 3477996"/>
                        <a:gd name="connsiteX3" fmla="*/ 3441 w 7392964"/>
                        <a:gd name="connsiteY3" fmla="*/ 3377998 h 3477996"/>
                        <a:gd name="connsiteX4" fmla="*/ 148221 w 7392964"/>
                        <a:gd name="connsiteY4" fmla="*/ 3164638 h 3477996"/>
                        <a:gd name="connsiteX5" fmla="*/ 498740 w 7392964"/>
                        <a:gd name="connsiteY5" fmla="*/ 2913177 h 3477996"/>
                        <a:gd name="connsiteX6" fmla="*/ 734961 w 7392964"/>
                        <a:gd name="connsiteY6" fmla="*/ 2768398 h 3477996"/>
                        <a:gd name="connsiteX7" fmla="*/ 826401 w 7392964"/>
                        <a:gd name="connsiteY7" fmla="*/ 2455978 h 3477996"/>
                        <a:gd name="connsiteX8" fmla="*/ 1070241 w 7392964"/>
                        <a:gd name="connsiteY8" fmla="*/ 2257858 h 3477996"/>
                        <a:gd name="connsiteX9" fmla="*/ 1717941 w 7392964"/>
                        <a:gd name="connsiteY9" fmla="*/ 2029258 h 3477996"/>
                        <a:gd name="connsiteX10" fmla="*/ 2975241 w 7392964"/>
                        <a:gd name="connsiteY10" fmla="*/ 1655878 h 3477996"/>
                        <a:gd name="connsiteX11" fmla="*/ 3965841 w 7392964"/>
                        <a:gd name="connsiteY11" fmla="*/ 1259638 h 3477996"/>
                        <a:gd name="connsiteX12" fmla="*/ 5078361 w 7392964"/>
                        <a:gd name="connsiteY12" fmla="*/ 779578 h 3477996"/>
                        <a:gd name="connsiteX13" fmla="*/ 6175641 w 7392964"/>
                        <a:gd name="connsiteY13" fmla="*/ 337618 h 3477996"/>
                        <a:gd name="connsiteX14" fmla="*/ 7143381 w 7392964"/>
                        <a:gd name="connsiteY14" fmla="*/ 9958 h 3477996"/>
                        <a:gd name="connsiteX15" fmla="*/ 7318641 w 7392964"/>
                        <a:gd name="connsiteY15" fmla="*/ 177598 h 3477996"/>
                        <a:gd name="connsiteX16" fmla="*/ 6107061 w 7392964"/>
                        <a:gd name="connsiteY16" fmla="*/ 1069138 h 3477996"/>
                        <a:gd name="connsiteX17" fmla="*/ 4819281 w 7392964"/>
                        <a:gd name="connsiteY17" fmla="*/ 1793038 h 3477996"/>
                        <a:gd name="connsiteX18" fmla="*/ 2472321 w 7392964"/>
                        <a:gd name="connsiteY18" fmla="*/ 2806498 h 3477996"/>
                        <a:gd name="connsiteX19" fmla="*/ 1436001 w 7392964"/>
                        <a:gd name="connsiteY19" fmla="*/ 3195118 h 3477996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32623 w 7390626"/>
                        <a:gd name="connsiteY6" fmla="*/ 276839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77403 w 7390626"/>
                        <a:gd name="connsiteY7" fmla="*/ 242549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66023 w 7390626"/>
                        <a:gd name="connsiteY8" fmla="*/ 21816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27923 w 7390626"/>
                        <a:gd name="connsiteY8" fmla="*/ 218927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53703 w 7390626"/>
                        <a:gd name="connsiteY9" fmla="*/ 197591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8561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6275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>
                      <a:extLst>
                        <a:ext uri="{FF2B5EF4-FFF2-40B4-BE49-F238E27FC236}">
                          <a16:creationId xmlns:a16="http://schemas.microsoft.com/office/drawing/2014/main" id="{54EFD864-7A99-43CF-90EB-E5221AF8095F}"/>
                        </a:ext>
                      </a:extLst>
                    </p:cNvPr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30" name="Rectangle 2">
                      <a:extLst>
                        <a:ext uri="{FF2B5EF4-FFF2-40B4-BE49-F238E27FC236}">
                          <a16:creationId xmlns:a16="http://schemas.microsoft.com/office/drawing/2014/main" id="{44A27C0D-4FA8-4618-BD4B-C9D6E1C4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</p:grpSp>
              <p:sp>
                <p:nvSpPr>
                  <p:cNvPr id="4" name="Rectangle 4">
                    <a:extLst>
                      <a:ext uri="{FF2B5EF4-FFF2-40B4-BE49-F238E27FC236}">
                        <a16:creationId xmlns:a16="http://schemas.microsoft.com/office/drawing/2014/main" id="{9FF46EC9-BD2B-4D12-BFF6-F9B2104F0DEC}"/>
                      </a:ext>
                    </a:extLst>
                  </p:cNvPr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" fmla="*/ 0 w 4067033"/>
                      <a:gd name="connsiteY0" fmla="*/ 794750 h 2800971"/>
                      <a:gd name="connsiteX1" fmla="*/ 3008217 w 4067033"/>
                      <a:gd name="connsiteY1" fmla="*/ 0 h 2800971"/>
                      <a:gd name="connsiteX2" fmla="*/ 4067033 w 4067033"/>
                      <a:gd name="connsiteY2" fmla="*/ 2800971 h 2800971"/>
                      <a:gd name="connsiteX3" fmla="*/ 0 w 4067033"/>
                      <a:gd name="connsiteY3" fmla="*/ 2800971 h 2800971"/>
                      <a:gd name="connsiteX4" fmla="*/ 0 w 4067033"/>
                      <a:gd name="connsiteY4" fmla="*/ 794750 h 2800971"/>
                      <a:gd name="connsiteX0" fmla="*/ 0 w 3270108"/>
                      <a:gd name="connsiteY0" fmla="*/ 794750 h 2800971"/>
                      <a:gd name="connsiteX1" fmla="*/ 3008217 w 3270108"/>
                      <a:gd name="connsiteY1" fmla="*/ 0 h 2800971"/>
                      <a:gd name="connsiteX2" fmla="*/ 3270108 w 3270108"/>
                      <a:gd name="connsiteY2" fmla="*/ 745167 h 2800971"/>
                      <a:gd name="connsiteX3" fmla="*/ 0 w 3270108"/>
                      <a:gd name="connsiteY3" fmla="*/ 2800971 h 2800971"/>
                      <a:gd name="connsiteX4" fmla="*/ 0 w 3270108"/>
                      <a:gd name="connsiteY4" fmla="*/ 794750 h 2800971"/>
                      <a:gd name="connsiteX0" fmla="*/ 0 w 3270108"/>
                      <a:gd name="connsiteY0" fmla="*/ 1094399 h 3100620"/>
                      <a:gd name="connsiteX1" fmla="*/ 3066016 w 3270108"/>
                      <a:gd name="connsiteY1" fmla="*/ 0 h 3100620"/>
                      <a:gd name="connsiteX2" fmla="*/ 3270108 w 3270108"/>
                      <a:gd name="connsiteY2" fmla="*/ 1044816 h 3100620"/>
                      <a:gd name="connsiteX3" fmla="*/ 0 w 3270108"/>
                      <a:gd name="connsiteY3" fmla="*/ 3100620 h 3100620"/>
                      <a:gd name="connsiteX4" fmla="*/ 0 w 3270108"/>
                      <a:gd name="connsiteY4" fmla="*/ 1094399 h 3100620"/>
                      <a:gd name="connsiteX0" fmla="*/ 0 w 3417466"/>
                      <a:gd name="connsiteY0" fmla="*/ 1094399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0 w 3417466"/>
                      <a:gd name="connsiteY4" fmla="*/ 1094399 h 3100620"/>
                      <a:gd name="connsiteX0" fmla="*/ 229562 w 3417466"/>
                      <a:gd name="connsiteY0" fmla="*/ 1580014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29562 w 3417466"/>
                      <a:gd name="connsiteY4" fmla="*/ 1580014 h 3100620"/>
                      <a:gd name="connsiteX0" fmla="*/ 266766 w 3417466"/>
                      <a:gd name="connsiteY0" fmla="*/ 1419360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66766 w 3417466"/>
                      <a:gd name="connsiteY4" fmla="*/ 1419360 h 3100620"/>
                      <a:gd name="connsiteX0" fmla="*/ 266766 w 3417466"/>
                      <a:gd name="connsiteY0" fmla="*/ 1616825 h 3298085"/>
                      <a:gd name="connsiteX1" fmla="*/ 3234640 w 3417466"/>
                      <a:gd name="connsiteY1" fmla="*/ 0 h 3298085"/>
                      <a:gd name="connsiteX2" fmla="*/ 3417466 w 3417466"/>
                      <a:gd name="connsiteY2" fmla="*/ 736131 h 3298085"/>
                      <a:gd name="connsiteX3" fmla="*/ 0 w 3417466"/>
                      <a:gd name="connsiteY3" fmla="*/ 3298085 h 3298085"/>
                      <a:gd name="connsiteX4" fmla="*/ 266766 w 3417466"/>
                      <a:gd name="connsiteY4" fmla="*/ 1616825 h 3298085"/>
                      <a:gd name="connsiteX0" fmla="*/ 266766 w 3417466"/>
                      <a:gd name="connsiteY0" fmla="*/ 1780735 h 3461995"/>
                      <a:gd name="connsiteX1" fmla="*/ 3222744 w 3417466"/>
                      <a:gd name="connsiteY1" fmla="*/ 0 h 3461995"/>
                      <a:gd name="connsiteX2" fmla="*/ 3417466 w 3417466"/>
                      <a:gd name="connsiteY2" fmla="*/ 900041 h 3461995"/>
                      <a:gd name="connsiteX3" fmla="*/ 0 w 3417466"/>
                      <a:gd name="connsiteY3" fmla="*/ 3461995 h 3461995"/>
                      <a:gd name="connsiteX4" fmla="*/ 266766 w 3417466"/>
                      <a:gd name="connsiteY4" fmla="*/ 1780735 h 3461995"/>
                      <a:gd name="connsiteX0" fmla="*/ 266766 w 3445299"/>
                      <a:gd name="connsiteY0" fmla="*/ 1780735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266766 w 3445299"/>
                      <a:gd name="connsiteY4" fmla="*/ 1780735 h 3461995"/>
                      <a:gd name="connsiteX0" fmla="*/ 345831 w 3445299"/>
                      <a:gd name="connsiteY0" fmla="*/ 1789770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345831 w 3445299"/>
                      <a:gd name="connsiteY4" fmla="*/ 1789770 h 3461995"/>
                      <a:gd name="connsiteX0" fmla="*/ 345831 w 3445299"/>
                      <a:gd name="connsiteY0" fmla="*/ 1760140 h 3432365"/>
                      <a:gd name="connsiteX1" fmla="*/ 3440804 w 3445299"/>
                      <a:gd name="connsiteY1" fmla="*/ 0 h 3432365"/>
                      <a:gd name="connsiteX2" fmla="*/ 3445299 w 3445299"/>
                      <a:gd name="connsiteY2" fmla="*/ 564981 h 3432365"/>
                      <a:gd name="connsiteX3" fmla="*/ 0 w 3445299"/>
                      <a:gd name="connsiteY3" fmla="*/ 3432365 h 3432365"/>
                      <a:gd name="connsiteX4" fmla="*/ 345831 w 3445299"/>
                      <a:gd name="connsiteY4" fmla="*/ 1760140 h 3432365"/>
                      <a:gd name="connsiteX0" fmla="*/ 345831 w 3440824"/>
                      <a:gd name="connsiteY0" fmla="*/ 1760140 h 3432365"/>
                      <a:gd name="connsiteX1" fmla="*/ 3440804 w 3440824"/>
                      <a:gd name="connsiteY1" fmla="*/ 0 h 3432365"/>
                      <a:gd name="connsiteX2" fmla="*/ 3361914 w 3440824"/>
                      <a:gd name="connsiteY2" fmla="*/ 449442 h 3432365"/>
                      <a:gd name="connsiteX3" fmla="*/ 0 w 3440824"/>
                      <a:gd name="connsiteY3" fmla="*/ 3432365 h 3432365"/>
                      <a:gd name="connsiteX4" fmla="*/ 345831 w 3440824"/>
                      <a:gd name="connsiteY4" fmla="*/ 1760140 h 3432365"/>
                      <a:gd name="connsiteX0" fmla="*/ 345831 w 3361914"/>
                      <a:gd name="connsiteY0" fmla="*/ 2001319 h 3673544"/>
                      <a:gd name="connsiteX1" fmla="*/ 3350573 w 3361914"/>
                      <a:gd name="connsiteY1" fmla="*/ 0 h 3673544"/>
                      <a:gd name="connsiteX2" fmla="*/ 3361914 w 3361914"/>
                      <a:gd name="connsiteY2" fmla="*/ 690621 h 3673544"/>
                      <a:gd name="connsiteX3" fmla="*/ 0 w 3361914"/>
                      <a:gd name="connsiteY3" fmla="*/ 3673544 h 3673544"/>
                      <a:gd name="connsiteX4" fmla="*/ 345831 w 3361914"/>
                      <a:gd name="connsiteY4" fmla="*/ 2001319 h 3673544"/>
                      <a:gd name="connsiteX0" fmla="*/ 345831 w 3391543"/>
                      <a:gd name="connsiteY0" fmla="*/ 2001319 h 3673544"/>
                      <a:gd name="connsiteX1" fmla="*/ 3350573 w 3391543"/>
                      <a:gd name="connsiteY1" fmla="*/ 0 h 3673544"/>
                      <a:gd name="connsiteX2" fmla="*/ 3391543 w 3391543"/>
                      <a:gd name="connsiteY2" fmla="*/ 472562 h 3673544"/>
                      <a:gd name="connsiteX3" fmla="*/ 0 w 3391543"/>
                      <a:gd name="connsiteY3" fmla="*/ 3673544 h 3673544"/>
                      <a:gd name="connsiteX4" fmla="*/ 345831 w 3391543"/>
                      <a:gd name="connsiteY4" fmla="*/ 2001319 h 367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62135F0-959B-4FDA-B2FE-7157C80B5A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33E54527-704D-4B7C-B5B5-911597900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7BB3A2A4-B424-45B5-A3DB-6485B8A5CC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>
                    <a:extLst>
                      <a:ext uri="{FF2B5EF4-FFF2-40B4-BE49-F238E27FC236}">
                        <a16:creationId xmlns:a16="http://schemas.microsoft.com/office/drawing/2014/main" id="{A6FC0D56-5E42-40A8-ABB7-6D36F2054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>
                    <a:extLst>
                      <a:ext uri="{FF2B5EF4-FFF2-40B4-BE49-F238E27FC236}">
                        <a16:creationId xmlns:a16="http://schemas.microsoft.com/office/drawing/2014/main" id="{DC20BD01-79BA-4C7F-85F5-80B78033B884}"/>
                      </a:ext>
                    </a:extLst>
                  </p:cNvPr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6FC00-368A-4968-90AA-30F44573F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EE4C5F7-C82A-4F15-9FC5-01E8240B08B7}"/>
                      </a:ext>
                    </a:extLst>
                  </p:cNvPr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>
                    <a:extLst>
                      <a:ext uri="{FF2B5EF4-FFF2-40B4-BE49-F238E27FC236}">
                        <a16:creationId xmlns:a16="http://schemas.microsoft.com/office/drawing/2014/main" id="{5F82170C-AB18-4C3F-A76C-1AAB57A9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>
                    <a:extLst>
                      <a:ext uri="{FF2B5EF4-FFF2-40B4-BE49-F238E27FC236}">
                        <a16:creationId xmlns:a16="http://schemas.microsoft.com/office/drawing/2014/main" id="{DA529C4D-192A-42F7-8792-136C5E05DB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FBC20797-F80C-4094-BBC6-619B688E13F7}"/>
                      </a:ext>
                    </a:extLst>
                  </p:cNvPr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BB8D7D51-A3AA-4D44-8263-73FBF84B6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>
                      <a:extLst>
                        <a:ext uri="{FF2B5EF4-FFF2-40B4-BE49-F238E27FC236}">
                          <a16:creationId xmlns:a16="http://schemas.microsoft.com/office/drawing/2014/main" id="{579D1B5D-8EBC-480A-BB39-3F998733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>
                      <a:extLst>
                        <a:ext uri="{FF2B5EF4-FFF2-40B4-BE49-F238E27FC236}">
                          <a16:creationId xmlns:a16="http://schemas.microsoft.com/office/drawing/2014/main" id="{5B5B3B68-ED0C-4D46-9AEB-6BE503E2819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465D8825-903A-4347-B4CF-B18DCBB1B45B}"/>
                    </a:ext>
                  </a:extLst>
                </p:cNvPr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" fmla="*/ 0 w 14389100"/>
                    <a:gd name="connsiteY0" fmla="*/ 0 h 3103184"/>
                    <a:gd name="connsiteX1" fmla="*/ 685800 w 14389100"/>
                    <a:gd name="connsiteY1" fmla="*/ 12700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4389100"/>
                    <a:gd name="connsiteY0" fmla="*/ 0 h 3103184"/>
                    <a:gd name="connsiteX1" fmla="*/ 1550967 w 14389100"/>
                    <a:gd name="connsiteY1" fmla="*/ 19431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1909384"/>
                    <a:gd name="connsiteX1" fmla="*/ 1095616 w 13933749"/>
                    <a:gd name="connsiteY1" fmla="*/ 7493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6787333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5031"/>
                    <a:gd name="connsiteX1" fmla="*/ 1292935 w 13933749"/>
                    <a:gd name="connsiteY1" fmla="*/ 952500 h 1905031"/>
                    <a:gd name="connsiteX2" fmla="*/ 2833346 w 13933749"/>
                    <a:gd name="connsiteY2" fmla="*/ 1384300 h 1905031"/>
                    <a:gd name="connsiteX3" fmla="*/ 4674820 w 13933749"/>
                    <a:gd name="connsiteY3" fmla="*/ 1714500 h 1905031"/>
                    <a:gd name="connsiteX4" fmla="*/ 6787333 w 13933749"/>
                    <a:gd name="connsiteY4" fmla="*/ 1905000 h 1905031"/>
                    <a:gd name="connsiteX5" fmla="*/ 10771449 w 13933749"/>
                    <a:gd name="connsiteY5" fmla="*/ 1701800 h 1905031"/>
                    <a:gd name="connsiteX6" fmla="*/ 12727249 w 13933749"/>
                    <a:gd name="connsiteY6" fmla="*/ 1346200 h 1905031"/>
                    <a:gd name="connsiteX7" fmla="*/ 13933749 w 13933749"/>
                    <a:gd name="connsiteY7" fmla="*/ 647700 h 1905031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771449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013865 w 13933749"/>
                    <a:gd name="connsiteY6" fmla="*/ 1473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7399"/>
                    <a:gd name="connsiteX1" fmla="*/ 1292935 w 13933749"/>
                    <a:gd name="connsiteY1" fmla="*/ 952500 h 1867399"/>
                    <a:gd name="connsiteX2" fmla="*/ 2833346 w 13933749"/>
                    <a:gd name="connsiteY2" fmla="*/ 1384300 h 1867399"/>
                    <a:gd name="connsiteX3" fmla="*/ 4674820 w 13933749"/>
                    <a:gd name="connsiteY3" fmla="*/ 1714500 h 1867399"/>
                    <a:gd name="connsiteX4" fmla="*/ 6635550 w 13933749"/>
                    <a:gd name="connsiteY4" fmla="*/ 1866900 h 1867399"/>
                    <a:gd name="connsiteX5" fmla="*/ 10118779 w 13933749"/>
                    <a:gd name="connsiteY5" fmla="*/ 1752600 h 1867399"/>
                    <a:gd name="connsiteX6" fmla="*/ 12013865 w 13933749"/>
                    <a:gd name="connsiteY6" fmla="*/ 1473200 h 1867399"/>
                    <a:gd name="connsiteX7" fmla="*/ 13933749 w 13933749"/>
                    <a:gd name="connsiteY7" fmla="*/ 647700 h 1867399"/>
                    <a:gd name="connsiteX0" fmla="*/ 0 w 13933749"/>
                    <a:gd name="connsiteY0" fmla="*/ 0 h 1874543"/>
                    <a:gd name="connsiteX1" fmla="*/ 1292935 w 13933749"/>
                    <a:gd name="connsiteY1" fmla="*/ 952500 h 1874543"/>
                    <a:gd name="connsiteX2" fmla="*/ 2833346 w 13933749"/>
                    <a:gd name="connsiteY2" fmla="*/ 1384300 h 1874543"/>
                    <a:gd name="connsiteX3" fmla="*/ 4674820 w 13933749"/>
                    <a:gd name="connsiteY3" fmla="*/ 1714500 h 1874543"/>
                    <a:gd name="connsiteX4" fmla="*/ 6635550 w 13933749"/>
                    <a:gd name="connsiteY4" fmla="*/ 1866900 h 1874543"/>
                    <a:gd name="connsiteX5" fmla="*/ 8408820 w 13933749"/>
                    <a:gd name="connsiteY5" fmla="*/ 1841501 h 1874543"/>
                    <a:gd name="connsiteX6" fmla="*/ 10118779 w 13933749"/>
                    <a:gd name="connsiteY6" fmla="*/ 1752600 h 1874543"/>
                    <a:gd name="connsiteX7" fmla="*/ 12013865 w 13933749"/>
                    <a:gd name="connsiteY7" fmla="*/ 1473200 h 1874543"/>
                    <a:gd name="connsiteX8" fmla="*/ 13933749 w 13933749"/>
                    <a:gd name="connsiteY8" fmla="*/ 647700 h 1874543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18779 w 13933749"/>
                    <a:gd name="connsiteY6" fmla="*/ 17526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79492 w 13933749"/>
                    <a:gd name="connsiteY6" fmla="*/ 14859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2013865 w 13933749"/>
                    <a:gd name="connsiteY7" fmla="*/ 1473200 h 1828974"/>
                    <a:gd name="connsiteX8" fmla="*/ 13933749 w 13933749"/>
                    <a:gd name="connsiteY8" fmla="*/ 647700 h 1828974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1816546 w 13933749"/>
                    <a:gd name="connsiteY7" fmla="*/ 1219200 h 1828974"/>
                    <a:gd name="connsiteX8" fmla="*/ 13933749 w 13933749"/>
                    <a:gd name="connsiteY8" fmla="*/ 647700 h 1828974"/>
                    <a:gd name="connsiteX0" fmla="*/ 0 w 13599825"/>
                    <a:gd name="connsiteY0" fmla="*/ 0 h 1828974"/>
                    <a:gd name="connsiteX1" fmla="*/ 1292935 w 13599825"/>
                    <a:gd name="connsiteY1" fmla="*/ 952500 h 1828974"/>
                    <a:gd name="connsiteX2" fmla="*/ 2833346 w 13599825"/>
                    <a:gd name="connsiteY2" fmla="*/ 1384300 h 1828974"/>
                    <a:gd name="connsiteX3" fmla="*/ 4674820 w 13599825"/>
                    <a:gd name="connsiteY3" fmla="*/ 1714500 h 1828974"/>
                    <a:gd name="connsiteX4" fmla="*/ 6468589 w 13599825"/>
                    <a:gd name="connsiteY4" fmla="*/ 1828800 h 1828974"/>
                    <a:gd name="connsiteX5" fmla="*/ 8378463 w 13599825"/>
                    <a:gd name="connsiteY5" fmla="*/ 1739901 h 1828974"/>
                    <a:gd name="connsiteX6" fmla="*/ 10179492 w 13599825"/>
                    <a:gd name="connsiteY6" fmla="*/ 1485900 h 1828974"/>
                    <a:gd name="connsiteX7" fmla="*/ 11816546 w 13599825"/>
                    <a:gd name="connsiteY7" fmla="*/ 1219200 h 1828974"/>
                    <a:gd name="connsiteX8" fmla="*/ 13599825 w 13599825"/>
                    <a:gd name="connsiteY8" fmla="*/ 5588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179492 w 13797144"/>
                    <a:gd name="connsiteY6" fmla="*/ 14859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786190 w 13797144"/>
                    <a:gd name="connsiteY7" fmla="*/ 1104900 h 1829244"/>
                    <a:gd name="connsiteX8" fmla="*/ 13797144 w 13797144"/>
                    <a:gd name="connsiteY8" fmla="*/ 520700 h 1829244"/>
                    <a:gd name="connsiteX0" fmla="*/ 0 w 13736430"/>
                    <a:gd name="connsiteY0" fmla="*/ 0 h 1829244"/>
                    <a:gd name="connsiteX1" fmla="*/ 1292935 w 13736430"/>
                    <a:gd name="connsiteY1" fmla="*/ 952500 h 1829244"/>
                    <a:gd name="connsiteX2" fmla="*/ 2833346 w 13736430"/>
                    <a:gd name="connsiteY2" fmla="*/ 1384300 h 1829244"/>
                    <a:gd name="connsiteX3" fmla="*/ 4674820 w 13736430"/>
                    <a:gd name="connsiteY3" fmla="*/ 1714500 h 1829244"/>
                    <a:gd name="connsiteX4" fmla="*/ 6468589 w 13736430"/>
                    <a:gd name="connsiteY4" fmla="*/ 1828800 h 1829244"/>
                    <a:gd name="connsiteX5" fmla="*/ 8074896 w 13736430"/>
                    <a:gd name="connsiteY5" fmla="*/ 1752601 h 1829244"/>
                    <a:gd name="connsiteX6" fmla="*/ 10058065 w 13736430"/>
                    <a:gd name="connsiteY6" fmla="*/ 1498600 h 1829244"/>
                    <a:gd name="connsiteX7" fmla="*/ 11786190 w 13736430"/>
                    <a:gd name="connsiteY7" fmla="*/ 1104900 h 1829244"/>
                    <a:gd name="connsiteX8" fmla="*/ 13736430 w 13736430"/>
                    <a:gd name="connsiteY8" fmla="*/ 330200 h 1829244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10058065 w 13736430"/>
                    <a:gd name="connsiteY6" fmla="*/ 149860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8993245 w 13736430"/>
                    <a:gd name="connsiteY6" fmla="*/ 56857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11786190 w 13736430"/>
                    <a:gd name="connsiteY7" fmla="*/ 1104900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161937 w 13736430"/>
                    <a:gd name="connsiteY6" fmla="*/ 943709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25239 w 10523285"/>
                    <a:gd name="connsiteY7" fmla="*/ 1173285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983904 w 10523285"/>
                    <a:gd name="connsiteY6" fmla="*/ 1371601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599358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857138"/>
                    <a:gd name="connsiteX1" fmla="*/ 1292935 w 10523285"/>
                    <a:gd name="connsiteY1" fmla="*/ 1778977 h 2857138"/>
                    <a:gd name="connsiteX2" fmla="*/ 2833346 w 10523285"/>
                    <a:gd name="connsiteY2" fmla="*/ 2210777 h 2857138"/>
                    <a:gd name="connsiteX3" fmla="*/ 4674820 w 10523285"/>
                    <a:gd name="connsiteY3" fmla="*/ 2837962 h 2857138"/>
                    <a:gd name="connsiteX4" fmla="*/ 6599358 w 10523285"/>
                    <a:gd name="connsiteY4" fmla="*/ 2655277 h 2857138"/>
                    <a:gd name="connsiteX5" fmla="*/ 7495782 w 10523285"/>
                    <a:gd name="connsiteY5" fmla="*/ 2243017 h 2857138"/>
                    <a:gd name="connsiteX6" fmla="*/ 8806435 w 10523285"/>
                    <a:gd name="connsiteY6" fmla="*/ 1402862 h 2857138"/>
                    <a:gd name="connsiteX7" fmla="*/ 10523285 w 10523285"/>
                    <a:gd name="connsiteY7" fmla="*/ 0 h 2857138"/>
                    <a:gd name="connsiteX0" fmla="*/ 0 w 10523285"/>
                    <a:gd name="connsiteY0" fmla="*/ 826477 h 2862157"/>
                    <a:gd name="connsiteX1" fmla="*/ 1292935 w 10523285"/>
                    <a:gd name="connsiteY1" fmla="*/ 1778977 h 2862157"/>
                    <a:gd name="connsiteX2" fmla="*/ 3814104 w 10523285"/>
                    <a:gd name="connsiteY2" fmla="*/ 2742223 h 2862157"/>
                    <a:gd name="connsiteX3" fmla="*/ 4674820 w 10523285"/>
                    <a:gd name="connsiteY3" fmla="*/ 2837962 h 2862157"/>
                    <a:gd name="connsiteX4" fmla="*/ 6599358 w 10523285"/>
                    <a:gd name="connsiteY4" fmla="*/ 2655277 h 2862157"/>
                    <a:gd name="connsiteX5" fmla="*/ 7495782 w 10523285"/>
                    <a:gd name="connsiteY5" fmla="*/ 2243017 h 2862157"/>
                    <a:gd name="connsiteX6" fmla="*/ 8806435 w 10523285"/>
                    <a:gd name="connsiteY6" fmla="*/ 1402862 h 2862157"/>
                    <a:gd name="connsiteX7" fmla="*/ 10523285 w 10523285"/>
                    <a:gd name="connsiteY7" fmla="*/ 0 h 2862157"/>
                    <a:gd name="connsiteX0" fmla="*/ 0 w 10523285"/>
                    <a:gd name="connsiteY0" fmla="*/ 826477 h 2857433"/>
                    <a:gd name="connsiteX1" fmla="*/ 1292935 w 10523285"/>
                    <a:gd name="connsiteY1" fmla="*/ 1778977 h 2857433"/>
                    <a:gd name="connsiteX2" fmla="*/ 3814104 w 10523285"/>
                    <a:gd name="connsiteY2" fmla="*/ 2742223 h 2857433"/>
                    <a:gd name="connsiteX3" fmla="*/ 5552831 w 10523285"/>
                    <a:gd name="connsiteY3" fmla="*/ 2830147 h 2857433"/>
                    <a:gd name="connsiteX4" fmla="*/ 6599358 w 10523285"/>
                    <a:gd name="connsiteY4" fmla="*/ 2655277 h 2857433"/>
                    <a:gd name="connsiteX5" fmla="*/ 7495782 w 10523285"/>
                    <a:gd name="connsiteY5" fmla="*/ 2243017 h 2857433"/>
                    <a:gd name="connsiteX6" fmla="*/ 8806435 w 10523285"/>
                    <a:gd name="connsiteY6" fmla="*/ 1402862 h 2857433"/>
                    <a:gd name="connsiteX7" fmla="*/ 10523285 w 10523285"/>
                    <a:gd name="connsiteY7" fmla="*/ 0 h 2857433"/>
                    <a:gd name="connsiteX0" fmla="*/ 0 w 10523285"/>
                    <a:gd name="connsiteY0" fmla="*/ 826477 h 2955961"/>
                    <a:gd name="connsiteX1" fmla="*/ 1292935 w 10523285"/>
                    <a:gd name="connsiteY1" fmla="*/ 1778977 h 2955961"/>
                    <a:gd name="connsiteX2" fmla="*/ 3991576 w 10523285"/>
                    <a:gd name="connsiteY2" fmla="*/ 2882900 h 2955961"/>
                    <a:gd name="connsiteX3" fmla="*/ 5552831 w 10523285"/>
                    <a:gd name="connsiteY3" fmla="*/ 2830147 h 2955961"/>
                    <a:gd name="connsiteX4" fmla="*/ 6599358 w 10523285"/>
                    <a:gd name="connsiteY4" fmla="*/ 2655277 h 2955961"/>
                    <a:gd name="connsiteX5" fmla="*/ 7495782 w 10523285"/>
                    <a:gd name="connsiteY5" fmla="*/ 2243017 h 2955961"/>
                    <a:gd name="connsiteX6" fmla="*/ 8806435 w 10523285"/>
                    <a:gd name="connsiteY6" fmla="*/ 1402862 h 2955961"/>
                    <a:gd name="connsiteX7" fmla="*/ 10523285 w 10523285"/>
                    <a:gd name="connsiteY7" fmla="*/ 0 h 2955961"/>
                    <a:gd name="connsiteX0" fmla="*/ 0 w 10523285"/>
                    <a:gd name="connsiteY0" fmla="*/ 826477 h 2966880"/>
                    <a:gd name="connsiteX1" fmla="*/ 3329172 w 10523285"/>
                    <a:gd name="connsiteY1" fmla="*/ 2787162 h 2966880"/>
                    <a:gd name="connsiteX2" fmla="*/ 3991576 w 10523285"/>
                    <a:gd name="connsiteY2" fmla="*/ 2882900 h 2966880"/>
                    <a:gd name="connsiteX3" fmla="*/ 5552831 w 10523285"/>
                    <a:gd name="connsiteY3" fmla="*/ 2830147 h 2966880"/>
                    <a:gd name="connsiteX4" fmla="*/ 6599358 w 10523285"/>
                    <a:gd name="connsiteY4" fmla="*/ 2655277 h 2966880"/>
                    <a:gd name="connsiteX5" fmla="*/ 7495782 w 10523285"/>
                    <a:gd name="connsiteY5" fmla="*/ 2243017 h 2966880"/>
                    <a:gd name="connsiteX6" fmla="*/ 8806435 w 10523285"/>
                    <a:gd name="connsiteY6" fmla="*/ 1402862 h 2966880"/>
                    <a:gd name="connsiteX7" fmla="*/ 10523285 w 10523285"/>
                    <a:gd name="connsiteY7" fmla="*/ 0 h 2966880"/>
                    <a:gd name="connsiteX0" fmla="*/ 0 w 10523285"/>
                    <a:gd name="connsiteY0" fmla="*/ 826477 h 2963550"/>
                    <a:gd name="connsiteX1" fmla="*/ 3329172 w 10523285"/>
                    <a:gd name="connsiteY1" fmla="*/ 2787162 h 2963550"/>
                    <a:gd name="connsiteX2" fmla="*/ 4822883 w 10523285"/>
                    <a:gd name="connsiteY2" fmla="*/ 2875085 h 2963550"/>
                    <a:gd name="connsiteX3" fmla="*/ 5552831 w 10523285"/>
                    <a:gd name="connsiteY3" fmla="*/ 2830147 h 2963550"/>
                    <a:gd name="connsiteX4" fmla="*/ 6599358 w 10523285"/>
                    <a:gd name="connsiteY4" fmla="*/ 2655277 h 2963550"/>
                    <a:gd name="connsiteX5" fmla="*/ 7495782 w 10523285"/>
                    <a:gd name="connsiteY5" fmla="*/ 2243017 h 2963550"/>
                    <a:gd name="connsiteX6" fmla="*/ 8806435 w 10523285"/>
                    <a:gd name="connsiteY6" fmla="*/ 1402862 h 2963550"/>
                    <a:gd name="connsiteX7" fmla="*/ 10523285 w 10523285"/>
                    <a:gd name="connsiteY7" fmla="*/ 0 h 2963550"/>
                    <a:gd name="connsiteX0" fmla="*/ 0 w 10523285"/>
                    <a:gd name="connsiteY0" fmla="*/ 826477 h 2965804"/>
                    <a:gd name="connsiteX1" fmla="*/ 3329172 w 10523285"/>
                    <a:gd name="connsiteY1" fmla="*/ 2787162 h 2965804"/>
                    <a:gd name="connsiteX2" fmla="*/ 4822883 w 10523285"/>
                    <a:gd name="connsiteY2" fmla="*/ 2875085 h 2965804"/>
                    <a:gd name="connsiteX3" fmla="*/ 5833047 w 10523285"/>
                    <a:gd name="connsiteY3" fmla="*/ 2783254 h 2965804"/>
                    <a:gd name="connsiteX4" fmla="*/ 6599358 w 10523285"/>
                    <a:gd name="connsiteY4" fmla="*/ 2655277 h 2965804"/>
                    <a:gd name="connsiteX5" fmla="*/ 7495782 w 10523285"/>
                    <a:gd name="connsiteY5" fmla="*/ 2243017 h 2965804"/>
                    <a:gd name="connsiteX6" fmla="*/ 8806435 w 10523285"/>
                    <a:gd name="connsiteY6" fmla="*/ 1402862 h 2965804"/>
                    <a:gd name="connsiteX7" fmla="*/ 10523285 w 10523285"/>
                    <a:gd name="connsiteY7" fmla="*/ 0 h 2965804"/>
                    <a:gd name="connsiteX0" fmla="*/ 0 w 10523285"/>
                    <a:gd name="connsiteY0" fmla="*/ 826477 h 2972141"/>
                    <a:gd name="connsiteX1" fmla="*/ 3329172 w 10523285"/>
                    <a:gd name="connsiteY1" fmla="*/ 2787162 h 2972141"/>
                    <a:gd name="connsiteX2" fmla="*/ 4822883 w 10523285"/>
                    <a:gd name="connsiteY2" fmla="*/ 2875085 h 2972141"/>
                    <a:gd name="connsiteX3" fmla="*/ 6599358 w 10523285"/>
                    <a:gd name="connsiteY3" fmla="*/ 2655277 h 2972141"/>
                    <a:gd name="connsiteX4" fmla="*/ 7495782 w 10523285"/>
                    <a:gd name="connsiteY4" fmla="*/ 2243017 h 2972141"/>
                    <a:gd name="connsiteX5" fmla="*/ 8806435 w 10523285"/>
                    <a:gd name="connsiteY5" fmla="*/ 1402862 h 2972141"/>
                    <a:gd name="connsiteX6" fmla="*/ 10523285 w 10523285"/>
                    <a:gd name="connsiteY6" fmla="*/ 0 h 2972141"/>
                    <a:gd name="connsiteX0" fmla="*/ 0 w 10523285"/>
                    <a:gd name="connsiteY0" fmla="*/ 826477 h 2990624"/>
                    <a:gd name="connsiteX1" fmla="*/ 3329172 w 10523285"/>
                    <a:gd name="connsiteY1" fmla="*/ 2787162 h 2990624"/>
                    <a:gd name="connsiteX2" fmla="*/ 5373976 w 10523285"/>
                    <a:gd name="connsiteY2" fmla="*/ 2914162 h 2990624"/>
                    <a:gd name="connsiteX3" fmla="*/ 6599358 w 10523285"/>
                    <a:gd name="connsiteY3" fmla="*/ 2655277 h 2990624"/>
                    <a:gd name="connsiteX4" fmla="*/ 7495782 w 10523285"/>
                    <a:gd name="connsiteY4" fmla="*/ 2243017 h 2990624"/>
                    <a:gd name="connsiteX5" fmla="*/ 8806435 w 10523285"/>
                    <a:gd name="connsiteY5" fmla="*/ 1402862 h 2990624"/>
                    <a:gd name="connsiteX6" fmla="*/ 10523285 w 10523285"/>
                    <a:gd name="connsiteY6" fmla="*/ 0 h 2990624"/>
                    <a:gd name="connsiteX0" fmla="*/ 0 w 10523285"/>
                    <a:gd name="connsiteY0" fmla="*/ 826477 h 3021664"/>
                    <a:gd name="connsiteX1" fmla="*/ 3329172 w 10523285"/>
                    <a:gd name="connsiteY1" fmla="*/ 2787162 h 3021664"/>
                    <a:gd name="connsiteX2" fmla="*/ 5373976 w 10523285"/>
                    <a:gd name="connsiteY2" fmla="*/ 2914162 h 3021664"/>
                    <a:gd name="connsiteX3" fmla="*/ 6599358 w 10523285"/>
                    <a:gd name="connsiteY3" fmla="*/ 2655277 h 3021664"/>
                    <a:gd name="connsiteX4" fmla="*/ 7495782 w 10523285"/>
                    <a:gd name="connsiteY4" fmla="*/ 2243017 h 3021664"/>
                    <a:gd name="connsiteX5" fmla="*/ 8806435 w 10523285"/>
                    <a:gd name="connsiteY5" fmla="*/ 1402862 h 3021664"/>
                    <a:gd name="connsiteX6" fmla="*/ 10523285 w 10523285"/>
                    <a:gd name="connsiteY6" fmla="*/ 0 h 3021664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2842"/>
                    <a:gd name="connsiteX1" fmla="*/ 3329172 w 10523285"/>
                    <a:gd name="connsiteY1" fmla="*/ 2787162 h 2992842"/>
                    <a:gd name="connsiteX2" fmla="*/ 5373976 w 10523285"/>
                    <a:gd name="connsiteY2" fmla="*/ 2914162 h 2992842"/>
                    <a:gd name="connsiteX3" fmla="*/ 6571337 w 10523285"/>
                    <a:gd name="connsiteY3" fmla="*/ 2663093 h 2992842"/>
                    <a:gd name="connsiteX4" fmla="*/ 7495782 w 10523285"/>
                    <a:gd name="connsiteY4" fmla="*/ 2243017 h 2992842"/>
                    <a:gd name="connsiteX5" fmla="*/ 8806435 w 10523285"/>
                    <a:gd name="connsiteY5" fmla="*/ 1402862 h 2992842"/>
                    <a:gd name="connsiteX6" fmla="*/ 10523285 w 10523285"/>
                    <a:gd name="connsiteY6" fmla="*/ 0 h 2992842"/>
                    <a:gd name="connsiteX0" fmla="*/ 0 w 10523285"/>
                    <a:gd name="connsiteY0" fmla="*/ 826477 h 3094886"/>
                    <a:gd name="connsiteX1" fmla="*/ 4263226 w 10523285"/>
                    <a:gd name="connsiteY1" fmla="*/ 2935654 h 3094886"/>
                    <a:gd name="connsiteX2" fmla="*/ 5373976 w 10523285"/>
                    <a:gd name="connsiteY2" fmla="*/ 2914162 h 3094886"/>
                    <a:gd name="connsiteX3" fmla="*/ 6571337 w 10523285"/>
                    <a:gd name="connsiteY3" fmla="*/ 2663093 h 3094886"/>
                    <a:gd name="connsiteX4" fmla="*/ 7495782 w 10523285"/>
                    <a:gd name="connsiteY4" fmla="*/ 2243017 h 3094886"/>
                    <a:gd name="connsiteX5" fmla="*/ 8806435 w 10523285"/>
                    <a:gd name="connsiteY5" fmla="*/ 1402862 h 3094886"/>
                    <a:gd name="connsiteX6" fmla="*/ 10523285 w 10523285"/>
                    <a:gd name="connsiteY6" fmla="*/ 0 h 3094886"/>
                    <a:gd name="connsiteX0" fmla="*/ 0 w 10523285"/>
                    <a:gd name="connsiteY0" fmla="*/ 826477 h 2970098"/>
                    <a:gd name="connsiteX1" fmla="*/ 4263226 w 10523285"/>
                    <a:gd name="connsiteY1" fmla="*/ 2935654 h 2970098"/>
                    <a:gd name="connsiteX2" fmla="*/ 5373976 w 10523285"/>
                    <a:gd name="connsiteY2" fmla="*/ 2914162 h 2970098"/>
                    <a:gd name="connsiteX3" fmla="*/ 6571337 w 10523285"/>
                    <a:gd name="connsiteY3" fmla="*/ 2663093 h 2970098"/>
                    <a:gd name="connsiteX4" fmla="*/ 7495782 w 10523285"/>
                    <a:gd name="connsiteY4" fmla="*/ 2243017 h 2970098"/>
                    <a:gd name="connsiteX5" fmla="*/ 8806435 w 10523285"/>
                    <a:gd name="connsiteY5" fmla="*/ 1402862 h 2970098"/>
                    <a:gd name="connsiteX6" fmla="*/ 10523285 w 10523285"/>
                    <a:gd name="connsiteY6" fmla="*/ 0 h 2970098"/>
                    <a:gd name="connsiteX0" fmla="*/ 0 w 7973318"/>
                    <a:gd name="connsiteY0" fmla="*/ 2921000 h 3125510"/>
                    <a:gd name="connsiteX1" fmla="*/ 1713259 w 7973318"/>
                    <a:gd name="connsiteY1" fmla="*/ 2935654 h 3125510"/>
                    <a:gd name="connsiteX2" fmla="*/ 2824009 w 7973318"/>
                    <a:gd name="connsiteY2" fmla="*/ 2914162 h 3125510"/>
                    <a:gd name="connsiteX3" fmla="*/ 4021370 w 7973318"/>
                    <a:gd name="connsiteY3" fmla="*/ 2663093 h 3125510"/>
                    <a:gd name="connsiteX4" fmla="*/ 4945815 w 7973318"/>
                    <a:gd name="connsiteY4" fmla="*/ 2243017 h 3125510"/>
                    <a:gd name="connsiteX5" fmla="*/ 6256468 w 7973318"/>
                    <a:gd name="connsiteY5" fmla="*/ 1402862 h 3125510"/>
                    <a:gd name="connsiteX6" fmla="*/ 7973318 w 7973318"/>
                    <a:gd name="connsiteY6" fmla="*/ 0 h 3125510"/>
                    <a:gd name="connsiteX0" fmla="*/ 0 w 7973318"/>
                    <a:gd name="connsiteY0" fmla="*/ 2921000 h 2959230"/>
                    <a:gd name="connsiteX1" fmla="*/ 1713259 w 7973318"/>
                    <a:gd name="connsiteY1" fmla="*/ 2935654 h 2959230"/>
                    <a:gd name="connsiteX2" fmla="*/ 2824009 w 7973318"/>
                    <a:gd name="connsiteY2" fmla="*/ 2914162 h 2959230"/>
                    <a:gd name="connsiteX3" fmla="*/ 4021370 w 7973318"/>
                    <a:gd name="connsiteY3" fmla="*/ 2663093 h 2959230"/>
                    <a:gd name="connsiteX4" fmla="*/ 4945815 w 7973318"/>
                    <a:gd name="connsiteY4" fmla="*/ 2243017 h 2959230"/>
                    <a:gd name="connsiteX5" fmla="*/ 6256468 w 7973318"/>
                    <a:gd name="connsiteY5" fmla="*/ 1402862 h 2959230"/>
                    <a:gd name="connsiteX6" fmla="*/ 7973318 w 7973318"/>
                    <a:gd name="connsiteY6" fmla="*/ 0 h 2959230"/>
                    <a:gd name="connsiteX0" fmla="*/ 0 w 7973318"/>
                    <a:gd name="connsiteY0" fmla="*/ 2921000 h 3021659"/>
                    <a:gd name="connsiteX1" fmla="*/ 1666557 w 7973318"/>
                    <a:gd name="connsiteY1" fmla="*/ 3021624 h 3021659"/>
                    <a:gd name="connsiteX2" fmla="*/ 2824009 w 7973318"/>
                    <a:gd name="connsiteY2" fmla="*/ 2914162 h 3021659"/>
                    <a:gd name="connsiteX3" fmla="*/ 4021370 w 7973318"/>
                    <a:gd name="connsiteY3" fmla="*/ 2663093 h 3021659"/>
                    <a:gd name="connsiteX4" fmla="*/ 4945815 w 7973318"/>
                    <a:gd name="connsiteY4" fmla="*/ 2243017 h 3021659"/>
                    <a:gd name="connsiteX5" fmla="*/ 6256468 w 7973318"/>
                    <a:gd name="connsiteY5" fmla="*/ 1402862 h 3021659"/>
                    <a:gd name="connsiteX6" fmla="*/ 7973318 w 7973318"/>
                    <a:gd name="connsiteY6" fmla="*/ 0 h 3021659"/>
                    <a:gd name="connsiteX0" fmla="*/ 0 w 8580453"/>
                    <a:gd name="connsiteY0" fmla="*/ 2960077 h 3026017"/>
                    <a:gd name="connsiteX1" fmla="*/ 2273692 w 8580453"/>
                    <a:gd name="connsiteY1" fmla="*/ 3021624 h 3026017"/>
                    <a:gd name="connsiteX2" fmla="*/ 3431144 w 8580453"/>
                    <a:gd name="connsiteY2" fmla="*/ 2914162 h 3026017"/>
                    <a:gd name="connsiteX3" fmla="*/ 4628505 w 8580453"/>
                    <a:gd name="connsiteY3" fmla="*/ 2663093 h 3026017"/>
                    <a:gd name="connsiteX4" fmla="*/ 5552950 w 8580453"/>
                    <a:gd name="connsiteY4" fmla="*/ 2243017 h 3026017"/>
                    <a:gd name="connsiteX5" fmla="*/ 6863603 w 8580453"/>
                    <a:gd name="connsiteY5" fmla="*/ 1402862 h 3026017"/>
                    <a:gd name="connsiteX6" fmla="*/ 8580453 w 8580453"/>
                    <a:gd name="connsiteY6" fmla="*/ 0 h 302601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863603 w 8580453"/>
                    <a:gd name="connsiteY5" fmla="*/ 1402862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078999 w 8580453"/>
                    <a:gd name="connsiteY5" fmla="*/ 1895231 h 3069437"/>
                    <a:gd name="connsiteX6" fmla="*/ 8580453 w 8580453"/>
                    <a:gd name="connsiteY6" fmla="*/ 0 h 3069437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70033"/>
                    <a:gd name="connsiteY0" fmla="*/ 2116015 h 2158261"/>
                    <a:gd name="connsiteX1" fmla="*/ 1853369 w 7170033"/>
                    <a:gd name="connsiteY1" fmla="*/ 2122855 h 2158261"/>
                    <a:gd name="connsiteX2" fmla="*/ 3440485 w 7170033"/>
                    <a:gd name="connsiteY2" fmla="*/ 1968500 h 2158261"/>
                    <a:gd name="connsiteX3" fmla="*/ 4637846 w 7170033"/>
                    <a:gd name="connsiteY3" fmla="*/ 1717431 h 2158261"/>
                    <a:gd name="connsiteX4" fmla="*/ 5300756 w 7170033"/>
                    <a:gd name="connsiteY4" fmla="*/ 1461478 h 2158261"/>
                    <a:gd name="connsiteX5" fmla="*/ 6088340 w 7170033"/>
                    <a:gd name="connsiteY5" fmla="*/ 949569 h 2158261"/>
                    <a:gd name="connsiteX6" fmla="*/ 7170033 w 7170033"/>
                    <a:gd name="connsiteY6" fmla="*/ 0 h 2158261"/>
                    <a:gd name="connsiteX0" fmla="*/ 0 w 7170033"/>
                    <a:gd name="connsiteY0" fmla="*/ 2116015 h 2183601"/>
                    <a:gd name="connsiteX1" fmla="*/ 1825348 w 7170033"/>
                    <a:gd name="connsiteY1" fmla="*/ 2169748 h 2183601"/>
                    <a:gd name="connsiteX2" fmla="*/ 3440485 w 7170033"/>
                    <a:gd name="connsiteY2" fmla="*/ 1968500 h 2183601"/>
                    <a:gd name="connsiteX3" fmla="*/ 4637846 w 7170033"/>
                    <a:gd name="connsiteY3" fmla="*/ 1717431 h 2183601"/>
                    <a:gd name="connsiteX4" fmla="*/ 5300756 w 7170033"/>
                    <a:gd name="connsiteY4" fmla="*/ 1461478 h 2183601"/>
                    <a:gd name="connsiteX5" fmla="*/ 6088340 w 7170033"/>
                    <a:gd name="connsiteY5" fmla="*/ 949569 h 2183601"/>
                    <a:gd name="connsiteX6" fmla="*/ 7170033 w 7170033"/>
                    <a:gd name="connsiteY6" fmla="*/ 0 h 2183601"/>
                    <a:gd name="connsiteX0" fmla="*/ 0 w 7319481"/>
                    <a:gd name="connsiteY0" fmla="*/ 2225430 h 2254999"/>
                    <a:gd name="connsiteX1" fmla="*/ 1974796 w 7319481"/>
                    <a:gd name="connsiteY1" fmla="*/ 2169748 h 2254999"/>
                    <a:gd name="connsiteX2" fmla="*/ 3589933 w 7319481"/>
                    <a:gd name="connsiteY2" fmla="*/ 1968500 h 2254999"/>
                    <a:gd name="connsiteX3" fmla="*/ 4787294 w 7319481"/>
                    <a:gd name="connsiteY3" fmla="*/ 1717431 h 2254999"/>
                    <a:gd name="connsiteX4" fmla="*/ 5450204 w 7319481"/>
                    <a:gd name="connsiteY4" fmla="*/ 1461478 h 2254999"/>
                    <a:gd name="connsiteX5" fmla="*/ 6237788 w 7319481"/>
                    <a:gd name="connsiteY5" fmla="*/ 949569 h 2254999"/>
                    <a:gd name="connsiteX6" fmla="*/ 7319481 w 7319481"/>
                    <a:gd name="connsiteY6" fmla="*/ 0 h 2254999"/>
                    <a:gd name="connsiteX0" fmla="*/ 0 w 7319481"/>
                    <a:gd name="connsiteY0" fmla="*/ 2225430 h 2273587"/>
                    <a:gd name="connsiteX1" fmla="*/ 1965456 w 7319481"/>
                    <a:gd name="connsiteY1" fmla="*/ 2232271 h 2273587"/>
                    <a:gd name="connsiteX2" fmla="*/ 3589933 w 7319481"/>
                    <a:gd name="connsiteY2" fmla="*/ 1968500 h 2273587"/>
                    <a:gd name="connsiteX3" fmla="*/ 4787294 w 7319481"/>
                    <a:gd name="connsiteY3" fmla="*/ 1717431 h 2273587"/>
                    <a:gd name="connsiteX4" fmla="*/ 5450204 w 7319481"/>
                    <a:gd name="connsiteY4" fmla="*/ 1461478 h 2273587"/>
                    <a:gd name="connsiteX5" fmla="*/ 6237788 w 7319481"/>
                    <a:gd name="connsiteY5" fmla="*/ 949569 h 2273587"/>
                    <a:gd name="connsiteX6" fmla="*/ 7319481 w 7319481"/>
                    <a:gd name="connsiteY6" fmla="*/ 0 h 2273587"/>
                    <a:gd name="connsiteX0" fmla="*/ 0 w 7319481"/>
                    <a:gd name="connsiteY0" fmla="*/ 2225430 h 2271825"/>
                    <a:gd name="connsiteX1" fmla="*/ 1965456 w 7319481"/>
                    <a:gd name="connsiteY1" fmla="*/ 2232271 h 2271825"/>
                    <a:gd name="connsiteX2" fmla="*/ 3580593 w 7319481"/>
                    <a:gd name="connsiteY2" fmla="*/ 1999761 h 2271825"/>
                    <a:gd name="connsiteX3" fmla="*/ 4787294 w 7319481"/>
                    <a:gd name="connsiteY3" fmla="*/ 1717431 h 2271825"/>
                    <a:gd name="connsiteX4" fmla="*/ 5450204 w 7319481"/>
                    <a:gd name="connsiteY4" fmla="*/ 1461478 h 2271825"/>
                    <a:gd name="connsiteX5" fmla="*/ 6237788 w 7319481"/>
                    <a:gd name="connsiteY5" fmla="*/ 949569 h 2271825"/>
                    <a:gd name="connsiteX6" fmla="*/ 7319481 w 7319481"/>
                    <a:gd name="connsiteY6" fmla="*/ 0 h 2271825"/>
                    <a:gd name="connsiteX0" fmla="*/ 0 w 7319481"/>
                    <a:gd name="connsiteY0" fmla="*/ 2225430 h 2255631"/>
                    <a:gd name="connsiteX1" fmla="*/ 1918753 w 7319481"/>
                    <a:gd name="connsiteY1" fmla="*/ 2177563 h 2255631"/>
                    <a:gd name="connsiteX2" fmla="*/ 3580593 w 7319481"/>
                    <a:gd name="connsiteY2" fmla="*/ 1999761 h 2255631"/>
                    <a:gd name="connsiteX3" fmla="*/ 4787294 w 7319481"/>
                    <a:gd name="connsiteY3" fmla="*/ 1717431 h 2255631"/>
                    <a:gd name="connsiteX4" fmla="*/ 5450204 w 7319481"/>
                    <a:gd name="connsiteY4" fmla="*/ 1461478 h 2255631"/>
                    <a:gd name="connsiteX5" fmla="*/ 6237788 w 7319481"/>
                    <a:gd name="connsiteY5" fmla="*/ 949569 h 2255631"/>
                    <a:gd name="connsiteX6" fmla="*/ 7319481 w 7319481"/>
                    <a:gd name="connsiteY6" fmla="*/ 0 h 2255631"/>
                    <a:gd name="connsiteX0" fmla="*/ 0 w 7440908"/>
                    <a:gd name="connsiteY0" fmla="*/ 2233245 h 2262160"/>
                    <a:gd name="connsiteX1" fmla="*/ 2040180 w 7440908"/>
                    <a:gd name="connsiteY1" fmla="*/ 2177563 h 2262160"/>
                    <a:gd name="connsiteX2" fmla="*/ 3702020 w 7440908"/>
                    <a:gd name="connsiteY2" fmla="*/ 1999761 h 2262160"/>
                    <a:gd name="connsiteX3" fmla="*/ 4908721 w 7440908"/>
                    <a:gd name="connsiteY3" fmla="*/ 1717431 h 2262160"/>
                    <a:gd name="connsiteX4" fmla="*/ 5571631 w 7440908"/>
                    <a:gd name="connsiteY4" fmla="*/ 1461478 h 2262160"/>
                    <a:gd name="connsiteX5" fmla="*/ 6359215 w 7440908"/>
                    <a:gd name="connsiteY5" fmla="*/ 949569 h 2262160"/>
                    <a:gd name="connsiteX6" fmla="*/ 7440908 w 7440908"/>
                    <a:gd name="connsiteY6" fmla="*/ 0 h 2262160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359215 w 7440908"/>
                    <a:gd name="connsiteY5" fmla="*/ 949569 h 2242325"/>
                    <a:gd name="connsiteX6" fmla="*/ 7440908 w 7440908"/>
                    <a:gd name="connsiteY6" fmla="*/ 0 h 2242325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471301 w 7440908"/>
                    <a:gd name="connsiteY5" fmla="*/ 957384 h 2242325"/>
                    <a:gd name="connsiteX6" fmla="*/ 7440908 w 7440908"/>
                    <a:gd name="connsiteY6" fmla="*/ 0 h 2242325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377896 w 7450248"/>
                    <a:gd name="connsiteY5" fmla="*/ 801075 h 2015678"/>
                    <a:gd name="connsiteX6" fmla="*/ 7450248 w 7450248"/>
                    <a:gd name="connsiteY6" fmla="*/ 0 h 201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7885184E-6E3F-4FED-838D-1E8934D1B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E8FA979-9B68-4486-985A-31FAADA32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756488-1197-4ECB-9466-069322130067}"/>
              </a:ext>
            </a:extLst>
          </p:cNvPr>
          <p:cNvGrpSpPr/>
          <p:nvPr/>
        </p:nvGrpSpPr>
        <p:grpSpPr>
          <a:xfrm>
            <a:off x="389590" y="377579"/>
            <a:ext cx="4430736" cy="3652613"/>
            <a:chOff x="3445210" y="888119"/>
            <a:chExt cx="4430736" cy="365261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81C04C7-452D-4D1E-AB19-52076290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8F3353A-73EF-40A3-97D1-1FB02C4EDBE0}"/>
                </a:ext>
              </a:extLst>
            </p:cNvPr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CAD794E-7AF6-4E55-B8D0-C3001FFF919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782694-EA97-4360-9DE1-BDF1C46FFB56}"/>
                </a:ext>
              </a:extLst>
            </p:cNvPr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6B98079-17FE-4D6C-B162-1ED99B800CA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8D9CF8D-8CFC-48A1-B851-5F123DCB5F0A}"/>
                </a:ext>
              </a:extLst>
            </p:cNvPr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E935E28E-B341-4E7E-A237-F9F4FE67F065}"/>
                </a:ext>
              </a:extLst>
            </p:cNvPr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749644 w 1309816"/>
                <a:gd name="connsiteY2" fmla="*/ 65856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3287163"/>
                <a:gd name="connsiteX1" fmla="*/ 16476 w 1309816"/>
                <a:gd name="connsiteY1" fmla="*/ 716692 h 3287163"/>
                <a:gd name="connsiteX2" fmla="*/ 749644 w 1309816"/>
                <a:gd name="connsiteY2" fmla="*/ 658569 h 3287163"/>
                <a:gd name="connsiteX3" fmla="*/ 683741 w 1309816"/>
                <a:gd name="connsiteY3" fmla="*/ 3287163 h 3287163"/>
                <a:gd name="connsiteX4" fmla="*/ 1309816 w 1309816"/>
                <a:gd name="connsiteY4" fmla="*/ 2067698 h 3287163"/>
                <a:gd name="connsiteX5" fmla="*/ 1252151 w 1309816"/>
                <a:gd name="connsiteY5" fmla="*/ 0 h 3287163"/>
                <a:gd name="connsiteX6" fmla="*/ 0 w 1309816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06162 w 1252151"/>
                <a:gd name="connsiteY4" fmla="*/ 3245401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72065 w 1252151"/>
                <a:gd name="connsiteY4" fmla="*/ 3153523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170229"/>
                <a:gd name="connsiteX1" fmla="*/ 16476 w 1252151"/>
                <a:gd name="connsiteY1" fmla="*/ 716692 h 3170229"/>
                <a:gd name="connsiteX2" fmla="*/ 749644 w 1252151"/>
                <a:gd name="connsiteY2" fmla="*/ 658569 h 3170229"/>
                <a:gd name="connsiteX3" fmla="*/ 683741 w 1252151"/>
                <a:gd name="connsiteY3" fmla="*/ 3170229 h 3170229"/>
                <a:gd name="connsiteX4" fmla="*/ 972065 w 1252151"/>
                <a:gd name="connsiteY4" fmla="*/ 3153523 h 3170229"/>
                <a:gd name="connsiteX5" fmla="*/ 1252151 w 1252151"/>
                <a:gd name="connsiteY5" fmla="*/ 0 h 3170229"/>
                <a:gd name="connsiteX6" fmla="*/ 0 w 1252151"/>
                <a:gd name="connsiteY6" fmla="*/ 24714 h 3170229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49644 w 972065"/>
                <a:gd name="connsiteY2" fmla="*/ 633855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65903 w 972065"/>
                <a:gd name="connsiteY1" fmla="*/ 474812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49427 w 906162"/>
                <a:gd name="connsiteY0" fmla="*/ 0 h 2919997"/>
                <a:gd name="connsiteX1" fmla="*/ 0 w 906162"/>
                <a:gd name="connsiteY1" fmla="*/ 249294 h 2919997"/>
                <a:gd name="connsiteX2" fmla="*/ 642552 w 906162"/>
                <a:gd name="connsiteY2" fmla="*/ 249639 h 2919997"/>
                <a:gd name="connsiteX3" fmla="*/ 617838 w 906162"/>
                <a:gd name="connsiteY3" fmla="*/ 2919997 h 2919997"/>
                <a:gd name="connsiteX4" fmla="*/ 906162 w 906162"/>
                <a:gd name="connsiteY4" fmla="*/ 2903291 h 2919997"/>
                <a:gd name="connsiteX5" fmla="*/ 856734 w 906162"/>
                <a:gd name="connsiteY5" fmla="*/ 25401 h 2919997"/>
                <a:gd name="connsiteX6" fmla="*/ 49427 w 906162"/>
                <a:gd name="connsiteY6" fmla="*/ 0 h 2919997"/>
                <a:gd name="connsiteX0" fmla="*/ 0 w 906162"/>
                <a:gd name="connsiteY0" fmla="*/ 0 h 2894940"/>
                <a:gd name="connsiteX1" fmla="*/ 0 w 906162"/>
                <a:gd name="connsiteY1" fmla="*/ 224237 h 2894940"/>
                <a:gd name="connsiteX2" fmla="*/ 642552 w 906162"/>
                <a:gd name="connsiteY2" fmla="*/ 224582 h 2894940"/>
                <a:gd name="connsiteX3" fmla="*/ 617838 w 906162"/>
                <a:gd name="connsiteY3" fmla="*/ 2894940 h 2894940"/>
                <a:gd name="connsiteX4" fmla="*/ 906162 w 906162"/>
                <a:gd name="connsiteY4" fmla="*/ 2878234 h 2894940"/>
                <a:gd name="connsiteX5" fmla="*/ 856734 w 906162"/>
                <a:gd name="connsiteY5" fmla="*/ 344 h 2894940"/>
                <a:gd name="connsiteX6" fmla="*/ 0 w 906162"/>
                <a:gd name="connsiteY6" fmla="*/ 0 h 2894940"/>
                <a:gd name="connsiteX0" fmla="*/ 0 w 873211"/>
                <a:gd name="connsiteY0" fmla="*/ 0 h 2894940"/>
                <a:gd name="connsiteX1" fmla="*/ 0 w 873211"/>
                <a:gd name="connsiteY1" fmla="*/ 224237 h 2894940"/>
                <a:gd name="connsiteX2" fmla="*/ 642552 w 873211"/>
                <a:gd name="connsiteY2" fmla="*/ 224582 h 2894940"/>
                <a:gd name="connsiteX3" fmla="*/ 617838 w 873211"/>
                <a:gd name="connsiteY3" fmla="*/ 2894940 h 2894940"/>
                <a:gd name="connsiteX4" fmla="*/ 873211 w 873211"/>
                <a:gd name="connsiteY4" fmla="*/ 2878234 h 2894940"/>
                <a:gd name="connsiteX5" fmla="*/ 856734 w 873211"/>
                <a:gd name="connsiteY5" fmla="*/ 344 h 2894940"/>
                <a:gd name="connsiteX6" fmla="*/ 0 w 873211"/>
                <a:gd name="connsiteY6" fmla="*/ 0 h 2894940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42552 w 873211"/>
                <a:gd name="connsiteY2" fmla="*/ 224582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50790 w 873211"/>
                <a:gd name="connsiteY2" fmla="*/ 273569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65059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10991C2-0996-42BF-900A-062517331D1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CF2788B-0723-48BF-A1D4-CDC9106DB092}"/>
              </a:ext>
            </a:extLst>
          </p:cNvPr>
          <p:cNvGrpSpPr/>
          <p:nvPr/>
        </p:nvGrpSpPr>
        <p:grpSpPr>
          <a:xfrm>
            <a:off x="6109553" y="422364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D74684F-A52B-4C89-AB64-FDE8888073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B43A531-8F1B-4CCB-94E3-4F4251B477B5}"/>
                  </a:ext>
                </a:extLst>
              </p:cNvPr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ACA35A1A-21F7-42D0-81B8-9EB15EC1A402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87DC619-44E9-440A-8693-E2E8999994C6}"/>
                </a:ext>
              </a:extLst>
            </p:cNvPr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DBF2AA1-9546-41B9-AC52-BF30A22DF88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B4666-E8E8-425B-9B6F-CA1BAF892898}"/>
                </a:ext>
              </a:extLst>
            </p:cNvPr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2700FDD-573E-4003-8FB5-CD43F6B7214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82AEEBD5-D2BD-4E28-94AD-23CA169AF08D}"/>
                </a:ext>
              </a:extLst>
            </p:cNvPr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C7C86C9-7CC4-4DF7-940A-2FF197FA9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FD4CDE9-9D48-4A0B-8B36-14567710946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B5DBCDDB-4F0E-469E-83AD-F7B013420CDD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8048DEB-7913-42AB-AE42-3BC68BC21DFB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80D60FAD-4446-4A24-8C20-92673DED64BB}"/>
                </a:ext>
              </a:extLst>
            </p:cNvPr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F491CAC-A3D0-4577-854E-3B7D155C1C6E}"/>
                </a:ext>
              </a:extLst>
            </p:cNvPr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ABFEA9A-31B0-4CF2-90E9-38530776C05D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C6471E9B-E10F-4636-97F7-32CC8F3F72C0}"/>
                </a:ext>
              </a:extLst>
            </p:cNvPr>
            <p:cNvCxnSpPr>
              <a:cxnSpLocks/>
            </p:cNvCxnSpPr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015F0C8-1CCB-4DEA-B1B9-AC15669AEB26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019A0AC-5714-4D9E-B1B7-A858FB891E62}"/>
                </a:ext>
              </a:extLst>
            </p:cNvPr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58D3DECF-1F74-4D1F-8575-FC2575B5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5C80CF74-3A34-430A-A161-A9059E4984AD}"/>
                </a:ext>
              </a:extLst>
            </p:cNvPr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14BD808D-B721-4A75-878D-F089999B236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858012C2-8293-4C46-BC3C-6BD4FC0ED71F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0C9EB43-B469-4109-AFB2-C5ABD46C419B}"/>
                </a:ext>
              </a:extLst>
            </p:cNvPr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0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3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82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FCC2DB-D210-489F-A53F-C9357033CE85}"/>
              </a:ext>
            </a:extLst>
          </p:cNvPr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AE588A5-E091-4216-A0F9-599F31C91DED}"/>
                </a:ext>
              </a:extLst>
            </p:cNvPr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78A837A5-930D-4FAA-9655-A5AB37007A7A}"/>
                  </a:ext>
                </a:extLst>
              </p:cNvPr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F71D038-1C2E-469A-A8CF-F00D28CDA060}"/>
                    </a:ext>
                  </a:extLst>
                </p:cNvPr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" fmla="*/ 0 w 1190847"/>
                    <a:gd name="connsiteY0" fmla="*/ 0 h 2998381"/>
                    <a:gd name="connsiteX1" fmla="*/ 946298 w 1190847"/>
                    <a:gd name="connsiteY1" fmla="*/ 0 h 2998381"/>
                    <a:gd name="connsiteX2" fmla="*/ 1190847 w 1190847"/>
                    <a:gd name="connsiteY2" fmla="*/ 2604977 h 2998381"/>
                    <a:gd name="connsiteX3" fmla="*/ 0 w 1190847"/>
                    <a:gd name="connsiteY3" fmla="*/ 2998381 h 2998381"/>
                    <a:gd name="connsiteX4" fmla="*/ 0 w 1190847"/>
                    <a:gd name="connsiteY4" fmla="*/ 0 h 2998381"/>
                    <a:gd name="connsiteX0" fmla="*/ 191386 w 1382233"/>
                    <a:gd name="connsiteY0" fmla="*/ 0 h 3125972"/>
                    <a:gd name="connsiteX1" fmla="*/ 1137684 w 1382233"/>
                    <a:gd name="connsiteY1" fmla="*/ 0 h 3125972"/>
                    <a:gd name="connsiteX2" fmla="*/ 1382233 w 1382233"/>
                    <a:gd name="connsiteY2" fmla="*/ 2604977 h 3125972"/>
                    <a:gd name="connsiteX3" fmla="*/ 0 w 1382233"/>
                    <a:gd name="connsiteY3" fmla="*/ 3125972 h 3125972"/>
                    <a:gd name="connsiteX4" fmla="*/ 191386 w 1382233"/>
                    <a:gd name="connsiteY4" fmla="*/ 0 h 3125972"/>
                    <a:gd name="connsiteX0" fmla="*/ 191386 w 1382233"/>
                    <a:gd name="connsiteY0" fmla="*/ 0 h 3264195"/>
                    <a:gd name="connsiteX1" fmla="*/ 1137684 w 1382233"/>
                    <a:gd name="connsiteY1" fmla="*/ 0 h 3264195"/>
                    <a:gd name="connsiteX2" fmla="*/ 1382233 w 1382233"/>
                    <a:gd name="connsiteY2" fmla="*/ 2604977 h 3264195"/>
                    <a:gd name="connsiteX3" fmla="*/ 0 w 1382233"/>
                    <a:gd name="connsiteY3" fmla="*/ 3264195 h 3264195"/>
                    <a:gd name="connsiteX4" fmla="*/ 191386 w 1382233"/>
                    <a:gd name="connsiteY4" fmla="*/ 0 h 3264195"/>
                    <a:gd name="connsiteX0" fmla="*/ 0 w 1499191"/>
                    <a:gd name="connsiteY0" fmla="*/ 0 h 3306725"/>
                    <a:gd name="connsiteX1" fmla="*/ 1254642 w 1499191"/>
                    <a:gd name="connsiteY1" fmla="*/ 42530 h 3306725"/>
                    <a:gd name="connsiteX2" fmla="*/ 1499191 w 1499191"/>
                    <a:gd name="connsiteY2" fmla="*/ 2647507 h 3306725"/>
                    <a:gd name="connsiteX3" fmla="*/ 116958 w 1499191"/>
                    <a:gd name="connsiteY3" fmla="*/ 3306725 h 3306725"/>
                    <a:gd name="connsiteX4" fmla="*/ 0 w 1499191"/>
                    <a:gd name="connsiteY4" fmla="*/ 0 h 3306725"/>
                    <a:gd name="connsiteX0" fmla="*/ 0 w 1963215"/>
                    <a:gd name="connsiteY0" fmla="*/ 0 h 3306725"/>
                    <a:gd name="connsiteX1" fmla="*/ 1254642 w 1963215"/>
                    <a:gd name="connsiteY1" fmla="*/ 42530 h 3306725"/>
                    <a:gd name="connsiteX2" fmla="*/ 1963215 w 1963215"/>
                    <a:gd name="connsiteY2" fmla="*/ 2442791 h 3306725"/>
                    <a:gd name="connsiteX3" fmla="*/ 116958 w 1963215"/>
                    <a:gd name="connsiteY3" fmla="*/ 3306725 h 3306725"/>
                    <a:gd name="connsiteX4" fmla="*/ 0 w 1963215"/>
                    <a:gd name="connsiteY4" fmla="*/ 0 h 3306725"/>
                    <a:gd name="connsiteX0" fmla="*/ 0 w 1963215"/>
                    <a:gd name="connsiteY0" fmla="*/ 162187 h 3468912"/>
                    <a:gd name="connsiteX1" fmla="*/ 708731 w 1963215"/>
                    <a:gd name="connsiteY1" fmla="*/ 0 h 3468912"/>
                    <a:gd name="connsiteX2" fmla="*/ 1963215 w 1963215"/>
                    <a:gd name="connsiteY2" fmla="*/ 2604978 h 3468912"/>
                    <a:gd name="connsiteX3" fmla="*/ 116958 w 1963215"/>
                    <a:gd name="connsiteY3" fmla="*/ 3468912 h 3468912"/>
                    <a:gd name="connsiteX4" fmla="*/ 0 w 1963215"/>
                    <a:gd name="connsiteY4" fmla="*/ 162187 h 3468912"/>
                    <a:gd name="connsiteX0" fmla="*/ 0 w 1963215"/>
                    <a:gd name="connsiteY0" fmla="*/ 339607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339607 h 3646332"/>
                    <a:gd name="connsiteX0" fmla="*/ 0 w 1963215"/>
                    <a:gd name="connsiteY0" fmla="*/ 244072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244072 h 3646332"/>
                    <a:gd name="connsiteX0" fmla="*/ 0 w 1758498"/>
                    <a:gd name="connsiteY0" fmla="*/ 244072 h 3646332"/>
                    <a:gd name="connsiteX1" fmla="*/ 531310 w 1758498"/>
                    <a:gd name="connsiteY1" fmla="*/ 0 h 3646332"/>
                    <a:gd name="connsiteX2" fmla="*/ 1758498 w 1758498"/>
                    <a:gd name="connsiteY2" fmla="*/ 3014410 h 3646332"/>
                    <a:gd name="connsiteX3" fmla="*/ 116958 w 1758498"/>
                    <a:gd name="connsiteY3" fmla="*/ 3646332 h 3646332"/>
                    <a:gd name="connsiteX4" fmla="*/ 0 w 1758498"/>
                    <a:gd name="connsiteY4" fmla="*/ 244072 h 3646332"/>
                    <a:gd name="connsiteX0" fmla="*/ 74111 w 1832609"/>
                    <a:gd name="connsiteY0" fmla="*/ 244072 h 3769162"/>
                    <a:gd name="connsiteX1" fmla="*/ 605421 w 1832609"/>
                    <a:gd name="connsiteY1" fmla="*/ 0 h 3769162"/>
                    <a:gd name="connsiteX2" fmla="*/ 1832609 w 1832609"/>
                    <a:gd name="connsiteY2" fmla="*/ 3014410 h 3769162"/>
                    <a:gd name="connsiteX3" fmla="*/ 0 w 1832609"/>
                    <a:gd name="connsiteY3" fmla="*/ 3769162 h 3769162"/>
                    <a:gd name="connsiteX4" fmla="*/ 74111 w 1832609"/>
                    <a:gd name="connsiteY4" fmla="*/ 244072 h 3769162"/>
                    <a:gd name="connsiteX0" fmla="*/ 74111 w 1505062"/>
                    <a:gd name="connsiteY0" fmla="*/ 244072 h 3769162"/>
                    <a:gd name="connsiteX1" fmla="*/ 605421 w 1505062"/>
                    <a:gd name="connsiteY1" fmla="*/ 0 h 3769162"/>
                    <a:gd name="connsiteX2" fmla="*/ 1505062 w 1505062"/>
                    <a:gd name="connsiteY2" fmla="*/ 2946171 h 3769162"/>
                    <a:gd name="connsiteX3" fmla="*/ 0 w 1505062"/>
                    <a:gd name="connsiteY3" fmla="*/ 3769162 h 3769162"/>
                    <a:gd name="connsiteX4" fmla="*/ 74111 w 1505062"/>
                    <a:gd name="connsiteY4" fmla="*/ 244072 h 3769162"/>
                    <a:gd name="connsiteX0" fmla="*/ 74111 w 1505062"/>
                    <a:gd name="connsiteY0" fmla="*/ 148538 h 3673628"/>
                    <a:gd name="connsiteX1" fmla="*/ 605421 w 1505062"/>
                    <a:gd name="connsiteY1" fmla="*/ 0 h 3673628"/>
                    <a:gd name="connsiteX2" fmla="*/ 1505062 w 1505062"/>
                    <a:gd name="connsiteY2" fmla="*/ 2850637 h 3673628"/>
                    <a:gd name="connsiteX3" fmla="*/ 0 w 1505062"/>
                    <a:gd name="connsiteY3" fmla="*/ 3673628 h 3673628"/>
                    <a:gd name="connsiteX4" fmla="*/ 74111 w 1505062"/>
                    <a:gd name="connsiteY4" fmla="*/ 148538 h 3673628"/>
                    <a:gd name="connsiteX0" fmla="*/ 74111 w 1505062"/>
                    <a:gd name="connsiteY0" fmla="*/ 107594 h 3632684"/>
                    <a:gd name="connsiteX1" fmla="*/ 605421 w 1505062"/>
                    <a:gd name="connsiteY1" fmla="*/ 0 h 3632684"/>
                    <a:gd name="connsiteX2" fmla="*/ 1505062 w 1505062"/>
                    <a:gd name="connsiteY2" fmla="*/ 2809693 h 3632684"/>
                    <a:gd name="connsiteX3" fmla="*/ 0 w 1505062"/>
                    <a:gd name="connsiteY3" fmla="*/ 3632684 h 3632684"/>
                    <a:gd name="connsiteX4" fmla="*/ 74111 w 1505062"/>
                    <a:gd name="connsiteY4" fmla="*/ 107594 h 3632684"/>
                    <a:gd name="connsiteX0" fmla="*/ 74111 w 1450355"/>
                    <a:gd name="connsiteY0" fmla="*/ 107594 h 3632684"/>
                    <a:gd name="connsiteX1" fmla="*/ 605421 w 1450355"/>
                    <a:gd name="connsiteY1" fmla="*/ 0 h 3632684"/>
                    <a:gd name="connsiteX2" fmla="*/ 1450355 w 1450355"/>
                    <a:gd name="connsiteY2" fmla="*/ 3614678 h 3632684"/>
                    <a:gd name="connsiteX3" fmla="*/ 0 w 1450355"/>
                    <a:gd name="connsiteY3" fmla="*/ 3632684 h 3632684"/>
                    <a:gd name="connsiteX4" fmla="*/ 74111 w 1450355"/>
                    <a:gd name="connsiteY4" fmla="*/ 107594 h 3632684"/>
                    <a:gd name="connsiteX0" fmla="*/ 74111 w 2098159"/>
                    <a:gd name="connsiteY0" fmla="*/ 131040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74111 w 2098159"/>
                    <a:gd name="connsiteY4" fmla="*/ 131040 h 3656130"/>
                    <a:gd name="connsiteX0" fmla="*/ 1668450 w 2098159"/>
                    <a:gd name="connsiteY0" fmla="*/ 0 h 3665767"/>
                    <a:gd name="connsiteX1" fmla="*/ 2098159 w 2098159"/>
                    <a:gd name="connsiteY1" fmla="*/ 9637 h 3665767"/>
                    <a:gd name="connsiteX2" fmla="*/ 1450355 w 2098159"/>
                    <a:gd name="connsiteY2" fmla="*/ 3647761 h 3665767"/>
                    <a:gd name="connsiteX3" fmla="*/ 0 w 2098159"/>
                    <a:gd name="connsiteY3" fmla="*/ 3665767 h 3665767"/>
                    <a:gd name="connsiteX4" fmla="*/ 1668450 w 2098159"/>
                    <a:gd name="connsiteY4" fmla="*/ 0 h 3665767"/>
                    <a:gd name="connsiteX0" fmla="*/ 1285496 w 2098159"/>
                    <a:gd name="connsiteY0" fmla="*/ 1201747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1285496 w 2098159"/>
                    <a:gd name="connsiteY4" fmla="*/ 1201747 h 3656130"/>
                    <a:gd name="connsiteX0" fmla="*/ 1285496 w 1691759"/>
                    <a:gd name="connsiteY0" fmla="*/ 21624 h 2476007"/>
                    <a:gd name="connsiteX1" fmla="*/ 1691759 w 1691759"/>
                    <a:gd name="connsiteY1" fmla="*/ 0 h 2476007"/>
                    <a:gd name="connsiteX2" fmla="*/ 1450355 w 1691759"/>
                    <a:gd name="connsiteY2" fmla="*/ 2458001 h 2476007"/>
                    <a:gd name="connsiteX3" fmla="*/ 0 w 1691759"/>
                    <a:gd name="connsiteY3" fmla="*/ 2476007 h 2476007"/>
                    <a:gd name="connsiteX4" fmla="*/ 1285496 w 1691759"/>
                    <a:gd name="connsiteY4" fmla="*/ 21624 h 2476007"/>
                    <a:gd name="connsiteX0" fmla="*/ 1387096 w 1691759"/>
                    <a:gd name="connsiteY0" fmla="*/ 0 h 2501276"/>
                    <a:gd name="connsiteX1" fmla="*/ 1691759 w 1691759"/>
                    <a:gd name="connsiteY1" fmla="*/ 25269 h 2501276"/>
                    <a:gd name="connsiteX2" fmla="*/ 1450355 w 1691759"/>
                    <a:gd name="connsiteY2" fmla="*/ 2483270 h 2501276"/>
                    <a:gd name="connsiteX3" fmla="*/ 0 w 1691759"/>
                    <a:gd name="connsiteY3" fmla="*/ 2501276 h 2501276"/>
                    <a:gd name="connsiteX4" fmla="*/ 1387096 w 1691759"/>
                    <a:gd name="connsiteY4" fmla="*/ 0 h 2501276"/>
                    <a:gd name="connsiteX0" fmla="*/ 1387096 w 1887144"/>
                    <a:gd name="connsiteY0" fmla="*/ 0 h 2501276"/>
                    <a:gd name="connsiteX1" fmla="*/ 1887144 w 1887144"/>
                    <a:gd name="connsiteY1" fmla="*/ 9638 h 2501276"/>
                    <a:gd name="connsiteX2" fmla="*/ 1450355 w 1887144"/>
                    <a:gd name="connsiteY2" fmla="*/ 2483270 h 2501276"/>
                    <a:gd name="connsiteX3" fmla="*/ 0 w 1887144"/>
                    <a:gd name="connsiteY3" fmla="*/ 2501276 h 2501276"/>
                    <a:gd name="connsiteX4" fmla="*/ 1387096 w 1887144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450355 w 1973113"/>
                    <a:gd name="connsiteY2" fmla="*/ 2483270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64385 w 1973113"/>
                    <a:gd name="connsiteY2" fmla="*/ 2467639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40939 w 1973113"/>
                    <a:gd name="connsiteY2" fmla="*/ 2491085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DejaVu Sans"/>
                  </a:endParaRPr>
                </a:p>
              </p:txBody>
            </p:sp>
            <p:cxnSp>
              <p:nvCxnSpPr>
                <p:cNvPr id="7" name="Straight Arrow Connector 20">
                  <a:extLst>
                    <a:ext uri="{FF2B5EF4-FFF2-40B4-BE49-F238E27FC236}">
                      <a16:creationId xmlns:a16="http://schemas.microsoft.com/office/drawing/2014/main" id="{F7BEEA03-26AD-47C9-88C8-D4B2D31F9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46CC203-11F3-4878-B2A3-AF16B7EA854D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cxnSp>
          <p:nvCxnSpPr>
            <p:cNvPr id="20" name="Straight Arrow Connector 20">
              <a:extLst>
                <a:ext uri="{FF2B5EF4-FFF2-40B4-BE49-F238E27FC236}">
                  <a16:creationId xmlns:a16="http://schemas.microsoft.com/office/drawing/2014/main" id="{EA881F1C-23E5-408B-8ABF-F38ABDB4FB9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222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6E8555B-1503-4153-913F-DD25FCC5F5AF}"/>
              </a:ext>
            </a:extLst>
          </p:cNvPr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9815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15271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57490 h 607214"/>
                <a:gd name="connsiteX5" fmla="*/ 2097631 w 2097631"/>
                <a:gd name="connsiteY5" fmla="*/ 0 h 60721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400078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06195 w 1916656"/>
                <a:gd name="connsiteY3" fmla="*/ 2735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26239 h 439867"/>
                <a:gd name="connsiteX1" fmla="*/ 437610 w 1916656"/>
                <a:gd name="connsiteY1" fmla="*/ 432966 h 439867"/>
                <a:gd name="connsiteX2" fmla="*/ 727533 w 1916656"/>
                <a:gd name="connsiteY2" fmla="*/ 337912 h 439867"/>
                <a:gd name="connsiteX3" fmla="*/ 1006195 w 1916656"/>
                <a:gd name="connsiteY3" fmla="*/ 273565 h 439867"/>
                <a:gd name="connsiteX4" fmla="*/ 1361978 w 1916656"/>
                <a:gd name="connsiteY4" fmla="*/ 114615 h 439867"/>
                <a:gd name="connsiteX5" fmla="*/ 1916656 w 1916656"/>
                <a:gd name="connsiteY5" fmla="*/ 0 h 439867"/>
                <a:gd name="connsiteX0" fmla="*/ 0 w 1916656"/>
                <a:gd name="connsiteY0" fmla="*/ 426239 h 426239"/>
                <a:gd name="connsiteX1" fmla="*/ 428085 w 1916656"/>
                <a:gd name="connsiteY1" fmla="*/ 394866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13258 w 1916656"/>
                <a:gd name="connsiteY2" fmla="*/ 280762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45231"/>
                <a:gd name="connsiteY0" fmla="*/ 369089 h 369089"/>
                <a:gd name="connsiteX1" fmla="*/ 53286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177645 w 1945231"/>
                <a:gd name="connsiteY3" fmla="*/ 168790 h 369089"/>
                <a:gd name="connsiteX4" fmla="*/ 1945231 w 1945231"/>
                <a:gd name="connsiteY4" fmla="*/ 0 h 369089"/>
                <a:gd name="connsiteX0" fmla="*/ 0 w 1716631"/>
                <a:gd name="connsiteY0" fmla="*/ 321464 h 321464"/>
                <a:gd name="connsiteX1" fmla="*/ 399510 w 1716631"/>
                <a:gd name="connsiteY1" fmla="*/ 309141 h 321464"/>
                <a:gd name="connsiteX2" fmla="*/ 784683 w 1716631"/>
                <a:gd name="connsiteY2" fmla="*/ 261712 h 321464"/>
                <a:gd name="connsiteX3" fmla="*/ 1177645 w 1716631"/>
                <a:gd name="connsiteY3" fmla="*/ 121165 h 321464"/>
                <a:gd name="connsiteX4" fmla="*/ 1716631 w 1716631"/>
                <a:gd name="connsiteY4" fmla="*/ 0 h 3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1883318"/>
                <a:gd name="connsiteY0" fmla="*/ 111914 h 322982"/>
                <a:gd name="connsiteX1" fmla="*/ 409035 w 1883318"/>
                <a:gd name="connsiteY1" fmla="*/ 318666 h 322982"/>
                <a:gd name="connsiteX2" fmla="*/ 622758 w 1883318"/>
                <a:gd name="connsiteY2" fmla="*/ 252187 h 322982"/>
                <a:gd name="connsiteX3" fmla="*/ 858558 w 1883318"/>
                <a:gd name="connsiteY3" fmla="*/ 251657 h 322982"/>
                <a:gd name="connsiteX4" fmla="*/ 1287683 w 1883318"/>
                <a:gd name="connsiteY4" fmla="*/ 205102 h 322982"/>
                <a:gd name="connsiteX5" fmla="*/ 1883318 w 1883318"/>
                <a:gd name="connsiteY5" fmla="*/ 0 h 322982"/>
                <a:gd name="connsiteX0" fmla="*/ 0 w 1883318"/>
                <a:gd name="connsiteY0" fmla="*/ 111914 h 268016"/>
                <a:gd name="connsiteX1" fmla="*/ 389985 w 1883318"/>
                <a:gd name="connsiteY1" fmla="*/ 61491 h 268016"/>
                <a:gd name="connsiteX2" fmla="*/ 622758 w 1883318"/>
                <a:gd name="connsiteY2" fmla="*/ 252187 h 268016"/>
                <a:gd name="connsiteX3" fmla="*/ 858558 w 1883318"/>
                <a:gd name="connsiteY3" fmla="*/ 251657 h 268016"/>
                <a:gd name="connsiteX4" fmla="*/ 1287683 w 1883318"/>
                <a:gd name="connsiteY4" fmla="*/ 205102 h 268016"/>
                <a:gd name="connsiteX5" fmla="*/ 1883318 w 1883318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70815"/>
                <a:gd name="connsiteX1" fmla="*/ 380460 w 1873793"/>
                <a:gd name="connsiteY1" fmla="*/ 23391 h 270815"/>
                <a:gd name="connsiteX2" fmla="*/ 613233 w 1873793"/>
                <a:gd name="connsiteY2" fmla="*/ 252187 h 270815"/>
                <a:gd name="connsiteX3" fmla="*/ 849033 w 1873793"/>
                <a:gd name="connsiteY3" fmla="*/ 251657 h 270815"/>
                <a:gd name="connsiteX4" fmla="*/ 1278158 w 1873793"/>
                <a:gd name="connsiteY4" fmla="*/ 205102 h 270815"/>
                <a:gd name="connsiteX5" fmla="*/ 1873793 w 1873793"/>
                <a:gd name="connsiteY5" fmla="*/ 0 h 270815"/>
                <a:gd name="connsiteX0" fmla="*/ 0 w 1673768"/>
                <a:gd name="connsiteY0" fmla="*/ 3744 h 297030"/>
                <a:gd name="connsiteX1" fmla="*/ 380460 w 1673768"/>
                <a:gd name="connsiteY1" fmla="*/ 19996 h 297030"/>
                <a:gd name="connsiteX2" fmla="*/ 613233 w 1673768"/>
                <a:gd name="connsiteY2" fmla="*/ 248792 h 297030"/>
                <a:gd name="connsiteX3" fmla="*/ 849033 w 1673768"/>
                <a:gd name="connsiteY3" fmla="*/ 248262 h 297030"/>
                <a:gd name="connsiteX4" fmla="*/ 1278158 w 1673768"/>
                <a:gd name="connsiteY4" fmla="*/ 201707 h 297030"/>
                <a:gd name="connsiteX5" fmla="*/ 1673768 w 1673768"/>
                <a:gd name="connsiteY5" fmla="*/ 263305 h 297030"/>
                <a:gd name="connsiteX0" fmla="*/ 0 w 1673768"/>
                <a:gd name="connsiteY0" fmla="*/ 3744 h 267420"/>
                <a:gd name="connsiteX1" fmla="*/ 380460 w 1673768"/>
                <a:gd name="connsiteY1" fmla="*/ 19996 h 267420"/>
                <a:gd name="connsiteX2" fmla="*/ 613233 w 1673768"/>
                <a:gd name="connsiteY2" fmla="*/ 248792 h 267420"/>
                <a:gd name="connsiteX3" fmla="*/ 849033 w 1673768"/>
                <a:gd name="connsiteY3" fmla="*/ 248262 h 267420"/>
                <a:gd name="connsiteX4" fmla="*/ 1278158 w 1673768"/>
                <a:gd name="connsiteY4" fmla="*/ 201707 h 267420"/>
                <a:gd name="connsiteX5" fmla="*/ 1673768 w 1673768"/>
                <a:gd name="connsiteY5" fmla="*/ 263305 h 26742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017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673768 w 1673768"/>
                <a:gd name="connsiteY4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1210983 w 1673768"/>
                <a:gd name="connsiteY3" fmla="*/ 295887 h 310930"/>
                <a:gd name="connsiteX4" fmla="*/ 1673768 w 1673768"/>
                <a:gd name="connsiteY4" fmla="*/ 310930 h 310930"/>
                <a:gd name="connsiteX0" fmla="*/ 0 w 1673768"/>
                <a:gd name="connsiteY0" fmla="*/ 0 h 309871"/>
                <a:gd name="connsiteX1" fmla="*/ 380460 w 1673768"/>
                <a:gd name="connsiteY1" fmla="*/ 16252 h 309871"/>
                <a:gd name="connsiteX2" fmla="*/ 737058 w 1673768"/>
                <a:gd name="connsiteY2" fmla="*/ 83123 h 309871"/>
                <a:gd name="connsiteX3" fmla="*/ 1210983 w 1673768"/>
                <a:gd name="connsiteY3" fmla="*/ 292143 h 309871"/>
                <a:gd name="connsiteX4" fmla="*/ 1673768 w 1673768"/>
                <a:gd name="connsiteY4" fmla="*/ 307186 h 309871"/>
                <a:gd name="connsiteX0" fmla="*/ 0 w 1673768"/>
                <a:gd name="connsiteY0" fmla="*/ 15410 h 325281"/>
                <a:gd name="connsiteX1" fmla="*/ 437610 w 1673768"/>
                <a:gd name="connsiteY1" fmla="*/ 3087 h 325281"/>
                <a:gd name="connsiteX2" fmla="*/ 737058 w 1673768"/>
                <a:gd name="connsiteY2" fmla="*/ 98533 h 325281"/>
                <a:gd name="connsiteX3" fmla="*/ 1210983 w 1673768"/>
                <a:gd name="connsiteY3" fmla="*/ 307553 h 325281"/>
                <a:gd name="connsiteX4" fmla="*/ 1673768 w 1673768"/>
                <a:gd name="connsiteY4" fmla="*/ 322596 h 325281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16618"/>
                <a:gd name="connsiteY0" fmla="*/ 15410 h 303546"/>
                <a:gd name="connsiteX1" fmla="*/ 437610 w 1616618"/>
                <a:gd name="connsiteY1" fmla="*/ 3087 h 303546"/>
                <a:gd name="connsiteX2" fmla="*/ 737058 w 1616618"/>
                <a:gd name="connsiteY2" fmla="*/ 98533 h 303546"/>
                <a:gd name="connsiteX3" fmla="*/ 1106208 w 1616618"/>
                <a:gd name="connsiteY3" fmla="*/ 231353 h 303546"/>
                <a:gd name="connsiteX4" fmla="*/ 1616618 w 1616618"/>
                <a:gd name="connsiteY4" fmla="*/ 303546 h 3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39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99</cp:revision>
  <dcterms:created xsi:type="dcterms:W3CDTF">2019-03-30T07:08:23Z</dcterms:created>
  <dcterms:modified xsi:type="dcterms:W3CDTF">2020-02-02T10:18:38Z</dcterms:modified>
</cp:coreProperties>
</file>