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1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5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D3524-15CE-4393-9899-D939F9C81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945AE1C-5FBF-4749-A03C-FD76D6891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E6CBA7-6982-4426-B5DD-E24588A73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6ECCC0-A517-4978-A5F1-923748906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24F3AC-24C5-4FFB-9A00-365A38079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4419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AAEDF5-E47D-4C13-92AE-53F727BD7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AB432FC-2DC3-400F-9E4D-C497ED20F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04776D-33D8-4D68-9114-4F7B53587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D49C5B-BF12-4118-A308-F8D528B1F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313F7D-5285-40C7-8FB3-4C15AB330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403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F626652-3EC7-4970-B150-80E9BEDFCA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EE5C774-6FC4-4363-88A9-D6A915B24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7E71D0-1C39-4A5B-8402-1C4AC8553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2045E4-4FB1-4733-93BF-F55CF13B6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E8CFE9-FF84-47F0-B5C2-266A3675C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170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3C0ABB-EAB7-4B03-B2C5-8985F955A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F69DEC-42EA-423B-912D-EA840E140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E5F1D5-7431-46A8-B968-943901F43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516592-537D-4C4A-AC0F-F7444136B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2DB52C-B233-45F0-9DC1-8282863E0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03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66E62C-2F27-440D-83E1-DB9421D89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08BBC0D-DB52-4165-9925-AF831535A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D750B2-3B9A-4C1D-88EC-DF5069934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F5F6EC-345E-4DCD-BE6B-A899B4D52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52CB31-2AF8-4126-9260-AF9B72A37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8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5882E1-E6D6-48AC-B1F1-26D994188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6F0BB8-2B12-4D6B-92B5-B40D7A237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70964BD-CFB5-4785-A89A-27B57403A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E47E3EB-6248-40DA-8487-F1DDDF46D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C5B1AC-DE46-4F5D-833C-94193A0A4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E9BE72-6B2E-48D2-AF59-AD8F69F8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50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7AA3C7-A96F-47A7-A668-BD5C79C9B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E109C8-E566-4309-8666-DD15CEF15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2B30652-4E1D-4FFA-BF6D-E33EB6693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B0BB20E-C1DE-450D-8C9E-3C7DDA88E2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4087504-198E-4875-8249-E3276806B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E9874EB-F154-40D3-9801-F38D7FA2B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CA152D5-C0CF-421D-A53D-002D32CD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AC2A835-95AE-4971-992E-20D040FD2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76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B3B4F3-8681-4B2C-A9A6-77B19354E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1EE7F9D-C090-42AB-8F55-2255540F7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6686EF5-CA07-4BC7-AFFF-C34F953AE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278A8B8-3410-4BB5-B4D7-BB8556B70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1314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77611FA-C370-456F-969B-E697D0FD6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4EBF5F2-6433-473A-A197-86CCE52EC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998BB3C-1AC1-4588-BFF7-837A43BD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0253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B60BEE-4716-42ED-A65C-57F5834D4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E593D2-04AD-4335-A59A-868139F21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EE315AB-114B-494A-AF2B-40776B1F7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DCC07B-396D-4998-88B8-7B237FB99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F4784F9-777E-4F1E-94A1-574D5909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B87C2CE-A5C4-4306-BE6A-5954E2D25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184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716D25-AD41-42C3-9901-109693329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A2FF118-FDF8-49BB-B31C-7891F26BC3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FADC7F-5245-4B92-A47B-43486B113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AD90BB-6177-464D-A609-0F6335F21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FB97EA-B308-4645-9098-2BB46FF34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AE2BAE-6DCC-4786-A377-93AEB5B4C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0174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F1B6504-DC85-4CE0-BE83-6D1830927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55F5D8-11F8-48F3-85D6-116C53F9D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215B58-11CD-4822-A6A8-32925A9AF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531F3-03F6-4B31-A86E-E14E0694404D}" type="datetimeFigureOut">
              <a:rPr kumimoji="1" lang="ja-JP" altLang="en-US" smtClean="0"/>
              <a:t>2019/4/23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D58120-B4E2-41D7-99E9-90BB812D6B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7E8C90-3D8B-4113-9169-296106DBA4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876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424256-ADDA-49CB-865E-9D7698D0BF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307E396-B629-47F9-9179-849EF0CFCD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8965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00ADB418-FFA6-484C-BEFB-048DE5DD7292}"/>
              </a:ext>
            </a:extLst>
          </p:cNvPr>
          <p:cNvSpPr/>
          <p:nvPr/>
        </p:nvSpPr>
        <p:spPr>
          <a:xfrm>
            <a:off x="3584793" y="3461219"/>
            <a:ext cx="6367458" cy="1185464"/>
          </a:xfrm>
          <a:custGeom>
            <a:avLst/>
            <a:gdLst>
              <a:gd name="connsiteX0" fmla="*/ 166967 w 5940582"/>
              <a:gd name="connsiteY0" fmla="*/ 891850 h 1312480"/>
              <a:gd name="connsiteX1" fmla="*/ 3681 w 5940582"/>
              <a:gd name="connsiteY1" fmla="*/ 524457 h 1312480"/>
              <a:gd name="connsiteX2" fmla="*/ 330253 w 5940582"/>
              <a:gd name="connsiteY2" fmla="*/ 99914 h 1312480"/>
              <a:gd name="connsiteX3" fmla="*/ 1538567 w 5940582"/>
              <a:gd name="connsiteY3" fmla="*/ 10107 h 1312480"/>
              <a:gd name="connsiteX4" fmla="*/ 3489831 w 5940582"/>
              <a:gd name="connsiteY4" fmla="*/ 271364 h 1312480"/>
              <a:gd name="connsiteX5" fmla="*/ 5065538 w 5940582"/>
              <a:gd name="connsiteY5" fmla="*/ 744893 h 1312480"/>
              <a:gd name="connsiteX6" fmla="*/ 5939117 w 5940582"/>
              <a:gd name="connsiteY6" fmla="*/ 1300064 h 1312480"/>
              <a:gd name="connsiteX7" fmla="*/ 5245153 w 5940582"/>
              <a:gd name="connsiteY7" fmla="*/ 1120450 h 1312480"/>
              <a:gd name="connsiteX8" fmla="*/ 4208288 w 5940582"/>
              <a:gd name="connsiteY8" fmla="*/ 997986 h 1312480"/>
              <a:gd name="connsiteX9" fmla="*/ 2950988 w 5940582"/>
              <a:gd name="connsiteY9" fmla="*/ 859193 h 1312480"/>
              <a:gd name="connsiteX10" fmla="*/ 1701853 w 5940582"/>
              <a:gd name="connsiteY10" fmla="*/ 818371 h 1312480"/>
              <a:gd name="connsiteX11" fmla="*/ 1024217 w 5940582"/>
              <a:gd name="connsiteY11" fmla="*/ 900014 h 1312480"/>
              <a:gd name="connsiteX12" fmla="*/ 362910 w 5940582"/>
              <a:gd name="connsiteY12" fmla="*/ 940836 h 1312480"/>
              <a:gd name="connsiteX13" fmla="*/ 166967 w 5940582"/>
              <a:gd name="connsiteY13" fmla="*/ 891850 h 1312480"/>
              <a:gd name="connsiteX0" fmla="*/ 174951 w 5948566"/>
              <a:gd name="connsiteY0" fmla="*/ 908093 h 1328723"/>
              <a:gd name="connsiteX1" fmla="*/ 11665 w 5948566"/>
              <a:gd name="connsiteY1" fmla="*/ 540700 h 1328723"/>
              <a:gd name="connsiteX2" fmla="*/ 509687 w 5948566"/>
              <a:gd name="connsiteY2" fmla="*/ 67171 h 1328723"/>
              <a:gd name="connsiteX3" fmla="*/ 1546551 w 5948566"/>
              <a:gd name="connsiteY3" fmla="*/ 26350 h 1328723"/>
              <a:gd name="connsiteX4" fmla="*/ 3497815 w 5948566"/>
              <a:gd name="connsiteY4" fmla="*/ 287607 h 1328723"/>
              <a:gd name="connsiteX5" fmla="*/ 5073522 w 5948566"/>
              <a:gd name="connsiteY5" fmla="*/ 761136 h 1328723"/>
              <a:gd name="connsiteX6" fmla="*/ 5947101 w 5948566"/>
              <a:gd name="connsiteY6" fmla="*/ 1316307 h 1328723"/>
              <a:gd name="connsiteX7" fmla="*/ 5253137 w 5948566"/>
              <a:gd name="connsiteY7" fmla="*/ 1136693 h 1328723"/>
              <a:gd name="connsiteX8" fmla="*/ 4216272 w 5948566"/>
              <a:gd name="connsiteY8" fmla="*/ 1014229 h 1328723"/>
              <a:gd name="connsiteX9" fmla="*/ 2958972 w 5948566"/>
              <a:gd name="connsiteY9" fmla="*/ 875436 h 1328723"/>
              <a:gd name="connsiteX10" fmla="*/ 1709837 w 5948566"/>
              <a:gd name="connsiteY10" fmla="*/ 834614 h 1328723"/>
              <a:gd name="connsiteX11" fmla="*/ 1032201 w 5948566"/>
              <a:gd name="connsiteY11" fmla="*/ 916257 h 1328723"/>
              <a:gd name="connsiteX12" fmla="*/ 370894 w 5948566"/>
              <a:gd name="connsiteY12" fmla="*/ 957079 h 1328723"/>
              <a:gd name="connsiteX13" fmla="*/ 174951 w 5948566"/>
              <a:gd name="connsiteY13" fmla="*/ 908093 h 1328723"/>
              <a:gd name="connsiteX0" fmla="*/ 99171 w 5872786"/>
              <a:gd name="connsiteY0" fmla="*/ 901173 h 1321803"/>
              <a:gd name="connsiteX1" fmla="*/ 17527 w 5872786"/>
              <a:gd name="connsiteY1" fmla="*/ 386823 h 1321803"/>
              <a:gd name="connsiteX2" fmla="*/ 433907 w 5872786"/>
              <a:gd name="connsiteY2" fmla="*/ 60251 h 1321803"/>
              <a:gd name="connsiteX3" fmla="*/ 1470771 w 5872786"/>
              <a:gd name="connsiteY3" fmla="*/ 19430 h 1321803"/>
              <a:gd name="connsiteX4" fmla="*/ 3422035 w 5872786"/>
              <a:gd name="connsiteY4" fmla="*/ 280687 h 1321803"/>
              <a:gd name="connsiteX5" fmla="*/ 4997742 w 5872786"/>
              <a:gd name="connsiteY5" fmla="*/ 754216 h 1321803"/>
              <a:gd name="connsiteX6" fmla="*/ 5871321 w 5872786"/>
              <a:gd name="connsiteY6" fmla="*/ 1309387 h 1321803"/>
              <a:gd name="connsiteX7" fmla="*/ 5177357 w 5872786"/>
              <a:gd name="connsiteY7" fmla="*/ 1129773 h 1321803"/>
              <a:gd name="connsiteX8" fmla="*/ 4140492 w 5872786"/>
              <a:gd name="connsiteY8" fmla="*/ 1007309 h 1321803"/>
              <a:gd name="connsiteX9" fmla="*/ 2883192 w 5872786"/>
              <a:gd name="connsiteY9" fmla="*/ 868516 h 1321803"/>
              <a:gd name="connsiteX10" fmla="*/ 1634057 w 5872786"/>
              <a:gd name="connsiteY10" fmla="*/ 827694 h 1321803"/>
              <a:gd name="connsiteX11" fmla="*/ 956421 w 5872786"/>
              <a:gd name="connsiteY11" fmla="*/ 909337 h 1321803"/>
              <a:gd name="connsiteX12" fmla="*/ 295114 w 5872786"/>
              <a:gd name="connsiteY12" fmla="*/ 950159 h 1321803"/>
              <a:gd name="connsiteX13" fmla="*/ 99171 w 5872786"/>
              <a:gd name="connsiteY13" fmla="*/ 901173 h 1321803"/>
              <a:gd name="connsiteX0" fmla="*/ 159464 w 5933079"/>
              <a:gd name="connsiteY0" fmla="*/ 902912 h 1323542"/>
              <a:gd name="connsiteX1" fmla="*/ 12506 w 5933079"/>
              <a:gd name="connsiteY1" fmla="*/ 429384 h 1323542"/>
              <a:gd name="connsiteX2" fmla="*/ 494200 w 5933079"/>
              <a:gd name="connsiteY2" fmla="*/ 61990 h 1323542"/>
              <a:gd name="connsiteX3" fmla="*/ 1531064 w 5933079"/>
              <a:gd name="connsiteY3" fmla="*/ 21169 h 1323542"/>
              <a:gd name="connsiteX4" fmla="*/ 3482328 w 5933079"/>
              <a:gd name="connsiteY4" fmla="*/ 282426 h 1323542"/>
              <a:gd name="connsiteX5" fmla="*/ 5058035 w 5933079"/>
              <a:gd name="connsiteY5" fmla="*/ 755955 h 1323542"/>
              <a:gd name="connsiteX6" fmla="*/ 5931614 w 5933079"/>
              <a:gd name="connsiteY6" fmla="*/ 1311126 h 1323542"/>
              <a:gd name="connsiteX7" fmla="*/ 5237650 w 5933079"/>
              <a:gd name="connsiteY7" fmla="*/ 1131512 h 1323542"/>
              <a:gd name="connsiteX8" fmla="*/ 4200785 w 5933079"/>
              <a:gd name="connsiteY8" fmla="*/ 1009048 h 1323542"/>
              <a:gd name="connsiteX9" fmla="*/ 2943485 w 5933079"/>
              <a:gd name="connsiteY9" fmla="*/ 870255 h 1323542"/>
              <a:gd name="connsiteX10" fmla="*/ 1694350 w 5933079"/>
              <a:gd name="connsiteY10" fmla="*/ 829433 h 1323542"/>
              <a:gd name="connsiteX11" fmla="*/ 1016714 w 5933079"/>
              <a:gd name="connsiteY11" fmla="*/ 911076 h 1323542"/>
              <a:gd name="connsiteX12" fmla="*/ 355407 w 5933079"/>
              <a:gd name="connsiteY12" fmla="*/ 951898 h 1323542"/>
              <a:gd name="connsiteX13" fmla="*/ 159464 w 5933079"/>
              <a:gd name="connsiteY13" fmla="*/ 902912 h 1323542"/>
              <a:gd name="connsiteX0" fmla="*/ 86811 w 5950233"/>
              <a:gd name="connsiteY0" fmla="*/ 731462 h 1323542"/>
              <a:gd name="connsiteX1" fmla="*/ 29660 w 5950233"/>
              <a:gd name="connsiteY1" fmla="*/ 429384 h 1323542"/>
              <a:gd name="connsiteX2" fmla="*/ 511354 w 5950233"/>
              <a:gd name="connsiteY2" fmla="*/ 61990 h 1323542"/>
              <a:gd name="connsiteX3" fmla="*/ 1548218 w 5950233"/>
              <a:gd name="connsiteY3" fmla="*/ 21169 h 1323542"/>
              <a:gd name="connsiteX4" fmla="*/ 3499482 w 5950233"/>
              <a:gd name="connsiteY4" fmla="*/ 282426 h 1323542"/>
              <a:gd name="connsiteX5" fmla="*/ 5075189 w 5950233"/>
              <a:gd name="connsiteY5" fmla="*/ 755955 h 1323542"/>
              <a:gd name="connsiteX6" fmla="*/ 5948768 w 5950233"/>
              <a:gd name="connsiteY6" fmla="*/ 1311126 h 1323542"/>
              <a:gd name="connsiteX7" fmla="*/ 5254804 w 5950233"/>
              <a:gd name="connsiteY7" fmla="*/ 1131512 h 1323542"/>
              <a:gd name="connsiteX8" fmla="*/ 4217939 w 5950233"/>
              <a:gd name="connsiteY8" fmla="*/ 1009048 h 1323542"/>
              <a:gd name="connsiteX9" fmla="*/ 2960639 w 5950233"/>
              <a:gd name="connsiteY9" fmla="*/ 870255 h 1323542"/>
              <a:gd name="connsiteX10" fmla="*/ 1711504 w 5950233"/>
              <a:gd name="connsiteY10" fmla="*/ 829433 h 1323542"/>
              <a:gd name="connsiteX11" fmla="*/ 1033868 w 5950233"/>
              <a:gd name="connsiteY11" fmla="*/ 911076 h 1323542"/>
              <a:gd name="connsiteX12" fmla="*/ 372561 w 5950233"/>
              <a:gd name="connsiteY12" fmla="*/ 951898 h 1323542"/>
              <a:gd name="connsiteX13" fmla="*/ 86811 w 5950233"/>
              <a:gd name="connsiteY13" fmla="*/ 731462 h 1323542"/>
              <a:gd name="connsiteX0" fmla="*/ 86811 w 5950233"/>
              <a:gd name="connsiteY0" fmla="*/ 731462 h 1323542"/>
              <a:gd name="connsiteX1" fmla="*/ 29660 w 5950233"/>
              <a:gd name="connsiteY1" fmla="*/ 429384 h 1323542"/>
              <a:gd name="connsiteX2" fmla="*/ 511354 w 5950233"/>
              <a:gd name="connsiteY2" fmla="*/ 61990 h 1323542"/>
              <a:gd name="connsiteX3" fmla="*/ 1548218 w 5950233"/>
              <a:gd name="connsiteY3" fmla="*/ 21169 h 1323542"/>
              <a:gd name="connsiteX4" fmla="*/ 3499482 w 5950233"/>
              <a:gd name="connsiteY4" fmla="*/ 282426 h 1323542"/>
              <a:gd name="connsiteX5" fmla="*/ 5075189 w 5950233"/>
              <a:gd name="connsiteY5" fmla="*/ 755955 h 1323542"/>
              <a:gd name="connsiteX6" fmla="*/ 5948768 w 5950233"/>
              <a:gd name="connsiteY6" fmla="*/ 1311126 h 1323542"/>
              <a:gd name="connsiteX7" fmla="*/ 5254804 w 5950233"/>
              <a:gd name="connsiteY7" fmla="*/ 1131512 h 1323542"/>
              <a:gd name="connsiteX8" fmla="*/ 4217939 w 5950233"/>
              <a:gd name="connsiteY8" fmla="*/ 1009048 h 1323542"/>
              <a:gd name="connsiteX9" fmla="*/ 2960639 w 5950233"/>
              <a:gd name="connsiteY9" fmla="*/ 870255 h 1323542"/>
              <a:gd name="connsiteX10" fmla="*/ 1711504 w 5950233"/>
              <a:gd name="connsiteY10" fmla="*/ 829433 h 1323542"/>
              <a:gd name="connsiteX11" fmla="*/ 1107346 w 5950233"/>
              <a:gd name="connsiteY11" fmla="*/ 886583 h 1323542"/>
              <a:gd name="connsiteX12" fmla="*/ 372561 w 5950233"/>
              <a:gd name="connsiteY12" fmla="*/ 951898 h 1323542"/>
              <a:gd name="connsiteX13" fmla="*/ 86811 w 5950233"/>
              <a:gd name="connsiteY13" fmla="*/ 731462 h 1323542"/>
              <a:gd name="connsiteX0" fmla="*/ 88131 w 5951553"/>
              <a:gd name="connsiteY0" fmla="*/ 731462 h 1323542"/>
              <a:gd name="connsiteX1" fmla="*/ 30980 w 5951553"/>
              <a:gd name="connsiteY1" fmla="*/ 429384 h 1323542"/>
              <a:gd name="connsiteX2" fmla="*/ 512674 w 5951553"/>
              <a:gd name="connsiteY2" fmla="*/ 61990 h 1323542"/>
              <a:gd name="connsiteX3" fmla="*/ 1549538 w 5951553"/>
              <a:gd name="connsiteY3" fmla="*/ 21169 h 1323542"/>
              <a:gd name="connsiteX4" fmla="*/ 3500802 w 5951553"/>
              <a:gd name="connsiteY4" fmla="*/ 282426 h 1323542"/>
              <a:gd name="connsiteX5" fmla="*/ 5076509 w 5951553"/>
              <a:gd name="connsiteY5" fmla="*/ 755955 h 1323542"/>
              <a:gd name="connsiteX6" fmla="*/ 5950088 w 5951553"/>
              <a:gd name="connsiteY6" fmla="*/ 1311126 h 1323542"/>
              <a:gd name="connsiteX7" fmla="*/ 5256124 w 5951553"/>
              <a:gd name="connsiteY7" fmla="*/ 1131512 h 1323542"/>
              <a:gd name="connsiteX8" fmla="*/ 4219259 w 5951553"/>
              <a:gd name="connsiteY8" fmla="*/ 1009048 h 1323542"/>
              <a:gd name="connsiteX9" fmla="*/ 2961959 w 5951553"/>
              <a:gd name="connsiteY9" fmla="*/ 870255 h 1323542"/>
              <a:gd name="connsiteX10" fmla="*/ 1712824 w 5951553"/>
              <a:gd name="connsiteY10" fmla="*/ 829433 h 1323542"/>
              <a:gd name="connsiteX11" fmla="*/ 1108666 w 5951553"/>
              <a:gd name="connsiteY11" fmla="*/ 886583 h 1323542"/>
              <a:gd name="connsiteX12" fmla="*/ 414702 w 5951553"/>
              <a:gd name="connsiteY12" fmla="*/ 837598 h 1323542"/>
              <a:gd name="connsiteX13" fmla="*/ 88131 w 5951553"/>
              <a:gd name="connsiteY13" fmla="*/ 731462 h 1323542"/>
              <a:gd name="connsiteX0" fmla="*/ 37903 w 5901325"/>
              <a:gd name="connsiteY0" fmla="*/ 727541 h 1319621"/>
              <a:gd name="connsiteX1" fmla="*/ 54231 w 5901325"/>
              <a:gd name="connsiteY1" fmla="*/ 327491 h 1319621"/>
              <a:gd name="connsiteX2" fmla="*/ 462446 w 5901325"/>
              <a:gd name="connsiteY2" fmla="*/ 58069 h 1319621"/>
              <a:gd name="connsiteX3" fmla="*/ 1499310 w 5901325"/>
              <a:gd name="connsiteY3" fmla="*/ 17248 h 1319621"/>
              <a:gd name="connsiteX4" fmla="*/ 3450574 w 5901325"/>
              <a:gd name="connsiteY4" fmla="*/ 278505 h 1319621"/>
              <a:gd name="connsiteX5" fmla="*/ 5026281 w 5901325"/>
              <a:gd name="connsiteY5" fmla="*/ 752034 h 1319621"/>
              <a:gd name="connsiteX6" fmla="*/ 5899860 w 5901325"/>
              <a:gd name="connsiteY6" fmla="*/ 1307205 h 1319621"/>
              <a:gd name="connsiteX7" fmla="*/ 5205896 w 5901325"/>
              <a:gd name="connsiteY7" fmla="*/ 1127591 h 1319621"/>
              <a:gd name="connsiteX8" fmla="*/ 4169031 w 5901325"/>
              <a:gd name="connsiteY8" fmla="*/ 1005127 h 1319621"/>
              <a:gd name="connsiteX9" fmla="*/ 2911731 w 5901325"/>
              <a:gd name="connsiteY9" fmla="*/ 866334 h 1319621"/>
              <a:gd name="connsiteX10" fmla="*/ 1662596 w 5901325"/>
              <a:gd name="connsiteY10" fmla="*/ 825512 h 1319621"/>
              <a:gd name="connsiteX11" fmla="*/ 1058438 w 5901325"/>
              <a:gd name="connsiteY11" fmla="*/ 882662 h 1319621"/>
              <a:gd name="connsiteX12" fmla="*/ 364474 w 5901325"/>
              <a:gd name="connsiteY12" fmla="*/ 833677 h 1319621"/>
              <a:gd name="connsiteX13" fmla="*/ 37903 w 5901325"/>
              <a:gd name="connsiteY13" fmla="*/ 727541 h 1319621"/>
              <a:gd name="connsiteX0" fmla="*/ 37903 w 5901325"/>
              <a:gd name="connsiteY0" fmla="*/ 613241 h 1319621"/>
              <a:gd name="connsiteX1" fmla="*/ 54231 w 5901325"/>
              <a:gd name="connsiteY1" fmla="*/ 327491 h 1319621"/>
              <a:gd name="connsiteX2" fmla="*/ 462446 w 5901325"/>
              <a:gd name="connsiteY2" fmla="*/ 58069 h 1319621"/>
              <a:gd name="connsiteX3" fmla="*/ 1499310 w 5901325"/>
              <a:gd name="connsiteY3" fmla="*/ 17248 h 1319621"/>
              <a:gd name="connsiteX4" fmla="*/ 3450574 w 5901325"/>
              <a:gd name="connsiteY4" fmla="*/ 278505 h 1319621"/>
              <a:gd name="connsiteX5" fmla="*/ 5026281 w 5901325"/>
              <a:gd name="connsiteY5" fmla="*/ 752034 h 1319621"/>
              <a:gd name="connsiteX6" fmla="*/ 5899860 w 5901325"/>
              <a:gd name="connsiteY6" fmla="*/ 1307205 h 1319621"/>
              <a:gd name="connsiteX7" fmla="*/ 5205896 w 5901325"/>
              <a:gd name="connsiteY7" fmla="*/ 1127591 h 1319621"/>
              <a:gd name="connsiteX8" fmla="*/ 4169031 w 5901325"/>
              <a:gd name="connsiteY8" fmla="*/ 1005127 h 1319621"/>
              <a:gd name="connsiteX9" fmla="*/ 2911731 w 5901325"/>
              <a:gd name="connsiteY9" fmla="*/ 866334 h 1319621"/>
              <a:gd name="connsiteX10" fmla="*/ 1662596 w 5901325"/>
              <a:gd name="connsiteY10" fmla="*/ 825512 h 1319621"/>
              <a:gd name="connsiteX11" fmla="*/ 1058438 w 5901325"/>
              <a:gd name="connsiteY11" fmla="*/ 882662 h 1319621"/>
              <a:gd name="connsiteX12" fmla="*/ 364474 w 5901325"/>
              <a:gd name="connsiteY12" fmla="*/ 833677 h 1319621"/>
              <a:gd name="connsiteX13" fmla="*/ 37903 w 5901325"/>
              <a:gd name="connsiteY13" fmla="*/ 613241 h 1319621"/>
              <a:gd name="connsiteX0" fmla="*/ 37903 w 5901325"/>
              <a:gd name="connsiteY0" fmla="*/ 613241 h 1319621"/>
              <a:gd name="connsiteX1" fmla="*/ 54231 w 5901325"/>
              <a:gd name="connsiteY1" fmla="*/ 327491 h 1319621"/>
              <a:gd name="connsiteX2" fmla="*/ 462446 w 5901325"/>
              <a:gd name="connsiteY2" fmla="*/ 58069 h 1319621"/>
              <a:gd name="connsiteX3" fmla="*/ 1499310 w 5901325"/>
              <a:gd name="connsiteY3" fmla="*/ 17248 h 1319621"/>
              <a:gd name="connsiteX4" fmla="*/ 3450574 w 5901325"/>
              <a:gd name="connsiteY4" fmla="*/ 278505 h 1319621"/>
              <a:gd name="connsiteX5" fmla="*/ 5026281 w 5901325"/>
              <a:gd name="connsiteY5" fmla="*/ 752034 h 1319621"/>
              <a:gd name="connsiteX6" fmla="*/ 5899860 w 5901325"/>
              <a:gd name="connsiteY6" fmla="*/ 1307205 h 1319621"/>
              <a:gd name="connsiteX7" fmla="*/ 5205896 w 5901325"/>
              <a:gd name="connsiteY7" fmla="*/ 1127591 h 1319621"/>
              <a:gd name="connsiteX8" fmla="*/ 4169031 w 5901325"/>
              <a:gd name="connsiteY8" fmla="*/ 1005127 h 1319621"/>
              <a:gd name="connsiteX9" fmla="*/ 2911731 w 5901325"/>
              <a:gd name="connsiteY9" fmla="*/ 866334 h 1319621"/>
              <a:gd name="connsiteX10" fmla="*/ 1760568 w 5901325"/>
              <a:gd name="connsiteY10" fmla="*/ 890826 h 1319621"/>
              <a:gd name="connsiteX11" fmla="*/ 1058438 w 5901325"/>
              <a:gd name="connsiteY11" fmla="*/ 882662 h 1319621"/>
              <a:gd name="connsiteX12" fmla="*/ 364474 w 5901325"/>
              <a:gd name="connsiteY12" fmla="*/ 833677 h 1319621"/>
              <a:gd name="connsiteX13" fmla="*/ 37903 w 5901325"/>
              <a:gd name="connsiteY13" fmla="*/ 613241 h 1319621"/>
              <a:gd name="connsiteX0" fmla="*/ 37903 w 5901325"/>
              <a:gd name="connsiteY0" fmla="*/ 693637 h 1400017"/>
              <a:gd name="connsiteX1" fmla="*/ 54231 w 5901325"/>
              <a:gd name="connsiteY1" fmla="*/ 407887 h 1400017"/>
              <a:gd name="connsiteX2" fmla="*/ 462446 w 5901325"/>
              <a:gd name="connsiteY2" fmla="*/ 138465 h 1400017"/>
              <a:gd name="connsiteX3" fmla="*/ 1507474 w 5901325"/>
              <a:gd name="connsiteY3" fmla="*/ 7837 h 1400017"/>
              <a:gd name="connsiteX4" fmla="*/ 3450574 w 5901325"/>
              <a:gd name="connsiteY4" fmla="*/ 358901 h 1400017"/>
              <a:gd name="connsiteX5" fmla="*/ 5026281 w 5901325"/>
              <a:gd name="connsiteY5" fmla="*/ 832430 h 1400017"/>
              <a:gd name="connsiteX6" fmla="*/ 5899860 w 5901325"/>
              <a:gd name="connsiteY6" fmla="*/ 1387601 h 1400017"/>
              <a:gd name="connsiteX7" fmla="*/ 5205896 w 5901325"/>
              <a:gd name="connsiteY7" fmla="*/ 1207987 h 1400017"/>
              <a:gd name="connsiteX8" fmla="*/ 4169031 w 5901325"/>
              <a:gd name="connsiteY8" fmla="*/ 1085523 h 1400017"/>
              <a:gd name="connsiteX9" fmla="*/ 2911731 w 5901325"/>
              <a:gd name="connsiteY9" fmla="*/ 946730 h 1400017"/>
              <a:gd name="connsiteX10" fmla="*/ 1760568 w 5901325"/>
              <a:gd name="connsiteY10" fmla="*/ 971222 h 1400017"/>
              <a:gd name="connsiteX11" fmla="*/ 1058438 w 5901325"/>
              <a:gd name="connsiteY11" fmla="*/ 963058 h 1400017"/>
              <a:gd name="connsiteX12" fmla="*/ 364474 w 5901325"/>
              <a:gd name="connsiteY12" fmla="*/ 914073 h 1400017"/>
              <a:gd name="connsiteX13" fmla="*/ 37903 w 5901325"/>
              <a:gd name="connsiteY13" fmla="*/ 693637 h 1400017"/>
              <a:gd name="connsiteX0" fmla="*/ 37903 w 5901325"/>
              <a:gd name="connsiteY0" fmla="*/ 693637 h 1400017"/>
              <a:gd name="connsiteX1" fmla="*/ 54231 w 5901325"/>
              <a:gd name="connsiteY1" fmla="*/ 407887 h 1400017"/>
              <a:gd name="connsiteX2" fmla="*/ 462446 w 5901325"/>
              <a:gd name="connsiteY2" fmla="*/ 138465 h 1400017"/>
              <a:gd name="connsiteX3" fmla="*/ 1507474 w 5901325"/>
              <a:gd name="connsiteY3" fmla="*/ 7837 h 1400017"/>
              <a:gd name="connsiteX4" fmla="*/ 3450574 w 5901325"/>
              <a:gd name="connsiteY4" fmla="*/ 358901 h 1400017"/>
              <a:gd name="connsiteX5" fmla="*/ 5026281 w 5901325"/>
              <a:gd name="connsiteY5" fmla="*/ 832430 h 1400017"/>
              <a:gd name="connsiteX6" fmla="*/ 5899860 w 5901325"/>
              <a:gd name="connsiteY6" fmla="*/ 1387601 h 1400017"/>
              <a:gd name="connsiteX7" fmla="*/ 5205896 w 5901325"/>
              <a:gd name="connsiteY7" fmla="*/ 1207987 h 1400017"/>
              <a:gd name="connsiteX8" fmla="*/ 4169031 w 5901325"/>
              <a:gd name="connsiteY8" fmla="*/ 1085523 h 1400017"/>
              <a:gd name="connsiteX9" fmla="*/ 2911731 w 5901325"/>
              <a:gd name="connsiteY9" fmla="*/ 946730 h 1400017"/>
              <a:gd name="connsiteX10" fmla="*/ 1760568 w 5901325"/>
              <a:gd name="connsiteY10" fmla="*/ 971222 h 1400017"/>
              <a:gd name="connsiteX11" fmla="*/ 1058438 w 5901325"/>
              <a:gd name="connsiteY11" fmla="*/ 963058 h 1400017"/>
              <a:gd name="connsiteX12" fmla="*/ 364474 w 5901325"/>
              <a:gd name="connsiteY12" fmla="*/ 824266 h 1400017"/>
              <a:gd name="connsiteX13" fmla="*/ 37903 w 5901325"/>
              <a:gd name="connsiteY13" fmla="*/ 693637 h 1400017"/>
              <a:gd name="connsiteX0" fmla="*/ 37903 w 5901325"/>
              <a:gd name="connsiteY0" fmla="*/ 693637 h 1400017"/>
              <a:gd name="connsiteX1" fmla="*/ 54231 w 5901325"/>
              <a:gd name="connsiteY1" fmla="*/ 407887 h 1400017"/>
              <a:gd name="connsiteX2" fmla="*/ 462446 w 5901325"/>
              <a:gd name="connsiteY2" fmla="*/ 138465 h 1400017"/>
              <a:gd name="connsiteX3" fmla="*/ 1507474 w 5901325"/>
              <a:gd name="connsiteY3" fmla="*/ 7837 h 1400017"/>
              <a:gd name="connsiteX4" fmla="*/ 3450574 w 5901325"/>
              <a:gd name="connsiteY4" fmla="*/ 358901 h 1400017"/>
              <a:gd name="connsiteX5" fmla="*/ 5026281 w 5901325"/>
              <a:gd name="connsiteY5" fmla="*/ 832430 h 1400017"/>
              <a:gd name="connsiteX6" fmla="*/ 5899860 w 5901325"/>
              <a:gd name="connsiteY6" fmla="*/ 1387601 h 1400017"/>
              <a:gd name="connsiteX7" fmla="*/ 5205896 w 5901325"/>
              <a:gd name="connsiteY7" fmla="*/ 1207987 h 1400017"/>
              <a:gd name="connsiteX8" fmla="*/ 4169031 w 5901325"/>
              <a:gd name="connsiteY8" fmla="*/ 1085523 h 1400017"/>
              <a:gd name="connsiteX9" fmla="*/ 2911731 w 5901325"/>
              <a:gd name="connsiteY9" fmla="*/ 946730 h 1400017"/>
              <a:gd name="connsiteX10" fmla="*/ 1760568 w 5901325"/>
              <a:gd name="connsiteY10" fmla="*/ 971222 h 1400017"/>
              <a:gd name="connsiteX11" fmla="*/ 1074767 w 5901325"/>
              <a:gd name="connsiteY11" fmla="*/ 889580 h 1400017"/>
              <a:gd name="connsiteX12" fmla="*/ 364474 w 5901325"/>
              <a:gd name="connsiteY12" fmla="*/ 824266 h 1400017"/>
              <a:gd name="connsiteX13" fmla="*/ 37903 w 5901325"/>
              <a:gd name="connsiteY13" fmla="*/ 693637 h 1400017"/>
              <a:gd name="connsiteX0" fmla="*/ 37903 w 5901325"/>
              <a:gd name="connsiteY0" fmla="*/ 693637 h 1400017"/>
              <a:gd name="connsiteX1" fmla="*/ 54231 w 5901325"/>
              <a:gd name="connsiteY1" fmla="*/ 407887 h 1400017"/>
              <a:gd name="connsiteX2" fmla="*/ 462446 w 5901325"/>
              <a:gd name="connsiteY2" fmla="*/ 138465 h 1400017"/>
              <a:gd name="connsiteX3" fmla="*/ 1507474 w 5901325"/>
              <a:gd name="connsiteY3" fmla="*/ 7837 h 1400017"/>
              <a:gd name="connsiteX4" fmla="*/ 3450574 w 5901325"/>
              <a:gd name="connsiteY4" fmla="*/ 358901 h 1400017"/>
              <a:gd name="connsiteX5" fmla="*/ 5026281 w 5901325"/>
              <a:gd name="connsiteY5" fmla="*/ 832430 h 1400017"/>
              <a:gd name="connsiteX6" fmla="*/ 5899860 w 5901325"/>
              <a:gd name="connsiteY6" fmla="*/ 1387601 h 1400017"/>
              <a:gd name="connsiteX7" fmla="*/ 5205896 w 5901325"/>
              <a:gd name="connsiteY7" fmla="*/ 1207987 h 1400017"/>
              <a:gd name="connsiteX8" fmla="*/ 4169031 w 5901325"/>
              <a:gd name="connsiteY8" fmla="*/ 1085523 h 1400017"/>
              <a:gd name="connsiteX9" fmla="*/ 2911731 w 5901325"/>
              <a:gd name="connsiteY9" fmla="*/ 946730 h 1400017"/>
              <a:gd name="connsiteX10" fmla="*/ 1858539 w 5901325"/>
              <a:gd name="connsiteY10" fmla="*/ 914072 h 1400017"/>
              <a:gd name="connsiteX11" fmla="*/ 1074767 w 5901325"/>
              <a:gd name="connsiteY11" fmla="*/ 889580 h 1400017"/>
              <a:gd name="connsiteX12" fmla="*/ 364474 w 5901325"/>
              <a:gd name="connsiteY12" fmla="*/ 824266 h 1400017"/>
              <a:gd name="connsiteX13" fmla="*/ 37903 w 5901325"/>
              <a:gd name="connsiteY13" fmla="*/ 693637 h 1400017"/>
              <a:gd name="connsiteX0" fmla="*/ 37903 w 5901325"/>
              <a:gd name="connsiteY0" fmla="*/ 693637 h 1400017"/>
              <a:gd name="connsiteX1" fmla="*/ 54231 w 5901325"/>
              <a:gd name="connsiteY1" fmla="*/ 407887 h 1400017"/>
              <a:gd name="connsiteX2" fmla="*/ 462446 w 5901325"/>
              <a:gd name="connsiteY2" fmla="*/ 138465 h 1400017"/>
              <a:gd name="connsiteX3" fmla="*/ 1507474 w 5901325"/>
              <a:gd name="connsiteY3" fmla="*/ 7837 h 1400017"/>
              <a:gd name="connsiteX4" fmla="*/ 3450574 w 5901325"/>
              <a:gd name="connsiteY4" fmla="*/ 358901 h 1400017"/>
              <a:gd name="connsiteX5" fmla="*/ 5026281 w 5901325"/>
              <a:gd name="connsiteY5" fmla="*/ 832430 h 1400017"/>
              <a:gd name="connsiteX6" fmla="*/ 5899860 w 5901325"/>
              <a:gd name="connsiteY6" fmla="*/ 1387601 h 1400017"/>
              <a:gd name="connsiteX7" fmla="*/ 5205896 w 5901325"/>
              <a:gd name="connsiteY7" fmla="*/ 1207987 h 1400017"/>
              <a:gd name="connsiteX8" fmla="*/ 4169031 w 5901325"/>
              <a:gd name="connsiteY8" fmla="*/ 1085523 h 1400017"/>
              <a:gd name="connsiteX9" fmla="*/ 2985210 w 5901325"/>
              <a:gd name="connsiteY9" fmla="*/ 930402 h 1400017"/>
              <a:gd name="connsiteX10" fmla="*/ 1858539 w 5901325"/>
              <a:gd name="connsiteY10" fmla="*/ 914072 h 1400017"/>
              <a:gd name="connsiteX11" fmla="*/ 1074767 w 5901325"/>
              <a:gd name="connsiteY11" fmla="*/ 889580 h 1400017"/>
              <a:gd name="connsiteX12" fmla="*/ 364474 w 5901325"/>
              <a:gd name="connsiteY12" fmla="*/ 824266 h 1400017"/>
              <a:gd name="connsiteX13" fmla="*/ 37903 w 5901325"/>
              <a:gd name="connsiteY13" fmla="*/ 693637 h 1400017"/>
              <a:gd name="connsiteX0" fmla="*/ 37903 w 5901325"/>
              <a:gd name="connsiteY0" fmla="*/ 693637 h 1400017"/>
              <a:gd name="connsiteX1" fmla="*/ 54231 w 5901325"/>
              <a:gd name="connsiteY1" fmla="*/ 407887 h 1400017"/>
              <a:gd name="connsiteX2" fmla="*/ 462446 w 5901325"/>
              <a:gd name="connsiteY2" fmla="*/ 138465 h 1400017"/>
              <a:gd name="connsiteX3" fmla="*/ 1507474 w 5901325"/>
              <a:gd name="connsiteY3" fmla="*/ 7837 h 1400017"/>
              <a:gd name="connsiteX4" fmla="*/ 3450574 w 5901325"/>
              <a:gd name="connsiteY4" fmla="*/ 358901 h 1400017"/>
              <a:gd name="connsiteX5" fmla="*/ 5026281 w 5901325"/>
              <a:gd name="connsiteY5" fmla="*/ 832430 h 1400017"/>
              <a:gd name="connsiteX6" fmla="*/ 5899860 w 5901325"/>
              <a:gd name="connsiteY6" fmla="*/ 1387601 h 1400017"/>
              <a:gd name="connsiteX7" fmla="*/ 5205896 w 5901325"/>
              <a:gd name="connsiteY7" fmla="*/ 1207987 h 1400017"/>
              <a:gd name="connsiteX8" fmla="*/ 4169031 w 5901325"/>
              <a:gd name="connsiteY8" fmla="*/ 1085523 h 1400017"/>
              <a:gd name="connsiteX9" fmla="*/ 2985210 w 5901325"/>
              <a:gd name="connsiteY9" fmla="*/ 930402 h 1400017"/>
              <a:gd name="connsiteX10" fmla="*/ 1981004 w 5901325"/>
              <a:gd name="connsiteY10" fmla="*/ 881415 h 1400017"/>
              <a:gd name="connsiteX11" fmla="*/ 1074767 w 5901325"/>
              <a:gd name="connsiteY11" fmla="*/ 889580 h 1400017"/>
              <a:gd name="connsiteX12" fmla="*/ 364474 w 5901325"/>
              <a:gd name="connsiteY12" fmla="*/ 824266 h 1400017"/>
              <a:gd name="connsiteX13" fmla="*/ 37903 w 5901325"/>
              <a:gd name="connsiteY13" fmla="*/ 693637 h 1400017"/>
              <a:gd name="connsiteX0" fmla="*/ 37903 w 5901435"/>
              <a:gd name="connsiteY0" fmla="*/ 693637 h 1400430"/>
              <a:gd name="connsiteX1" fmla="*/ 54231 w 5901435"/>
              <a:gd name="connsiteY1" fmla="*/ 407887 h 1400430"/>
              <a:gd name="connsiteX2" fmla="*/ 462446 w 5901435"/>
              <a:gd name="connsiteY2" fmla="*/ 138465 h 1400430"/>
              <a:gd name="connsiteX3" fmla="*/ 1507474 w 5901435"/>
              <a:gd name="connsiteY3" fmla="*/ 7837 h 1400430"/>
              <a:gd name="connsiteX4" fmla="*/ 3450574 w 5901435"/>
              <a:gd name="connsiteY4" fmla="*/ 358901 h 1400430"/>
              <a:gd name="connsiteX5" fmla="*/ 5026281 w 5901435"/>
              <a:gd name="connsiteY5" fmla="*/ 832430 h 1400430"/>
              <a:gd name="connsiteX6" fmla="*/ 5899860 w 5901435"/>
              <a:gd name="connsiteY6" fmla="*/ 1387601 h 1400430"/>
              <a:gd name="connsiteX7" fmla="*/ 5205896 w 5901435"/>
              <a:gd name="connsiteY7" fmla="*/ 1207987 h 1400430"/>
              <a:gd name="connsiteX8" fmla="*/ 3973088 w 5901435"/>
              <a:gd name="connsiteY8" fmla="*/ 1036537 h 1400430"/>
              <a:gd name="connsiteX9" fmla="*/ 2985210 w 5901435"/>
              <a:gd name="connsiteY9" fmla="*/ 930402 h 1400430"/>
              <a:gd name="connsiteX10" fmla="*/ 1981004 w 5901435"/>
              <a:gd name="connsiteY10" fmla="*/ 881415 h 1400430"/>
              <a:gd name="connsiteX11" fmla="*/ 1074767 w 5901435"/>
              <a:gd name="connsiteY11" fmla="*/ 889580 h 1400430"/>
              <a:gd name="connsiteX12" fmla="*/ 364474 w 5901435"/>
              <a:gd name="connsiteY12" fmla="*/ 824266 h 1400430"/>
              <a:gd name="connsiteX13" fmla="*/ 37903 w 5901435"/>
              <a:gd name="connsiteY13" fmla="*/ 693637 h 1400430"/>
              <a:gd name="connsiteX0" fmla="*/ 37903 w 5992690"/>
              <a:gd name="connsiteY0" fmla="*/ 693637 h 1490663"/>
              <a:gd name="connsiteX1" fmla="*/ 54231 w 5992690"/>
              <a:gd name="connsiteY1" fmla="*/ 407887 h 1490663"/>
              <a:gd name="connsiteX2" fmla="*/ 462446 w 5992690"/>
              <a:gd name="connsiteY2" fmla="*/ 138465 h 1490663"/>
              <a:gd name="connsiteX3" fmla="*/ 1507474 w 5992690"/>
              <a:gd name="connsiteY3" fmla="*/ 7837 h 1490663"/>
              <a:gd name="connsiteX4" fmla="*/ 3450574 w 5992690"/>
              <a:gd name="connsiteY4" fmla="*/ 358901 h 1490663"/>
              <a:gd name="connsiteX5" fmla="*/ 5026281 w 5992690"/>
              <a:gd name="connsiteY5" fmla="*/ 832430 h 1490663"/>
              <a:gd name="connsiteX6" fmla="*/ 5899860 w 5992690"/>
              <a:gd name="connsiteY6" fmla="*/ 1387601 h 1490663"/>
              <a:gd name="connsiteX7" fmla="*/ 5205896 w 5992690"/>
              <a:gd name="connsiteY7" fmla="*/ 1207987 h 1490663"/>
              <a:gd name="connsiteX8" fmla="*/ 3973088 w 5992690"/>
              <a:gd name="connsiteY8" fmla="*/ 1036537 h 1490663"/>
              <a:gd name="connsiteX9" fmla="*/ 2985210 w 5992690"/>
              <a:gd name="connsiteY9" fmla="*/ 930402 h 1490663"/>
              <a:gd name="connsiteX10" fmla="*/ 1981004 w 5992690"/>
              <a:gd name="connsiteY10" fmla="*/ 881415 h 1490663"/>
              <a:gd name="connsiteX11" fmla="*/ 1074767 w 5992690"/>
              <a:gd name="connsiteY11" fmla="*/ 889580 h 1490663"/>
              <a:gd name="connsiteX12" fmla="*/ 364474 w 5992690"/>
              <a:gd name="connsiteY12" fmla="*/ 824266 h 1490663"/>
              <a:gd name="connsiteX13" fmla="*/ 37903 w 5992690"/>
              <a:gd name="connsiteY13" fmla="*/ 693637 h 1490663"/>
              <a:gd name="connsiteX0" fmla="*/ 37903 w 5992690"/>
              <a:gd name="connsiteY0" fmla="*/ 693637 h 1490663"/>
              <a:gd name="connsiteX1" fmla="*/ 54231 w 5992690"/>
              <a:gd name="connsiteY1" fmla="*/ 407887 h 1490663"/>
              <a:gd name="connsiteX2" fmla="*/ 462446 w 5992690"/>
              <a:gd name="connsiteY2" fmla="*/ 138465 h 1490663"/>
              <a:gd name="connsiteX3" fmla="*/ 1507474 w 5992690"/>
              <a:gd name="connsiteY3" fmla="*/ 7837 h 1490663"/>
              <a:gd name="connsiteX4" fmla="*/ 3450574 w 5992690"/>
              <a:gd name="connsiteY4" fmla="*/ 358901 h 1490663"/>
              <a:gd name="connsiteX5" fmla="*/ 5026281 w 5992690"/>
              <a:gd name="connsiteY5" fmla="*/ 832430 h 1490663"/>
              <a:gd name="connsiteX6" fmla="*/ 5899860 w 5992690"/>
              <a:gd name="connsiteY6" fmla="*/ 1387601 h 1490663"/>
              <a:gd name="connsiteX7" fmla="*/ 5205896 w 5992690"/>
              <a:gd name="connsiteY7" fmla="*/ 1207987 h 1490663"/>
              <a:gd name="connsiteX8" fmla="*/ 3973088 w 5992690"/>
              <a:gd name="connsiteY8" fmla="*/ 1036537 h 1490663"/>
              <a:gd name="connsiteX9" fmla="*/ 2985210 w 5992690"/>
              <a:gd name="connsiteY9" fmla="*/ 930402 h 1490663"/>
              <a:gd name="connsiteX10" fmla="*/ 1981004 w 5992690"/>
              <a:gd name="connsiteY10" fmla="*/ 881415 h 1490663"/>
              <a:gd name="connsiteX11" fmla="*/ 1074767 w 5992690"/>
              <a:gd name="connsiteY11" fmla="*/ 889580 h 1490663"/>
              <a:gd name="connsiteX12" fmla="*/ 364474 w 5992690"/>
              <a:gd name="connsiteY12" fmla="*/ 824266 h 1490663"/>
              <a:gd name="connsiteX13" fmla="*/ 37903 w 5992690"/>
              <a:gd name="connsiteY13" fmla="*/ 693637 h 1490663"/>
              <a:gd name="connsiteX0" fmla="*/ 37903 w 5899860"/>
              <a:gd name="connsiteY0" fmla="*/ 693637 h 1387601"/>
              <a:gd name="connsiteX1" fmla="*/ 54231 w 5899860"/>
              <a:gd name="connsiteY1" fmla="*/ 407887 h 1387601"/>
              <a:gd name="connsiteX2" fmla="*/ 462446 w 5899860"/>
              <a:gd name="connsiteY2" fmla="*/ 138465 h 1387601"/>
              <a:gd name="connsiteX3" fmla="*/ 1507474 w 5899860"/>
              <a:gd name="connsiteY3" fmla="*/ 7837 h 1387601"/>
              <a:gd name="connsiteX4" fmla="*/ 3450574 w 5899860"/>
              <a:gd name="connsiteY4" fmla="*/ 358901 h 1387601"/>
              <a:gd name="connsiteX5" fmla="*/ 5026281 w 5899860"/>
              <a:gd name="connsiteY5" fmla="*/ 832430 h 1387601"/>
              <a:gd name="connsiteX6" fmla="*/ 5899860 w 5899860"/>
              <a:gd name="connsiteY6" fmla="*/ 1387601 h 1387601"/>
              <a:gd name="connsiteX7" fmla="*/ 5205896 w 5899860"/>
              <a:gd name="connsiteY7" fmla="*/ 1207987 h 1387601"/>
              <a:gd name="connsiteX8" fmla="*/ 3973088 w 5899860"/>
              <a:gd name="connsiteY8" fmla="*/ 1036537 h 1387601"/>
              <a:gd name="connsiteX9" fmla="*/ 2985210 w 5899860"/>
              <a:gd name="connsiteY9" fmla="*/ 930402 h 1387601"/>
              <a:gd name="connsiteX10" fmla="*/ 1981004 w 5899860"/>
              <a:gd name="connsiteY10" fmla="*/ 881415 h 1387601"/>
              <a:gd name="connsiteX11" fmla="*/ 1074767 w 5899860"/>
              <a:gd name="connsiteY11" fmla="*/ 889580 h 1387601"/>
              <a:gd name="connsiteX12" fmla="*/ 364474 w 5899860"/>
              <a:gd name="connsiteY12" fmla="*/ 824266 h 1387601"/>
              <a:gd name="connsiteX13" fmla="*/ 37903 w 5899860"/>
              <a:gd name="connsiteY13" fmla="*/ 693637 h 1387601"/>
              <a:gd name="connsiteX0" fmla="*/ 37903 w 6046817"/>
              <a:gd name="connsiteY0" fmla="*/ 693637 h 1330451"/>
              <a:gd name="connsiteX1" fmla="*/ 54231 w 6046817"/>
              <a:gd name="connsiteY1" fmla="*/ 407887 h 1330451"/>
              <a:gd name="connsiteX2" fmla="*/ 462446 w 6046817"/>
              <a:gd name="connsiteY2" fmla="*/ 138465 h 1330451"/>
              <a:gd name="connsiteX3" fmla="*/ 1507474 w 6046817"/>
              <a:gd name="connsiteY3" fmla="*/ 7837 h 1330451"/>
              <a:gd name="connsiteX4" fmla="*/ 3450574 w 6046817"/>
              <a:gd name="connsiteY4" fmla="*/ 358901 h 1330451"/>
              <a:gd name="connsiteX5" fmla="*/ 5026281 w 6046817"/>
              <a:gd name="connsiteY5" fmla="*/ 832430 h 1330451"/>
              <a:gd name="connsiteX6" fmla="*/ 6046817 w 6046817"/>
              <a:gd name="connsiteY6" fmla="*/ 1330451 h 1330451"/>
              <a:gd name="connsiteX7" fmla="*/ 5205896 w 6046817"/>
              <a:gd name="connsiteY7" fmla="*/ 1207987 h 1330451"/>
              <a:gd name="connsiteX8" fmla="*/ 3973088 w 6046817"/>
              <a:gd name="connsiteY8" fmla="*/ 1036537 h 1330451"/>
              <a:gd name="connsiteX9" fmla="*/ 2985210 w 6046817"/>
              <a:gd name="connsiteY9" fmla="*/ 930402 h 1330451"/>
              <a:gd name="connsiteX10" fmla="*/ 1981004 w 6046817"/>
              <a:gd name="connsiteY10" fmla="*/ 881415 h 1330451"/>
              <a:gd name="connsiteX11" fmla="*/ 1074767 w 6046817"/>
              <a:gd name="connsiteY11" fmla="*/ 889580 h 1330451"/>
              <a:gd name="connsiteX12" fmla="*/ 364474 w 6046817"/>
              <a:gd name="connsiteY12" fmla="*/ 824266 h 1330451"/>
              <a:gd name="connsiteX13" fmla="*/ 37903 w 6046817"/>
              <a:gd name="connsiteY13" fmla="*/ 693637 h 1330451"/>
              <a:gd name="connsiteX0" fmla="*/ 37903 w 6169282"/>
              <a:gd name="connsiteY0" fmla="*/ 693637 h 1322287"/>
              <a:gd name="connsiteX1" fmla="*/ 54231 w 6169282"/>
              <a:gd name="connsiteY1" fmla="*/ 407887 h 1322287"/>
              <a:gd name="connsiteX2" fmla="*/ 462446 w 6169282"/>
              <a:gd name="connsiteY2" fmla="*/ 138465 h 1322287"/>
              <a:gd name="connsiteX3" fmla="*/ 1507474 w 6169282"/>
              <a:gd name="connsiteY3" fmla="*/ 7837 h 1322287"/>
              <a:gd name="connsiteX4" fmla="*/ 3450574 w 6169282"/>
              <a:gd name="connsiteY4" fmla="*/ 358901 h 1322287"/>
              <a:gd name="connsiteX5" fmla="*/ 5026281 w 6169282"/>
              <a:gd name="connsiteY5" fmla="*/ 832430 h 1322287"/>
              <a:gd name="connsiteX6" fmla="*/ 6169282 w 6169282"/>
              <a:gd name="connsiteY6" fmla="*/ 1322287 h 1322287"/>
              <a:gd name="connsiteX7" fmla="*/ 5205896 w 6169282"/>
              <a:gd name="connsiteY7" fmla="*/ 1207987 h 1322287"/>
              <a:gd name="connsiteX8" fmla="*/ 3973088 w 6169282"/>
              <a:gd name="connsiteY8" fmla="*/ 1036537 h 1322287"/>
              <a:gd name="connsiteX9" fmla="*/ 2985210 w 6169282"/>
              <a:gd name="connsiteY9" fmla="*/ 930402 h 1322287"/>
              <a:gd name="connsiteX10" fmla="*/ 1981004 w 6169282"/>
              <a:gd name="connsiteY10" fmla="*/ 881415 h 1322287"/>
              <a:gd name="connsiteX11" fmla="*/ 1074767 w 6169282"/>
              <a:gd name="connsiteY11" fmla="*/ 889580 h 1322287"/>
              <a:gd name="connsiteX12" fmla="*/ 364474 w 6169282"/>
              <a:gd name="connsiteY12" fmla="*/ 824266 h 1322287"/>
              <a:gd name="connsiteX13" fmla="*/ 37903 w 6169282"/>
              <a:gd name="connsiteY13" fmla="*/ 693637 h 1322287"/>
              <a:gd name="connsiteX0" fmla="*/ 37903 w 6169282"/>
              <a:gd name="connsiteY0" fmla="*/ 693637 h 1322287"/>
              <a:gd name="connsiteX1" fmla="*/ 54231 w 6169282"/>
              <a:gd name="connsiteY1" fmla="*/ 407887 h 1322287"/>
              <a:gd name="connsiteX2" fmla="*/ 462446 w 6169282"/>
              <a:gd name="connsiteY2" fmla="*/ 138465 h 1322287"/>
              <a:gd name="connsiteX3" fmla="*/ 1507474 w 6169282"/>
              <a:gd name="connsiteY3" fmla="*/ 7837 h 1322287"/>
              <a:gd name="connsiteX4" fmla="*/ 3450574 w 6169282"/>
              <a:gd name="connsiteY4" fmla="*/ 358901 h 1322287"/>
              <a:gd name="connsiteX5" fmla="*/ 5026281 w 6169282"/>
              <a:gd name="connsiteY5" fmla="*/ 832430 h 1322287"/>
              <a:gd name="connsiteX6" fmla="*/ 6169282 w 6169282"/>
              <a:gd name="connsiteY6" fmla="*/ 1322287 h 1322287"/>
              <a:gd name="connsiteX7" fmla="*/ 5205896 w 6169282"/>
              <a:gd name="connsiteY7" fmla="*/ 1207987 h 1322287"/>
              <a:gd name="connsiteX8" fmla="*/ 3973088 w 6169282"/>
              <a:gd name="connsiteY8" fmla="*/ 1036537 h 1322287"/>
              <a:gd name="connsiteX9" fmla="*/ 2985210 w 6169282"/>
              <a:gd name="connsiteY9" fmla="*/ 930402 h 1322287"/>
              <a:gd name="connsiteX10" fmla="*/ 1981004 w 6169282"/>
              <a:gd name="connsiteY10" fmla="*/ 881415 h 1322287"/>
              <a:gd name="connsiteX11" fmla="*/ 1074767 w 6169282"/>
              <a:gd name="connsiteY11" fmla="*/ 889580 h 1322287"/>
              <a:gd name="connsiteX12" fmla="*/ 364474 w 6169282"/>
              <a:gd name="connsiteY12" fmla="*/ 824266 h 1322287"/>
              <a:gd name="connsiteX13" fmla="*/ 37903 w 6169282"/>
              <a:gd name="connsiteY13" fmla="*/ 693637 h 1322287"/>
              <a:gd name="connsiteX0" fmla="*/ 37903 w 6169282"/>
              <a:gd name="connsiteY0" fmla="*/ 693637 h 1322287"/>
              <a:gd name="connsiteX1" fmla="*/ 54231 w 6169282"/>
              <a:gd name="connsiteY1" fmla="*/ 407887 h 1322287"/>
              <a:gd name="connsiteX2" fmla="*/ 462446 w 6169282"/>
              <a:gd name="connsiteY2" fmla="*/ 138465 h 1322287"/>
              <a:gd name="connsiteX3" fmla="*/ 1507474 w 6169282"/>
              <a:gd name="connsiteY3" fmla="*/ 7837 h 1322287"/>
              <a:gd name="connsiteX4" fmla="*/ 3450574 w 6169282"/>
              <a:gd name="connsiteY4" fmla="*/ 358901 h 1322287"/>
              <a:gd name="connsiteX5" fmla="*/ 4920146 w 6169282"/>
              <a:gd name="connsiteY5" fmla="*/ 685473 h 1322287"/>
              <a:gd name="connsiteX6" fmla="*/ 6169282 w 6169282"/>
              <a:gd name="connsiteY6" fmla="*/ 1322287 h 1322287"/>
              <a:gd name="connsiteX7" fmla="*/ 5205896 w 6169282"/>
              <a:gd name="connsiteY7" fmla="*/ 1207987 h 1322287"/>
              <a:gd name="connsiteX8" fmla="*/ 3973088 w 6169282"/>
              <a:gd name="connsiteY8" fmla="*/ 1036537 h 1322287"/>
              <a:gd name="connsiteX9" fmla="*/ 2985210 w 6169282"/>
              <a:gd name="connsiteY9" fmla="*/ 930402 h 1322287"/>
              <a:gd name="connsiteX10" fmla="*/ 1981004 w 6169282"/>
              <a:gd name="connsiteY10" fmla="*/ 881415 h 1322287"/>
              <a:gd name="connsiteX11" fmla="*/ 1074767 w 6169282"/>
              <a:gd name="connsiteY11" fmla="*/ 889580 h 1322287"/>
              <a:gd name="connsiteX12" fmla="*/ 364474 w 6169282"/>
              <a:gd name="connsiteY12" fmla="*/ 824266 h 1322287"/>
              <a:gd name="connsiteX13" fmla="*/ 37903 w 6169282"/>
              <a:gd name="connsiteY13" fmla="*/ 693637 h 1322287"/>
              <a:gd name="connsiteX0" fmla="*/ 37903 w 6169282"/>
              <a:gd name="connsiteY0" fmla="*/ 685800 h 1314450"/>
              <a:gd name="connsiteX1" fmla="*/ 54231 w 6169282"/>
              <a:gd name="connsiteY1" fmla="*/ 400050 h 1314450"/>
              <a:gd name="connsiteX2" fmla="*/ 462446 w 6169282"/>
              <a:gd name="connsiteY2" fmla="*/ 130628 h 1314450"/>
              <a:gd name="connsiteX3" fmla="*/ 1507474 w 6169282"/>
              <a:gd name="connsiteY3" fmla="*/ 0 h 1314450"/>
              <a:gd name="connsiteX4" fmla="*/ 3115839 w 6169282"/>
              <a:gd name="connsiteY4" fmla="*/ 130628 h 1314450"/>
              <a:gd name="connsiteX5" fmla="*/ 4920146 w 6169282"/>
              <a:gd name="connsiteY5" fmla="*/ 677636 h 1314450"/>
              <a:gd name="connsiteX6" fmla="*/ 6169282 w 6169282"/>
              <a:gd name="connsiteY6" fmla="*/ 1314450 h 1314450"/>
              <a:gd name="connsiteX7" fmla="*/ 5205896 w 6169282"/>
              <a:gd name="connsiteY7" fmla="*/ 1200150 h 1314450"/>
              <a:gd name="connsiteX8" fmla="*/ 3973088 w 6169282"/>
              <a:gd name="connsiteY8" fmla="*/ 1028700 h 1314450"/>
              <a:gd name="connsiteX9" fmla="*/ 2985210 w 6169282"/>
              <a:gd name="connsiteY9" fmla="*/ 922565 h 1314450"/>
              <a:gd name="connsiteX10" fmla="*/ 1981004 w 6169282"/>
              <a:gd name="connsiteY10" fmla="*/ 873578 h 1314450"/>
              <a:gd name="connsiteX11" fmla="*/ 1074767 w 6169282"/>
              <a:gd name="connsiteY11" fmla="*/ 881743 h 1314450"/>
              <a:gd name="connsiteX12" fmla="*/ 364474 w 6169282"/>
              <a:gd name="connsiteY12" fmla="*/ 816429 h 1314450"/>
              <a:gd name="connsiteX13" fmla="*/ 37903 w 6169282"/>
              <a:gd name="connsiteY13" fmla="*/ 685800 h 1314450"/>
              <a:gd name="connsiteX0" fmla="*/ 37903 w 6169282"/>
              <a:gd name="connsiteY0" fmla="*/ 685800 h 1314450"/>
              <a:gd name="connsiteX1" fmla="*/ 54231 w 6169282"/>
              <a:gd name="connsiteY1" fmla="*/ 400050 h 1314450"/>
              <a:gd name="connsiteX2" fmla="*/ 462446 w 6169282"/>
              <a:gd name="connsiteY2" fmla="*/ 130628 h 1314450"/>
              <a:gd name="connsiteX3" fmla="*/ 1507474 w 6169282"/>
              <a:gd name="connsiteY3" fmla="*/ 0 h 1314450"/>
              <a:gd name="connsiteX4" fmla="*/ 3115839 w 6169282"/>
              <a:gd name="connsiteY4" fmla="*/ 130628 h 1314450"/>
              <a:gd name="connsiteX5" fmla="*/ 4618067 w 6169282"/>
              <a:gd name="connsiteY5" fmla="*/ 449036 h 1314450"/>
              <a:gd name="connsiteX6" fmla="*/ 6169282 w 6169282"/>
              <a:gd name="connsiteY6" fmla="*/ 1314450 h 1314450"/>
              <a:gd name="connsiteX7" fmla="*/ 5205896 w 6169282"/>
              <a:gd name="connsiteY7" fmla="*/ 1200150 h 1314450"/>
              <a:gd name="connsiteX8" fmla="*/ 3973088 w 6169282"/>
              <a:gd name="connsiteY8" fmla="*/ 1028700 h 1314450"/>
              <a:gd name="connsiteX9" fmla="*/ 2985210 w 6169282"/>
              <a:gd name="connsiteY9" fmla="*/ 922565 h 1314450"/>
              <a:gd name="connsiteX10" fmla="*/ 1981004 w 6169282"/>
              <a:gd name="connsiteY10" fmla="*/ 873578 h 1314450"/>
              <a:gd name="connsiteX11" fmla="*/ 1074767 w 6169282"/>
              <a:gd name="connsiteY11" fmla="*/ 881743 h 1314450"/>
              <a:gd name="connsiteX12" fmla="*/ 364474 w 6169282"/>
              <a:gd name="connsiteY12" fmla="*/ 816429 h 1314450"/>
              <a:gd name="connsiteX13" fmla="*/ 37903 w 6169282"/>
              <a:gd name="connsiteY13" fmla="*/ 685800 h 1314450"/>
              <a:gd name="connsiteX0" fmla="*/ 37903 w 5769232"/>
              <a:gd name="connsiteY0" fmla="*/ 685800 h 1200445"/>
              <a:gd name="connsiteX1" fmla="*/ 54231 w 5769232"/>
              <a:gd name="connsiteY1" fmla="*/ 400050 h 1200445"/>
              <a:gd name="connsiteX2" fmla="*/ 462446 w 5769232"/>
              <a:gd name="connsiteY2" fmla="*/ 130628 h 1200445"/>
              <a:gd name="connsiteX3" fmla="*/ 1507474 w 5769232"/>
              <a:gd name="connsiteY3" fmla="*/ 0 h 1200445"/>
              <a:gd name="connsiteX4" fmla="*/ 3115839 w 5769232"/>
              <a:gd name="connsiteY4" fmla="*/ 130628 h 1200445"/>
              <a:gd name="connsiteX5" fmla="*/ 4618067 w 5769232"/>
              <a:gd name="connsiteY5" fmla="*/ 449036 h 1200445"/>
              <a:gd name="connsiteX6" fmla="*/ 5769232 w 5769232"/>
              <a:gd name="connsiteY6" fmla="*/ 1085850 h 1200445"/>
              <a:gd name="connsiteX7" fmla="*/ 5205896 w 5769232"/>
              <a:gd name="connsiteY7" fmla="*/ 1200150 h 1200445"/>
              <a:gd name="connsiteX8" fmla="*/ 3973088 w 5769232"/>
              <a:gd name="connsiteY8" fmla="*/ 1028700 h 1200445"/>
              <a:gd name="connsiteX9" fmla="*/ 2985210 w 5769232"/>
              <a:gd name="connsiteY9" fmla="*/ 922565 h 1200445"/>
              <a:gd name="connsiteX10" fmla="*/ 1981004 w 5769232"/>
              <a:gd name="connsiteY10" fmla="*/ 873578 h 1200445"/>
              <a:gd name="connsiteX11" fmla="*/ 1074767 w 5769232"/>
              <a:gd name="connsiteY11" fmla="*/ 881743 h 1200445"/>
              <a:gd name="connsiteX12" fmla="*/ 364474 w 5769232"/>
              <a:gd name="connsiteY12" fmla="*/ 816429 h 1200445"/>
              <a:gd name="connsiteX13" fmla="*/ 37903 w 5769232"/>
              <a:gd name="connsiteY13" fmla="*/ 685800 h 1200445"/>
              <a:gd name="connsiteX0" fmla="*/ 37903 w 5769232"/>
              <a:gd name="connsiteY0" fmla="*/ 685800 h 1085850"/>
              <a:gd name="connsiteX1" fmla="*/ 54231 w 5769232"/>
              <a:gd name="connsiteY1" fmla="*/ 400050 h 1085850"/>
              <a:gd name="connsiteX2" fmla="*/ 462446 w 5769232"/>
              <a:gd name="connsiteY2" fmla="*/ 130628 h 1085850"/>
              <a:gd name="connsiteX3" fmla="*/ 1507474 w 5769232"/>
              <a:gd name="connsiteY3" fmla="*/ 0 h 1085850"/>
              <a:gd name="connsiteX4" fmla="*/ 3115839 w 5769232"/>
              <a:gd name="connsiteY4" fmla="*/ 130628 h 1085850"/>
              <a:gd name="connsiteX5" fmla="*/ 4618067 w 5769232"/>
              <a:gd name="connsiteY5" fmla="*/ 449036 h 1085850"/>
              <a:gd name="connsiteX6" fmla="*/ 5769232 w 5769232"/>
              <a:gd name="connsiteY6" fmla="*/ 1085850 h 1085850"/>
              <a:gd name="connsiteX7" fmla="*/ 4797681 w 5769232"/>
              <a:gd name="connsiteY7" fmla="*/ 996043 h 1085850"/>
              <a:gd name="connsiteX8" fmla="*/ 3973088 w 5769232"/>
              <a:gd name="connsiteY8" fmla="*/ 1028700 h 1085850"/>
              <a:gd name="connsiteX9" fmla="*/ 2985210 w 5769232"/>
              <a:gd name="connsiteY9" fmla="*/ 922565 h 1085850"/>
              <a:gd name="connsiteX10" fmla="*/ 1981004 w 5769232"/>
              <a:gd name="connsiteY10" fmla="*/ 873578 h 1085850"/>
              <a:gd name="connsiteX11" fmla="*/ 1074767 w 5769232"/>
              <a:gd name="connsiteY11" fmla="*/ 881743 h 1085850"/>
              <a:gd name="connsiteX12" fmla="*/ 364474 w 5769232"/>
              <a:gd name="connsiteY12" fmla="*/ 816429 h 1085850"/>
              <a:gd name="connsiteX13" fmla="*/ 37903 w 5769232"/>
              <a:gd name="connsiteY13" fmla="*/ 685800 h 1085850"/>
              <a:gd name="connsiteX0" fmla="*/ 37903 w 5769232"/>
              <a:gd name="connsiteY0" fmla="*/ 685800 h 1085850"/>
              <a:gd name="connsiteX1" fmla="*/ 54231 w 5769232"/>
              <a:gd name="connsiteY1" fmla="*/ 400050 h 1085850"/>
              <a:gd name="connsiteX2" fmla="*/ 462446 w 5769232"/>
              <a:gd name="connsiteY2" fmla="*/ 130628 h 1085850"/>
              <a:gd name="connsiteX3" fmla="*/ 1507474 w 5769232"/>
              <a:gd name="connsiteY3" fmla="*/ 0 h 1085850"/>
              <a:gd name="connsiteX4" fmla="*/ 3115839 w 5769232"/>
              <a:gd name="connsiteY4" fmla="*/ 130628 h 1085850"/>
              <a:gd name="connsiteX5" fmla="*/ 4618067 w 5769232"/>
              <a:gd name="connsiteY5" fmla="*/ 449036 h 1085850"/>
              <a:gd name="connsiteX6" fmla="*/ 5769232 w 5769232"/>
              <a:gd name="connsiteY6" fmla="*/ 1085850 h 1085850"/>
              <a:gd name="connsiteX7" fmla="*/ 4797681 w 5769232"/>
              <a:gd name="connsiteY7" fmla="*/ 996043 h 1085850"/>
              <a:gd name="connsiteX8" fmla="*/ 3866952 w 5769232"/>
              <a:gd name="connsiteY8" fmla="*/ 873578 h 1085850"/>
              <a:gd name="connsiteX9" fmla="*/ 2985210 w 5769232"/>
              <a:gd name="connsiteY9" fmla="*/ 922565 h 1085850"/>
              <a:gd name="connsiteX10" fmla="*/ 1981004 w 5769232"/>
              <a:gd name="connsiteY10" fmla="*/ 873578 h 1085850"/>
              <a:gd name="connsiteX11" fmla="*/ 1074767 w 5769232"/>
              <a:gd name="connsiteY11" fmla="*/ 881743 h 1085850"/>
              <a:gd name="connsiteX12" fmla="*/ 364474 w 5769232"/>
              <a:gd name="connsiteY12" fmla="*/ 816429 h 1085850"/>
              <a:gd name="connsiteX13" fmla="*/ 37903 w 5769232"/>
              <a:gd name="connsiteY13" fmla="*/ 685800 h 1085850"/>
              <a:gd name="connsiteX0" fmla="*/ 37903 w 5769232"/>
              <a:gd name="connsiteY0" fmla="*/ 685800 h 1085850"/>
              <a:gd name="connsiteX1" fmla="*/ 54231 w 5769232"/>
              <a:gd name="connsiteY1" fmla="*/ 400050 h 1085850"/>
              <a:gd name="connsiteX2" fmla="*/ 462446 w 5769232"/>
              <a:gd name="connsiteY2" fmla="*/ 130628 h 1085850"/>
              <a:gd name="connsiteX3" fmla="*/ 1507474 w 5769232"/>
              <a:gd name="connsiteY3" fmla="*/ 0 h 1085850"/>
              <a:gd name="connsiteX4" fmla="*/ 3115839 w 5769232"/>
              <a:gd name="connsiteY4" fmla="*/ 130628 h 1085850"/>
              <a:gd name="connsiteX5" fmla="*/ 4618067 w 5769232"/>
              <a:gd name="connsiteY5" fmla="*/ 449036 h 1085850"/>
              <a:gd name="connsiteX6" fmla="*/ 5769232 w 5769232"/>
              <a:gd name="connsiteY6" fmla="*/ 1085850 h 1085850"/>
              <a:gd name="connsiteX7" fmla="*/ 4797681 w 5769232"/>
              <a:gd name="connsiteY7" fmla="*/ 996043 h 1085850"/>
              <a:gd name="connsiteX8" fmla="*/ 2985210 w 5769232"/>
              <a:gd name="connsiteY8" fmla="*/ 922565 h 1085850"/>
              <a:gd name="connsiteX9" fmla="*/ 1981004 w 5769232"/>
              <a:gd name="connsiteY9" fmla="*/ 873578 h 1085850"/>
              <a:gd name="connsiteX10" fmla="*/ 1074767 w 5769232"/>
              <a:gd name="connsiteY10" fmla="*/ 881743 h 1085850"/>
              <a:gd name="connsiteX11" fmla="*/ 364474 w 5769232"/>
              <a:gd name="connsiteY11" fmla="*/ 816429 h 1085850"/>
              <a:gd name="connsiteX12" fmla="*/ 37903 w 5769232"/>
              <a:gd name="connsiteY12" fmla="*/ 685800 h 1085850"/>
              <a:gd name="connsiteX0" fmla="*/ 37903 w 5769232"/>
              <a:gd name="connsiteY0" fmla="*/ 685800 h 1085850"/>
              <a:gd name="connsiteX1" fmla="*/ 54231 w 5769232"/>
              <a:gd name="connsiteY1" fmla="*/ 400050 h 1085850"/>
              <a:gd name="connsiteX2" fmla="*/ 462446 w 5769232"/>
              <a:gd name="connsiteY2" fmla="*/ 130628 h 1085850"/>
              <a:gd name="connsiteX3" fmla="*/ 1507474 w 5769232"/>
              <a:gd name="connsiteY3" fmla="*/ 0 h 1085850"/>
              <a:gd name="connsiteX4" fmla="*/ 3115839 w 5769232"/>
              <a:gd name="connsiteY4" fmla="*/ 130628 h 1085850"/>
              <a:gd name="connsiteX5" fmla="*/ 4618067 w 5769232"/>
              <a:gd name="connsiteY5" fmla="*/ 449036 h 1085850"/>
              <a:gd name="connsiteX6" fmla="*/ 5769232 w 5769232"/>
              <a:gd name="connsiteY6" fmla="*/ 1085850 h 1085850"/>
              <a:gd name="connsiteX7" fmla="*/ 4079223 w 5769232"/>
              <a:gd name="connsiteY7" fmla="*/ 889907 h 1085850"/>
              <a:gd name="connsiteX8" fmla="*/ 2985210 w 5769232"/>
              <a:gd name="connsiteY8" fmla="*/ 922565 h 1085850"/>
              <a:gd name="connsiteX9" fmla="*/ 1981004 w 5769232"/>
              <a:gd name="connsiteY9" fmla="*/ 873578 h 1085850"/>
              <a:gd name="connsiteX10" fmla="*/ 1074767 w 5769232"/>
              <a:gd name="connsiteY10" fmla="*/ 881743 h 1085850"/>
              <a:gd name="connsiteX11" fmla="*/ 364474 w 5769232"/>
              <a:gd name="connsiteY11" fmla="*/ 816429 h 1085850"/>
              <a:gd name="connsiteX12" fmla="*/ 37903 w 5769232"/>
              <a:gd name="connsiteY12" fmla="*/ 685800 h 1085850"/>
              <a:gd name="connsiteX0" fmla="*/ 37903 w 5769232"/>
              <a:gd name="connsiteY0" fmla="*/ 685800 h 1085850"/>
              <a:gd name="connsiteX1" fmla="*/ 54231 w 5769232"/>
              <a:gd name="connsiteY1" fmla="*/ 400050 h 1085850"/>
              <a:gd name="connsiteX2" fmla="*/ 462446 w 5769232"/>
              <a:gd name="connsiteY2" fmla="*/ 130628 h 1085850"/>
              <a:gd name="connsiteX3" fmla="*/ 1507474 w 5769232"/>
              <a:gd name="connsiteY3" fmla="*/ 0 h 1085850"/>
              <a:gd name="connsiteX4" fmla="*/ 3115839 w 5769232"/>
              <a:gd name="connsiteY4" fmla="*/ 130628 h 1085850"/>
              <a:gd name="connsiteX5" fmla="*/ 4618067 w 5769232"/>
              <a:gd name="connsiteY5" fmla="*/ 449036 h 1085850"/>
              <a:gd name="connsiteX6" fmla="*/ 5769232 w 5769232"/>
              <a:gd name="connsiteY6" fmla="*/ 1085850 h 1085850"/>
              <a:gd name="connsiteX7" fmla="*/ 4079223 w 5769232"/>
              <a:gd name="connsiteY7" fmla="*/ 889907 h 1085850"/>
              <a:gd name="connsiteX8" fmla="*/ 2960717 w 5769232"/>
              <a:gd name="connsiteY8" fmla="*/ 873580 h 1085850"/>
              <a:gd name="connsiteX9" fmla="*/ 1981004 w 5769232"/>
              <a:gd name="connsiteY9" fmla="*/ 873578 h 1085850"/>
              <a:gd name="connsiteX10" fmla="*/ 1074767 w 5769232"/>
              <a:gd name="connsiteY10" fmla="*/ 881743 h 1085850"/>
              <a:gd name="connsiteX11" fmla="*/ 364474 w 5769232"/>
              <a:gd name="connsiteY11" fmla="*/ 816429 h 1085850"/>
              <a:gd name="connsiteX12" fmla="*/ 37903 w 5769232"/>
              <a:gd name="connsiteY12" fmla="*/ 685800 h 1085850"/>
              <a:gd name="connsiteX0" fmla="*/ 37903 w 5769232"/>
              <a:gd name="connsiteY0" fmla="*/ 685800 h 1085850"/>
              <a:gd name="connsiteX1" fmla="*/ 54231 w 5769232"/>
              <a:gd name="connsiteY1" fmla="*/ 400050 h 1085850"/>
              <a:gd name="connsiteX2" fmla="*/ 462446 w 5769232"/>
              <a:gd name="connsiteY2" fmla="*/ 130628 h 1085850"/>
              <a:gd name="connsiteX3" fmla="*/ 1507474 w 5769232"/>
              <a:gd name="connsiteY3" fmla="*/ 0 h 1085850"/>
              <a:gd name="connsiteX4" fmla="*/ 3115839 w 5769232"/>
              <a:gd name="connsiteY4" fmla="*/ 130628 h 1085850"/>
              <a:gd name="connsiteX5" fmla="*/ 4618067 w 5769232"/>
              <a:gd name="connsiteY5" fmla="*/ 449036 h 1085850"/>
              <a:gd name="connsiteX6" fmla="*/ 5769232 w 5769232"/>
              <a:gd name="connsiteY6" fmla="*/ 1085850 h 1085850"/>
              <a:gd name="connsiteX7" fmla="*/ 4079223 w 5769232"/>
              <a:gd name="connsiteY7" fmla="*/ 889907 h 1085850"/>
              <a:gd name="connsiteX8" fmla="*/ 1981004 w 5769232"/>
              <a:gd name="connsiteY8" fmla="*/ 873578 h 1085850"/>
              <a:gd name="connsiteX9" fmla="*/ 1074767 w 5769232"/>
              <a:gd name="connsiteY9" fmla="*/ 881743 h 1085850"/>
              <a:gd name="connsiteX10" fmla="*/ 364474 w 5769232"/>
              <a:gd name="connsiteY10" fmla="*/ 816429 h 1085850"/>
              <a:gd name="connsiteX11" fmla="*/ 37903 w 5769232"/>
              <a:gd name="connsiteY11" fmla="*/ 685800 h 1085850"/>
              <a:gd name="connsiteX0" fmla="*/ 37903 w 5769232"/>
              <a:gd name="connsiteY0" fmla="*/ 685800 h 1085850"/>
              <a:gd name="connsiteX1" fmla="*/ 54231 w 5769232"/>
              <a:gd name="connsiteY1" fmla="*/ 400050 h 1085850"/>
              <a:gd name="connsiteX2" fmla="*/ 462446 w 5769232"/>
              <a:gd name="connsiteY2" fmla="*/ 130628 h 1085850"/>
              <a:gd name="connsiteX3" fmla="*/ 1507474 w 5769232"/>
              <a:gd name="connsiteY3" fmla="*/ 0 h 1085850"/>
              <a:gd name="connsiteX4" fmla="*/ 3115839 w 5769232"/>
              <a:gd name="connsiteY4" fmla="*/ 130628 h 1085850"/>
              <a:gd name="connsiteX5" fmla="*/ 4618067 w 5769232"/>
              <a:gd name="connsiteY5" fmla="*/ 449036 h 1085850"/>
              <a:gd name="connsiteX6" fmla="*/ 5769232 w 5769232"/>
              <a:gd name="connsiteY6" fmla="*/ 1085850 h 1085850"/>
              <a:gd name="connsiteX7" fmla="*/ 3646516 w 5769232"/>
              <a:gd name="connsiteY7" fmla="*/ 816428 h 1085850"/>
              <a:gd name="connsiteX8" fmla="*/ 1981004 w 5769232"/>
              <a:gd name="connsiteY8" fmla="*/ 873578 h 1085850"/>
              <a:gd name="connsiteX9" fmla="*/ 1074767 w 5769232"/>
              <a:gd name="connsiteY9" fmla="*/ 881743 h 1085850"/>
              <a:gd name="connsiteX10" fmla="*/ 364474 w 5769232"/>
              <a:gd name="connsiteY10" fmla="*/ 816429 h 1085850"/>
              <a:gd name="connsiteX11" fmla="*/ 37903 w 5769232"/>
              <a:gd name="connsiteY11" fmla="*/ 685800 h 1085850"/>
              <a:gd name="connsiteX0" fmla="*/ 37903 w 5769232"/>
              <a:gd name="connsiteY0" fmla="*/ 689487 h 1089537"/>
              <a:gd name="connsiteX1" fmla="*/ 54231 w 5769232"/>
              <a:gd name="connsiteY1" fmla="*/ 403737 h 1089537"/>
              <a:gd name="connsiteX2" fmla="*/ 462446 w 5769232"/>
              <a:gd name="connsiteY2" fmla="*/ 134315 h 1089537"/>
              <a:gd name="connsiteX3" fmla="*/ 1507474 w 5769232"/>
              <a:gd name="connsiteY3" fmla="*/ 3687 h 1089537"/>
              <a:gd name="connsiteX4" fmla="*/ 2413709 w 5769232"/>
              <a:gd name="connsiteY4" fmla="*/ 44508 h 1089537"/>
              <a:gd name="connsiteX5" fmla="*/ 3115839 w 5769232"/>
              <a:gd name="connsiteY5" fmla="*/ 134315 h 1089537"/>
              <a:gd name="connsiteX6" fmla="*/ 4618067 w 5769232"/>
              <a:gd name="connsiteY6" fmla="*/ 452723 h 1089537"/>
              <a:gd name="connsiteX7" fmla="*/ 5769232 w 5769232"/>
              <a:gd name="connsiteY7" fmla="*/ 1089537 h 1089537"/>
              <a:gd name="connsiteX8" fmla="*/ 3646516 w 5769232"/>
              <a:gd name="connsiteY8" fmla="*/ 820115 h 1089537"/>
              <a:gd name="connsiteX9" fmla="*/ 1981004 w 5769232"/>
              <a:gd name="connsiteY9" fmla="*/ 877265 h 1089537"/>
              <a:gd name="connsiteX10" fmla="*/ 1074767 w 5769232"/>
              <a:gd name="connsiteY10" fmla="*/ 885430 h 1089537"/>
              <a:gd name="connsiteX11" fmla="*/ 364474 w 5769232"/>
              <a:gd name="connsiteY11" fmla="*/ 820116 h 1089537"/>
              <a:gd name="connsiteX12" fmla="*/ 37903 w 5769232"/>
              <a:gd name="connsiteY12" fmla="*/ 689487 h 1089537"/>
              <a:gd name="connsiteX0" fmla="*/ 37903 w 5769232"/>
              <a:gd name="connsiteY0" fmla="*/ 713037 h 1113087"/>
              <a:gd name="connsiteX1" fmla="*/ 54231 w 5769232"/>
              <a:gd name="connsiteY1" fmla="*/ 427287 h 1113087"/>
              <a:gd name="connsiteX2" fmla="*/ 462446 w 5769232"/>
              <a:gd name="connsiteY2" fmla="*/ 157865 h 1113087"/>
              <a:gd name="connsiteX3" fmla="*/ 1507474 w 5769232"/>
              <a:gd name="connsiteY3" fmla="*/ 27237 h 1113087"/>
              <a:gd name="connsiteX4" fmla="*/ 2413709 w 5769232"/>
              <a:gd name="connsiteY4" fmla="*/ 10908 h 1113087"/>
              <a:gd name="connsiteX5" fmla="*/ 3115839 w 5769232"/>
              <a:gd name="connsiteY5" fmla="*/ 157865 h 1113087"/>
              <a:gd name="connsiteX6" fmla="*/ 4618067 w 5769232"/>
              <a:gd name="connsiteY6" fmla="*/ 476273 h 1113087"/>
              <a:gd name="connsiteX7" fmla="*/ 5769232 w 5769232"/>
              <a:gd name="connsiteY7" fmla="*/ 1113087 h 1113087"/>
              <a:gd name="connsiteX8" fmla="*/ 3646516 w 5769232"/>
              <a:gd name="connsiteY8" fmla="*/ 843665 h 1113087"/>
              <a:gd name="connsiteX9" fmla="*/ 1981004 w 5769232"/>
              <a:gd name="connsiteY9" fmla="*/ 900815 h 1113087"/>
              <a:gd name="connsiteX10" fmla="*/ 1074767 w 5769232"/>
              <a:gd name="connsiteY10" fmla="*/ 908980 h 1113087"/>
              <a:gd name="connsiteX11" fmla="*/ 364474 w 5769232"/>
              <a:gd name="connsiteY11" fmla="*/ 843666 h 1113087"/>
              <a:gd name="connsiteX12" fmla="*/ 37903 w 5769232"/>
              <a:gd name="connsiteY12" fmla="*/ 713037 h 1113087"/>
              <a:gd name="connsiteX0" fmla="*/ 37903 w 5769232"/>
              <a:gd name="connsiteY0" fmla="*/ 729947 h 1129997"/>
              <a:gd name="connsiteX1" fmla="*/ 54231 w 5769232"/>
              <a:gd name="connsiteY1" fmla="*/ 444197 h 1129997"/>
              <a:gd name="connsiteX2" fmla="*/ 462446 w 5769232"/>
              <a:gd name="connsiteY2" fmla="*/ 174775 h 1129997"/>
              <a:gd name="connsiteX3" fmla="*/ 1287038 w 5769232"/>
              <a:gd name="connsiteY3" fmla="*/ 11490 h 1129997"/>
              <a:gd name="connsiteX4" fmla="*/ 2413709 w 5769232"/>
              <a:gd name="connsiteY4" fmla="*/ 27818 h 1129997"/>
              <a:gd name="connsiteX5" fmla="*/ 3115839 w 5769232"/>
              <a:gd name="connsiteY5" fmla="*/ 174775 h 1129997"/>
              <a:gd name="connsiteX6" fmla="*/ 4618067 w 5769232"/>
              <a:gd name="connsiteY6" fmla="*/ 493183 h 1129997"/>
              <a:gd name="connsiteX7" fmla="*/ 5769232 w 5769232"/>
              <a:gd name="connsiteY7" fmla="*/ 1129997 h 1129997"/>
              <a:gd name="connsiteX8" fmla="*/ 3646516 w 5769232"/>
              <a:gd name="connsiteY8" fmla="*/ 860575 h 1129997"/>
              <a:gd name="connsiteX9" fmla="*/ 1981004 w 5769232"/>
              <a:gd name="connsiteY9" fmla="*/ 917725 h 1129997"/>
              <a:gd name="connsiteX10" fmla="*/ 1074767 w 5769232"/>
              <a:gd name="connsiteY10" fmla="*/ 925890 h 1129997"/>
              <a:gd name="connsiteX11" fmla="*/ 364474 w 5769232"/>
              <a:gd name="connsiteY11" fmla="*/ 860576 h 1129997"/>
              <a:gd name="connsiteX12" fmla="*/ 37903 w 5769232"/>
              <a:gd name="connsiteY12" fmla="*/ 729947 h 1129997"/>
              <a:gd name="connsiteX0" fmla="*/ 37903 w 5769232"/>
              <a:gd name="connsiteY0" fmla="*/ 729947 h 1129997"/>
              <a:gd name="connsiteX1" fmla="*/ 54231 w 5769232"/>
              <a:gd name="connsiteY1" fmla="*/ 444197 h 1129997"/>
              <a:gd name="connsiteX2" fmla="*/ 462446 w 5769232"/>
              <a:gd name="connsiteY2" fmla="*/ 174775 h 1129997"/>
              <a:gd name="connsiteX3" fmla="*/ 1287038 w 5769232"/>
              <a:gd name="connsiteY3" fmla="*/ 11490 h 1129997"/>
              <a:gd name="connsiteX4" fmla="*/ 2250424 w 5769232"/>
              <a:gd name="connsiteY4" fmla="*/ 27818 h 1129997"/>
              <a:gd name="connsiteX5" fmla="*/ 3115839 w 5769232"/>
              <a:gd name="connsiteY5" fmla="*/ 174775 h 1129997"/>
              <a:gd name="connsiteX6" fmla="*/ 4618067 w 5769232"/>
              <a:gd name="connsiteY6" fmla="*/ 493183 h 1129997"/>
              <a:gd name="connsiteX7" fmla="*/ 5769232 w 5769232"/>
              <a:gd name="connsiteY7" fmla="*/ 1129997 h 1129997"/>
              <a:gd name="connsiteX8" fmla="*/ 3646516 w 5769232"/>
              <a:gd name="connsiteY8" fmla="*/ 860575 h 1129997"/>
              <a:gd name="connsiteX9" fmla="*/ 1981004 w 5769232"/>
              <a:gd name="connsiteY9" fmla="*/ 917725 h 1129997"/>
              <a:gd name="connsiteX10" fmla="*/ 1074767 w 5769232"/>
              <a:gd name="connsiteY10" fmla="*/ 925890 h 1129997"/>
              <a:gd name="connsiteX11" fmla="*/ 364474 w 5769232"/>
              <a:gd name="connsiteY11" fmla="*/ 860576 h 1129997"/>
              <a:gd name="connsiteX12" fmla="*/ 37903 w 5769232"/>
              <a:gd name="connsiteY12" fmla="*/ 729947 h 1129997"/>
              <a:gd name="connsiteX0" fmla="*/ 37903 w 5769232"/>
              <a:gd name="connsiteY0" fmla="*/ 729947 h 1129997"/>
              <a:gd name="connsiteX1" fmla="*/ 54231 w 5769232"/>
              <a:gd name="connsiteY1" fmla="*/ 444197 h 1129997"/>
              <a:gd name="connsiteX2" fmla="*/ 462446 w 5769232"/>
              <a:gd name="connsiteY2" fmla="*/ 174775 h 1129997"/>
              <a:gd name="connsiteX3" fmla="*/ 1287038 w 5769232"/>
              <a:gd name="connsiteY3" fmla="*/ 11490 h 1129997"/>
              <a:gd name="connsiteX4" fmla="*/ 2250424 w 5769232"/>
              <a:gd name="connsiteY4" fmla="*/ 27818 h 1129997"/>
              <a:gd name="connsiteX5" fmla="*/ 3295453 w 5769232"/>
              <a:gd name="connsiteY5" fmla="*/ 174775 h 1129997"/>
              <a:gd name="connsiteX6" fmla="*/ 4618067 w 5769232"/>
              <a:gd name="connsiteY6" fmla="*/ 493183 h 1129997"/>
              <a:gd name="connsiteX7" fmla="*/ 5769232 w 5769232"/>
              <a:gd name="connsiteY7" fmla="*/ 1129997 h 1129997"/>
              <a:gd name="connsiteX8" fmla="*/ 3646516 w 5769232"/>
              <a:gd name="connsiteY8" fmla="*/ 860575 h 1129997"/>
              <a:gd name="connsiteX9" fmla="*/ 1981004 w 5769232"/>
              <a:gd name="connsiteY9" fmla="*/ 917725 h 1129997"/>
              <a:gd name="connsiteX10" fmla="*/ 1074767 w 5769232"/>
              <a:gd name="connsiteY10" fmla="*/ 925890 h 1129997"/>
              <a:gd name="connsiteX11" fmla="*/ 364474 w 5769232"/>
              <a:gd name="connsiteY11" fmla="*/ 860576 h 1129997"/>
              <a:gd name="connsiteX12" fmla="*/ 37903 w 5769232"/>
              <a:gd name="connsiteY12" fmla="*/ 729947 h 1129997"/>
              <a:gd name="connsiteX0" fmla="*/ 37903 w 5769232"/>
              <a:gd name="connsiteY0" fmla="*/ 729947 h 1129997"/>
              <a:gd name="connsiteX1" fmla="*/ 54231 w 5769232"/>
              <a:gd name="connsiteY1" fmla="*/ 444197 h 1129997"/>
              <a:gd name="connsiteX2" fmla="*/ 462446 w 5769232"/>
              <a:gd name="connsiteY2" fmla="*/ 174775 h 1129997"/>
              <a:gd name="connsiteX3" fmla="*/ 1287038 w 5769232"/>
              <a:gd name="connsiteY3" fmla="*/ 11490 h 1129997"/>
              <a:gd name="connsiteX4" fmla="*/ 2250424 w 5769232"/>
              <a:gd name="connsiteY4" fmla="*/ 27818 h 1129997"/>
              <a:gd name="connsiteX5" fmla="*/ 3295453 w 5769232"/>
              <a:gd name="connsiteY5" fmla="*/ 174775 h 1129997"/>
              <a:gd name="connsiteX6" fmla="*/ 4405796 w 5769232"/>
              <a:gd name="connsiteY6" fmla="*/ 501348 h 1129997"/>
              <a:gd name="connsiteX7" fmla="*/ 5769232 w 5769232"/>
              <a:gd name="connsiteY7" fmla="*/ 1129997 h 1129997"/>
              <a:gd name="connsiteX8" fmla="*/ 3646516 w 5769232"/>
              <a:gd name="connsiteY8" fmla="*/ 860575 h 1129997"/>
              <a:gd name="connsiteX9" fmla="*/ 1981004 w 5769232"/>
              <a:gd name="connsiteY9" fmla="*/ 917725 h 1129997"/>
              <a:gd name="connsiteX10" fmla="*/ 1074767 w 5769232"/>
              <a:gd name="connsiteY10" fmla="*/ 925890 h 1129997"/>
              <a:gd name="connsiteX11" fmla="*/ 364474 w 5769232"/>
              <a:gd name="connsiteY11" fmla="*/ 860576 h 1129997"/>
              <a:gd name="connsiteX12" fmla="*/ 37903 w 5769232"/>
              <a:gd name="connsiteY12" fmla="*/ 729947 h 1129997"/>
              <a:gd name="connsiteX0" fmla="*/ 37903 w 5769232"/>
              <a:gd name="connsiteY0" fmla="*/ 729947 h 1129997"/>
              <a:gd name="connsiteX1" fmla="*/ 54231 w 5769232"/>
              <a:gd name="connsiteY1" fmla="*/ 444197 h 1129997"/>
              <a:gd name="connsiteX2" fmla="*/ 462446 w 5769232"/>
              <a:gd name="connsiteY2" fmla="*/ 174775 h 1129997"/>
              <a:gd name="connsiteX3" fmla="*/ 1287038 w 5769232"/>
              <a:gd name="connsiteY3" fmla="*/ 11490 h 1129997"/>
              <a:gd name="connsiteX4" fmla="*/ 2250424 w 5769232"/>
              <a:gd name="connsiteY4" fmla="*/ 27818 h 1129997"/>
              <a:gd name="connsiteX5" fmla="*/ 3295453 w 5769232"/>
              <a:gd name="connsiteY5" fmla="*/ 174775 h 1129997"/>
              <a:gd name="connsiteX6" fmla="*/ 4405796 w 5769232"/>
              <a:gd name="connsiteY6" fmla="*/ 501348 h 1129997"/>
              <a:gd name="connsiteX7" fmla="*/ 5769232 w 5769232"/>
              <a:gd name="connsiteY7" fmla="*/ 1129997 h 1129997"/>
              <a:gd name="connsiteX8" fmla="*/ 3646516 w 5769232"/>
              <a:gd name="connsiteY8" fmla="*/ 860575 h 1129997"/>
              <a:gd name="connsiteX9" fmla="*/ 1981004 w 5769232"/>
              <a:gd name="connsiteY9" fmla="*/ 917725 h 1129997"/>
              <a:gd name="connsiteX10" fmla="*/ 1074767 w 5769232"/>
              <a:gd name="connsiteY10" fmla="*/ 925890 h 1129997"/>
              <a:gd name="connsiteX11" fmla="*/ 364474 w 5769232"/>
              <a:gd name="connsiteY11" fmla="*/ 860576 h 1129997"/>
              <a:gd name="connsiteX12" fmla="*/ 37903 w 5769232"/>
              <a:gd name="connsiteY12" fmla="*/ 729947 h 1129997"/>
              <a:gd name="connsiteX0" fmla="*/ 23626 w 5754955"/>
              <a:gd name="connsiteY0" fmla="*/ 729947 h 1129997"/>
              <a:gd name="connsiteX1" fmla="*/ 72611 w 5754955"/>
              <a:gd name="connsiteY1" fmla="*/ 387047 h 1129997"/>
              <a:gd name="connsiteX2" fmla="*/ 448169 w 5754955"/>
              <a:gd name="connsiteY2" fmla="*/ 174775 h 1129997"/>
              <a:gd name="connsiteX3" fmla="*/ 1272761 w 5754955"/>
              <a:gd name="connsiteY3" fmla="*/ 11490 h 1129997"/>
              <a:gd name="connsiteX4" fmla="*/ 2236147 w 5754955"/>
              <a:gd name="connsiteY4" fmla="*/ 27818 h 1129997"/>
              <a:gd name="connsiteX5" fmla="*/ 3281176 w 5754955"/>
              <a:gd name="connsiteY5" fmla="*/ 174775 h 1129997"/>
              <a:gd name="connsiteX6" fmla="*/ 4391519 w 5754955"/>
              <a:gd name="connsiteY6" fmla="*/ 501348 h 1129997"/>
              <a:gd name="connsiteX7" fmla="*/ 5754955 w 5754955"/>
              <a:gd name="connsiteY7" fmla="*/ 1129997 h 1129997"/>
              <a:gd name="connsiteX8" fmla="*/ 3632239 w 5754955"/>
              <a:gd name="connsiteY8" fmla="*/ 860575 h 1129997"/>
              <a:gd name="connsiteX9" fmla="*/ 1966727 w 5754955"/>
              <a:gd name="connsiteY9" fmla="*/ 917725 h 1129997"/>
              <a:gd name="connsiteX10" fmla="*/ 1060490 w 5754955"/>
              <a:gd name="connsiteY10" fmla="*/ 925890 h 1129997"/>
              <a:gd name="connsiteX11" fmla="*/ 350197 w 5754955"/>
              <a:gd name="connsiteY11" fmla="*/ 860576 h 1129997"/>
              <a:gd name="connsiteX12" fmla="*/ 23626 w 5754955"/>
              <a:gd name="connsiteY12" fmla="*/ 729947 h 1129997"/>
              <a:gd name="connsiteX0" fmla="*/ 27090 w 5758419"/>
              <a:gd name="connsiteY0" fmla="*/ 724505 h 1124555"/>
              <a:gd name="connsiteX1" fmla="*/ 76075 w 5758419"/>
              <a:gd name="connsiteY1" fmla="*/ 381605 h 1124555"/>
              <a:gd name="connsiteX2" fmla="*/ 533276 w 5758419"/>
              <a:gd name="connsiteY2" fmla="*/ 95854 h 1124555"/>
              <a:gd name="connsiteX3" fmla="*/ 1276225 w 5758419"/>
              <a:gd name="connsiteY3" fmla="*/ 6048 h 1124555"/>
              <a:gd name="connsiteX4" fmla="*/ 2239611 w 5758419"/>
              <a:gd name="connsiteY4" fmla="*/ 22376 h 1124555"/>
              <a:gd name="connsiteX5" fmla="*/ 3284640 w 5758419"/>
              <a:gd name="connsiteY5" fmla="*/ 169333 h 1124555"/>
              <a:gd name="connsiteX6" fmla="*/ 4394983 w 5758419"/>
              <a:gd name="connsiteY6" fmla="*/ 495906 h 1124555"/>
              <a:gd name="connsiteX7" fmla="*/ 5758419 w 5758419"/>
              <a:gd name="connsiteY7" fmla="*/ 1124555 h 1124555"/>
              <a:gd name="connsiteX8" fmla="*/ 3635703 w 5758419"/>
              <a:gd name="connsiteY8" fmla="*/ 855133 h 1124555"/>
              <a:gd name="connsiteX9" fmla="*/ 1970191 w 5758419"/>
              <a:gd name="connsiteY9" fmla="*/ 912283 h 1124555"/>
              <a:gd name="connsiteX10" fmla="*/ 1063954 w 5758419"/>
              <a:gd name="connsiteY10" fmla="*/ 920448 h 1124555"/>
              <a:gd name="connsiteX11" fmla="*/ 353661 w 5758419"/>
              <a:gd name="connsiteY11" fmla="*/ 855134 h 1124555"/>
              <a:gd name="connsiteX12" fmla="*/ 27090 w 5758419"/>
              <a:gd name="connsiteY12" fmla="*/ 724505 h 1124555"/>
              <a:gd name="connsiteX0" fmla="*/ 17228 w 5797543"/>
              <a:gd name="connsiteY0" fmla="*/ 585712 h 1124555"/>
              <a:gd name="connsiteX1" fmla="*/ 115199 w 5797543"/>
              <a:gd name="connsiteY1" fmla="*/ 381605 h 1124555"/>
              <a:gd name="connsiteX2" fmla="*/ 572400 w 5797543"/>
              <a:gd name="connsiteY2" fmla="*/ 95854 h 1124555"/>
              <a:gd name="connsiteX3" fmla="*/ 1315349 w 5797543"/>
              <a:gd name="connsiteY3" fmla="*/ 6048 h 1124555"/>
              <a:gd name="connsiteX4" fmla="*/ 2278735 w 5797543"/>
              <a:gd name="connsiteY4" fmla="*/ 22376 h 1124555"/>
              <a:gd name="connsiteX5" fmla="*/ 3323764 w 5797543"/>
              <a:gd name="connsiteY5" fmla="*/ 169333 h 1124555"/>
              <a:gd name="connsiteX6" fmla="*/ 4434107 w 5797543"/>
              <a:gd name="connsiteY6" fmla="*/ 495906 h 1124555"/>
              <a:gd name="connsiteX7" fmla="*/ 5797543 w 5797543"/>
              <a:gd name="connsiteY7" fmla="*/ 1124555 h 1124555"/>
              <a:gd name="connsiteX8" fmla="*/ 3674827 w 5797543"/>
              <a:gd name="connsiteY8" fmla="*/ 855133 h 1124555"/>
              <a:gd name="connsiteX9" fmla="*/ 2009315 w 5797543"/>
              <a:gd name="connsiteY9" fmla="*/ 912283 h 1124555"/>
              <a:gd name="connsiteX10" fmla="*/ 1103078 w 5797543"/>
              <a:gd name="connsiteY10" fmla="*/ 920448 h 1124555"/>
              <a:gd name="connsiteX11" fmla="*/ 392785 w 5797543"/>
              <a:gd name="connsiteY11" fmla="*/ 855134 h 1124555"/>
              <a:gd name="connsiteX12" fmla="*/ 17228 w 5797543"/>
              <a:gd name="connsiteY12" fmla="*/ 585712 h 1124555"/>
              <a:gd name="connsiteX0" fmla="*/ 7835 w 5788150"/>
              <a:gd name="connsiteY0" fmla="*/ 585712 h 1124555"/>
              <a:gd name="connsiteX1" fmla="*/ 162956 w 5788150"/>
              <a:gd name="connsiteY1" fmla="*/ 357112 h 1124555"/>
              <a:gd name="connsiteX2" fmla="*/ 563007 w 5788150"/>
              <a:gd name="connsiteY2" fmla="*/ 95854 h 1124555"/>
              <a:gd name="connsiteX3" fmla="*/ 1305956 w 5788150"/>
              <a:gd name="connsiteY3" fmla="*/ 6048 h 1124555"/>
              <a:gd name="connsiteX4" fmla="*/ 2269342 w 5788150"/>
              <a:gd name="connsiteY4" fmla="*/ 22376 h 1124555"/>
              <a:gd name="connsiteX5" fmla="*/ 3314371 w 5788150"/>
              <a:gd name="connsiteY5" fmla="*/ 169333 h 1124555"/>
              <a:gd name="connsiteX6" fmla="*/ 4424714 w 5788150"/>
              <a:gd name="connsiteY6" fmla="*/ 495906 h 1124555"/>
              <a:gd name="connsiteX7" fmla="*/ 5788150 w 5788150"/>
              <a:gd name="connsiteY7" fmla="*/ 1124555 h 1124555"/>
              <a:gd name="connsiteX8" fmla="*/ 3665434 w 5788150"/>
              <a:gd name="connsiteY8" fmla="*/ 855133 h 1124555"/>
              <a:gd name="connsiteX9" fmla="*/ 1999922 w 5788150"/>
              <a:gd name="connsiteY9" fmla="*/ 912283 h 1124555"/>
              <a:gd name="connsiteX10" fmla="*/ 1093685 w 5788150"/>
              <a:gd name="connsiteY10" fmla="*/ 920448 h 1124555"/>
              <a:gd name="connsiteX11" fmla="*/ 383392 w 5788150"/>
              <a:gd name="connsiteY11" fmla="*/ 855134 h 1124555"/>
              <a:gd name="connsiteX12" fmla="*/ 7835 w 5788150"/>
              <a:gd name="connsiteY12" fmla="*/ 585712 h 1124555"/>
              <a:gd name="connsiteX0" fmla="*/ 7835 w 5788150"/>
              <a:gd name="connsiteY0" fmla="*/ 602040 h 1124555"/>
              <a:gd name="connsiteX1" fmla="*/ 162956 w 5788150"/>
              <a:gd name="connsiteY1" fmla="*/ 357112 h 1124555"/>
              <a:gd name="connsiteX2" fmla="*/ 563007 w 5788150"/>
              <a:gd name="connsiteY2" fmla="*/ 95854 h 1124555"/>
              <a:gd name="connsiteX3" fmla="*/ 1305956 w 5788150"/>
              <a:gd name="connsiteY3" fmla="*/ 6048 h 1124555"/>
              <a:gd name="connsiteX4" fmla="*/ 2269342 w 5788150"/>
              <a:gd name="connsiteY4" fmla="*/ 22376 h 1124555"/>
              <a:gd name="connsiteX5" fmla="*/ 3314371 w 5788150"/>
              <a:gd name="connsiteY5" fmla="*/ 169333 h 1124555"/>
              <a:gd name="connsiteX6" fmla="*/ 4424714 w 5788150"/>
              <a:gd name="connsiteY6" fmla="*/ 495906 h 1124555"/>
              <a:gd name="connsiteX7" fmla="*/ 5788150 w 5788150"/>
              <a:gd name="connsiteY7" fmla="*/ 1124555 h 1124555"/>
              <a:gd name="connsiteX8" fmla="*/ 3665434 w 5788150"/>
              <a:gd name="connsiteY8" fmla="*/ 855133 h 1124555"/>
              <a:gd name="connsiteX9" fmla="*/ 1999922 w 5788150"/>
              <a:gd name="connsiteY9" fmla="*/ 912283 h 1124555"/>
              <a:gd name="connsiteX10" fmla="*/ 1093685 w 5788150"/>
              <a:gd name="connsiteY10" fmla="*/ 920448 h 1124555"/>
              <a:gd name="connsiteX11" fmla="*/ 383392 w 5788150"/>
              <a:gd name="connsiteY11" fmla="*/ 855134 h 1124555"/>
              <a:gd name="connsiteX12" fmla="*/ 7835 w 5788150"/>
              <a:gd name="connsiteY12" fmla="*/ 602040 h 1124555"/>
              <a:gd name="connsiteX0" fmla="*/ 1317 w 5781632"/>
              <a:gd name="connsiteY0" fmla="*/ 602040 h 1124555"/>
              <a:gd name="connsiteX1" fmla="*/ 156438 w 5781632"/>
              <a:gd name="connsiteY1" fmla="*/ 357112 h 1124555"/>
              <a:gd name="connsiteX2" fmla="*/ 556489 w 5781632"/>
              <a:gd name="connsiteY2" fmla="*/ 95854 h 1124555"/>
              <a:gd name="connsiteX3" fmla="*/ 1299438 w 5781632"/>
              <a:gd name="connsiteY3" fmla="*/ 6048 h 1124555"/>
              <a:gd name="connsiteX4" fmla="*/ 2262824 w 5781632"/>
              <a:gd name="connsiteY4" fmla="*/ 22376 h 1124555"/>
              <a:gd name="connsiteX5" fmla="*/ 3307853 w 5781632"/>
              <a:gd name="connsiteY5" fmla="*/ 169333 h 1124555"/>
              <a:gd name="connsiteX6" fmla="*/ 4418196 w 5781632"/>
              <a:gd name="connsiteY6" fmla="*/ 495906 h 1124555"/>
              <a:gd name="connsiteX7" fmla="*/ 5781632 w 5781632"/>
              <a:gd name="connsiteY7" fmla="*/ 1124555 h 1124555"/>
              <a:gd name="connsiteX8" fmla="*/ 3658916 w 5781632"/>
              <a:gd name="connsiteY8" fmla="*/ 855133 h 1124555"/>
              <a:gd name="connsiteX9" fmla="*/ 1993404 w 5781632"/>
              <a:gd name="connsiteY9" fmla="*/ 912283 h 1124555"/>
              <a:gd name="connsiteX10" fmla="*/ 1087167 w 5781632"/>
              <a:gd name="connsiteY10" fmla="*/ 920448 h 1124555"/>
              <a:gd name="connsiteX11" fmla="*/ 376874 w 5781632"/>
              <a:gd name="connsiteY11" fmla="*/ 855134 h 1124555"/>
              <a:gd name="connsiteX12" fmla="*/ 1317 w 5781632"/>
              <a:gd name="connsiteY12" fmla="*/ 602040 h 1124555"/>
              <a:gd name="connsiteX0" fmla="*/ 4860 w 5785175"/>
              <a:gd name="connsiteY0" fmla="*/ 602040 h 1124555"/>
              <a:gd name="connsiteX1" fmla="*/ 192638 w 5785175"/>
              <a:gd name="connsiteY1" fmla="*/ 308126 h 1124555"/>
              <a:gd name="connsiteX2" fmla="*/ 560032 w 5785175"/>
              <a:gd name="connsiteY2" fmla="*/ 95854 h 1124555"/>
              <a:gd name="connsiteX3" fmla="*/ 1302981 w 5785175"/>
              <a:gd name="connsiteY3" fmla="*/ 6048 h 1124555"/>
              <a:gd name="connsiteX4" fmla="*/ 2266367 w 5785175"/>
              <a:gd name="connsiteY4" fmla="*/ 22376 h 1124555"/>
              <a:gd name="connsiteX5" fmla="*/ 3311396 w 5785175"/>
              <a:gd name="connsiteY5" fmla="*/ 169333 h 1124555"/>
              <a:gd name="connsiteX6" fmla="*/ 4421739 w 5785175"/>
              <a:gd name="connsiteY6" fmla="*/ 495906 h 1124555"/>
              <a:gd name="connsiteX7" fmla="*/ 5785175 w 5785175"/>
              <a:gd name="connsiteY7" fmla="*/ 1124555 h 1124555"/>
              <a:gd name="connsiteX8" fmla="*/ 3662459 w 5785175"/>
              <a:gd name="connsiteY8" fmla="*/ 855133 h 1124555"/>
              <a:gd name="connsiteX9" fmla="*/ 1996947 w 5785175"/>
              <a:gd name="connsiteY9" fmla="*/ 912283 h 1124555"/>
              <a:gd name="connsiteX10" fmla="*/ 1090710 w 5785175"/>
              <a:gd name="connsiteY10" fmla="*/ 920448 h 1124555"/>
              <a:gd name="connsiteX11" fmla="*/ 380417 w 5785175"/>
              <a:gd name="connsiteY11" fmla="*/ 855134 h 1124555"/>
              <a:gd name="connsiteX12" fmla="*/ 4860 w 5785175"/>
              <a:gd name="connsiteY12" fmla="*/ 602040 h 1124555"/>
              <a:gd name="connsiteX0" fmla="*/ 5163 w 5785478"/>
              <a:gd name="connsiteY0" fmla="*/ 595992 h 1118507"/>
              <a:gd name="connsiteX1" fmla="*/ 192941 w 5785478"/>
              <a:gd name="connsiteY1" fmla="*/ 302078 h 1118507"/>
              <a:gd name="connsiteX2" fmla="*/ 617485 w 5785478"/>
              <a:gd name="connsiteY2" fmla="*/ 48985 h 1118507"/>
              <a:gd name="connsiteX3" fmla="*/ 1303284 w 5785478"/>
              <a:gd name="connsiteY3" fmla="*/ 0 h 1118507"/>
              <a:gd name="connsiteX4" fmla="*/ 2266670 w 5785478"/>
              <a:gd name="connsiteY4" fmla="*/ 16328 h 1118507"/>
              <a:gd name="connsiteX5" fmla="*/ 3311699 w 5785478"/>
              <a:gd name="connsiteY5" fmla="*/ 163285 h 1118507"/>
              <a:gd name="connsiteX6" fmla="*/ 4422042 w 5785478"/>
              <a:gd name="connsiteY6" fmla="*/ 489858 h 1118507"/>
              <a:gd name="connsiteX7" fmla="*/ 5785478 w 5785478"/>
              <a:gd name="connsiteY7" fmla="*/ 1118507 h 1118507"/>
              <a:gd name="connsiteX8" fmla="*/ 3662762 w 5785478"/>
              <a:gd name="connsiteY8" fmla="*/ 849085 h 1118507"/>
              <a:gd name="connsiteX9" fmla="*/ 1997250 w 5785478"/>
              <a:gd name="connsiteY9" fmla="*/ 906235 h 1118507"/>
              <a:gd name="connsiteX10" fmla="*/ 1091013 w 5785478"/>
              <a:gd name="connsiteY10" fmla="*/ 914400 h 1118507"/>
              <a:gd name="connsiteX11" fmla="*/ 380720 w 5785478"/>
              <a:gd name="connsiteY11" fmla="*/ 849086 h 1118507"/>
              <a:gd name="connsiteX12" fmla="*/ 5163 w 5785478"/>
              <a:gd name="connsiteY12" fmla="*/ 595992 h 1118507"/>
              <a:gd name="connsiteX0" fmla="*/ 5163 w 5785478"/>
              <a:gd name="connsiteY0" fmla="*/ 644978 h 1167493"/>
              <a:gd name="connsiteX1" fmla="*/ 192941 w 5785478"/>
              <a:gd name="connsiteY1" fmla="*/ 351064 h 1167493"/>
              <a:gd name="connsiteX2" fmla="*/ 617485 w 5785478"/>
              <a:gd name="connsiteY2" fmla="*/ 97971 h 1167493"/>
              <a:gd name="connsiteX3" fmla="*/ 1303284 w 5785478"/>
              <a:gd name="connsiteY3" fmla="*/ 0 h 1167493"/>
              <a:gd name="connsiteX4" fmla="*/ 2266670 w 5785478"/>
              <a:gd name="connsiteY4" fmla="*/ 65314 h 1167493"/>
              <a:gd name="connsiteX5" fmla="*/ 3311699 w 5785478"/>
              <a:gd name="connsiteY5" fmla="*/ 212271 h 1167493"/>
              <a:gd name="connsiteX6" fmla="*/ 4422042 w 5785478"/>
              <a:gd name="connsiteY6" fmla="*/ 538844 h 1167493"/>
              <a:gd name="connsiteX7" fmla="*/ 5785478 w 5785478"/>
              <a:gd name="connsiteY7" fmla="*/ 1167493 h 1167493"/>
              <a:gd name="connsiteX8" fmla="*/ 3662762 w 5785478"/>
              <a:gd name="connsiteY8" fmla="*/ 898071 h 1167493"/>
              <a:gd name="connsiteX9" fmla="*/ 1997250 w 5785478"/>
              <a:gd name="connsiteY9" fmla="*/ 955221 h 1167493"/>
              <a:gd name="connsiteX10" fmla="*/ 1091013 w 5785478"/>
              <a:gd name="connsiteY10" fmla="*/ 963386 h 1167493"/>
              <a:gd name="connsiteX11" fmla="*/ 380720 w 5785478"/>
              <a:gd name="connsiteY11" fmla="*/ 898072 h 1167493"/>
              <a:gd name="connsiteX12" fmla="*/ 5163 w 5785478"/>
              <a:gd name="connsiteY12" fmla="*/ 644978 h 1167493"/>
              <a:gd name="connsiteX0" fmla="*/ 5163 w 5785478"/>
              <a:gd name="connsiteY0" fmla="*/ 646534 h 1169049"/>
              <a:gd name="connsiteX1" fmla="*/ 192941 w 5785478"/>
              <a:gd name="connsiteY1" fmla="*/ 352620 h 1169049"/>
              <a:gd name="connsiteX2" fmla="*/ 617485 w 5785478"/>
              <a:gd name="connsiteY2" fmla="*/ 99527 h 1169049"/>
              <a:gd name="connsiteX3" fmla="*/ 1303284 w 5785478"/>
              <a:gd name="connsiteY3" fmla="*/ 1556 h 1169049"/>
              <a:gd name="connsiteX4" fmla="*/ 2144206 w 5785478"/>
              <a:gd name="connsiteY4" fmla="*/ 42377 h 1169049"/>
              <a:gd name="connsiteX5" fmla="*/ 3311699 w 5785478"/>
              <a:gd name="connsiteY5" fmla="*/ 213827 h 1169049"/>
              <a:gd name="connsiteX6" fmla="*/ 4422042 w 5785478"/>
              <a:gd name="connsiteY6" fmla="*/ 540400 h 1169049"/>
              <a:gd name="connsiteX7" fmla="*/ 5785478 w 5785478"/>
              <a:gd name="connsiteY7" fmla="*/ 1169049 h 1169049"/>
              <a:gd name="connsiteX8" fmla="*/ 3662762 w 5785478"/>
              <a:gd name="connsiteY8" fmla="*/ 899627 h 1169049"/>
              <a:gd name="connsiteX9" fmla="*/ 1997250 w 5785478"/>
              <a:gd name="connsiteY9" fmla="*/ 956777 h 1169049"/>
              <a:gd name="connsiteX10" fmla="*/ 1091013 w 5785478"/>
              <a:gd name="connsiteY10" fmla="*/ 964942 h 1169049"/>
              <a:gd name="connsiteX11" fmla="*/ 380720 w 5785478"/>
              <a:gd name="connsiteY11" fmla="*/ 899628 h 1169049"/>
              <a:gd name="connsiteX12" fmla="*/ 5163 w 5785478"/>
              <a:gd name="connsiteY12" fmla="*/ 646534 h 1169049"/>
              <a:gd name="connsiteX0" fmla="*/ 5163 w 5785478"/>
              <a:gd name="connsiteY0" fmla="*/ 662442 h 1184957"/>
              <a:gd name="connsiteX1" fmla="*/ 192941 w 5785478"/>
              <a:gd name="connsiteY1" fmla="*/ 368528 h 1184957"/>
              <a:gd name="connsiteX2" fmla="*/ 617485 w 5785478"/>
              <a:gd name="connsiteY2" fmla="*/ 115435 h 1184957"/>
              <a:gd name="connsiteX3" fmla="*/ 1401256 w 5785478"/>
              <a:gd name="connsiteY3" fmla="*/ 1136 h 1184957"/>
              <a:gd name="connsiteX4" fmla="*/ 2144206 w 5785478"/>
              <a:gd name="connsiteY4" fmla="*/ 58285 h 1184957"/>
              <a:gd name="connsiteX5" fmla="*/ 3311699 w 5785478"/>
              <a:gd name="connsiteY5" fmla="*/ 229735 h 1184957"/>
              <a:gd name="connsiteX6" fmla="*/ 4422042 w 5785478"/>
              <a:gd name="connsiteY6" fmla="*/ 556308 h 1184957"/>
              <a:gd name="connsiteX7" fmla="*/ 5785478 w 5785478"/>
              <a:gd name="connsiteY7" fmla="*/ 1184957 h 1184957"/>
              <a:gd name="connsiteX8" fmla="*/ 3662762 w 5785478"/>
              <a:gd name="connsiteY8" fmla="*/ 915535 h 1184957"/>
              <a:gd name="connsiteX9" fmla="*/ 1997250 w 5785478"/>
              <a:gd name="connsiteY9" fmla="*/ 972685 h 1184957"/>
              <a:gd name="connsiteX10" fmla="*/ 1091013 w 5785478"/>
              <a:gd name="connsiteY10" fmla="*/ 980850 h 1184957"/>
              <a:gd name="connsiteX11" fmla="*/ 380720 w 5785478"/>
              <a:gd name="connsiteY11" fmla="*/ 915536 h 1184957"/>
              <a:gd name="connsiteX12" fmla="*/ 5163 w 5785478"/>
              <a:gd name="connsiteY12" fmla="*/ 662442 h 1184957"/>
              <a:gd name="connsiteX0" fmla="*/ 5163 w 5785478"/>
              <a:gd name="connsiteY0" fmla="*/ 662949 h 1185464"/>
              <a:gd name="connsiteX1" fmla="*/ 192941 w 5785478"/>
              <a:gd name="connsiteY1" fmla="*/ 369035 h 1185464"/>
              <a:gd name="connsiteX2" fmla="*/ 617485 w 5785478"/>
              <a:gd name="connsiteY2" fmla="*/ 115942 h 1185464"/>
              <a:gd name="connsiteX3" fmla="*/ 1401256 w 5785478"/>
              <a:gd name="connsiteY3" fmla="*/ 1643 h 1185464"/>
              <a:gd name="connsiteX4" fmla="*/ 2152370 w 5785478"/>
              <a:gd name="connsiteY4" fmla="*/ 50628 h 1185464"/>
              <a:gd name="connsiteX5" fmla="*/ 3311699 w 5785478"/>
              <a:gd name="connsiteY5" fmla="*/ 230242 h 1185464"/>
              <a:gd name="connsiteX6" fmla="*/ 4422042 w 5785478"/>
              <a:gd name="connsiteY6" fmla="*/ 556815 h 1185464"/>
              <a:gd name="connsiteX7" fmla="*/ 5785478 w 5785478"/>
              <a:gd name="connsiteY7" fmla="*/ 1185464 h 1185464"/>
              <a:gd name="connsiteX8" fmla="*/ 3662762 w 5785478"/>
              <a:gd name="connsiteY8" fmla="*/ 916042 h 1185464"/>
              <a:gd name="connsiteX9" fmla="*/ 1997250 w 5785478"/>
              <a:gd name="connsiteY9" fmla="*/ 973192 h 1185464"/>
              <a:gd name="connsiteX10" fmla="*/ 1091013 w 5785478"/>
              <a:gd name="connsiteY10" fmla="*/ 981357 h 1185464"/>
              <a:gd name="connsiteX11" fmla="*/ 380720 w 5785478"/>
              <a:gd name="connsiteY11" fmla="*/ 916043 h 1185464"/>
              <a:gd name="connsiteX12" fmla="*/ 5163 w 5785478"/>
              <a:gd name="connsiteY12" fmla="*/ 662949 h 1185464"/>
              <a:gd name="connsiteX0" fmla="*/ 7857 w 5788172"/>
              <a:gd name="connsiteY0" fmla="*/ 662949 h 1185464"/>
              <a:gd name="connsiteX1" fmla="*/ 195635 w 5788172"/>
              <a:gd name="connsiteY1" fmla="*/ 369035 h 1185464"/>
              <a:gd name="connsiteX2" fmla="*/ 620179 w 5788172"/>
              <a:gd name="connsiteY2" fmla="*/ 115942 h 1185464"/>
              <a:gd name="connsiteX3" fmla="*/ 1403950 w 5788172"/>
              <a:gd name="connsiteY3" fmla="*/ 1643 h 1185464"/>
              <a:gd name="connsiteX4" fmla="*/ 2155064 w 5788172"/>
              <a:gd name="connsiteY4" fmla="*/ 50628 h 1185464"/>
              <a:gd name="connsiteX5" fmla="*/ 3314393 w 5788172"/>
              <a:gd name="connsiteY5" fmla="*/ 230242 h 1185464"/>
              <a:gd name="connsiteX6" fmla="*/ 4424736 w 5788172"/>
              <a:gd name="connsiteY6" fmla="*/ 556815 h 1185464"/>
              <a:gd name="connsiteX7" fmla="*/ 5788172 w 5788172"/>
              <a:gd name="connsiteY7" fmla="*/ 1185464 h 1185464"/>
              <a:gd name="connsiteX8" fmla="*/ 3665456 w 5788172"/>
              <a:gd name="connsiteY8" fmla="*/ 916042 h 1185464"/>
              <a:gd name="connsiteX9" fmla="*/ 1999944 w 5788172"/>
              <a:gd name="connsiteY9" fmla="*/ 973192 h 1185464"/>
              <a:gd name="connsiteX10" fmla="*/ 1093707 w 5788172"/>
              <a:gd name="connsiteY10" fmla="*/ 981357 h 1185464"/>
              <a:gd name="connsiteX11" fmla="*/ 440564 w 5788172"/>
              <a:gd name="connsiteY11" fmla="*/ 850729 h 1185464"/>
              <a:gd name="connsiteX12" fmla="*/ 7857 w 5788172"/>
              <a:gd name="connsiteY12" fmla="*/ 662949 h 1185464"/>
              <a:gd name="connsiteX0" fmla="*/ 7857 w 5788172"/>
              <a:gd name="connsiteY0" fmla="*/ 662949 h 1185464"/>
              <a:gd name="connsiteX1" fmla="*/ 195635 w 5788172"/>
              <a:gd name="connsiteY1" fmla="*/ 369035 h 1185464"/>
              <a:gd name="connsiteX2" fmla="*/ 620179 w 5788172"/>
              <a:gd name="connsiteY2" fmla="*/ 115942 h 1185464"/>
              <a:gd name="connsiteX3" fmla="*/ 1403950 w 5788172"/>
              <a:gd name="connsiteY3" fmla="*/ 1643 h 1185464"/>
              <a:gd name="connsiteX4" fmla="*/ 2155064 w 5788172"/>
              <a:gd name="connsiteY4" fmla="*/ 50628 h 1185464"/>
              <a:gd name="connsiteX5" fmla="*/ 3314393 w 5788172"/>
              <a:gd name="connsiteY5" fmla="*/ 230242 h 1185464"/>
              <a:gd name="connsiteX6" fmla="*/ 4424736 w 5788172"/>
              <a:gd name="connsiteY6" fmla="*/ 556815 h 1185464"/>
              <a:gd name="connsiteX7" fmla="*/ 5788172 w 5788172"/>
              <a:gd name="connsiteY7" fmla="*/ 1185464 h 1185464"/>
              <a:gd name="connsiteX8" fmla="*/ 3665456 w 5788172"/>
              <a:gd name="connsiteY8" fmla="*/ 916042 h 1185464"/>
              <a:gd name="connsiteX9" fmla="*/ 1999944 w 5788172"/>
              <a:gd name="connsiteY9" fmla="*/ 973192 h 1185464"/>
              <a:gd name="connsiteX10" fmla="*/ 1052886 w 5788172"/>
              <a:gd name="connsiteY10" fmla="*/ 916043 h 1185464"/>
              <a:gd name="connsiteX11" fmla="*/ 440564 w 5788172"/>
              <a:gd name="connsiteY11" fmla="*/ 850729 h 1185464"/>
              <a:gd name="connsiteX12" fmla="*/ 7857 w 5788172"/>
              <a:gd name="connsiteY12" fmla="*/ 662949 h 1185464"/>
              <a:gd name="connsiteX0" fmla="*/ 7857 w 5788172"/>
              <a:gd name="connsiteY0" fmla="*/ 662949 h 1185464"/>
              <a:gd name="connsiteX1" fmla="*/ 195635 w 5788172"/>
              <a:gd name="connsiteY1" fmla="*/ 369035 h 1185464"/>
              <a:gd name="connsiteX2" fmla="*/ 620179 w 5788172"/>
              <a:gd name="connsiteY2" fmla="*/ 115942 h 1185464"/>
              <a:gd name="connsiteX3" fmla="*/ 1403950 w 5788172"/>
              <a:gd name="connsiteY3" fmla="*/ 1643 h 1185464"/>
              <a:gd name="connsiteX4" fmla="*/ 2155064 w 5788172"/>
              <a:gd name="connsiteY4" fmla="*/ 50628 h 1185464"/>
              <a:gd name="connsiteX5" fmla="*/ 3314393 w 5788172"/>
              <a:gd name="connsiteY5" fmla="*/ 230242 h 1185464"/>
              <a:gd name="connsiteX6" fmla="*/ 4424736 w 5788172"/>
              <a:gd name="connsiteY6" fmla="*/ 556815 h 1185464"/>
              <a:gd name="connsiteX7" fmla="*/ 5788172 w 5788172"/>
              <a:gd name="connsiteY7" fmla="*/ 1185464 h 1185464"/>
              <a:gd name="connsiteX8" fmla="*/ 3665456 w 5788172"/>
              <a:gd name="connsiteY8" fmla="*/ 916042 h 1185464"/>
              <a:gd name="connsiteX9" fmla="*/ 1999944 w 5788172"/>
              <a:gd name="connsiteY9" fmla="*/ 973192 h 1185464"/>
              <a:gd name="connsiteX10" fmla="*/ 1052886 w 5788172"/>
              <a:gd name="connsiteY10" fmla="*/ 916043 h 1185464"/>
              <a:gd name="connsiteX11" fmla="*/ 440564 w 5788172"/>
              <a:gd name="connsiteY11" fmla="*/ 850729 h 1185464"/>
              <a:gd name="connsiteX12" fmla="*/ 7857 w 5788172"/>
              <a:gd name="connsiteY12" fmla="*/ 662949 h 1185464"/>
              <a:gd name="connsiteX0" fmla="*/ 6666 w 5786981"/>
              <a:gd name="connsiteY0" fmla="*/ 662949 h 1185464"/>
              <a:gd name="connsiteX1" fmla="*/ 194444 w 5786981"/>
              <a:gd name="connsiteY1" fmla="*/ 369035 h 1185464"/>
              <a:gd name="connsiteX2" fmla="*/ 618988 w 5786981"/>
              <a:gd name="connsiteY2" fmla="*/ 115942 h 1185464"/>
              <a:gd name="connsiteX3" fmla="*/ 1402759 w 5786981"/>
              <a:gd name="connsiteY3" fmla="*/ 1643 h 1185464"/>
              <a:gd name="connsiteX4" fmla="*/ 2153873 w 5786981"/>
              <a:gd name="connsiteY4" fmla="*/ 50628 h 1185464"/>
              <a:gd name="connsiteX5" fmla="*/ 3313202 w 5786981"/>
              <a:gd name="connsiteY5" fmla="*/ 230242 h 1185464"/>
              <a:gd name="connsiteX6" fmla="*/ 4423545 w 5786981"/>
              <a:gd name="connsiteY6" fmla="*/ 556815 h 1185464"/>
              <a:gd name="connsiteX7" fmla="*/ 5786981 w 5786981"/>
              <a:gd name="connsiteY7" fmla="*/ 1185464 h 1185464"/>
              <a:gd name="connsiteX8" fmla="*/ 3664265 w 5786981"/>
              <a:gd name="connsiteY8" fmla="*/ 916042 h 1185464"/>
              <a:gd name="connsiteX9" fmla="*/ 1998753 w 5786981"/>
              <a:gd name="connsiteY9" fmla="*/ 973192 h 1185464"/>
              <a:gd name="connsiteX10" fmla="*/ 1051695 w 5786981"/>
              <a:gd name="connsiteY10" fmla="*/ 916043 h 1185464"/>
              <a:gd name="connsiteX11" fmla="*/ 414881 w 5786981"/>
              <a:gd name="connsiteY11" fmla="*/ 834400 h 1185464"/>
              <a:gd name="connsiteX12" fmla="*/ 6666 w 5786981"/>
              <a:gd name="connsiteY12" fmla="*/ 662949 h 1185464"/>
              <a:gd name="connsiteX0" fmla="*/ 6666 w 5786981"/>
              <a:gd name="connsiteY0" fmla="*/ 605799 h 1185464"/>
              <a:gd name="connsiteX1" fmla="*/ 194444 w 5786981"/>
              <a:gd name="connsiteY1" fmla="*/ 369035 h 1185464"/>
              <a:gd name="connsiteX2" fmla="*/ 618988 w 5786981"/>
              <a:gd name="connsiteY2" fmla="*/ 115942 h 1185464"/>
              <a:gd name="connsiteX3" fmla="*/ 1402759 w 5786981"/>
              <a:gd name="connsiteY3" fmla="*/ 1643 h 1185464"/>
              <a:gd name="connsiteX4" fmla="*/ 2153873 w 5786981"/>
              <a:gd name="connsiteY4" fmla="*/ 50628 h 1185464"/>
              <a:gd name="connsiteX5" fmla="*/ 3313202 w 5786981"/>
              <a:gd name="connsiteY5" fmla="*/ 230242 h 1185464"/>
              <a:gd name="connsiteX6" fmla="*/ 4423545 w 5786981"/>
              <a:gd name="connsiteY6" fmla="*/ 556815 h 1185464"/>
              <a:gd name="connsiteX7" fmla="*/ 5786981 w 5786981"/>
              <a:gd name="connsiteY7" fmla="*/ 1185464 h 1185464"/>
              <a:gd name="connsiteX8" fmla="*/ 3664265 w 5786981"/>
              <a:gd name="connsiteY8" fmla="*/ 916042 h 1185464"/>
              <a:gd name="connsiteX9" fmla="*/ 1998753 w 5786981"/>
              <a:gd name="connsiteY9" fmla="*/ 973192 h 1185464"/>
              <a:gd name="connsiteX10" fmla="*/ 1051695 w 5786981"/>
              <a:gd name="connsiteY10" fmla="*/ 916043 h 1185464"/>
              <a:gd name="connsiteX11" fmla="*/ 414881 w 5786981"/>
              <a:gd name="connsiteY11" fmla="*/ 834400 h 1185464"/>
              <a:gd name="connsiteX12" fmla="*/ 6666 w 5786981"/>
              <a:gd name="connsiteY12" fmla="*/ 605799 h 1185464"/>
              <a:gd name="connsiteX0" fmla="*/ 6666 w 5786981"/>
              <a:gd name="connsiteY0" fmla="*/ 605799 h 1185464"/>
              <a:gd name="connsiteX1" fmla="*/ 194444 w 5786981"/>
              <a:gd name="connsiteY1" fmla="*/ 369035 h 1185464"/>
              <a:gd name="connsiteX2" fmla="*/ 618988 w 5786981"/>
              <a:gd name="connsiteY2" fmla="*/ 115942 h 1185464"/>
              <a:gd name="connsiteX3" fmla="*/ 1402759 w 5786981"/>
              <a:gd name="connsiteY3" fmla="*/ 1643 h 1185464"/>
              <a:gd name="connsiteX4" fmla="*/ 2153873 w 5786981"/>
              <a:gd name="connsiteY4" fmla="*/ 50628 h 1185464"/>
              <a:gd name="connsiteX5" fmla="*/ 3313202 w 5786981"/>
              <a:gd name="connsiteY5" fmla="*/ 230242 h 1185464"/>
              <a:gd name="connsiteX6" fmla="*/ 4423545 w 5786981"/>
              <a:gd name="connsiteY6" fmla="*/ 556815 h 1185464"/>
              <a:gd name="connsiteX7" fmla="*/ 5786981 w 5786981"/>
              <a:gd name="connsiteY7" fmla="*/ 1185464 h 1185464"/>
              <a:gd name="connsiteX8" fmla="*/ 3664265 w 5786981"/>
              <a:gd name="connsiteY8" fmla="*/ 916042 h 1185464"/>
              <a:gd name="connsiteX9" fmla="*/ 1998753 w 5786981"/>
              <a:gd name="connsiteY9" fmla="*/ 973192 h 1185464"/>
              <a:gd name="connsiteX10" fmla="*/ 1051695 w 5786981"/>
              <a:gd name="connsiteY10" fmla="*/ 916043 h 1185464"/>
              <a:gd name="connsiteX11" fmla="*/ 414881 w 5786981"/>
              <a:gd name="connsiteY11" fmla="*/ 834400 h 1185464"/>
              <a:gd name="connsiteX12" fmla="*/ 6666 w 5786981"/>
              <a:gd name="connsiteY12" fmla="*/ 605799 h 1185464"/>
              <a:gd name="connsiteX0" fmla="*/ 8283 w 5788598"/>
              <a:gd name="connsiteY0" fmla="*/ 605799 h 1185464"/>
              <a:gd name="connsiteX1" fmla="*/ 179732 w 5788598"/>
              <a:gd name="connsiteY1" fmla="*/ 328214 h 1185464"/>
              <a:gd name="connsiteX2" fmla="*/ 620605 w 5788598"/>
              <a:gd name="connsiteY2" fmla="*/ 115942 h 1185464"/>
              <a:gd name="connsiteX3" fmla="*/ 1404376 w 5788598"/>
              <a:gd name="connsiteY3" fmla="*/ 1643 h 1185464"/>
              <a:gd name="connsiteX4" fmla="*/ 2155490 w 5788598"/>
              <a:gd name="connsiteY4" fmla="*/ 50628 h 1185464"/>
              <a:gd name="connsiteX5" fmla="*/ 3314819 w 5788598"/>
              <a:gd name="connsiteY5" fmla="*/ 230242 h 1185464"/>
              <a:gd name="connsiteX6" fmla="*/ 4425162 w 5788598"/>
              <a:gd name="connsiteY6" fmla="*/ 556815 h 1185464"/>
              <a:gd name="connsiteX7" fmla="*/ 5788598 w 5788598"/>
              <a:gd name="connsiteY7" fmla="*/ 1185464 h 1185464"/>
              <a:gd name="connsiteX8" fmla="*/ 3665882 w 5788598"/>
              <a:gd name="connsiteY8" fmla="*/ 916042 h 1185464"/>
              <a:gd name="connsiteX9" fmla="*/ 2000370 w 5788598"/>
              <a:gd name="connsiteY9" fmla="*/ 973192 h 1185464"/>
              <a:gd name="connsiteX10" fmla="*/ 1053312 w 5788598"/>
              <a:gd name="connsiteY10" fmla="*/ 916043 h 1185464"/>
              <a:gd name="connsiteX11" fmla="*/ 416498 w 5788598"/>
              <a:gd name="connsiteY11" fmla="*/ 834400 h 1185464"/>
              <a:gd name="connsiteX12" fmla="*/ 8283 w 5788598"/>
              <a:gd name="connsiteY12" fmla="*/ 605799 h 1185464"/>
              <a:gd name="connsiteX0" fmla="*/ 8283 w 5788598"/>
              <a:gd name="connsiteY0" fmla="*/ 605799 h 1185464"/>
              <a:gd name="connsiteX1" fmla="*/ 179732 w 5788598"/>
              <a:gd name="connsiteY1" fmla="*/ 328214 h 1185464"/>
              <a:gd name="connsiteX2" fmla="*/ 620605 w 5788598"/>
              <a:gd name="connsiteY2" fmla="*/ 115942 h 1185464"/>
              <a:gd name="connsiteX3" fmla="*/ 1404376 w 5788598"/>
              <a:gd name="connsiteY3" fmla="*/ 1643 h 1185464"/>
              <a:gd name="connsiteX4" fmla="*/ 2155490 w 5788598"/>
              <a:gd name="connsiteY4" fmla="*/ 50628 h 1185464"/>
              <a:gd name="connsiteX5" fmla="*/ 3314819 w 5788598"/>
              <a:gd name="connsiteY5" fmla="*/ 230242 h 1185464"/>
              <a:gd name="connsiteX6" fmla="*/ 4425162 w 5788598"/>
              <a:gd name="connsiteY6" fmla="*/ 556815 h 1185464"/>
              <a:gd name="connsiteX7" fmla="*/ 5788598 w 5788598"/>
              <a:gd name="connsiteY7" fmla="*/ 1185464 h 1185464"/>
              <a:gd name="connsiteX8" fmla="*/ 3665882 w 5788598"/>
              <a:gd name="connsiteY8" fmla="*/ 916042 h 1185464"/>
              <a:gd name="connsiteX9" fmla="*/ 2000370 w 5788598"/>
              <a:gd name="connsiteY9" fmla="*/ 907877 h 1185464"/>
              <a:gd name="connsiteX10" fmla="*/ 1053312 w 5788598"/>
              <a:gd name="connsiteY10" fmla="*/ 916043 h 1185464"/>
              <a:gd name="connsiteX11" fmla="*/ 416498 w 5788598"/>
              <a:gd name="connsiteY11" fmla="*/ 834400 h 1185464"/>
              <a:gd name="connsiteX12" fmla="*/ 8283 w 5788598"/>
              <a:gd name="connsiteY12" fmla="*/ 605799 h 1185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88598" h="1185464">
                <a:moveTo>
                  <a:pt x="8283" y="605799"/>
                </a:moveTo>
                <a:cubicBezTo>
                  <a:pt x="-31178" y="521435"/>
                  <a:pt x="77678" y="409857"/>
                  <a:pt x="179732" y="328214"/>
                </a:cubicBezTo>
                <a:cubicBezTo>
                  <a:pt x="281786" y="246571"/>
                  <a:pt x="416498" y="170370"/>
                  <a:pt x="620605" y="115942"/>
                </a:cubicBezTo>
                <a:cubicBezTo>
                  <a:pt x="824712" y="61514"/>
                  <a:pt x="1148562" y="12529"/>
                  <a:pt x="1404376" y="1643"/>
                </a:cubicBezTo>
                <a:cubicBezTo>
                  <a:pt x="1660190" y="-9243"/>
                  <a:pt x="1875183" y="37021"/>
                  <a:pt x="2155490" y="50628"/>
                </a:cubicBezTo>
                <a:cubicBezTo>
                  <a:pt x="2423551" y="72399"/>
                  <a:pt x="2936540" y="145878"/>
                  <a:pt x="3314819" y="230242"/>
                </a:cubicBezTo>
                <a:cubicBezTo>
                  <a:pt x="3693098" y="314607"/>
                  <a:pt x="4012866" y="397611"/>
                  <a:pt x="4425162" y="556815"/>
                </a:cubicBezTo>
                <a:cubicBezTo>
                  <a:pt x="4837458" y="716019"/>
                  <a:pt x="5130012" y="812628"/>
                  <a:pt x="5788598" y="1185464"/>
                </a:cubicBezTo>
                <a:cubicBezTo>
                  <a:pt x="5271528" y="1084771"/>
                  <a:pt x="4297253" y="962306"/>
                  <a:pt x="3665882" y="916042"/>
                </a:cubicBezTo>
                <a:cubicBezTo>
                  <a:pt x="3034511" y="869778"/>
                  <a:pt x="2435798" y="907877"/>
                  <a:pt x="2000370" y="907877"/>
                </a:cubicBezTo>
                <a:lnTo>
                  <a:pt x="1053312" y="916043"/>
                </a:lnTo>
                <a:cubicBezTo>
                  <a:pt x="764840" y="871140"/>
                  <a:pt x="590670" y="886107"/>
                  <a:pt x="416498" y="834400"/>
                </a:cubicBezTo>
                <a:cubicBezTo>
                  <a:pt x="242326" y="782693"/>
                  <a:pt x="47744" y="690163"/>
                  <a:pt x="8283" y="605799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E690504-B7FB-4217-8470-EC1DB9EB3C7B}"/>
              </a:ext>
            </a:extLst>
          </p:cNvPr>
          <p:cNvCxnSpPr>
            <a:cxnSpLocks/>
          </p:cNvCxnSpPr>
          <p:nvPr/>
        </p:nvCxnSpPr>
        <p:spPr>
          <a:xfrm>
            <a:off x="1442301" y="3830551"/>
            <a:ext cx="8785781" cy="81613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0F2E057-009E-4E8F-AC06-DF62F3097B93}"/>
              </a:ext>
            </a:extLst>
          </p:cNvPr>
          <p:cNvCxnSpPr>
            <a:cxnSpLocks/>
            <a:endCxn id="5" idx="0"/>
          </p:cNvCxnSpPr>
          <p:nvPr/>
        </p:nvCxnSpPr>
        <p:spPr>
          <a:xfrm flipV="1">
            <a:off x="1588425" y="4067018"/>
            <a:ext cx="2005479" cy="18137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75780EDC-4287-4F20-A03C-AA77169F8D3B}"/>
              </a:ext>
            </a:extLst>
          </p:cNvPr>
          <p:cNvCxnSpPr>
            <a:cxnSpLocks/>
          </p:cNvCxnSpPr>
          <p:nvPr/>
        </p:nvCxnSpPr>
        <p:spPr>
          <a:xfrm flipH="1" flipV="1">
            <a:off x="5005137" y="866274"/>
            <a:ext cx="346510" cy="3060428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F9DFF1A6-AD32-4808-AB5A-5A91CF1C0811}"/>
              </a:ext>
            </a:extLst>
          </p:cNvPr>
          <p:cNvCxnSpPr>
            <a:cxnSpLocks/>
          </p:cNvCxnSpPr>
          <p:nvPr/>
        </p:nvCxnSpPr>
        <p:spPr>
          <a:xfrm flipV="1">
            <a:off x="5351647" y="3850107"/>
            <a:ext cx="744353" cy="762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58012E80-E3BB-4F9F-A540-1A654FEACB11}"/>
              </a:ext>
            </a:extLst>
          </p:cNvPr>
          <p:cNvSpPr/>
          <p:nvPr/>
        </p:nvSpPr>
        <p:spPr>
          <a:xfrm>
            <a:off x="2531248" y="3933033"/>
            <a:ext cx="62690" cy="185272"/>
          </a:xfrm>
          <a:custGeom>
            <a:avLst/>
            <a:gdLst>
              <a:gd name="connsiteX0" fmla="*/ 59334 w 68959"/>
              <a:gd name="connsiteY0" fmla="*/ 0 h 298383"/>
              <a:gd name="connsiteX1" fmla="*/ 1582 w 68959"/>
              <a:gd name="connsiteY1" fmla="*/ 96252 h 298383"/>
              <a:gd name="connsiteX2" fmla="*/ 20833 w 68959"/>
              <a:gd name="connsiteY2" fmla="*/ 221381 h 298383"/>
              <a:gd name="connsiteX3" fmla="*/ 68959 w 68959"/>
              <a:gd name="connsiteY3" fmla="*/ 298383 h 298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959" h="298383">
                <a:moveTo>
                  <a:pt x="59334" y="0"/>
                </a:moveTo>
                <a:cubicBezTo>
                  <a:pt x="33666" y="29677"/>
                  <a:pt x="7999" y="59355"/>
                  <a:pt x="1582" y="96252"/>
                </a:cubicBezTo>
                <a:cubicBezTo>
                  <a:pt x="-4835" y="133149"/>
                  <a:pt x="9604" y="187693"/>
                  <a:pt x="20833" y="221381"/>
                </a:cubicBezTo>
                <a:cubicBezTo>
                  <a:pt x="32062" y="255069"/>
                  <a:pt x="50510" y="276726"/>
                  <a:pt x="68959" y="298383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B9F263B-80ED-44B5-89AE-14FDCDD0BD77}"/>
              </a:ext>
            </a:extLst>
          </p:cNvPr>
          <p:cNvSpPr txBox="1"/>
          <p:nvPr/>
        </p:nvSpPr>
        <p:spPr>
          <a:xfrm>
            <a:off x="1562686" y="3872131"/>
            <a:ext cx="642079" cy="30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AoA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C16CD33-4E9C-46C3-8FFF-9BE0C23C9963}"/>
              </a:ext>
            </a:extLst>
          </p:cNvPr>
          <p:cNvSpPr txBox="1"/>
          <p:nvPr/>
        </p:nvSpPr>
        <p:spPr>
          <a:xfrm>
            <a:off x="4566588" y="866274"/>
            <a:ext cx="4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Cl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C2E7E3E-78D4-4899-8C02-EB5C82C37CAC}"/>
              </a:ext>
            </a:extLst>
          </p:cNvPr>
          <p:cNvSpPr txBox="1"/>
          <p:nvPr/>
        </p:nvSpPr>
        <p:spPr>
          <a:xfrm>
            <a:off x="5895472" y="3119206"/>
            <a:ext cx="601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Cd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8719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62CAB282-68B2-4E47-A58B-D52F1E0DE54D}"/>
              </a:ext>
            </a:extLst>
          </p:cNvPr>
          <p:cNvGrpSpPr/>
          <p:nvPr/>
        </p:nvGrpSpPr>
        <p:grpSpPr>
          <a:xfrm>
            <a:off x="932651" y="507400"/>
            <a:ext cx="8998077" cy="6274556"/>
            <a:chOff x="932651" y="507400"/>
            <a:chExt cx="8998077" cy="6274556"/>
          </a:xfrm>
        </p:grpSpPr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42B06CDE-D843-481B-86E3-57F509375FA2}"/>
                </a:ext>
              </a:extLst>
            </p:cNvPr>
            <p:cNvGrpSpPr/>
            <p:nvPr/>
          </p:nvGrpSpPr>
          <p:grpSpPr>
            <a:xfrm>
              <a:off x="932651" y="507400"/>
              <a:ext cx="8998077" cy="6274556"/>
              <a:chOff x="932651" y="507400"/>
              <a:chExt cx="8998077" cy="6274556"/>
            </a:xfrm>
          </p:grpSpPr>
          <p:grpSp>
            <p:nvGrpSpPr>
              <p:cNvPr id="22" name="Group 25">
                <a:extLst>
                  <a:ext uri="{FF2B5EF4-FFF2-40B4-BE49-F238E27FC236}">
                    <a16:creationId xmlns:a16="http://schemas.microsoft.com/office/drawing/2014/main" id="{56D614F3-9342-4C48-B869-0DE9DC9B09CC}"/>
                  </a:ext>
                </a:extLst>
              </p:cNvPr>
              <p:cNvGrpSpPr/>
              <p:nvPr/>
            </p:nvGrpSpPr>
            <p:grpSpPr>
              <a:xfrm>
                <a:off x="1229138" y="507400"/>
                <a:ext cx="8701590" cy="6002977"/>
                <a:chOff x="632968" y="233281"/>
                <a:chExt cx="8701590" cy="6002977"/>
              </a:xfrm>
            </p:grpSpPr>
            <p:grpSp>
              <p:nvGrpSpPr>
                <p:cNvPr id="25" name="Group 18">
                  <a:extLst>
                    <a:ext uri="{FF2B5EF4-FFF2-40B4-BE49-F238E27FC236}">
                      <a16:creationId xmlns:a16="http://schemas.microsoft.com/office/drawing/2014/main" id="{22F5F5C5-65AD-48D7-B0A2-1FB3A3B3F089}"/>
                    </a:ext>
                  </a:extLst>
                </p:cNvPr>
                <p:cNvGrpSpPr/>
                <p:nvPr/>
              </p:nvGrpSpPr>
              <p:grpSpPr>
                <a:xfrm>
                  <a:off x="632968" y="233281"/>
                  <a:ext cx="8701590" cy="6002977"/>
                  <a:chOff x="632968" y="233281"/>
                  <a:chExt cx="8701590" cy="6002977"/>
                </a:xfrm>
              </p:grpSpPr>
              <p:sp>
                <p:nvSpPr>
                  <p:cNvPr id="27" name="Can 17">
                    <a:extLst>
                      <a:ext uri="{FF2B5EF4-FFF2-40B4-BE49-F238E27FC236}">
                        <a16:creationId xmlns:a16="http://schemas.microsoft.com/office/drawing/2014/main" id="{C126B4D7-E770-46C3-A0E7-DA4554C4CC85}"/>
                      </a:ext>
                    </a:extLst>
                  </p:cNvPr>
                  <p:cNvSpPr/>
                  <p:nvPr/>
                </p:nvSpPr>
                <p:spPr>
                  <a:xfrm rot="14470585">
                    <a:off x="3455155" y="1926609"/>
                    <a:ext cx="627800" cy="1023582"/>
                  </a:xfrm>
                  <a:prstGeom prst="can">
                    <a:avLst/>
                  </a:prstGeom>
                  <a:solidFill>
                    <a:srgbClr val="9BBB59"/>
                  </a:solidFill>
                  <a:ln w="25400" cap="flat" cmpd="sng" algn="ctr">
                    <a:solidFill>
                      <a:srgbClr val="9BBB59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cs typeface="DejaVu Sans"/>
                    </a:endParaRPr>
                  </a:p>
                </p:txBody>
              </p:sp>
              <p:grpSp>
                <p:nvGrpSpPr>
                  <p:cNvPr id="28" name="Group 16">
                    <a:extLst>
                      <a:ext uri="{FF2B5EF4-FFF2-40B4-BE49-F238E27FC236}">
                        <a16:creationId xmlns:a16="http://schemas.microsoft.com/office/drawing/2014/main" id="{3BFD416F-094D-49BE-A61A-FA4EBE88624A}"/>
                      </a:ext>
                    </a:extLst>
                  </p:cNvPr>
                  <p:cNvGrpSpPr/>
                  <p:nvPr/>
                </p:nvGrpSpPr>
                <p:grpSpPr>
                  <a:xfrm>
                    <a:off x="632968" y="233281"/>
                    <a:ext cx="8701590" cy="6002977"/>
                    <a:chOff x="632968" y="233281"/>
                    <a:chExt cx="8701590" cy="6002977"/>
                  </a:xfrm>
                </p:grpSpPr>
                <p:sp>
                  <p:nvSpPr>
                    <p:cNvPr id="29" name="Can 15">
                      <a:extLst>
                        <a:ext uri="{FF2B5EF4-FFF2-40B4-BE49-F238E27FC236}">
                          <a16:creationId xmlns:a16="http://schemas.microsoft.com/office/drawing/2014/main" id="{7CAD09EB-B7E7-46B2-84E5-11F664953A1B}"/>
                        </a:ext>
                      </a:extLst>
                    </p:cNvPr>
                    <p:cNvSpPr/>
                    <p:nvPr/>
                  </p:nvSpPr>
                  <p:spPr>
                    <a:xfrm rot="14470585">
                      <a:off x="5725746" y="4182532"/>
                      <a:ext cx="640416" cy="983643"/>
                    </a:xfrm>
                    <a:prstGeom prst="can">
                      <a:avLst/>
                    </a:prstGeom>
                    <a:solidFill>
                      <a:srgbClr val="9BBB59"/>
                    </a:solidFill>
                    <a:ln w="25400" cap="flat" cmpd="sng" algn="ctr">
                      <a:solidFill>
                        <a:srgbClr val="9BBB59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cs typeface="DejaVu Sans"/>
                      </a:endParaRPr>
                    </a:p>
                  </p:txBody>
                </p:sp>
                <p:grpSp>
                  <p:nvGrpSpPr>
                    <p:cNvPr id="30" name="Group 8">
                      <a:extLst>
                        <a:ext uri="{FF2B5EF4-FFF2-40B4-BE49-F238E27FC236}">
                          <a16:creationId xmlns:a16="http://schemas.microsoft.com/office/drawing/2014/main" id="{844FD9E4-94DD-43DD-BA30-DEE6220A7E0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91342" y="233281"/>
                      <a:ext cx="8243216" cy="6002977"/>
                      <a:chOff x="627319" y="588126"/>
                      <a:chExt cx="8243216" cy="6002977"/>
                    </a:xfrm>
                  </p:grpSpPr>
                  <p:sp>
                    <p:nvSpPr>
                      <p:cNvPr id="32" name="Rectangle 3">
                        <a:extLst>
                          <a:ext uri="{FF2B5EF4-FFF2-40B4-BE49-F238E27FC236}">
                            <a16:creationId xmlns:a16="http://schemas.microsoft.com/office/drawing/2014/main" id="{9BD5A4D5-3A0E-4BB2-906F-E6E33D5FBC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58935" y="588126"/>
                        <a:ext cx="1505062" cy="3632684"/>
                      </a:xfrm>
                      <a:custGeom>
                        <a:avLst/>
                        <a:gdLst>
                          <a:gd name="connsiteX0" fmla="*/ 0 w 946298"/>
                          <a:gd name="connsiteY0" fmla="*/ 0 h 2998381"/>
                          <a:gd name="connsiteX1" fmla="*/ 946298 w 946298"/>
                          <a:gd name="connsiteY1" fmla="*/ 0 h 2998381"/>
                          <a:gd name="connsiteX2" fmla="*/ 946298 w 946298"/>
                          <a:gd name="connsiteY2" fmla="*/ 2998381 h 2998381"/>
                          <a:gd name="connsiteX3" fmla="*/ 0 w 946298"/>
                          <a:gd name="connsiteY3" fmla="*/ 2998381 h 2998381"/>
                          <a:gd name="connsiteX4" fmla="*/ 0 w 946298"/>
                          <a:gd name="connsiteY4" fmla="*/ 0 h 2998381"/>
                          <a:gd name="connsiteX0" fmla="*/ 0 w 1190847"/>
                          <a:gd name="connsiteY0" fmla="*/ 0 h 2998381"/>
                          <a:gd name="connsiteX1" fmla="*/ 946298 w 1190847"/>
                          <a:gd name="connsiteY1" fmla="*/ 0 h 2998381"/>
                          <a:gd name="connsiteX2" fmla="*/ 1190847 w 1190847"/>
                          <a:gd name="connsiteY2" fmla="*/ 2604977 h 2998381"/>
                          <a:gd name="connsiteX3" fmla="*/ 0 w 1190847"/>
                          <a:gd name="connsiteY3" fmla="*/ 2998381 h 2998381"/>
                          <a:gd name="connsiteX4" fmla="*/ 0 w 1190847"/>
                          <a:gd name="connsiteY4" fmla="*/ 0 h 2998381"/>
                          <a:gd name="connsiteX0" fmla="*/ 191386 w 1382233"/>
                          <a:gd name="connsiteY0" fmla="*/ 0 h 3125972"/>
                          <a:gd name="connsiteX1" fmla="*/ 1137684 w 1382233"/>
                          <a:gd name="connsiteY1" fmla="*/ 0 h 3125972"/>
                          <a:gd name="connsiteX2" fmla="*/ 1382233 w 1382233"/>
                          <a:gd name="connsiteY2" fmla="*/ 2604977 h 3125972"/>
                          <a:gd name="connsiteX3" fmla="*/ 0 w 1382233"/>
                          <a:gd name="connsiteY3" fmla="*/ 3125972 h 3125972"/>
                          <a:gd name="connsiteX4" fmla="*/ 191386 w 1382233"/>
                          <a:gd name="connsiteY4" fmla="*/ 0 h 3125972"/>
                          <a:gd name="connsiteX0" fmla="*/ 191386 w 1382233"/>
                          <a:gd name="connsiteY0" fmla="*/ 0 h 3264195"/>
                          <a:gd name="connsiteX1" fmla="*/ 1137684 w 1382233"/>
                          <a:gd name="connsiteY1" fmla="*/ 0 h 3264195"/>
                          <a:gd name="connsiteX2" fmla="*/ 1382233 w 1382233"/>
                          <a:gd name="connsiteY2" fmla="*/ 2604977 h 3264195"/>
                          <a:gd name="connsiteX3" fmla="*/ 0 w 1382233"/>
                          <a:gd name="connsiteY3" fmla="*/ 3264195 h 3264195"/>
                          <a:gd name="connsiteX4" fmla="*/ 191386 w 1382233"/>
                          <a:gd name="connsiteY4" fmla="*/ 0 h 3264195"/>
                          <a:gd name="connsiteX0" fmla="*/ 0 w 1499191"/>
                          <a:gd name="connsiteY0" fmla="*/ 0 h 3306725"/>
                          <a:gd name="connsiteX1" fmla="*/ 1254642 w 1499191"/>
                          <a:gd name="connsiteY1" fmla="*/ 42530 h 3306725"/>
                          <a:gd name="connsiteX2" fmla="*/ 1499191 w 1499191"/>
                          <a:gd name="connsiteY2" fmla="*/ 2647507 h 3306725"/>
                          <a:gd name="connsiteX3" fmla="*/ 116958 w 1499191"/>
                          <a:gd name="connsiteY3" fmla="*/ 3306725 h 3306725"/>
                          <a:gd name="connsiteX4" fmla="*/ 0 w 1499191"/>
                          <a:gd name="connsiteY4" fmla="*/ 0 h 3306725"/>
                          <a:gd name="connsiteX0" fmla="*/ 0 w 1963215"/>
                          <a:gd name="connsiteY0" fmla="*/ 0 h 3306725"/>
                          <a:gd name="connsiteX1" fmla="*/ 1254642 w 1963215"/>
                          <a:gd name="connsiteY1" fmla="*/ 42530 h 3306725"/>
                          <a:gd name="connsiteX2" fmla="*/ 1963215 w 1963215"/>
                          <a:gd name="connsiteY2" fmla="*/ 2442791 h 3306725"/>
                          <a:gd name="connsiteX3" fmla="*/ 116958 w 1963215"/>
                          <a:gd name="connsiteY3" fmla="*/ 3306725 h 3306725"/>
                          <a:gd name="connsiteX4" fmla="*/ 0 w 1963215"/>
                          <a:gd name="connsiteY4" fmla="*/ 0 h 3306725"/>
                          <a:gd name="connsiteX0" fmla="*/ 0 w 1963215"/>
                          <a:gd name="connsiteY0" fmla="*/ 162187 h 3468912"/>
                          <a:gd name="connsiteX1" fmla="*/ 708731 w 1963215"/>
                          <a:gd name="connsiteY1" fmla="*/ 0 h 3468912"/>
                          <a:gd name="connsiteX2" fmla="*/ 1963215 w 1963215"/>
                          <a:gd name="connsiteY2" fmla="*/ 2604978 h 3468912"/>
                          <a:gd name="connsiteX3" fmla="*/ 116958 w 1963215"/>
                          <a:gd name="connsiteY3" fmla="*/ 3468912 h 3468912"/>
                          <a:gd name="connsiteX4" fmla="*/ 0 w 1963215"/>
                          <a:gd name="connsiteY4" fmla="*/ 162187 h 3468912"/>
                          <a:gd name="connsiteX0" fmla="*/ 0 w 1963215"/>
                          <a:gd name="connsiteY0" fmla="*/ 339607 h 3646332"/>
                          <a:gd name="connsiteX1" fmla="*/ 531310 w 1963215"/>
                          <a:gd name="connsiteY1" fmla="*/ 0 h 3646332"/>
                          <a:gd name="connsiteX2" fmla="*/ 1963215 w 1963215"/>
                          <a:gd name="connsiteY2" fmla="*/ 2782398 h 3646332"/>
                          <a:gd name="connsiteX3" fmla="*/ 116958 w 1963215"/>
                          <a:gd name="connsiteY3" fmla="*/ 3646332 h 3646332"/>
                          <a:gd name="connsiteX4" fmla="*/ 0 w 1963215"/>
                          <a:gd name="connsiteY4" fmla="*/ 339607 h 3646332"/>
                          <a:gd name="connsiteX0" fmla="*/ 0 w 1963215"/>
                          <a:gd name="connsiteY0" fmla="*/ 244072 h 3646332"/>
                          <a:gd name="connsiteX1" fmla="*/ 531310 w 1963215"/>
                          <a:gd name="connsiteY1" fmla="*/ 0 h 3646332"/>
                          <a:gd name="connsiteX2" fmla="*/ 1963215 w 1963215"/>
                          <a:gd name="connsiteY2" fmla="*/ 2782398 h 3646332"/>
                          <a:gd name="connsiteX3" fmla="*/ 116958 w 1963215"/>
                          <a:gd name="connsiteY3" fmla="*/ 3646332 h 3646332"/>
                          <a:gd name="connsiteX4" fmla="*/ 0 w 1963215"/>
                          <a:gd name="connsiteY4" fmla="*/ 244072 h 3646332"/>
                          <a:gd name="connsiteX0" fmla="*/ 0 w 1758498"/>
                          <a:gd name="connsiteY0" fmla="*/ 244072 h 3646332"/>
                          <a:gd name="connsiteX1" fmla="*/ 531310 w 1758498"/>
                          <a:gd name="connsiteY1" fmla="*/ 0 h 3646332"/>
                          <a:gd name="connsiteX2" fmla="*/ 1758498 w 1758498"/>
                          <a:gd name="connsiteY2" fmla="*/ 3014410 h 3646332"/>
                          <a:gd name="connsiteX3" fmla="*/ 116958 w 1758498"/>
                          <a:gd name="connsiteY3" fmla="*/ 3646332 h 3646332"/>
                          <a:gd name="connsiteX4" fmla="*/ 0 w 1758498"/>
                          <a:gd name="connsiteY4" fmla="*/ 244072 h 3646332"/>
                          <a:gd name="connsiteX0" fmla="*/ 74111 w 1832609"/>
                          <a:gd name="connsiteY0" fmla="*/ 244072 h 3769162"/>
                          <a:gd name="connsiteX1" fmla="*/ 605421 w 1832609"/>
                          <a:gd name="connsiteY1" fmla="*/ 0 h 3769162"/>
                          <a:gd name="connsiteX2" fmla="*/ 1832609 w 1832609"/>
                          <a:gd name="connsiteY2" fmla="*/ 3014410 h 3769162"/>
                          <a:gd name="connsiteX3" fmla="*/ 0 w 1832609"/>
                          <a:gd name="connsiteY3" fmla="*/ 3769162 h 3769162"/>
                          <a:gd name="connsiteX4" fmla="*/ 74111 w 1832609"/>
                          <a:gd name="connsiteY4" fmla="*/ 244072 h 3769162"/>
                          <a:gd name="connsiteX0" fmla="*/ 74111 w 1505062"/>
                          <a:gd name="connsiteY0" fmla="*/ 244072 h 3769162"/>
                          <a:gd name="connsiteX1" fmla="*/ 605421 w 1505062"/>
                          <a:gd name="connsiteY1" fmla="*/ 0 h 3769162"/>
                          <a:gd name="connsiteX2" fmla="*/ 1505062 w 1505062"/>
                          <a:gd name="connsiteY2" fmla="*/ 2946171 h 3769162"/>
                          <a:gd name="connsiteX3" fmla="*/ 0 w 1505062"/>
                          <a:gd name="connsiteY3" fmla="*/ 3769162 h 3769162"/>
                          <a:gd name="connsiteX4" fmla="*/ 74111 w 1505062"/>
                          <a:gd name="connsiteY4" fmla="*/ 244072 h 3769162"/>
                          <a:gd name="connsiteX0" fmla="*/ 74111 w 1505062"/>
                          <a:gd name="connsiteY0" fmla="*/ 148538 h 3673628"/>
                          <a:gd name="connsiteX1" fmla="*/ 605421 w 1505062"/>
                          <a:gd name="connsiteY1" fmla="*/ 0 h 3673628"/>
                          <a:gd name="connsiteX2" fmla="*/ 1505062 w 1505062"/>
                          <a:gd name="connsiteY2" fmla="*/ 2850637 h 3673628"/>
                          <a:gd name="connsiteX3" fmla="*/ 0 w 1505062"/>
                          <a:gd name="connsiteY3" fmla="*/ 3673628 h 3673628"/>
                          <a:gd name="connsiteX4" fmla="*/ 74111 w 1505062"/>
                          <a:gd name="connsiteY4" fmla="*/ 148538 h 3673628"/>
                          <a:gd name="connsiteX0" fmla="*/ 74111 w 1505062"/>
                          <a:gd name="connsiteY0" fmla="*/ 107594 h 3632684"/>
                          <a:gd name="connsiteX1" fmla="*/ 605421 w 1505062"/>
                          <a:gd name="connsiteY1" fmla="*/ 0 h 3632684"/>
                          <a:gd name="connsiteX2" fmla="*/ 1505062 w 1505062"/>
                          <a:gd name="connsiteY2" fmla="*/ 2809693 h 3632684"/>
                          <a:gd name="connsiteX3" fmla="*/ 0 w 1505062"/>
                          <a:gd name="connsiteY3" fmla="*/ 3632684 h 3632684"/>
                          <a:gd name="connsiteX4" fmla="*/ 74111 w 1505062"/>
                          <a:gd name="connsiteY4" fmla="*/ 107594 h 363268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505062" h="3632684">
                            <a:moveTo>
                              <a:pt x="74111" y="107594"/>
                            </a:moveTo>
                            <a:lnTo>
                              <a:pt x="605421" y="0"/>
                            </a:lnTo>
                            <a:lnTo>
                              <a:pt x="1505062" y="2809693"/>
                            </a:lnTo>
                            <a:lnTo>
                              <a:pt x="0" y="3632684"/>
                            </a:lnTo>
                            <a:lnTo>
                              <a:pt x="74111" y="107594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DejaVu Sans"/>
                        </a:endParaRPr>
                      </a:p>
                    </p:txBody>
                  </p:sp>
                  <p:sp>
                    <p:nvSpPr>
                      <p:cNvPr id="33" name="Rectangle 3">
                        <a:extLst>
                          <a:ext uri="{FF2B5EF4-FFF2-40B4-BE49-F238E27FC236}">
                            <a16:creationId xmlns:a16="http://schemas.microsoft.com/office/drawing/2014/main" id="{B4B0ECBB-AFC2-4E65-BEA3-5571EC8D09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71608" y="1446488"/>
                        <a:ext cx="871419" cy="1019761"/>
                      </a:xfrm>
                      <a:custGeom>
                        <a:avLst/>
                        <a:gdLst>
                          <a:gd name="connsiteX0" fmla="*/ 0 w 946298"/>
                          <a:gd name="connsiteY0" fmla="*/ 0 h 2998381"/>
                          <a:gd name="connsiteX1" fmla="*/ 946298 w 946298"/>
                          <a:gd name="connsiteY1" fmla="*/ 0 h 2998381"/>
                          <a:gd name="connsiteX2" fmla="*/ 946298 w 946298"/>
                          <a:gd name="connsiteY2" fmla="*/ 2998381 h 2998381"/>
                          <a:gd name="connsiteX3" fmla="*/ 0 w 946298"/>
                          <a:gd name="connsiteY3" fmla="*/ 2998381 h 2998381"/>
                          <a:gd name="connsiteX4" fmla="*/ 0 w 946298"/>
                          <a:gd name="connsiteY4" fmla="*/ 0 h 2998381"/>
                          <a:gd name="connsiteX0" fmla="*/ 0 w 1190847"/>
                          <a:gd name="connsiteY0" fmla="*/ 0 h 2998381"/>
                          <a:gd name="connsiteX1" fmla="*/ 946298 w 1190847"/>
                          <a:gd name="connsiteY1" fmla="*/ 0 h 2998381"/>
                          <a:gd name="connsiteX2" fmla="*/ 1190847 w 1190847"/>
                          <a:gd name="connsiteY2" fmla="*/ 2604977 h 2998381"/>
                          <a:gd name="connsiteX3" fmla="*/ 0 w 1190847"/>
                          <a:gd name="connsiteY3" fmla="*/ 2998381 h 2998381"/>
                          <a:gd name="connsiteX4" fmla="*/ 0 w 1190847"/>
                          <a:gd name="connsiteY4" fmla="*/ 0 h 2998381"/>
                          <a:gd name="connsiteX0" fmla="*/ 191386 w 1382233"/>
                          <a:gd name="connsiteY0" fmla="*/ 0 h 3125972"/>
                          <a:gd name="connsiteX1" fmla="*/ 1137684 w 1382233"/>
                          <a:gd name="connsiteY1" fmla="*/ 0 h 3125972"/>
                          <a:gd name="connsiteX2" fmla="*/ 1382233 w 1382233"/>
                          <a:gd name="connsiteY2" fmla="*/ 2604977 h 3125972"/>
                          <a:gd name="connsiteX3" fmla="*/ 0 w 1382233"/>
                          <a:gd name="connsiteY3" fmla="*/ 3125972 h 3125972"/>
                          <a:gd name="connsiteX4" fmla="*/ 191386 w 1382233"/>
                          <a:gd name="connsiteY4" fmla="*/ 0 h 3125972"/>
                          <a:gd name="connsiteX0" fmla="*/ 191386 w 1382233"/>
                          <a:gd name="connsiteY0" fmla="*/ 0 h 3264195"/>
                          <a:gd name="connsiteX1" fmla="*/ 1137684 w 1382233"/>
                          <a:gd name="connsiteY1" fmla="*/ 0 h 3264195"/>
                          <a:gd name="connsiteX2" fmla="*/ 1382233 w 1382233"/>
                          <a:gd name="connsiteY2" fmla="*/ 2604977 h 3264195"/>
                          <a:gd name="connsiteX3" fmla="*/ 0 w 1382233"/>
                          <a:gd name="connsiteY3" fmla="*/ 3264195 h 3264195"/>
                          <a:gd name="connsiteX4" fmla="*/ 191386 w 1382233"/>
                          <a:gd name="connsiteY4" fmla="*/ 0 h 3264195"/>
                          <a:gd name="connsiteX0" fmla="*/ 0 w 1499191"/>
                          <a:gd name="connsiteY0" fmla="*/ 0 h 3306725"/>
                          <a:gd name="connsiteX1" fmla="*/ 1254642 w 1499191"/>
                          <a:gd name="connsiteY1" fmla="*/ 42530 h 3306725"/>
                          <a:gd name="connsiteX2" fmla="*/ 1499191 w 1499191"/>
                          <a:gd name="connsiteY2" fmla="*/ 2647507 h 3306725"/>
                          <a:gd name="connsiteX3" fmla="*/ 116958 w 1499191"/>
                          <a:gd name="connsiteY3" fmla="*/ 3306725 h 3306725"/>
                          <a:gd name="connsiteX4" fmla="*/ 0 w 1499191"/>
                          <a:gd name="connsiteY4" fmla="*/ 0 h 3306725"/>
                          <a:gd name="connsiteX0" fmla="*/ 0 w 1963215"/>
                          <a:gd name="connsiteY0" fmla="*/ 0 h 3306725"/>
                          <a:gd name="connsiteX1" fmla="*/ 1254642 w 1963215"/>
                          <a:gd name="connsiteY1" fmla="*/ 42530 h 3306725"/>
                          <a:gd name="connsiteX2" fmla="*/ 1963215 w 1963215"/>
                          <a:gd name="connsiteY2" fmla="*/ 2442791 h 3306725"/>
                          <a:gd name="connsiteX3" fmla="*/ 116958 w 1963215"/>
                          <a:gd name="connsiteY3" fmla="*/ 3306725 h 3306725"/>
                          <a:gd name="connsiteX4" fmla="*/ 0 w 1963215"/>
                          <a:gd name="connsiteY4" fmla="*/ 0 h 3306725"/>
                          <a:gd name="connsiteX0" fmla="*/ 0 w 1963215"/>
                          <a:gd name="connsiteY0" fmla="*/ 162187 h 3468912"/>
                          <a:gd name="connsiteX1" fmla="*/ 708731 w 1963215"/>
                          <a:gd name="connsiteY1" fmla="*/ 0 h 3468912"/>
                          <a:gd name="connsiteX2" fmla="*/ 1963215 w 1963215"/>
                          <a:gd name="connsiteY2" fmla="*/ 2604978 h 3468912"/>
                          <a:gd name="connsiteX3" fmla="*/ 116958 w 1963215"/>
                          <a:gd name="connsiteY3" fmla="*/ 3468912 h 3468912"/>
                          <a:gd name="connsiteX4" fmla="*/ 0 w 1963215"/>
                          <a:gd name="connsiteY4" fmla="*/ 162187 h 3468912"/>
                          <a:gd name="connsiteX0" fmla="*/ 0 w 1963215"/>
                          <a:gd name="connsiteY0" fmla="*/ 339607 h 3646332"/>
                          <a:gd name="connsiteX1" fmla="*/ 531310 w 1963215"/>
                          <a:gd name="connsiteY1" fmla="*/ 0 h 3646332"/>
                          <a:gd name="connsiteX2" fmla="*/ 1963215 w 1963215"/>
                          <a:gd name="connsiteY2" fmla="*/ 2782398 h 3646332"/>
                          <a:gd name="connsiteX3" fmla="*/ 116958 w 1963215"/>
                          <a:gd name="connsiteY3" fmla="*/ 3646332 h 3646332"/>
                          <a:gd name="connsiteX4" fmla="*/ 0 w 1963215"/>
                          <a:gd name="connsiteY4" fmla="*/ 339607 h 3646332"/>
                          <a:gd name="connsiteX0" fmla="*/ 0 w 1963215"/>
                          <a:gd name="connsiteY0" fmla="*/ 244072 h 3646332"/>
                          <a:gd name="connsiteX1" fmla="*/ 531310 w 1963215"/>
                          <a:gd name="connsiteY1" fmla="*/ 0 h 3646332"/>
                          <a:gd name="connsiteX2" fmla="*/ 1963215 w 1963215"/>
                          <a:gd name="connsiteY2" fmla="*/ 2782398 h 3646332"/>
                          <a:gd name="connsiteX3" fmla="*/ 116958 w 1963215"/>
                          <a:gd name="connsiteY3" fmla="*/ 3646332 h 3646332"/>
                          <a:gd name="connsiteX4" fmla="*/ 0 w 1963215"/>
                          <a:gd name="connsiteY4" fmla="*/ 244072 h 3646332"/>
                          <a:gd name="connsiteX0" fmla="*/ 0 w 1758498"/>
                          <a:gd name="connsiteY0" fmla="*/ 244072 h 3646332"/>
                          <a:gd name="connsiteX1" fmla="*/ 531310 w 1758498"/>
                          <a:gd name="connsiteY1" fmla="*/ 0 h 3646332"/>
                          <a:gd name="connsiteX2" fmla="*/ 1758498 w 1758498"/>
                          <a:gd name="connsiteY2" fmla="*/ 3014410 h 3646332"/>
                          <a:gd name="connsiteX3" fmla="*/ 116958 w 1758498"/>
                          <a:gd name="connsiteY3" fmla="*/ 3646332 h 3646332"/>
                          <a:gd name="connsiteX4" fmla="*/ 0 w 1758498"/>
                          <a:gd name="connsiteY4" fmla="*/ 244072 h 3646332"/>
                          <a:gd name="connsiteX0" fmla="*/ 74111 w 1832609"/>
                          <a:gd name="connsiteY0" fmla="*/ 244072 h 3769162"/>
                          <a:gd name="connsiteX1" fmla="*/ 605421 w 1832609"/>
                          <a:gd name="connsiteY1" fmla="*/ 0 h 3769162"/>
                          <a:gd name="connsiteX2" fmla="*/ 1832609 w 1832609"/>
                          <a:gd name="connsiteY2" fmla="*/ 3014410 h 3769162"/>
                          <a:gd name="connsiteX3" fmla="*/ 0 w 1832609"/>
                          <a:gd name="connsiteY3" fmla="*/ 3769162 h 3769162"/>
                          <a:gd name="connsiteX4" fmla="*/ 74111 w 1832609"/>
                          <a:gd name="connsiteY4" fmla="*/ 244072 h 3769162"/>
                          <a:gd name="connsiteX0" fmla="*/ 74111 w 1505062"/>
                          <a:gd name="connsiteY0" fmla="*/ 244072 h 3769162"/>
                          <a:gd name="connsiteX1" fmla="*/ 605421 w 1505062"/>
                          <a:gd name="connsiteY1" fmla="*/ 0 h 3769162"/>
                          <a:gd name="connsiteX2" fmla="*/ 1505062 w 1505062"/>
                          <a:gd name="connsiteY2" fmla="*/ 2946171 h 3769162"/>
                          <a:gd name="connsiteX3" fmla="*/ 0 w 1505062"/>
                          <a:gd name="connsiteY3" fmla="*/ 3769162 h 3769162"/>
                          <a:gd name="connsiteX4" fmla="*/ 74111 w 1505062"/>
                          <a:gd name="connsiteY4" fmla="*/ 244072 h 3769162"/>
                          <a:gd name="connsiteX0" fmla="*/ 74111 w 1505062"/>
                          <a:gd name="connsiteY0" fmla="*/ 148538 h 3673628"/>
                          <a:gd name="connsiteX1" fmla="*/ 605421 w 1505062"/>
                          <a:gd name="connsiteY1" fmla="*/ 0 h 3673628"/>
                          <a:gd name="connsiteX2" fmla="*/ 1505062 w 1505062"/>
                          <a:gd name="connsiteY2" fmla="*/ 2850637 h 3673628"/>
                          <a:gd name="connsiteX3" fmla="*/ 0 w 1505062"/>
                          <a:gd name="connsiteY3" fmla="*/ 3673628 h 3673628"/>
                          <a:gd name="connsiteX4" fmla="*/ 74111 w 1505062"/>
                          <a:gd name="connsiteY4" fmla="*/ 148538 h 3673628"/>
                          <a:gd name="connsiteX0" fmla="*/ 74111 w 1505062"/>
                          <a:gd name="connsiteY0" fmla="*/ 107594 h 3632684"/>
                          <a:gd name="connsiteX1" fmla="*/ 605421 w 1505062"/>
                          <a:gd name="connsiteY1" fmla="*/ 0 h 3632684"/>
                          <a:gd name="connsiteX2" fmla="*/ 1505062 w 1505062"/>
                          <a:gd name="connsiteY2" fmla="*/ 2809693 h 3632684"/>
                          <a:gd name="connsiteX3" fmla="*/ 0 w 1505062"/>
                          <a:gd name="connsiteY3" fmla="*/ 3632684 h 3632684"/>
                          <a:gd name="connsiteX4" fmla="*/ 74111 w 1505062"/>
                          <a:gd name="connsiteY4" fmla="*/ 107594 h 3632684"/>
                          <a:gd name="connsiteX0" fmla="*/ 74111 w 1505062"/>
                          <a:gd name="connsiteY0" fmla="*/ 734707 h 4259797"/>
                          <a:gd name="connsiteX1" fmla="*/ 895045 w 1505062"/>
                          <a:gd name="connsiteY1" fmla="*/ 0 h 4259797"/>
                          <a:gd name="connsiteX2" fmla="*/ 1505062 w 1505062"/>
                          <a:gd name="connsiteY2" fmla="*/ 3436806 h 4259797"/>
                          <a:gd name="connsiteX3" fmla="*/ 0 w 1505062"/>
                          <a:gd name="connsiteY3" fmla="*/ 4259797 h 4259797"/>
                          <a:gd name="connsiteX4" fmla="*/ 74111 w 1505062"/>
                          <a:gd name="connsiteY4" fmla="*/ 734707 h 4259797"/>
                          <a:gd name="connsiteX0" fmla="*/ 74111 w 1698147"/>
                          <a:gd name="connsiteY0" fmla="*/ 734707 h 4259797"/>
                          <a:gd name="connsiteX1" fmla="*/ 895045 w 1698147"/>
                          <a:gd name="connsiteY1" fmla="*/ 0 h 4259797"/>
                          <a:gd name="connsiteX2" fmla="*/ 1698147 w 1698147"/>
                          <a:gd name="connsiteY2" fmla="*/ 3311380 h 4259797"/>
                          <a:gd name="connsiteX3" fmla="*/ 0 w 1698147"/>
                          <a:gd name="connsiteY3" fmla="*/ 4259797 h 4259797"/>
                          <a:gd name="connsiteX4" fmla="*/ 74111 w 1698147"/>
                          <a:gd name="connsiteY4" fmla="*/ 734707 h 4259797"/>
                          <a:gd name="connsiteX0" fmla="*/ 74110 w 1698147"/>
                          <a:gd name="connsiteY0" fmla="*/ 421148 h 4259797"/>
                          <a:gd name="connsiteX1" fmla="*/ 895045 w 1698147"/>
                          <a:gd name="connsiteY1" fmla="*/ 0 h 4259797"/>
                          <a:gd name="connsiteX2" fmla="*/ 1698147 w 1698147"/>
                          <a:gd name="connsiteY2" fmla="*/ 3311380 h 4259797"/>
                          <a:gd name="connsiteX3" fmla="*/ 0 w 1698147"/>
                          <a:gd name="connsiteY3" fmla="*/ 4259797 h 4259797"/>
                          <a:gd name="connsiteX4" fmla="*/ 74110 w 1698147"/>
                          <a:gd name="connsiteY4" fmla="*/ 421148 h 42597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698147" h="4259797">
                            <a:moveTo>
                              <a:pt x="74110" y="421148"/>
                            </a:moveTo>
                            <a:lnTo>
                              <a:pt x="895045" y="0"/>
                            </a:lnTo>
                            <a:lnTo>
                              <a:pt x="1698147" y="3311380"/>
                            </a:lnTo>
                            <a:lnTo>
                              <a:pt x="0" y="4259797"/>
                            </a:lnTo>
                            <a:lnTo>
                              <a:pt x="74110" y="421148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DejaVu Sans"/>
                        </a:endParaRPr>
                      </a:p>
                    </p:txBody>
                  </p:sp>
                  <p:sp>
                    <p:nvSpPr>
                      <p:cNvPr id="34" name="Oval 1">
                        <a:extLst>
                          <a:ext uri="{FF2B5EF4-FFF2-40B4-BE49-F238E27FC236}">
                            <a16:creationId xmlns:a16="http://schemas.microsoft.com/office/drawing/2014/main" id="{332DBD08-18C9-4A98-9075-E9559531320C}"/>
                          </a:ext>
                        </a:extLst>
                      </p:cNvPr>
                      <p:cNvSpPr/>
                      <p:nvPr/>
                    </p:nvSpPr>
                    <p:spPr>
                      <a:xfrm rot="20088640">
                        <a:off x="627319" y="3413535"/>
                        <a:ext cx="7963786" cy="860272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DejaVu Sans"/>
                        </a:endParaRPr>
                      </a:p>
                    </p:txBody>
                  </p:sp>
                  <p:sp>
                    <p:nvSpPr>
                      <p:cNvPr id="35" name="Rectangle 2">
                        <a:extLst>
                          <a:ext uri="{FF2B5EF4-FFF2-40B4-BE49-F238E27FC236}">
                            <a16:creationId xmlns:a16="http://schemas.microsoft.com/office/drawing/2014/main" id="{F8EA366E-4AB1-4D33-BA41-883CC1063D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99526" y="1149690"/>
                        <a:ext cx="1127052" cy="1393166"/>
                      </a:xfrm>
                      <a:custGeom>
                        <a:avLst/>
                        <a:gdLst>
                          <a:gd name="connsiteX0" fmla="*/ 0 w 1052624"/>
                          <a:gd name="connsiteY0" fmla="*/ 0 h 1244008"/>
                          <a:gd name="connsiteX1" fmla="*/ 1052624 w 1052624"/>
                          <a:gd name="connsiteY1" fmla="*/ 0 h 1244008"/>
                          <a:gd name="connsiteX2" fmla="*/ 1052624 w 1052624"/>
                          <a:gd name="connsiteY2" fmla="*/ 1244008 h 1244008"/>
                          <a:gd name="connsiteX3" fmla="*/ 0 w 1052624"/>
                          <a:gd name="connsiteY3" fmla="*/ 1244008 h 1244008"/>
                          <a:gd name="connsiteX4" fmla="*/ 0 w 1052624"/>
                          <a:gd name="connsiteY4" fmla="*/ 0 h 1244008"/>
                          <a:gd name="connsiteX0" fmla="*/ 0 w 1520456"/>
                          <a:gd name="connsiteY0" fmla="*/ 233917 h 1477925"/>
                          <a:gd name="connsiteX1" fmla="*/ 1520456 w 1520456"/>
                          <a:gd name="connsiteY1" fmla="*/ 0 h 1477925"/>
                          <a:gd name="connsiteX2" fmla="*/ 1052624 w 1520456"/>
                          <a:gd name="connsiteY2" fmla="*/ 1477925 h 1477925"/>
                          <a:gd name="connsiteX3" fmla="*/ 0 w 1520456"/>
                          <a:gd name="connsiteY3" fmla="*/ 1477925 h 1477925"/>
                          <a:gd name="connsiteX4" fmla="*/ 0 w 1520456"/>
                          <a:gd name="connsiteY4" fmla="*/ 233917 h 1477925"/>
                          <a:gd name="connsiteX0" fmla="*/ 808074 w 1520456"/>
                          <a:gd name="connsiteY0" fmla="*/ 0 h 1488556"/>
                          <a:gd name="connsiteX1" fmla="*/ 1520456 w 1520456"/>
                          <a:gd name="connsiteY1" fmla="*/ 10631 h 1488556"/>
                          <a:gd name="connsiteX2" fmla="*/ 1052624 w 1520456"/>
                          <a:gd name="connsiteY2" fmla="*/ 1488556 h 1488556"/>
                          <a:gd name="connsiteX3" fmla="*/ 0 w 1520456"/>
                          <a:gd name="connsiteY3" fmla="*/ 1488556 h 1488556"/>
                          <a:gd name="connsiteX4" fmla="*/ 808074 w 1520456"/>
                          <a:gd name="connsiteY4" fmla="*/ 0 h 1488556"/>
                          <a:gd name="connsiteX0" fmla="*/ 808074 w 1520456"/>
                          <a:gd name="connsiteY0" fmla="*/ 0 h 1509821"/>
                          <a:gd name="connsiteX1" fmla="*/ 1520456 w 1520456"/>
                          <a:gd name="connsiteY1" fmla="*/ 10631 h 1509821"/>
                          <a:gd name="connsiteX2" fmla="*/ 1158950 w 1520456"/>
                          <a:gd name="connsiteY2" fmla="*/ 1509821 h 1509821"/>
                          <a:gd name="connsiteX3" fmla="*/ 0 w 1520456"/>
                          <a:gd name="connsiteY3" fmla="*/ 1488556 h 1509821"/>
                          <a:gd name="connsiteX4" fmla="*/ 808074 w 1520456"/>
                          <a:gd name="connsiteY4" fmla="*/ 0 h 1509821"/>
                          <a:gd name="connsiteX0" fmla="*/ 1254641 w 1967023"/>
                          <a:gd name="connsiteY0" fmla="*/ 0 h 1509821"/>
                          <a:gd name="connsiteX1" fmla="*/ 1967023 w 1967023"/>
                          <a:gd name="connsiteY1" fmla="*/ 10631 h 1509821"/>
                          <a:gd name="connsiteX2" fmla="*/ 1605517 w 1967023"/>
                          <a:gd name="connsiteY2" fmla="*/ 1509821 h 1509821"/>
                          <a:gd name="connsiteX3" fmla="*/ 0 w 1967023"/>
                          <a:gd name="connsiteY3" fmla="*/ 1392863 h 1509821"/>
                          <a:gd name="connsiteX4" fmla="*/ 1254641 w 1967023"/>
                          <a:gd name="connsiteY4" fmla="*/ 0 h 1509821"/>
                          <a:gd name="connsiteX0" fmla="*/ 829339 w 1541721"/>
                          <a:gd name="connsiteY0" fmla="*/ 0 h 1879077"/>
                          <a:gd name="connsiteX1" fmla="*/ 1541721 w 1541721"/>
                          <a:gd name="connsiteY1" fmla="*/ 10631 h 1879077"/>
                          <a:gd name="connsiteX2" fmla="*/ 1180215 w 1541721"/>
                          <a:gd name="connsiteY2" fmla="*/ 1509821 h 1879077"/>
                          <a:gd name="connsiteX3" fmla="*/ 0 w 1541721"/>
                          <a:gd name="connsiteY3" fmla="*/ 1879077 h 1879077"/>
                          <a:gd name="connsiteX4" fmla="*/ 829339 w 1541721"/>
                          <a:gd name="connsiteY4" fmla="*/ 0 h 1879077"/>
                          <a:gd name="connsiteX0" fmla="*/ 935664 w 1541721"/>
                          <a:gd name="connsiteY0" fmla="*/ 386017 h 1868446"/>
                          <a:gd name="connsiteX1" fmla="*/ 1541721 w 1541721"/>
                          <a:gd name="connsiteY1" fmla="*/ 0 h 1868446"/>
                          <a:gd name="connsiteX2" fmla="*/ 1180215 w 1541721"/>
                          <a:gd name="connsiteY2" fmla="*/ 1499190 h 1868446"/>
                          <a:gd name="connsiteX3" fmla="*/ 0 w 1541721"/>
                          <a:gd name="connsiteY3" fmla="*/ 1868446 h 1868446"/>
                          <a:gd name="connsiteX4" fmla="*/ 935664 w 1541721"/>
                          <a:gd name="connsiteY4" fmla="*/ 386017 h 1868446"/>
                          <a:gd name="connsiteX0" fmla="*/ 935664 w 1424763"/>
                          <a:gd name="connsiteY0" fmla="*/ 232477 h 1714906"/>
                          <a:gd name="connsiteX1" fmla="*/ 1424763 w 1424763"/>
                          <a:gd name="connsiteY1" fmla="*/ 0 h 1714906"/>
                          <a:gd name="connsiteX2" fmla="*/ 1180215 w 1424763"/>
                          <a:gd name="connsiteY2" fmla="*/ 1345650 h 1714906"/>
                          <a:gd name="connsiteX3" fmla="*/ 0 w 1424763"/>
                          <a:gd name="connsiteY3" fmla="*/ 1714906 h 1714906"/>
                          <a:gd name="connsiteX4" fmla="*/ 935664 w 1424763"/>
                          <a:gd name="connsiteY4" fmla="*/ 232477 h 1714906"/>
                          <a:gd name="connsiteX0" fmla="*/ 935664 w 1424763"/>
                          <a:gd name="connsiteY0" fmla="*/ 322043 h 1804472"/>
                          <a:gd name="connsiteX1" fmla="*/ 1424763 w 1424763"/>
                          <a:gd name="connsiteY1" fmla="*/ 0 h 1804472"/>
                          <a:gd name="connsiteX2" fmla="*/ 1180215 w 1424763"/>
                          <a:gd name="connsiteY2" fmla="*/ 1435216 h 1804472"/>
                          <a:gd name="connsiteX3" fmla="*/ 0 w 1424763"/>
                          <a:gd name="connsiteY3" fmla="*/ 1804472 h 1804472"/>
                          <a:gd name="connsiteX4" fmla="*/ 935664 w 1424763"/>
                          <a:gd name="connsiteY4" fmla="*/ 322043 h 1804472"/>
                          <a:gd name="connsiteX0" fmla="*/ 935664 w 1424763"/>
                          <a:gd name="connsiteY0" fmla="*/ 322043 h 1804472"/>
                          <a:gd name="connsiteX1" fmla="*/ 1424763 w 1424763"/>
                          <a:gd name="connsiteY1" fmla="*/ 0 h 1804472"/>
                          <a:gd name="connsiteX2" fmla="*/ 1180215 w 1424763"/>
                          <a:gd name="connsiteY2" fmla="*/ 1153724 h 1804472"/>
                          <a:gd name="connsiteX3" fmla="*/ 0 w 1424763"/>
                          <a:gd name="connsiteY3" fmla="*/ 1804472 h 1804472"/>
                          <a:gd name="connsiteX4" fmla="*/ 935664 w 1424763"/>
                          <a:gd name="connsiteY4" fmla="*/ 322043 h 1804472"/>
                          <a:gd name="connsiteX0" fmla="*/ 797441 w 1424763"/>
                          <a:gd name="connsiteY0" fmla="*/ 347634 h 1804472"/>
                          <a:gd name="connsiteX1" fmla="*/ 1424763 w 1424763"/>
                          <a:gd name="connsiteY1" fmla="*/ 0 h 1804472"/>
                          <a:gd name="connsiteX2" fmla="*/ 1180215 w 1424763"/>
                          <a:gd name="connsiteY2" fmla="*/ 1153724 h 1804472"/>
                          <a:gd name="connsiteX3" fmla="*/ 0 w 1424763"/>
                          <a:gd name="connsiteY3" fmla="*/ 1804472 h 1804472"/>
                          <a:gd name="connsiteX4" fmla="*/ 797441 w 1424763"/>
                          <a:gd name="connsiteY4" fmla="*/ 347634 h 1804472"/>
                          <a:gd name="connsiteX0" fmla="*/ 797441 w 1286540"/>
                          <a:gd name="connsiteY0" fmla="*/ 245273 h 1702111"/>
                          <a:gd name="connsiteX1" fmla="*/ 1286540 w 1286540"/>
                          <a:gd name="connsiteY1" fmla="*/ 0 h 1702111"/>
                          <a:gd name="connsiteX2" fmla="*/ 1180215 w 1286540"/>
                          <a:gd name="connsiteY2" fmla="*/ 1051363 h 1702111"/>
                          <a:gd name="connsiteX3" fmla="*/ 0 w 1286540"/>
                          <a:gd name="connsiteY3" fmla="*/ 1702111 h 1702111"/>
                          <a:gd name="connsiteX4" fmla="*/ 797441 w 1286540"/>
                          <a:gd name="connsiteY4" fmla="*/ 245273 h 1702111"/>
                          <a:gd name="connsiteX0" fmla="*/ 637953 w 1286540"/>
                          <a:gd name="connsiteY0" fmla="*/ 283659 h 1702111"/>
                          <a:gd name="connsiteX1" fmla="*/ 1286540 w 1286540"/>
                          <a:gd name="connsiteY1" fmla="*/ 0 h 1702111"/>
                          <a:gd name="connsiteX2" fmla="*/ 1180215 w 1286540"/>
                          <a:gd name="connsiteY2" fmla="*/ 1051363 h 1702111"/>
                          <a:gd name="connsiteX3" fmla="*/ 0 w 1286540"/>
                          <a:gd name="connsiteY3" fmla="*/ 1702111 h 1702111"/>
                          <a:gd name="connsiteX4" fmla="*/ 637953 w 1286540"/>
                          <a:gd name="connsiteY4" fmla="*/ 283659 h 1702111"/>
                          <a:gd name="connsiteX0" fmla="*/ 637953 w 1180215"/>
                          <a:gd name="connsiteY0" fmla="*/ 258069 h 1676521"/>
                          <a:gd name="connsiteX1" fmla="*/ 1127052 w 1180215"/>
                          <a:gd name="connsiteY1" fmla="*/ 0 h 1676521"/>
                          <a:gd name="connsiteX2" fmla="*/ 1180215 w 1180215"/>
                          <a:gd name="connsiteY2" fmla="*/ 1025773 h 1676521"/>
                          <a:gd name="connsiteX3" fmla="*/ 0 w 1180215"/>
                          <a:gd name="connsiteY3" fmla="*/ 1676521 h 1676521"/>
                          <a:gd name="connsiteX4" fmla="*/ 637953 w 1180215"/>
                          <a:gd name="connsiteY4" fmla="*/ 258069 h 1676521"/>
                          <a:gd name="connsiteX0" fmla="*/ 637953 w 1127052"/>
                          <a:gd name="connsiteY0" fmla="*/ 258069 h 1676521"/>
                          <a:gd name="connsiteX1" fmla="*/ 1127052 w 1127052"/>
                          <a:gd name="connsiteY1" fmla="*/ 0 h 1676521"/>
                          <a:gd name="connsiteX2" fmla="*/ 988829 w 1127052"/>
                          <a:gd name="connsiteY2" fmla="*/ 1128134 h 1676521"/>
                          <a:gd name="connsiteX3" fmla="*/ 0 w 1127052"/>
                          <a:gd name="connsiteY3" fmla="*/ 1676521 h 1676521"/>
                          <a:gd name="connsiteX4" fmla="*/ 637953 w 1127052"/>
                          <a:gd name="connsiteY4" fmla="*/ 258069 h 167652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127052" h="1676521">
                            <a:moveTo>
                              <a:pt x="637953" y="258069"/>
                            </a:moveTo>
                            <a:lnTo>
                              <a:pt x="1127052" y="0"/>
                            </a:lnTo>
                            <a:lnTo>
                              <a:pt x="988829" y="1128134"/>
                            </a:lnTo>
                            <a:lnTo>
                              <a:pt x="0" y="1676521"/>
                            </a:lnTo>
                            <a:lnTo>
                              <a:pt x="637953" y="258069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ja-JP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DejaVu Sans"/>
                        </a:endParaRPr>
                      </a:p>
                    </p:txBody>
                  </p:sp>
                  <p:sp>
                    <p:nvSpPr>
                      <p:cNvPr id="36" name="Rectangle 4">
                        <a:extLst>
                          <a:ext uri="{FF2B5EF4-FFF2-40B4-BE49-F238E27FC236}">
                            <a16:creationId xmlns:a16="http://schemas.microsoft.com/office/drawing/2014/main" id="{D8332F41-C542-40BF-A8DD-DB7166C4C0E3}"/>
                          </a:ext>
                        </a:extLst>
                      </p:cNvPr>
                      <p:cNvSpPr/>
                      <p:nvPr/>
                    </p:nvSpPr>
                    <p:spPr>
                      <a:xfrm rot="3151040">
                        <a:off x="4533244" y="3058560"/>
                        <a:ext cx="3391543" cy="3673544"/>
                      </a:xfrm>
                      <a:custGeom>
                        <a:avLst/>
                        <a:gdLst>
                          <a:gd name="connsiteX0" fmla="*/ 0 w 4067033"/>
                          <a:gd name="connsiteY0" fmla="*/ 0 h 2006221"/>
                          <a:gd name="connsiteX1" fmla="*/ 4067033 w 4067033"/>
                          <a:gd name="connsiteY1" fmla="*/ 0 h 2006221"/>
                          <a:gd name="connsiteX2" fmla="*/ 4067033 w 4067033"/>
                          <a:gd name="connsiteY2" fmla="*/ 2006221 h 2006221"/>
                          <a:gd name="connsiteX3" fmla="*/ 0 w 4067033"/>
                          <a:gd name="connsiteY3" fmla="*/ 2006221 h 2006221"/>
                          <a:gd name="connsiteX4" fmla="*/ 0 w 4067033"/>
                          <a:gd name="connsiteY4" fmla="*/ 0 h 2006221"/>
                          <a:gd name="connsiteX0" fmla="*/ 0 w 4067033"/>
                          <a:gd name="connsiteY0" fmla="*/ 794750 h 2800971"/>
                          <a:gd name="connsiteX1" fmla="*/ 3008217 w 4067033"/>
                          <a:gd name="connsiteY1" fmla="*/ 0 h 2800971"/>
                          <a:gd name="connsiteX2" fmla="*/ 4067033 w 4067033"/>
                          <a:gd name="connsiteY2" fmla="*/ 2800971 h 2800971"/>
                          <a:gd name="connsiteX3" fmla="*/ 0 w 4067033"/>
                          <a:gd name="connsiteY3" fmla="*/ 2800971 h 2800971"/>
                          <a:gd name="connsiteX4" fmla="*/ 0 w 4067033"/>
                          <a:gd name="connsiteY4" fmla="*/ 794750 h 2800971"/>
                          <a:gd name="connsiteX0" fmla="*/ 0 w 3270108"/>
                          <a:gd name="connsiteY0" fmla="*/ 794750 h 2800971"/>
                          <a:gd name="connsiteX1" fmla="*/ 3008217 w 3270108"/>
                          <a:gd name="connsiteY1" fmla="*/ 0 h 2800971"/>
                          <a:gd name="connsiteX2" fmla="*/ 3270108 w 3270108"/>
                          <a:gd name="connsiteY2" fmla="*/ 745167 h 2800971"/>
                          <a:gd name="connsiteX3" fmla="*/ 0 w 3270108"/>
                          <a:gd name="connsiteY3" fmla="*/ 2800971 h 2800971"/>
                          <a:gd name="connsiteX4" fmla="*/ 0 w 3270108"/>
                          <a:gd name="connsiteY4" fmla="*/ 794750 h 2800971"/>
                          <a:gd name="connsiteX0" fmla="*/ 0 w 3270108"/>
                          <a:gd name="connsiteY0" fmla="*/ 1094399 h 3100620"/>
                          <a:gd name="connsiteX1" fmla="*/ 3066016 w 3270108"/>
                          <a:gd name="connsiteY1" fmla="*/ 0 h 3100620"/>
                          <a:gd name="connsiteX2" fmla="*/ 3270108 w 3270108"/>
                          <a:gd name="connsiteY2" fmla="*/ 1044816 h 3100620"/>
                          <a:gd name="connsiteX3" fmla="*/ 0 w 3270108"/>
                          <a:gd name="connsiteY3" fmla="*/ 3100620 h 3100620"/>
                          <a:gd name="connsiteX4" fmla="*/ 0 w 3270108"/>
                          <a:gd name="connsiteY4" fmla="*/ 1094399 h 3100620"/>
                          <a:gd name="connsiteX0" fmla="*/ 0 w 3417466"/>
                          <a:gd name="connsiteY0" fmla="*/ 1094399 h 3100620"/>
                          <a:gd name="connsiteX1" fmla="*/ 3066016 w 3417466"/>
                          <a:gd name="connsiteY1" fmla="*/ 0 h 3100620"/>
                          <a:gd name="connsiteX2" fmla="*/ 3417466 w 3417466"/>
                          <a:gd name="connsiteY2" fmla="*/ 538666 h 3100620"/>
                          <a:gd name="connsiteX3" fmla="*/ 0 w 3417466"/>
                          <a:gd name="connsiteY3" fmla="*/ 3100620 h 3100620"/>
                          <a:gd name="connsiteX4" fmla="*/ 0 w 3417466"/>
                          <a:gd name="connsiteY4" fmla="*/ 1094399 h 3100620"/>
                          <a:gd name="connsiteX0" fmla="*/ 229562 w 3417466"/>
                          <a:gd name="connsiteY0" fmla="*/ 1580014 h 3100620"/>
                          <a:gd name="connsiteX1" fmla="*/ 3066016 w 3417466"/>
                          <a:gd name="connsiteY1" fmla="*/ 0 h 3100620"/>
                          <a:gd name="connsiteX2" fmla="*/ 3417466 w 3417466"/>
                          <a:gd name="connsiteY2" fmla="*/ 538666 h 3100620"/>
                          <a:gd name="connsiteX3" fmla="*/ 0 w 3417466"/>
                          <a:gd name="connsiteY3" fmla="*/ 3100620 h 3100620"/>
                          <a:gd name="connsiteX4" fmla="*/ 229562 w 3417466"/>
                          <a:gd name="connsiteY4" fmla="*/ 1580014 h 3100620"/>
                          <a:gd name="connsiteX0" fmla="*/ 266766 w 3417466"/>
                          <a:gd name="connsiteY0" fmla="*/ 1419360 h 3100620"/>
                          <a:gd name="connsiteX1" fmla="*/ 3066016 w 3417466"/>
                          <a:gd name="connsiteY1" fmla="*/ 0 h 3100620"/>
                          <a:gd name="connsiteX2" fmla="*/ 3417466 w 3417466"/>
                          <a:gd name="connsiteY2" fmla="*/ 538666 h 3100620"/>
                          <a:gd name="connsiteX3" fmla="*/ 0 w 3417466"/>
                          <a:gd name="connsiteY3" fmla="*/ 3100620 h 3100620"/>
                          <a:gd name="connsiteX4" fmla="*/ 266766 w 3417466"/>
                          <a:gd name="connsiteY4" fmla="*/ 1419360 h 3100620"/>
                          <a:gd name="connsiteX0" fmla="*/ 266766 w 3417466"/>
                          <a:gd name="connsiteY0" fmla="*/ 1616825 h 3298085"/>
                          <a:gd name="connsiteX1" fmla="*/ 3234640 w 3417466"/>
                          <a:gd name="connsiteY1" fmla="*/ 0 h 3298085"/>
                          <a:gd name="connsiteX2" fmla="*/ 3417466 w 3417466"/>
                          <a:gd name="connsiteY2" fmla="*/ 736131 h 3298085"/>
                          <a:gd name="connsiteX3" fmla="*/ 0 w 3417466"/>
                          <a:gd name="connsiteY3" fmla="*/ 3298085 h 3298085"/>
                          <a:gd name="connsiteX4" fmla="*/ 266766 w 3417466"/>
                          <a:gd name="connsiteY4" fmla="*/ 1616825 h 3298085"/>
                          <a:gd name="connsiteX0" fmla="*/ 266766 w 3417466"/>
                          <a:gd name="connsiteY0" fmla="*/ 1780735 h 3461995"/>
                          <a:gd name="connsiteX1" fmla="*/ 3222744 w 3417466"/>
                          <a:gd name="connsiteY1" fmla="*/ 0 h 3461995"/>
                          <a:gd name="connsiteX2" fmla="*/ 3417466 w 3417466"/>
                          <a:gd name="connsiteY2" fmla="*/ 900041 h 3461995"/>
                          <a:gd name="connsiteX3" fmla="*/ 0 w 3417466"/>
                          <a:gd name="connsiteY3" fmla="*/ 3461995 h 3461995"/>
                          <a:gd name="connsiteX4" fmla="*/ 266766 w 3417466"/>
                          <a:gd name="connsiteY4" fmla="*/ 1780735 h 3461995"/>
                          <a:gd name="connsiteX0" fmla="*/ 266766 w 3445299"/>
                          <a:gd name="connsiteY0" fmla="*/ 1780735 h 3461995"/>
                          <a:gd name="connsiteX1" fmla="*/ 3222744 w 3445299"/>
                          <a:gd name="connsiteY1" fmla="*/ 0 h 3461995"/>
                          <a:gd name="connsiteX2" fmla="*/ 3445299 w 3445299"/>
                          <a:gd name="connsiteY2" fmla="*/ 594611 h 3461995"/>
                          <a:gd name="connsiteX3" fmla="*/ 0 w 3445299"/>
                          <a:gd name="connsiteY3" fmla="*/ 3461995 h 3461995"/>
                          <a:gd name="connsiteX4" fmla="*/ 266766 w 3445299"/>
                          <a:gd name="connsiteY4" fmla="*/ 1780735 h 3461995"/>
                          <a:gd name="connsiteX0" fmla="*/ 345831 w 3445299"/>
                          <a:gd name="connsiteY0" fmla="*/ 1789770 h 3461995"/>
                          <a:gd name="connsiteX1" fmla="*/ 3222744 w 3445299"/>
                          <a:gd name="connsiteY1" fmla="*/ 0 h 3461995"/>
                          <a:gd name="connsiteX2" fmla="*/ 3445299 w 3445299"/>
                          <a:gd name="connsiteY2" fmla="*/ 594611 h 3461995"/>
                          <a:gd name="connsiteX3" fmla="*/ 0 w 3445299"/>
                          <a:gd name="connsiteY3" fmla="*/ 3461995 h 3461995"/>
                          <a:gd name="connsiteX4" fmla="*/ 345831 w 3445299"/>
                          <a:gd name="connsiteY4" fmla="*/ 1789770 h 3461995"/>
                          <a:gd name="connsiteX0" fmla="*/ 345831 w 3445299"/>
                          <a:gd name="connsiteY0" fmla="*/ 1760140 h 3432365"/>
                          <a:gd name="connsiteX1" fmla="*/ 3440804 w 3445299"/>
                          <a:gd name="connsiteY1" fmla="*/ 0 h 3432365"/>
                          <a:gd name="connsiteX2" fmla="*/ 3445299 w 3445299"/>
                          <a:gd name="connsiteY2" fmla="*/ 564981 h 3432365"/>
                          <a:gd name="connsiteX3" fmla="*/ 0 w 3445299"/>
                          <a:gd name="connsiteY3" fmla="*/ 3432365 h 3432365"/>
                          <a:gd name="connsiteX4" fmla="*/ 345831 w 3445299"/>
                          <a:gd name="connsiteY4" fmla="*/ 1760140 h 3432365"/>
                          <a:gd name="connsiteX0" fmla="*/ 345831 w 3440824"/>
                          <a:gd name="connsiteY0" fmla="*/ 1760140 h 3432365"/>
                          <a:gd name="connsiteX1" fmla="*/ 3440804 w 3440824"/>
                          <a:gd name="connsiteY1" fmla="*/ 0 h 3432365"/>
                          <a:gd name="connsiteX2" fmla="*/ 3361914 w 3440824"/>
                          <a:gd name="connsiteY2" fmla="*/ 449442 h 3432365"/>
                          <a:gd name="connsiteX3" fmla="*/ 0 w 3440824"/>
                          <a:gd name="connsiteY3" fmla="*/ 3432365 h 3432365"/>
                          <a:gd name="connsiteX4" fmla="*/ 345831 w 3440824"/>
                          <a:gd name="connsiteY4" fmla="*/ 1760140 h 3432365"/>
                          <a:gd name="connsiteX0" fmla="*/ 345831 w 3361914"/>
                          <a:gd name="connsiteY0" fmla="*/ 2001319 h 3673544"/>
                          <a:gd name="connsiteX1" fmla="*/ 3350573 w 3361914"/>
                          <a:gd name="connsiteY1" fmla="*/ 0 h 3673544"/>
                          <a:gd name="connsiteX2" fmla="*/ 3361914 w 3361914"/>
                          <a:gd name="connsiteY2" fmla="*/ 690621 h 3673544"/>
                          <a:gd name="connsiteX3" fmla="*/ 0 w 3361914"/>
                          <a:gd name="connsiteY3" fmla="*/ 3673544 h 3673544"/>
                          <a:gd name="connsiteX4" fmla="*/ 345831 w 3361914"/>
                          <a:gd name="connsiteY4" fmla="*/ 2001319 h 3673544"/>
                          <a:gd name="connsiteX0" fmla="*/ 345831 w 3391543"/>
                          <a:gd name="connsiteY0" fmla="*/ 2001319 h 3673544"/>
                          <a:gd name="connsiteX1" fmla="*/ 3350573 w 3391543"/>
                          <a:gd name="connsiteY1" fmla="*/ 0 h 3673544"/>
                          <a:gd name="connsiteX2" fmla="*/ 3391543 w 3391543"/>
                          <a:gd name="connsiteY2" fmla="*/ 472562 h 3673544"/>
                          <a:gd name="connsiteX3" fmla="*/ 0 w 3391543"/>
                          <a:gd name="connsiteY3" fmla="*/ 3673544 h 3673544"/>
                          <a:gd name="connsiteX4" fmla="*/ 345831 w 3391543"/>
                          <a:gd name="connsiteY4" fmla="*/ 2001319 h 367354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391543" h="3673544">
                            <a:moveTo>
                              <a:pt x="345831" y="2001319"/>
                            </a:moveTo>
                            <a:lnTo>
                              <a:pt x="3350573" y="0"/>
                            </a:lnTo>
                            <a:cubicBezTo>
                              <a:pt x="3352071" y="188327"/>
                              <a:pt x="3390045" y="284235"/>
                              <a:pt x="3391543" y="472562"/>
                            </a:cubicBezTo>
                            <a:lnTo>
                              <a:pt x="0" y="3673544"/>
                            </a:lnTo>
                            <a:lnTo>
                              <a:pt x="345831" y="2001319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DejaVu Sans"/>
                        </a:endParaRPr>
                      </a:p>
                    </p:txBody>
                  </p:sp>
                  <p:sp>
                    <p:nvSpPr>
                      <p:cNvPr id="37" name="Rectangle 4">
                        <a:extLst>
                          <a:ext uri="{FF2B5EF4-FFF2-40B4-BE49-F238E27FC236}">
                            <a16:creationId xmlns:a16="http://schemas.microsoft.com/office/drawing/2014/main" id="{66BA1C86-5FAD-4030-B386-FBC1EADBC207}"/>
                          </a:ext>
                        </a:extLst>
                      </p:cNvPr>
                      <p:cNvSpPr/>
                      <p:nvPr/>
                    </p:nvSpPr>
                    <p:spPr>
                      <a:xfrm rot="3151040">
                        <a:off x="7641220" y="1961099"/>
                        <a:ext cx="1061986" cy="1396645"/>
                      </a:xfrm>
                      <a:custGeom>
                        <a:avLst/>
                        <a:gdLst>
                          <a:gd name="connsiteX0" fmla="*/ 0 w 4067033"/>
                          <a:gd name="connsiteY0" fmla="*/ 0 h 2006221"/>
                          <a:gd name="connsiteX1" fmla="*/ 4067033 w 4067033"/>
                          <a:gd name="connsiteY1" fmla="*/ 0 h 2006221"/>
                          <a:gd name="connsiteX2" fmla="*/ 4067033 w 4067033"/>
                          <a:gd name="connsiteY2" fmla="*/ 2006221 h 2006221"/>
                          <a:gd name="connsiteX3" fmla="*/ 0 w 4067033"/>
                          <a:gd name="connsiteY3" fmla="*/ 2006221 h 2006221"/>
                          <a:gd name="connsiteX4" fmla="*/ 0 w 4067033"/>
                          <a:gd name="connsiteY4" fmla="*/ 0 h 2006221"/>
                          <a:gd name="connsiteX0" fmla="*/ 0 w 4067033"/>
                          <a:gd name="connsiteY0" fmla="*/ 794750 h 2800971"/>
                          <a:gd name="connsiteX1" fmla="*/ 3008217 w 4067033"/>
                          <a:gd name="connsiteY1" fmla="*/ 0 h 2800971"/>
                          <a:gd name="connsiteX2" fmla="*/ 4067033 w 4067033"/>
                          <a:gd name="connsiteY2" fmla="*/ 2800971 h 2800971"/>
                          <a:gd name="connsiteX3" fmla="*/ 0 w 4067033"/>
                          <a:gd name="connsiteY3" fmla="*/ 2800971 h 2800971"/>
                          <a:gd name="connsiteX4" fmla="*/ 0 w 4067033"/>
                          <a:gd name="connsiteY4" fmla="*/ 794750 h 2800971"/>
                          <a:gd name="connsiteX0" fmla="*/ 0 w 3270108"/>
                          <a:gd name="connsiteY0" fmla="*/ 794750 h 2800971"/>
                          <a:gd name="connsiteX1" fmla="*/ 3008217 w 3270108"/>
                          <a:gd name="connsiteY1" fmla="*/ 0 h 2800971"/>
                          <a:gd name="connsiteX2" fmla="*/ 3270108 w 3270108"/>
                          <a:gd name="connsiteY2" fmla="*/ 745167 h 2800971"/>
                          <a:gd name="connsiteX3" fmla="*/ 0 w 3270108"/>
                          <a:gd name="connsiteY3" fmla="*/ 2800971 h 2800971"/>
                          <a:gd name="connsiteX4" fmla="*/ 0 w 3270108"/>
                          <a:gd name="connsiteY4" fmla="*/ 794750 h 2800971"/>
                          <a:gd name="connsiteX0" fmla="*/ 0 w 3270108"/>
                          <a:gd name="connsiteY0" fmla="*/ 1094399 h 3100620"/>
                          <a:gd name="connsiteX1" fmla="*/ 3066016 w 3270108"/>
                          <a:gd name="connsiteY1" fmla="*/ 0 h 3100620"/>
                          <a:gd name="connsiteX2" fmla="*/ 3270108 w 3270108"/>
                          <a:gd name="connsiteY2" fmla="*/ 1044816 h 3100620"/>
                          <a:gd name="connsiteX3" fmla="*/ 0 w 3270108"/>
                          <a:gd name="connsiteY3" fmla="*/ 3100620 h 3100620"/>
                          <a:gd name="connsiteX4" fmla="*/ 0 w 3270108"/>
                          <a:gd name="connsiteY4" fmla="*/ 1094399 h 3100620"/>
                          <a:gd name="connsiteX0" fmla="*/ 0 w 3417466"/>
                          <a:gd name="connsiteY0" fmla="*/ 1094399 h 3100620"/>
                          <a:gd name="connsiteX1" fmla="*/ 3066016 w 3417466"/>
                          <a:gd name="connsiteY1" fmla="*/ 0 h 3100620"/>
                          <a:gd name="connsiteX2" fmla="*/ 3417466 w 3417466"/>
                          <a:gd name="connsiteY2" fmla="*/ 538666 h 3100620"/>
                          <a:gd name="connsiteX3" fmla="*/ 0 w 3417466"/>
                          <a:gd name="connsiteY3" fmla="*/ 3100620 h 3100620"/>
                          <a:gd name="connsiteX4" fmla="*/ 0 w 3417466"/>
                          <a:gd name="connsiteY4" fmla="*/ 1094399 h 3100620"/>
                          <a:gd name="connsiteX0" fmla="*/ 229562 w 3417466"/>
                          <a:gd name="connsiteY0" fmla="*/ 1580014 h 3100620"/>
                          <a:gd name="connsiteX1" fmla="*/ 3066016 w 3417466"/>
                          <a:gd name="connsiteY1" fmla="*/ 0 h 3100620"/>
                          <a:gd name="connsiteX2" fmla="*/ 3417466 w 3417466"/>
                          <a:gd name="connsiteY2" fmla="*/ 538666 h 3100620"/>
                          <a:gd name="connsiteX3" fmla="*/ 0 w 3417466"/>
                          <a:gd name="connsiteY3" fmla="*/ 3100620 h 3100620"/>
                          <a:gd name="connsiteX4" fmla="*/ 229562 w 3417466"/>
                          <a:gd name="connsiteY4" fmla="*/ 1580014 h 3100620"/>
                          <a:gd name="connsiteX0" fmla="*/ 266766 w 3417466"/>
                          <a:gd name="connsiteY0" fmla="*/ 1419360 h 3100620"/>
                          <a:gd name="connsiteX1" fmla="*/ 3066016 w 3417466"/>
                          <a:gd name="connsiteY1" fmla="*/ 0 h 3100620"/>
                          <a:gd name="connsiteX2" fmla="*/ 3417466 w 3417466"/>
                          <a:gd name="connsiteY2" fmla="*/ 538666 h 3100620"/>
                          <a:gd name="connsiteX3" fmla="*/ 0 w 3417466"/>
                          <a:gd name="connsiteY3" fmla="*/ 3100620 h 3100620"/>
                          <a:gd name="connsiteX4" fmla="*/ 266766 w 3417466"/>
                          <a:gd name="connsiteY4" fmla="*/ 1419360 h 3100620"/>
                          <a:gd name="connsiteX0" fmla="*/ 266766 w 3417466"/>
                          <a:gd name="connsiteY0" fmla="*/ 1616825 h 3298085"/>
                          <a:gd name="connsiteX1" fmla="*/ 3234640 w 3417466"/>
                          <a:gd name="connsiteY1" fmla="*/ 0 h 3298085"/>
                          <a:gd name="connsiteX2" fmla="*/ 3417466 w 3417466"/>
                          <a:gd name="connsiteY2" fmla="*/ 736131 h 3298085"/>
                          <a:gd name="connsiteX3" fmla="*/ 0 w 3417466"/>
                          <a:gd name="connsiteY3" fmla="*/ 3298085 h 3298085"/>
                          <a:gd name="connsiteX4" fmla="*/ 266766 w 3417466"/>
                          <a:gd name="connsiteY4" fmla="*/ 1616825 h 3298085"/>
                          <a:gd name="connsiteX0" fmla="*/ 266766 w 3417466"/>
                          <a:gd name="connsiteY0" fmla="*/ 1780735 h 3461995"/>
                          <a:gd name="connsiteX1" fmla="*/ 3222744 w 3417466"/>
                          <a:gd name="connsiteY1" fmla="*/ 0 h 3461995"/>
                          <a:gd name="connsiteX2" fmla="*/ 3417466 w 3417466"/>
                          <a:gd name="connsiteY2" fmla="*/ 900041 h 3461995"/>
                          <a:gd name="connsiteX3" fmla="*/ 0 w 3417466"/>
                          <a:gd name="connsiteY3" fmla="*/ 3461995 h 3461995"/>
                          <a:gd name="connsiteX4" fmla="*/ 266766 w 3417466"/>
                          <a:gd name="connsiteY4" fmla="*/ 1780735 h 3461995"/>
                          <a:gd name="connsiteX0" fmla="*/ 266766 w 3445299"/>
                          <a:gd name="connsiteY0" fmla="*/ 1780735 h 3461995"/>
                          <a:gd name="connsiteX1" fmla="*/ 3222744 w 3445299"/>
                          <a:gd name="connsiteY1" fmla="*/ 0 h 3461995"/>
                          <a:gd name="connsiteX2" fmla="*/ 3445299 w 3445299"/>
                          <a:gd name="connsiteY2" fmla="*/ 594611 h 3461995"/>
                          <a:gd name="connsiteX3" fmla="*/ 0 w 3445299"/>
                          <a:gd name="connsiteY3" fmla="*/ 3461995 h 3461995"/>
                          <a:gd name="connsiteX4" fmla="*/ 266766 w 3445299"/>
                          <a:gd name="connsiteY4" fmla="*/ 1780735 h 3461995"/>
                          <a:gd name="connsiteX0" fmla="*/ 345831 w 3445299"/>
                          <a:gd name="connsiteY0" fmla="*/ 1789770 h 3461995"/>
                          <a:gd name="connsiteX1" fmla="*/ 3222744 w 3445299"/>
                          <a:gd name="connsiteY1" fmla="*/ 0 h 3461995"/>
                          <a:gd name="connsiteX2" fmla="*/ 3445299 w 3445299"/>
                          <a:gd name="connsiteY2" fmla="*/ 594611 h 3461995"/>
                          <a:gd name="connsiteX3" fmla="*/ 0 w 3445299"/>
                          <a:gd name="connsiteY3" fmla="*/ 3461995 h 3461995"/>
                          <a:gd name="connsiteX4" fmla="*/ 345831 w 3445299"/>
                          <a:gd name="connsiteY4" fmla="*/ 1789770 h 3461995"/>
                          <a:gd name="connsiteX0" fmla="*/ 345831 w 3445299"/>
                          <a:gd name="connsiteY0" fmla="*/ 1760140 h 3432365"/>
                          <a:gd name="connsiteX1" fmla="*/ 3440804 w 3445299"/>
                          <a:gd name="connsiteY1" fmla="*/ 0 h 3432365"/>
                          <a:gd name="connsiteX2" fmla="*/ 3445299 w 3445299"/>
                          <a:gd name="connsiteY2" fmla="*/ 564981 h 3432365"/>
                          <a:gd name="connsiteX3" fmla="*/ 0 w 3445299"/>
                          <a:gd name="connsiteY3" fmla="*/ 3432365 h 3432365"/>
                          <a:gd name="connsiteX4" fmla="*/ 345831 w 3445299"/>
                          <a:gd name="connsiteY4" fmla="*/ 1760140 h 3432365"/>
                          <a:gd name="connsiteX0" fmla="*/ 345831 w 3440824"/>
                          <a:gd name="connsiteY0" fmla="*/ 1760140 h 3432365"/>
                          <a:gd name="connsiteX1" fmla="*/ 3440804 w 3440824"/>
                          <a:gd name="connsiteY1" fmla="*/ 0 h 3432365"/>
                          <a:gd name="connsiteX2" fmla="*/ 3361914 w 3440824"/>
                          <a:gd name="connsiteY2" fmla="*/ 449442 h 3432365"/>
                          <a:gd name="connsiteX3" fmla="*/ 0 w 3440824"/>
                          <a:gd name="connsiteY3" fmla="*/ 3432365 h 3432365"/>
                          <a:gd name="connsiteX4" fmla="*/ 345831 w 3440824"/>
                          <a:gd name="connsiteY4" fmla="*/ 1760140 h 3432365"/>
                          <a:gd name="connsiteX0" fmla="*/ 345831 w 3361914"/>
                          <a:gd name="connsiteY0" fmla="*/ 2001319 h 3673544"/>
                          <a:gd name="connsiteX1" fmla="*/ 3350573 w 3361914"/>
                          <a:gd name="connsiteY1" fmla="*/ 0 h 3673544"/>
                          <a:gd name="connsiteX2" fmla="*/ 3361914 w 3361914"/>
                          <a:gd name="connsiteY2" fmla="*/ 690621 h 3673544"/>
                          <a:gd name="connsiteX3" fmla="*/ 0 w 3361914"/>
                          <a:gd name="connsiteY3" fmla="*/ 3673544 h 3673544"/>
                          <a:gd name="connsiteX4" fmla="*/ 345831 w 3361914"/>
                          <a:gd name="connsiteY4" fmla="*/ 2001319 h 3673544"/>
                          <a:gd name="connsiteX0" fmla="*/ 345831 w 3391543"/>
                          <a:gd name="connsiteY0" fmla="*/ 2001319 h 3673544"/>
                          <a:gd name="connsiteX1" fmla="*/ 3350573 w 3391543"/>
                          <a:gd name="connsiteY1" fmla="*/ 0 h 3673544"/>
                          <a:gd name="connsiteX2" fmla="*/ 3391543 w 3391543"/>
                          <a:gd name="connsiteY2" fmla="*/ 472562 h 3673544"/>
                          <a:gd name="connsiteX3" fmla="*/ 0 w 3391543"/>
                          <a:gd name="connsiteY3" fmla="*/ 3673544 h 3673544"/>
                          <a:gd name="connsiteX4" fmla="*/ 345831 w 3391543"/>
                          <a:gd name="connsiteY4" fmla="*/ 2001319 h 3673544"/>
                          <a:gd name="connsiteX0" fmla="*/ 345831 w 3350575"/>
                          <a:gd name="connsiteY0" fmla="*/ 2001319 h 3673544"/>
                          <a:gd name="connsiteX1" fmla="*/ 3350573 w 3350575"/>
                          <a:gd name="connsiteY1" fmla="*/ 0 h 3673544"/>
                          <a:gd name="connsiteX2" fmla="*/ 1994537 w 3350575"/>
                          <a:gd name="connsiteY2" fmla="*/ 1745509 h 3673544"/>
                          <a:gd name="connsiteX3" fmla="*/ 0 w 3350575"/>
                          <a:gd name="connsiteY3" fmla="*/ 3673544 h 3673544"/>
                          <a:gd name="connsiteX4" fmla="*/ 345831 w 3350575"/>
                          <a:gd name="connsiteY4" fmla="*/ 2001319 h 3673544"/>
                          <a:gd name="connsiteX0" fmla="*/ 345831 w 2419560"/>
                          <a:gd name="connsiteY0" fmla="*/ 1921118 h 3593343"/>
                          <a:gd name="connsiteX1" fmla="*/ 2419558 w 2419560"/>
                          <a:gd name="connsiteY1" fmla="*/ 0 h 3593343"/>
                          <a:gd name="connsiteX2" fmla="*/ 1994537 w 2419560"/>
                          <a:gd name="connsiteY2" fmla="*/ 1665308 h 3593343"/>
                          <a:gd name="connsiteX3" fmla="*/ 0 w 2419560"/>
                          <a:gd name="connsiteY3" fmla="*/ 3593343 h 3593343"/>
                          <a:gd name="connsiteX4" fmla="*/ 345831 w 2419560"/>
                          <a:gd name="connsiteY4" fmla="*/ 1921118 h 3593343"/>
                          <a:gd name="connsiteX0" fmla="*/ 345831 w 2276422"/>
                          <a:gd name="connsiteY0" fmla="*/ 2312566 h 3984791"/>
                          <a:gd name="connsiteX1" fmla="*/ 2276417 w 2276422"/>
                          <a:gd name="connsiteY1" fmla="*/ 1 h 3984791"/>
                          <a:gd name="connsiteX2" fmla="*/ 1994537 w 2276422"/>
                          <a:gd name="connsiteY2" fmla="*/ 2056756 h 3984791"/>
                          <a:gd name="connsiteX3" fmla="*/ 0 w 2276422"/>
                          <a:gd name="connsiteY3" fmla="*/ 3984791 h 3984791"/>
                          <a:gd name="connsiteX4" fmla="*/ 345831 w 2276422"/>
                          <a:gd name="connsiteY4" fmla="*/ 2312566 h 3984791"/>
                          <a:gd name="connsiteX0" fmla="*/ 366762 w 2276422"/>
                          <a:gd name="connsiteY0" fmla="*/ 1892302 h 3984791"/>
                          <a:gd name="connsiteX1" fmla="*/ 2276417 w 2276422"/>
                          <a:gd name="connsiteY1" fmla="*/ 1 h 3984791"/>
                          <a:gd name="connsiteX2" fmla="*/ 1994537 w 2276422"/>
                          <a:gd name="connsiteY2" fmla="*/ 2056756 h 3984791"/>
                          <a:gd name="connsiteX3" fmla="*/ 0 w 2276422"/>
                          <a:gd name="connsiteY3" fmla="*/ 3984791 h 3984791"/>
                          <a:gd name="connsiteX4" fmla="*/ 366762 w 2276422"/>
                          <a:gd name="connsiteY4" fmla="*/ 1892302 h 3984791"/>
                          <a:gd name="connsiteX0" fmla="*/ 366762 w 2276422"/>
                          <a:gd name="connsiteY0" fmla="*/ 1892302 h 3984791"/>
                          <a:gd name="connsiteX1" fmla="*/ 2276417 w 2276422"/>
                          <a:gd name="connsiteY1" fmla="*/ 1 h 3984791"/>
                          <a:gd name="connsiteX2" fmla="*/ 1913347 w 2276422"/>
                          <a:gd name="connsiteY2" fmla="*/ 1237841 h 3984791"/>
                          <a:gd name="connsiteX3" fmla="*/ 0 w 2276422"/>
                          <a:gd name="connsiteY3" fmla="*/ 3984791 h 3984791"/>
                          <a:gd name="connsiteX4" fmla="*/ 366762 w 2276422"/>
                          <a:gd name="connsiteY4" fmla="*/ 1892302 h 3984791"/>
                          <a:gd name="connsiteX0" fmla="*/ 366762 w 2276463"/>
                          <a:gd name="connsiteY0" fmla="*/ 1892302 h 3984791"/>
                          <a:gd name="connsiteX1" fmla="*/ 2276417 w 2276463"/>
                          <a:gd name="connsiteY1" fmla="*/ 1 h 3984791"/>
                          <a:gd name="connsiteX2" fmla="*/ 2243053 w 2276463"/>
                          <a:gd name="connsiteY2" fmla="*/ 985523 h 3984791"/>
                          <a:gd name="connsiteX3" fmla="*/ 0 w 2276463"/>
                          <a:gd name="connsiteY3" fmla="*/ 3984791 h 3984791"/>
                          <a:gd name="connsiteX4" fmla="*/ 366762 w 2276463"/>
                          <a:gd name="connsiteY4" fmla="*/ 1892302 h 398479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276463" h="3984791">
                            <a:moveTo>
                              <a:pt x="366762" y="1892302"/>
                            </a:moveTo>
                            <a:lnTo>
                              <a:pt x="2276417" y="1"/>
                            </a:lnTo>
                            <a:cubicBezTo>
                              <a:pt x="2277915" y="188328"/>
                              <a:pt x="2241555" y="797196"/>
                              <a:pt x="2243053" y="985523"/>
                            </a:cubicBezTo>
                            <a:lnTo>
                              <a:pt x="0" y="3984791"/>
                            </a:lnTo>
                            <a:lnTo>
                              <a:pt x="366762" y="1892302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DejaVu Sans"/>
                        </a:endParaRPr>
                      </a:p>
                    </p:txBody>
                  </p:sp>
                </p:grpSp>
                <p:cxnSp>
                  <p:nvCxnSpPr>
                    <p:cNvPr id="31" name="Straight Connector 10">
                      <a:extLst>
                        <a:ext uri="{FF2B5EF4-FFF2-40B4-BE49-F238E27FC236}">
                          <a16:creationId xmlns:a16="http://schemas.microsoft.com/office/drawing/2014/main" id="{D664EDFE-2F32-4FAC-9481-6655667D3C7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2968" y="3950635"/>
                      <a:ext cx="3330226" cy="1598671"/>
                    </a:xfrm>
                    <a:prstGeom prst="line">
                      <a:avLst/>
                    </a:prstGeom>
                    <a:noFill/>
                    <a:ln w="57150" cap="flat" cmpd="sng" algn="ctr">
                      <a:solidFill>
                        <a:sysClr val="windowText" lastClr="000000"/>
                      </a:solidFill>
                      <a:prstDash val="dash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</p:grpSp>
            <p:cxnSp>
              <p:nvCxnSpPr>
                <p:cNvPr id="26" name="Straight Arrow Connector 20">
                  <a:extLst>
                    <a:ext uri="{FF2B5EF4-FFF2-40B4-BE49-F238E27FC236}">
                      <a16:creationId xmlns:a16="http://schemas.microsoft.com/office/drawing/2014/main" id="{7F57BD9B-FC0A-4238-94F6-9B4692F9E3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71746" y="5017046"/>
                  <a:ext cx="1148976" cy="948895"/>
                </a:xfrm>
                <a:prstGeom prst="straightConnector1">
                  <a:avLst/>
                </a:prstGeom>
                <a:noFill/>
                <a:ln w="76200" cap="flat" cmpd="sng" algn="ctr">
                  <a:solidFill>
                    <a:sysClr val="windowText" lastClr="000000"/>
                  </a:solidFill>
                  <a:prstDash val="solid"/>
                  <a:tailEnd type="triangle"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F72F3978-1D69-40D8-8ACB-D59B0CDE17E3}"/>
                  </a:ext>
                </a:extLst>
              </p:cNvPr>
              <p:cNvSpPr txBox="1"/>
              <p:nvPr/>
            </p:nvSpPr>
            <p:spPr>
              <a:xfrm>
                <a:off x="932651" y="5870728"/>
                <a:ext cx="823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err="1"/>
                  <a:t>AoA</a:t>
                </a:r>
                <a:endParaRPr kumimoji="1" lang="ja-JP" altLang="en-US" dirty="0"/>
              </a:p>
            </p:txBody>
          </p:sp>
          <p:sp>
            <p:nvSpPr>
              <p:cNvPr id="39" name="フリーフォーム: 図形 38">
                <a:extLst>
                  <a:ext uri="{FF2B5EF4-FFF2-40B4-BE49-F238E27FC236}">
                    <a16:creationId xmlns:a16="http://schemas.microsoft.com/office/drawing/2014/main" id="{4EBF0164-01B6-44E1-9E9E-EB218B528749}"/>
                  </a:ext>
                </a:extLst>
              </p:cNvPr>
              <p:cNvSpPr/>
              <p:nvPr/>
            </p:nvSpPr>
            <p:spPr>
              <a:xfrm rot="19888531">
                <a:off x="1642728" y="5703707"/>
                <a:ext cx="51810" cy="271257"/>
              </a:xfrm>
              <a:custGeom>
                <a:avLst/>
                <a:gdLst>
                  <a:gd name="connsiteX0" fmla="*/ 59334 w 68959"/>
                  <a:gd name="connsiteY0" fmla="*/ 0 h 298383"/>
                  <a:gd name="connsiteX1" fmla="*/ 1582 w 68959"/>
                  <a:gd name="connsiteY1" fmla="*/ 96252 h 298383"/>
                  <a:gd name="connsiteX2" fmla="*/ 20833 w 68959"/>
                  <a:gd name="connsiteY2" fmla="*/ 221381 h 298383"/>
                  <a:gd name="connsiteX3" fmla="*/ 68959 w 68959"/>
                  <a:gd name="connsiteY3" fmla="*/ 298383 h 298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59" h="298383">
                    <a:moveTo>
                      <a:pt x="59334" y="0"/>
                    </a:moveTo>
                    <a:cubicBezTo>
                      <a:pt x="33666" y="29677"/>
                      <a:pt x="7999" y="59355"/>
                      <a:pt x="1582" y="96252"/>
                    </a:cubicBezTo>
                    <a:cubicBezTo>
                      <a:pt x="-4835" y="133149"/>
                      <a:pt x="9604" y="187693"/>
                      <a:pt x="20833" y="221381"/>
                    </a:cubicBezTo>
                    <a:cubicBezTo>
                      <a:pt x="32062" y="255069"/>
                      <a:pt x="50510" y="276726"/>
                      <a:pt x="68959" y="298383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TextBox 28">
                <a:extLst>
                  <a:ext uri="{FF2B5EF4-FFF2-40B4-BE49-F238E27FC236}">
                    <a16:creationId xmlns:a16="http://schemas.microsoft.com/office/drawing/2014/main" id="{E4289C59-1EF6-4B44-961A-40C230A957D5}"/>
                  </a:ext>
                </a:extLst>
              </p:cNvPr>
              <p:cNvSpPr txBox="1"/>
              <p:nvPr/>
            </p:nvSpPr>
            <p:spPr>
              <a:xfrm>
                <a:off x="2109490" y="5719778"/>
                <a:ext cx="843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/>
                  <a:t>MN</a:t>
                </a:r>
                <a:endParaRPr kumimoji="1" lang="ja-JP" altLang="en-US" sz="2400" dirty="0"/>
              </a:p>
            </p:txBody>
          </p:sp>
          <p:sp>
            <p:nvSpPr>
              <p:cNvPr id="41" name="Right Arrow 30">
                <a:extLst>
                  <a:ext uri="{FF2B5EF4-FFF2-40B4-BE49-F238E27FC236}">
                    <a16:creationId xmlns:a16="http://schemas.microsoft.com/office/drawing/2014/main" id="{C112ECB3-2C01-465B-9247-D2371B96C74B}"/>
                  </a:ext>
                </a:extLst>
              </p:cNvPr>
              <p:cNvSpPr/>
              <p:nvPr/>
            </p:nvSpPr>
            <p:spPr>
              <a:xfrm rot="16200000">
                <a:off x="3666681" y="5562293"/>
                <a:ext cx="2049701" cy="389625"/>
              </a:xfrm>
              <a:prstGeom prst="rightArrow">
                <a:avLst>
                  <a:gd name="adj1" fmla="val 50000"/>
                  <a:gd name="adj2" fmla="val 190442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TextBox 32">
                <a:extLst>
                  <a:ext uri="{FF2B5EF4-FFF2-40B4-BE49-F238E27FC236}">
                    <a16:creationId xmlns:a16="http://schemas.microsoft.com/office/drawing/2014/main" id="{80A5AAB5-9B4A-4EF8-A3B2-8C130049DC30}"/>
                  </a:ext>
                </a:extLst>
              </p:cNvPr>
              <p:cNvSpPr txBox="1"/>
              <p:nvPr/>
            </p:nvSpPr>
            <p:spPr>
              <a:xfrm>
                <a:off x="4042456" y="5592593"/>
                <a:ext cx="843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/>
                  <a:t>Alt</a:t>
                </a:r>
                <a:endParaRPr kumimoji="1" lang="ja-JP" altLang="en-US" sz="2400" dirty="0"/>
              </a:p>
            </p:txBody>
          </p:sp>
        </p:grpSp>
        <p:sp>
          <p:nvSpPr>
            <p:cNvPr id="44" name="TextBox 28">
              <a:extLst>
                <a:ext uri="{FF2B5EF4-FFF2-40B4-BE49-F238E27FC236}">
                  <a16:creationId xmlns:a16="http://schemas.microsoft.com/office/drawing/2014/main" id="{603D4296-1B60-40B4-83C1-90B35E71DF10}"/>
                </a:ext>
              </a:extLst>
            </p:cNvPr>
            <p:cNvSpPr txBox="1"/>
            <p:nvPr/>
          </p:nvSpPr>
          <p:spPr>
            <a:xfrm>
              <a:off x="1254876" y="3225143"/>
              <a:ext cx="166445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b="1" dirty="0" err="1"/>
                <a:t>Pamb</a:t>
              </a:r>
              <a:endParaRPr kumimoji="1" lang="en-US" altLang="ja-JP" sz="3200" b="1" dirty="0"/>
            </a:p>
            <a:p>
              <a:r>
                <a:rPr lang="en-US" altLang="ja-JP" sz="3200" b="1" dirty="0" err="1"/>
                <a:t>Tamb</a:t>
              </a:r>
              <a:endParaRPr kumimoji="1" lang="ja-JP" alt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09536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78A837A5-930D-4FAA-9655-A5AB37007A7A}"/>
              </a:ext>
            </a:extLst>
          </p:cNvPr>
          <p:cNvGrpSpPr/>
          <p:nvPr/>
        </p:nvGrpSpPr>
        <p:grpSpPr>
          <a:xfrm>
            <a:off x="3244221" y="448257"/>
            <a:ext cx="5881760" cy="6062120"/>
            <a:chOff x="3244221" y="448257"/>
            <a:chExt cx="5881760" cy="60621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F71D038-1C2E-469A-A8CF-F00D28CDA060}"/>
                </a:ext>
              </a:extLst>
            </p:cNvPr>
            <p:cNvSpPr/>
            <p:nvPr/>
          </p:nvSpPr>
          <p:spPr>
            <a:xfrm>
              <a:off x="4380051" y="448257"/>
              <a:ext cx="1505062" cy="3632684"/>
            </a:xfrm>
            <a:custGeom>
              <a:avLst/>
              <a:gdLst>
                <a:gd name="connsiteX0" fmla="*/ 0 w 946298"/>
                <a:gd name="connsiteY0" fmla="*/ 0 h 2998381"/>
                <a:gd name="connsiteX1" fmla="*/ 946298 w 946298"/>
                <a:gd name="connsiteY1" fmla="*/ 0 h 2998381"/>
                <a:gd name="connsiteX2" fmla="*/ 946298 w 946298"/>
                <a:gd name="connsiteY2" fmla="*/ 2998381 h 2998381"/>
                <a:gd name="connsiteX3" fmla="*/ 0 w 946298"/>
                <a:gd name="connsiteY3" fmla="*/ 2998381 h 2998381"/>
                <a:gd name="connsiteX4" fmla="*/ 0 w 946298"/>
                <a:gd name="connsiteY4" fmla="*/ 0 h 2998381"/>
                <a:gd name="connsiteX0" fmla="*/ 0 w 1190847"/>
                <a:gd name="connsiteY0" fmla="*/ 0 h 2998381"/>
                <a:gd name="connsiteX1" fmla="*/ 946298 w 1190847"/>
                <a:gd name="connsiteY1" fmla="*/ 0 h 2998381"/>
                <a:gd name="connsiteX2" fmla="*/ 1190847 w 1190847"/>
                <a:gd name="connsiteY2" fmla="*/ 2604977 h 2998381"/>
                <a:gd name="connsiteX3" fmla="*/ 0 w 1190847"/>
                <a:gd name="connsiteY3" fmla="*/ 2998381 h 2998381"/>
                <a:gd name="connsiteX4" fmla="*/ 0 w 1190847"/>
                <a:gd name="connsiteY4" fmla="*/ 0 h 2998381"/>
                <a:gd name="connsiteX0" fmla="*/ 191386 w 1382233"/>
                <a:gd name="connsiteY0" fmla="*/ 0 h 3125972"/>
                <a:gd name="connsiteX1" fmla="*/ 1137684 w 1382233"/>
                <a:gd name="connsiteY1" fmla="*/ 0 h 3125972"/>
                <a:gd name="connsiteX2" fmla="*/ 1382233 w 1382233"/>
                <a:gd name="connsiteY2" fmla="*/ 2604977 h 3125972"/>
                <a:gd name="connsiteX3" fmla="*/ 0 w 1382233"/>
                <a:gd name="connsiteY3" fmla="*/ 3125972 h 3125972"/>
                <a:gd name="connsiteX4" fmla="*/ 191386 w 1382233"/>
                <a:gd name="connsiteY4" fmla="*/ 0 h 3125972"/>
                <a:gd name="connsiteX0" fmla="*/ 191386 w 1382233"/>
                <a:gd name="connsiteY0" fmla="*/ 0 h 3264195"/>
                <a:gd name="connsiteX1" fmla="*/ 1137684 w 1382233"/>
                <a:gd name="connsiteY1" fmla="*/ 0 h 3264195"/>
                <a:gd name="connsiteX2" fmla="*/ 1382233 w 1382233"/>
                <a:gd name="connsiteY2" fmla="*/ 2604977 h 3264195"/>
                <a:gd name="connsiteX3" fmla="*/ 0 w 1382233"/>
                <a:gd name="connsiteY3" fmla="*/ 3264195 h 3264195"/>
                <a:gd name="connsiteX4" fmla="*/ 191386 w 1382233"/>
                <a:gd name="connsiteY4" fmla="*/ 0 h 3264195"/>
                <a:gd name="connsiteX0" fmla="*/ 0 w 1499191"/>
                <a:gd name="connsiteY0" fmla="*/ 0 h 3306725"/>
                <a:gd name="connsiteX1" fmla="*/ 1254642 w 1499191"/>
                <a:gd name="connsiteY1" fmla="*/ 42530 h 3306725"/>
                <a:gd name="connsiteX2" fmla="*/ 1499191 w 1499191"/>
                <a:gd name="connsiteY2" fmla="*/ 2647507 h 3306725"/>
                <a:gd name="connsiteX3" fmla="*/ 116958 w 1499191"/>
                <a:gd name="connsiteY3" fmla="*/ 3306725 h 3306725"/>
                <a:gd name="connsiteX4" fmla="*/ 0 w 1499191"/>
                <a:gd name="connsiteY4" fmla="*/ 0 h 3306725"/>
                <a:gd name="connsiteX0" fmla="*/ 0 w 1963215"/>
                <a:gd name="connsiteY0" fmla="*/ 0 h 3306725"/>
                <a:gd name="connsiteX1" fmla="*/ 1254642 w 1963215"/>
                <a:gd name="connsiteY1" fmla="*/ 42530 h 3306725"/>
                <a:gd name="connsiteX2" fmla="*/ 1963215 w 1963215"/>
                <a:gd name="connsiteY2" fmla="*/ 2442791 h 3306725"/>
                <a:gd name="connsiteX3" fmla="*/ 116958 w 1963215"/>
                <a:gd name="connsiteY3" fmla="*/ 3306725 h 3306725"/>
                <a:gd name="connsiteX4" fmla="*/ 0 w 1963215"/>
                <a:gd name="connsiteY4" fmla="*/ 0 h 3306725"/>
                <a:gd name="connsiteX0" fmla="*/ 0 w 1963215"/>
                <a:gd name="connsiteY0" fmla="*/ 162187 h 3468912"/>
                <a:gd name="connsiteX1" fmla="*/ 708731 w 1963215"/>
                <a:gd name="connsiteY1" fmla="*/ 0 h 3468912"/>
                <a:gd name="connsiteX2" fmla="*/ 1963215 w 1963215"/>
                <a:gd name="connsiteY2" fmla="*/ 2604978 h 3468912"/>
                <a:gd name="connsiteX3" fmla="*/ 116958 w 1963215"/>
                <a:gd name="connsiteY3" fmla="*/ 3468912 h 3468912"/>
                <a:gd name="connsiteX4" fmla="*/ 0 w 1963215"/>
                <a:gd name="connsiteY4" fmla="*/ 162187 h 3468912"/>
                <a:gd name="connsiteX0" fmla="*/ 0 w 1963215"/>
                <a:gd name="connsiteY0" fmla="*/ 339607 h 3646332"/>
                <a:gd name="connsiteX1" fmla="*/ 531310 w 1963215"/>
                <a:gd name="connsiteY1" fmla="*/ 0 h 3646332"/>
                <a:gd name="connsiteX2" fmla="*/ 1963215 w 1963215"/>
                <a:gd name="connsiteY2" fmla="*/ 2782398 h 3646332"/>
                <a:gd name="connsiteX3" fmla="*/ 116958 w 1963215"/>
                <a:gd name="connsiteY3" fmla="*/ 3646332 h 3646332"/>
                <a:gd name="connsiteX4" fmla="*/ 0 w 1963215"/>
                <a:gd name="connsiteY4" fmla="*/ 339607 h 3646332"/>
                <a:gd name="connsiteX0" fmla="*/ 0 w 1963215"/>
                <a:gd name="connsiteY0" fmla="*/ 244072 h 3646332"/>
                <a:gd name="connsiteX1" fmla="*/ 531310 w 1963215"/>
                <a:gd name="connsiteY1" fmla="*/ 0 h 3646332"/>
                <a:gd name="connsiteX2" fmla="*/ 1963215 w 1963215"/>
                <a:gd name="connsiteY2" fmla="*/ 2782398 h 3646332"/>
                <a:gd name="connsiteX3" fmla="*/ 116958 w 1963215"/>
                <a:gd name="connsiteY3" fmla="*/ 3646332 h 3646332"/>
                <a:gd name="connsiteX4" fmla="*/ 0 w 1963215"/>
                <a:gd name="connsiteY4" fmla="*/ 244072 h 3646332"/>
                <a:gd name="connsiteX0" fmla="*/ 0 w 1758498"/>
                <a:gd name="connsiteY0" fmla="*/ 244072 h 3646332"/>
                <a:gd name="connsiteX1" fmla="*/ 531310 w 1758498"/>
                <a:gd name="connsiteY1" fmla="*/ 0 h 3646332"/>
                <a:gd name="connsiteX2" fmla="*/ 1758498 w 1758498"/>
                <a:gd name="connsiteY2" fmla="*/ 3014410 h 3646332"/>
                <a:gd name="connsiteX3" fmla="*/ 116958 w 1758498"/>
                <a:gd name="connsiteY3" fmla="*/ 3646332 h 3646332"/>
                <a:gd name="connsiteX4" fmla="*/ 0 w 1758498"/>
                <a:gd name="connsiteY4" fmla="*/ 244072 h 3646332"/>
                <a:gd name="connsiteX0" fmla="*/ 74111 w 1832609"/>
                <a:gd name="connsiteY0" fmla="*/ 244072 h 3769162"/>
                <a:gd name="connsiteX1" fmla="*/ 605421 w 1832609"/>
                <a:gd name="connsiteY1" fmla="*/ 0 h 3769162"/>
                <a:gd name="connsiteX2" fmla="*/ 1832609 w 1832609"/>
                <a:gd name="connsiteY2" fmla="*/ 3014410 h 3769162"/>
                <a:gd name="connsiteX3" fmla="*/ 0 w 1832609"/>
                <a:gd name="connsiteY3" fmla="*/ 3769162 h 3769162"/>
                <a:gd name="connsiteX4" fmla="*/ 74111 w 1832609"/>
                <a:gd name="connsiteY4" fmla="*/ 244072 h 3769162"/>
                <a:gd name="connsiteX0" fmla="*/ 74111 w 1505062"/>
                <a:gd name="connsiteY0" fmla="*/ 244072 h 3769162"/>
                <a:gd name="connsiteX1" fmla="*/ 605421 w 1505062"/>
                <a:gd name="connsiteY1" fmla="*/ 0 h 3769162"/>
                <a:gd name="connsiteX2" fmla="*/ 1505062 w 1505062"/>
                <a:gd name="connsiteY2" fmla="*/ 2946171 h 3769162"/>
                <a:gd name="connsiteX3" fmla="*/ 0 w 1505062"/>
                <a:gd name="connsiteY3" fmla="*/ 3769162 h 3769162"/>
                <a:gd name="connsiteX4" fmla="*/ 74111 w 1505062"/>
                <a:gd name="connsiteY4" fmla="*/ 244072 h 3769162"/>
                <a:gd name="connsiteX0" fmla="*/ 74111 w 1505062"/>
                <a:gd name="connsiteY0" fmla="*/ 148538 h 3673628"/>
                <a:gd name="connsiteX1" fmla="*/ 605421 w 1505062"/>
                <a:gd name="connsiteY1" fmla="*/ 0 h 3673628"/>
                <a:gd name="connsiteX2" fmla="*/ 1505062 w 1505062"/>
                <a:gd name="connsiteY2" fmla="*/ 2850637 h 3673628"/>
                <a:gd name="connsiteX3" fmla="*/ 0 w 1505062"/>
                <a:gd name="connsiteY3" fmla="*/ 3673628 h 3673628"/>
                <a:gd name="connsiteX4" fmla="*/ 74111 w 1505062"/>
                <a:gd name="connsiteY4" fmla="*/ 148538 h 3673628"/>
                <a:gd name="connsiteX0" fmla="*/ 74111 w 1505062"/>
                <a:gd name="connsiteY0" fmla="*/ 107594 h 3632684"/>
                <a:gd name="connsiteX1" fmla="*/ 605421 w 1505062"/>
                <a:gd name="connsiteY1" fmla="*/ 0 h 3632684"/>
                <a:gd name="connsiteX2" fmla="*/ 1505062 w 1505062"/>
                <a:gd name="connsiteY2" fmla="*/ 2809693 h 3632684"/>
                <a:gd name="connsiteX3" fmla="*/ 0 w 1505062"/>
                <a:gd name="connsiteY3" fmla="*/ 3632684 h 3632684"/>
                <a:gd name="connsiteX4" fmla="*/ 74111 w 1505062"/>
                <a:gd name="connsiteY4" fmla="*/ 107594 h 3632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5062" h="3632684">
                  <a:moveTo>
                    <a:pt x="74111" y="107594"/>
                  </a:moveTo>
                  <a:lnTo>
                    <a:pt x="605421" y="0"/>
                  </a:lnTo>
                  <a:lnTo>
                    <a:pt x="1505062" y="2809693"/>
                  </a:lnTo>
                  <a:lnTo>
                    <a:pt x="0" y="3632684"/>
                  </a:lnTo>
                  <a:lnTo>
                    <a:pt x="74111" y="107594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DejaVu San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37F3C5-1881-49F5-AA1A-31D2D840D4DF}"/>
                </a:ext>
              </a:extLst>
            </p:cNvPr>
            <p:cNvSpPr/>
            <p:nvPr/>
          </p:nvSpPr>
          <p:spPr>
            <a:xfrm rot="3151040">
              <a:off x="5593437" y="2977834"/>
              <a:ext cx="3391543" cy="3673544"/>
            </a:xfrm>
            <a:custGeom>
              <a:avLst/>
              <a:gdLst>
                <a:gd name="connsiteX0" fmla="*/ 0 w 4067033"/>
                <a:gd name="connsiteY0" fmla="*/ 0 h 2006221"/>
                <a:gd name="connsiteX1" fmla="*/ 4067033 w 4067033"/>
                <a:gd name="connsiteY1" fmla="*/ 0 h 2006221"/>
                <a:gd name="connsiteX2" fmla="*/ 4067033 w 4067033"/>
                <a:gd name="connsiteY2" fmla="*/ 2006221 h 2006221"/>
                <a:gd name="connsiteX3" fmla="*/ 0 w 4067033"/>
                <a:gd name="connsiteY3" fmla="*/ 2006221 h 2006221"/>
                <a:gd name="connsiteX4" fmla="*/ 0 w 4067033"/>
                <a:gd name="connsiteY4" fmla="*/ 0 h 2006221"/>
                <a:gd name="connsiteX0" fmla="*/ 0 w 4067033"/>
                <a:gd name="connsiteY0" fmla="*/ 794750 h 2800971"/>
                <a:gd name="connsiteX1" fmla="*/ 3008217 w 4067033"/>
                <a:gd name="connsiteY1" fmla="*/ 0 h 2800971"/>
                <a:gd name="connsiteX2" fmla="*/ 4067033 w 4067033"/>
                <a:gd name="connsiteY2" fmla="*/ 2800971 h 2800971"/>
                <a:gd name="connsiteX3" fmla="*/ 0 w 4067033"/>
                <a:gd name="connsiteY3" fmla="*/ 2800971 h 2800971"/>
                <a:gd name="connsiteX4" fmla="*/ 0 w 4067033"/>
                <a:gd name="connsiteY4" fmla="*/ 794750 h 2800971"/>
                <a:gd name="connsiteX0" fmla="*/ 0 w 3270108"/>
                <a:gd name="connsiteY0" fmla="*/ 794750 h 2800971"/>
                <a:gd name="connsiteX1" fmla="*/ 3008217 w 3270108"/>
                <a:gd name="connsiteY1" fmla="*/ 0 h 2800971"/>
                <a:gd name="connsiteX2" fmla="*/ 3270108 w 3270108"/>
                <a:gd name="connsiteY2" fmla="*/ 745167 h 2800971"/>
                <a:gd name="connsiteX3" fmla="*/ 0 w 3270108"/>
                <a:gd name="connsiteY3" fmla="*/ 2800971 h 2800971"/>
                <a:gd name="connsiteX4" fmla="*/ 0 w 3270108"/>
                <a:gd name="connsiteY4" fmla="*/ 794750 h 2800971"/>
                <a:gd name="connsiteX0" fmla="*/ 0 w 3270108"/>
                <a:gd name="connsiteY0" fmla="*/ 1094399 h 3100620"/>
                <a:gd name="connsiteX1" fmla="*/ 3066016 w 3270108"/>
                <a:gd name="connsiteY1" fmla="*/ 0 h 3100620"/>
                <a:gd name="connsiteX2" fmla="*/ 3270108 w 3270108"/>
                <a:gd name="connsiteY2" fmla="*/ 1044816 h 3100620"/>
                <a:gd name="connsiteX3" fmla="*/ 0 w 3270108"/>
                <a:gd name="connsiteY3" fmla="*/ 3100620 h 3100620"/>
                <a:gd name="connsiteX4" fmla="*/ 0 w 3270108"/>
                <a:gd name="connsiteY4" fmla="*/ 1094399 h 3100620"/>
                <a:gd name="connsiteX0" fmla="*/ 0 w 3417466"/>
                <a:gd name="connsiteY0" fmla="*/ 1094399 h 3100620"/>
                <a:gd name="connsiteX1" fmla="*/ 3066016 w 3417466"/>
                <a:gd name="connsiteY1" fmla="*/ 0 h 3100620"/>
                <a:gd name="connsiteX2" fmla="*/ 3417466 w 3417466"/>
                <a:gd name="connsiteY2" fmla="*/ 538666 h 3100620"/>
                <a:gd name="connsiteX3" fmla="*/ 0 w 3417466"/>
                <a:gd name="connsiteY3" fmla="*/ 3100620 h 3100620"/>
                <a:gd name="connsiteX4" fmla="*/ 0 w 3417466"/>
                <a:gd name="connsiteY4" fmla="*/ 1094399 h 3100620"/>
                <a:gd name="connsiteX0" fmla="*/ 229562 w 3417466"/>
                <a:gd name="connsiteY0" fmla="*/ 1580014 h 3100620"/>
                <a:gd name="connsiteX1" fmla="*/ 3066016 w 3417466"/>
                <a:gd name="connsiteY1" fmla="*/ 0 h 3100620"/>
                <a:gd name="connsiteX2" fmla="*/ 3417466 w 3417466"/>
                <a:gd name="connsiteY2" fmla="*/ 538666 h 3100620"/>
                <a:gd name="connsiteX3" fmla="*/ 0 w 3417466"/>
                <a:gd name="connsiteY3" fmla="*/ 3100620 h 3100620"/>
                <a:gd name="connsiteX4" fmla="*/ 229562 w 3417466"/>
                <a:gd name="connsiteY4" fmla="*/ 1580014 h 3100620"/>
                <a:gd name="connsiteX0" fmla="*/ 266766 w 3417466"/>
                <a:gd name="connsiteY0" fmla="*/ 1419360 h 3100620"/>
                <a:gd name="connsiteX1" fmla="*/ 3066016 w 3417466"/>
                <a:gd name="connsiteY1" fmla="*/ 0 h 3100620"/>
                <a:gd name="connsiteX2" fmla="*/ 3417466 w 3417466"/>
                <a:gd name="connsiteY2" fmla="*/ 538666 h 3100620"/>
                <a:gd name="connsiteX3" fmla="*/ 0 w 3417466"/>
                <a:gd name="connsiteY3" fmla="*/ 3100620 h 3100620"/>
                <a:gd name="connsiteX4" fmla="*/ 266766 w 3417466"/>
                <a:gd name="connsiteY4" fmla="*/ 1419360 h 3100620"/>
                <a:gd name="connsiteX0" fmla="*/ 266766 w 3417466"/>
                <a:gd name="connsiteY0" fmla="*/ 1616825 h 3298085"/>
                <a:gd name="connsiteX1" fmla="*/ 3234640 w 3417466"/>
                <a:gd name="connsiteY1" fmla="*/ 0 h 3298085"/>
                <a:gd name="connsiteX2" fmla="*/ 3417466 w 3417466"/>
                <a:gd name="connsiteY2" fmla="*/ 736131 h 3298085"/>
                <a:gd name="connsiteX3" fmla="*/ 0 w 3417466"/>
                <a:gd name="connsiteY3" fmla="*/ 3298085 h 3298085"/>
                <a:gd name="connsiteX4" fmla="*/ 266766 w 3417466"/>
                <a:gd name="connsiteY4" fmla="*/ 1616825 h 3298085"/>
                <a:gd name="connsiteX0" fmla="*/ 266766 w 3417466"/>
                <a:gd name="connsiteY0" fmla="*/ 1780735 h 3461995"/>
                <a:gd name="connsiteX1" fmla="*/ 3222744 w 3417466"/>
                <a:gd name="connsiteY1" fmla="*/ 0 h 3461995"/>
                <a:gd name="connsiteX2" fmla="*/ 3417466 w 3417466"/>
                <a:gd name="connsiteY2" fmla="*/ 900041 h 3461995"/>
                <a:gd name="connsiteX3" fmla="*/ 0 w 3417466"/>
                <a:gd name="connsiteY3" fmla="*/ 3461995 h 3461995"/>
                <a:gd name="connsiteX4" fmla="*/ 266766 w 3417466"/>
                <a:gd name="connsiteY4" fmla="*/ 1780735 h 3461995"/>
                <a:gd name="connsiteX0" fmla="*/ 266766 w 3445299"/>
                <a:gd name="connsiteY0" fmla="*/ 1780735 h 3461995"/>
                <a:gd name="connsiteX1" fmla="*/ 3222744 w 3445299"/>
                <a:gd name="connsiteY1" fmla="*/ 0 h 3461995"/>
                <a:gd name="connsiteX2" fmla="*/ 3445299 w 3445299"/>
                <a:gd name="connsiteY2" fmla="*/ 594611 h 3461995"/>
                <a:gd name="connsiteX3" fmla="*/ 0 w 3445299"/>
                <a:gd name="connsiteY3" fmla="*/ 3461995 h 3461995"/>
                <a:gd name="connsiteX4" fmla="*/ 266766 w 3445299"/>
                <a:gd name="connsiteY4" fmla="*/ 1780735 h 3461995"/>
                <a:gd name="connsiteX0" fmla="*/ 345831 w 3445299"/>
                <a:gd name="connsiteY0" fmla="*/ 1789770 h 3461995"/>
                <a:gd name="connsiteX1" fmla="*/ 3222744 w 3445299"/>
                <a:gd name="connsiteY1" fmla="*/ 0 h 3461995"/>
                <a:gd name="connsiteX2" fmla="*/ 3445299 w 3445299"/>
                <a:gd name="connsiteY2" fmla="*/ 594611 h 3461995"/>
                <a:gd name="connsiteX3" fmla="*/ 0 w 3445299"/>
                <a:gd name="connsiteY3" fmla="*/ 3461995 h 3461995"/>
                <a:gd name="connsiteX4" fmla="*/ 345831 w 3445299"/>
                <a:gd name="connsiteY4" fmla="*/ 1789770 h 3461995"/>
                <a:gd name="connsiteX0" fmla="*/ 345831 w 3445299"/>
                <a:gd name="connsiteY0" fmla="*/ 1760140 h 3432365"/>
                <a:gd name="connsiteX1" fmla="*/ 3440804 w 3445299"/>
                <a:gd name="connsiteY1" fmla="*/ 0 h 3432365"/>
                <a:gd name="connsiteX2" fmla="*/ 3445299 w 3445299"/>
                <a:gd name="connsiteY2" fmla="*/ 564981 h 3432365"/>
                <a:gd name="connsiteX3" fmla="*/ 0 w 3445299"/>
                <a:gd name="connsiteY3" fmla="*/ 3432365 h 3432365"/>
                <a:gd name="connsiteX4" fmla="*/ 345831 w 3445299"/>
                <a:gd name="connsiteY4" fmla="*/ 1760140 h 3432365"/>
                <a:gd name="connsiteX0" fmla="*/ 345831 w 3440824"/>
                <a:gd name="connsiteY0" fmla="*/ 1760140 h 3432365"/>
                <a:gd name="connsiteX1" fmla="*/ 3440804 w 3440824"/>
                <a:gd name="connsiteY1" fmla="*/ 0 h 3432365"/>
                <a:gd name="connsiteX2" fmla="*/ 3361914 w 3440824"/>
                <a:gd name="connsiteY2" fmla="*/ 449442 h 3432365"/>
                <a:gd name="connsiteX3" fmla="*/ 0 w 3440824"/>
                <a:gd name="connsiteY3" fmla="*/ 3432365 h 3432365"/>
                <a:gd name="connsiteX4" fmla="*/ 345831 w 3440824"/>
                <a:gd name="connsiteY4" fmla="*/ 1760140 h 3432365"/>
                <a:gd name="connsiteX0" fmla="*/ 345831 w 3361914"/>
                <a:gd name="connsiteY0" fmla="*/ 2001319 h 3673544"/>
                <a:gd name="connsiteX1" fmla="*/ 3350573 w 3361914"/>
                <a:gd name="connsiteY1" fmla="*/ 0 h 3673544"/>
                <a:gd name="connsiteX2" fmla="*/ 3361914 w 3361914"/>
                <a:gd name="connsiteY2" fmla="*/ 690621 h 3673544"/>
                <a:gd name="connsiteX3" fmla="*/ 0 w 3361914"/>
                <a:gd name="connsiteY3" fmla="*/ 3673544 h 3673544"/>
                <a:gd name="connsiteX4" fmla="*/ 345831 w 3361914"/>
                <a:gd name="connsiteY4" fmla="*/ 2001319 h 3673544"/>
                <a:gd name="connsiteX0" fmla="*/ 345831 w 3391543"/>
                <a:gd name="connsiteY0" fmla="*/ 2001319 h 3673544"/>
                <a:gd name="connsiteX1" fmla="*/ 3350573 w 3391543"/>
                <a:gd name="connsiteY1" fmla="*/ 0 h 3673544"/>
                <a:gd name="connsiteX2" fmla="*/ 3391543 w 3391543"/>
                <a:gd name="connsiteY2" fmla="*/ 472562 h 3673544"/>
                <a:gd name="connsiteX3" fmla="*/ 0 w 3391543"/>
                <a:gd name="connsiteY3" fmla="*/ 3673544 h 3673544"/>
                <a:gd name="connsiteX4" fmla="*/ 345831 w 3391543"/>
                <a:gd name="connsiteY4" fmla="*/ 2001319 h 3673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1543" h="3673544">
                  <a:moveTo>
                    <a:pt x="345831" y="2001319"/>
                  </a:moveTo>
                  <a:lnTo>
                    <a:pt x="3350573" y="0"/>
                  </a:lnTo>
                  <a:cubicBezTo>
                    <a:pt x="3352071" y="188327"/>
                    <a:pt x="3390045" y="284235"/>
                    <a:pt x="3391543" y="472562"/>
                  </a:cubicBezTo>
                  <a:lnTo>
                    <a:pt x="0" y="3673544"/>
                  </a:lnTo>
                  <a:lnTo>
                    <a:pt x="345831" y="200131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DejaVu Sans"/>
              </a:endParaRPr>
            </a:p>
          </p:txBody>
        </p:sp>
        <p:cxnSp>
          <p:nvCxnSpPr>
            <p:cNvPr id="7" name="Straight Arrow Connector 20">
              <a:extLst>
                <a:ext uri="{FF2B5EF4-FFF2-40B4-BE49-F238E27FC236}">
                  <a16:creationId xmlns:a16="http://schemas.microsoft.com/office/drawing/2014/main" id="{F7BEEA03-26AD-47C9-88C8-D4B2D31F95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847" y="4392891"/>
              <a:ext cx="908947" cy="924679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w="med" len="med"/>
              <a:tailEnd type="triangle"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C0E18A86-84B6-4CB9-932D-EFE8CAA7BD4C}"/>
                </a:ext>
              </a:extLst>
            </p:cNvPr>
            <p:cNvSpPr/>
            <p:nvPr/>
          </p:nvSpPr>
          <p:spPr>
            <a:xfrm>
              <a:off x="4381489" y="3257889"/>
              <a:ext cx="1946766" cy="1311514"/>
            </a:xfrm>
            <a:custGeom>
              <a:avLst/>
              <a:gdLst>
                <a:gd name="connsiteX0" fmla="*/ 0 w 946298"/>
                <a:gd name="connsiteY0" fmla="*/ 0 h 2998381"/>
                <a:gd name="connsiteX1" fmla="*/ 946298 w 946298"/>
                <a:gd name="connsiteY1" fmla="*/ 0 h 2998381"/>
                <a:gd name="connsiteX2" fmla="*/ 946298 w 946298"/>
                <a:gd name="connsiteY2" fmla="*/ 2998381 h 2998381"/>
                <a:gd name="connsiteX3" fmla="*/ 0 w 946298"/>
                <a:gd name="connsiteY3" fmla="*/ 2998381 h 2998381"/>
                <a:gd name="connsiteX4" fmla="*/ 0 w 946298"/>
                <a:gd name="connsiteY4" fmla="*/ 0 h 2998381"/>
                <a:gd name="connsiteX0" fmla="*/ 0 w 1190847"/>
                <a:gd name="connsiteY0" fmla="*/ 0 h 2998381"/>
                <a:gd name="connsiteX1" fmla="*/ 946298 w 1190847"/>
                <a:gd name="connsiteY1" fmla="*/ 0 h 2998381"/>
                <a:gd name="connsiteX2" fmla="*/ 1190847 w 1190847"/>
                <a:gd name="connsiteY2" fmla="*/ 2604977 h 2998381"/>
                <a:gd name="connsiteX3" fmla="*/ 0 w 1190847"/>
                <a:gd name="connsiteY3" fmla="*/ 2998381 h 2998381"/>
                <a:gd name="connsiteX4" fmla="*/ 0 w 1190847"/>
                <a:gd name="connsiteY4" fmla="*/ 0 h 2998381"/>
                <a:gd name="connsiteX0" fmla="*/ 191386 w 1382233"/>
                <a:gd name="connsiteY0" fmla="*/ 0 h 3125972"/>
                <a:gd name="connsiteX1" fmla="*/ 1137684 w 1382233"/>
                <a:gd name="connsiteY1" fmla="*/ 0 h 3125972"/>
                <a:gd name="connsiteX2" fmla="*/ 1382233 w 1382233"/>
                <a:gd name="connsiteY2" fmla="*/ 2604977 h 3125972"/>
                <a:gd name="connsiteX3" fmla="*/ 0 w 1382233"/>
                <a:gd name="connsiteY3" fmla="*/ 3125972 h 3125972"/>
                <a:gd name="connsiteX4" fmla="*/ 191386 w 1382233"/>
                <a:gd name="connsiteY4" fmla="*/ 0 h 3125972"/>
                <a:gd name="connsiteX0" fmla="*/ 191386 w 1382233"/>
                <a:gd name="connsiteY0" fmla="*/ 0 h 3264195"/>
                <a:gd name="connsiteX1" fmla="*/ 1137684 w 1382233"/>
                <a:gd name="connsiteY1" fmla="*/ 0 h 3264195"/>
                <a:gd name="connsiteX2" fmla="*/ 1382233 w 1382233"/>
                <a:gd name="connsiteY2" fmla="*/ 2604977 h 3264195"/>
                <a:gd name="connsiteX3" fmla="*/ 0 w 1382233"/>
                <a:gd name="connsiteY3" fmla="*/ 3264195 h 3264195"/>
                <a:gd name="connsiteX4" fmla="*/ 191386 w 1382233"/>
                <a:gd name="connsiteY4" fmla="*/ 0 h 3264195"/>
                <a:gd name="connsiteX0" fmla="*/ 0 w 1499191"/>
                <a:gd name="connsiteY0" fmla="*/ 0 h 3306725"/>
                <a:gd name="connsiteX1" fmla="*/ 1254642 w 1499191"/>
                <a:gd name="connsiteY1" fmla="*/ 42530 h 3306725"/>
                <a:gd name="connsiteX2" fmla="*/ 1499191 w 1499191"/>
                <a:gd name="connsiteY2" fmla="*/ 2647507 h 3306725"/>
                <a:gd name="connsiteX3" fmla="*/ 116958 w 1499191"/>
                <a:gd name="connsiteY3" fmla="*/ 3306725 h 3306725"/>
                <a:gd name="connsiteX4" fmla="*/ 0 w 1499191"/>
                <a:gd name="connsiteY4" fmla="*/ 0 h 3306725"/>
                <a:gd name="connsiteX0" fmla="*/ 0 w 1963215"/>
                <a:gd name="connsiteY0" fmla="*/ 0 h 3306725"/>
                <a:gd name="connsiteX1" fmla="*/ 1254642 w 1963215"/>
                <a:gd name="connsiteY1" fmla="*/ 42530 h 3306725"/>
                <a:gd name="connsiteX2" fmla="*/ 1963215 w 1963215"/>
                <a:gd name="connsiteY2" fmla="*/ 2442791 h 3306725"/>
                <a:gd name="connsiteX3" fmla="*/ 116958 w 1963215"/>
                <a:gd name="connsiteY3" fmla="*/ 3306725 h 3306725"/>
                <a:gd name="connsiteX4" fmla="*/ 0 w 1963215"/>
                <a:gd name="connsiteY4" fmla="*/ 0 h 3306725"/>
                <a:gd name="connsiteX0" fmla="*/ 0 w 1963215"/>
                <a:gd name="connsiteY0" fmla="*/ 162187 h 3468912"/>
                <a:gd name="connsiteX1" fmla="*/ 708731 w 1963215"/>
                <a:gd name="connsiteY1" fmla="*/ 0 h 3468912"/>
                <a:gd name="connsiteX2" fmla="*/ 1963215 w 1963215"/>
                <a:gd name="connsiteY2" fmla="*/ 2604978 h 3468912"/>
                <a:gd name="connsiteX3" fmla="*/ 116958 w 1963215"/>
                <a:gd name="connsiteY3" fmla="*/ 3468912 h 3468912"/>
                <a:gd name="connsiteX4" fmla="*/ 0 w 1963215"/>
                <a:gd name="connsiteY4" fmla="*/ 162187 h 3468912"/>
                <a:gd name="connsiteX0" fmla="*/ 0 w 1963215"/>
                <a:gd name="connsiteY0" fmla="*/ 339607 h 3646332"/>
                <a:gd name="connsiteX1" fmla="*/ 531310 w 1963215"/>
                <a:gd name="connsiteY1" fmla="*/ 0 h 3646332"/>
                <a:gd name="connsiteX2" fmla="*/ 1963215 w 1963215"/>
                <a:gd name="connsiteY2" fmla="*/ 2782398 h 3646332"/>
                <a:gd name="connsiteX3" fmla="*/ 116958 w 1963215"/>
                <a:gd name="connsiteY3" fmla="*/ 3646332 h 3646332"/>
                <a:gd name="connsiteX4" fmla="*/ 0 w 1963215"/>
                <a:gd name="connsiteY4" fmla="*/ 339607 h 3646332"/>
                <a:gd name="connsiteX0" fmla="*/ 0 w 1963215"/>
                <a:gd name="connsiteY0" fmla="*/ 244072 h 3646332"/>
                <a:gd name="connsiteX1" fmla="*/ 531310 w 1963215"/>
                <a:gd name="connsiteY1" fmla="*/ 0 h 3646332"/>
                <a:gd name="connsiteX2" fmla="*/ 1963215 w 1963215"/>
                <a:gd name="connsiteY2" fmla="*/ 2782398 h 3646332"/>
                <a:gd name="connsiteX3" fmla="*/ 116958 w 1963215"/>
                <a:gd name="connsiteY3" fmla="*/ 3646332 h 3646332"/>
                <a:gd name="connsiteX4" fmla="*/ 0 w 1963215"/>
                <a:gd name="connsiteY4" fmla="*/ 244072 h 3646332"/>
                <a:gd name="connsiteX0" fmla="*/ 0 w 1758498"/>
                <a:gd name="connsiteY0" fmla="*/ 244072 h 3646332"/>
                <a:gd name="connsiteX1" fmla="*/ 531310 w 1758498"/>
                <a:gd name="connsiteY1" fmla="*/ 0 h 3646332"/>
                <a:gd name="connsiteX2" fmla="*/ 1758498 w 1758498"/>
                <a:gd name="connsiteY2" fmla="*/ 3014410 h 3646332"/>
                <a:gd name="connsiteX3" fmla="*/ 116958 w 1758498"/>
                <a:gd name="connsiteY3" fmla="*/ 3646332 h 3646332"/>
                <a:gd name="connsiteX4" fmla="*/ 0 w 1758498"/>
                <a:gd name="connsiteY4" fmla="*/ 244072 h 3646332"/>
                <a:gd name="connsiteX0" fmla="*/ 74111 w 1832609"/>
                <a:gd name="connsiteY0" fmla="*/ 244072 h 3769162"/>
                <a:gd name="connsiteX1" fmla="*/ 605421 w 1832609"/>
                <a:gd name="connsiteY1" fmla="*/ 0 h 3769162"/>
                <a:gd name="connsiteX2" fmla="*/ 1832609 w 1832609"/>
                <a:gd name="connsiteY2" fmla="*/ 3014410 h 3769162"/>
                <a:gd name="connsiteX3" fmla="*/ 0 w 1832609"/>
                <a:gd name="connsiteY3" fmla="*/ 3769162 h 3769162"/>
                <a:gd name="connsiteX4" fmla="*/ 74111 w 1832609"/>
                <a:gd name="connsiteY4" fmla="*/ 244072 h 3769162"/>
                <a:gd name="connsiteX0" fmla="*/ 74111 w 1505062"/>
                <a:gd name="connsiteY0" fmla="*/ 244072 h 3769162"/>
                <a:gd name="connsiteX1" fmla="*/ 605421 w 1505062"/>
                <a:gd name="connsiteY1" fmla="*/ 0 h 3769162"/>
                <a:gd name="connsiteX2" fmla="*/ 1505062 w 1505062"/>
                <a:gd name="connsiteY2" fmla="*/ 2946171 h 3769162"/>
                <a:gd name="connsiteX3" fmla="*/ 0 w 1505062"/>
                <a:gd name="connsiteY3" fmla="*/ 3769162 h 3769162"/>
                <a:gd name="connsiteX4" fmla="*/ 74111 w 1505062"/>
                <a:gd name="connsiteY4" fmla="*/ 244072 h 3769162"/>
                <a:gd name="connsiteX0" fmla="*/ 74111 w 1505062"/>
                <a:gd name="connsiteY0" fmla="*/ 148538 h 3673628"/>
                <a:gd name="connsiteX1" fmla="*/ 605421 w 1505062"/>
                <a:gd name="connsiteY1" fmla="*/ 0 h 3673628"/>
                <a:gd name="connsiteX2" fmla="*/ 1505062 w 1505062"/>
                <a:gd name="connsiteY2" fmla="*/ 2850637 h 3673628"/>
                <a:gd name="connsiteX3" fmla="*/ 0 w 1505062"/>
                <a:gd name="connsiteY3" fmla="*/ 3673628 h 3673628"/>
                <a:gd name="connsiteX4" fmla="*/ 74111 w 1505062"/>
                <a:gd name="connsiteY4" fmla="*/ 148538 h 3673628"/>
                <a:gd name="connsiteX0" fmla="*/ 74111 w 1505062"/>
                <a:gd name="connsiteY0" fmla="*/ 107594 h 3632684"/>
                <a:gd name="connsiteX1" fmla="*/ 605421 w 1505062"/>
                <a:gd name="connsiteY1" fmla="*/ 0 h 3632684"/>
                <a:gd name="connsiteX2" fmla="*/ 1505062 w 1505062"/>
                <a:gd name="connsiteY2" fmla="*/ 2809693 h 3632684"/>
                <a:gd name="connsiteX3" fmla="*/ 0 w 1505062"/>
                <a:gd name="connsiteY3" fmla="*/ 3632684 h 3632684"/>
                <a:gd name="connsiteX4" fmla="*/ 74111 w 1505062"/>
                <a:gd name="connsiteY4" fmla="*/ 107594 h 3632684"/>
                <a:gd name="connsiteX0" fmla="*/ 74111 w 1528508"/>
                <a:gd name="connsiteY0" fmla="*/ 107594 h 3632684"/>
                <a:gd name="connsiteX1" fmla="*/ 605421 w 1528508"/>
                <a:gd name="connsiteY1" fmla="*/ 0 h 3632684"/>
                <a:gd name="connsiteX2" fmla="*/ 1528508 w 1528508"/>
                <a:gd name="connsiteY2" fmla="*/ 2887847 h 3632684"/>
                <a:gd name="connsiteX3" fmla="*/ 0 w 1528508"/>
                <a:gd name="connsiteY3" fmla="*/ 3632684 h 3632684"/>
                <a:gd name="connsiteX4" fmla="*/ 74111 w 1528508"/>
                <a:gd name="connsiteY4" fmla="*/ 107594 h 3632684"/>
                <a:gd name="connsiteX0" fmla="*/ 74111 w 1528508"/>
                <a:gd name="connsiteY0" fmla="*/ 0 h 3525090"/>
                <a:gd name="connsiteX1" fmla="*/ 746098 w 1528508"/>
                <a:gd name="connsiteY1" fmla="*/ 2119791 h 3525090"/>
                <a:gd name="connsiteX2" fmla="*/ 1528508 w 1528508"/>
                <a:gd name="connsiteY2" fmla="*/ 2780253 h 3525090"/>
                <a:gd name="connsiteX3" fmla="*/ 0 w 1528508"/>
                <a:gd name="connsiteY3" fmla="*/ 3525090 h 3525090"/>
                <a:gd name="connsiteX4" fmla="*/ 74111 w 1528508"/>
                <a:gd name="connsiteY4" fmla="*/ 0 h 3525090"/>
                <a:gd name="connsiteX0" fmla="*/ 0 w 1946766"/>
                <a:gd name="connsiteY0" fmla="*/ 912578 h 1405299"/>
                <a:gd name="connsiteX1" fmla="*/ 1164356 w 1946766"/>
                <a:gd name="connsiteY1" fmla="*/ 0 h 1405299"/>
                <a:gd name="connsiteX2" fmla="*/ 1946766 w 1946766"/>
                <a:gd name="connsiteY2" fmla="*/ 660462 h 1405299"/>
                <a:gd name="connsiteX3" fmla="*/ 418258 w 1946766"/>
                <a:gd name="connsiteY3" fmla="*/ 1405299 h 1405299"/>
                <a:gd name="connsiteX4" fmla="*/ 0 w 1946766"/>
                <a:gd name="connsiteY4" fmla="*/ 912578 h 1405299"/>
                <a:gd name="connsiteX0" fmla="*/ 0 w 1946766"/>
                <a:gd name="connsiteY0" fmla="*/ 818793 h 1311514"/>
                <a:gd name="connsiteX1" fmla="*/ 1492602 w 1946766"/>
                <a:gd name="connsiteY1" fmla="*/ 0 h 1311514"/>
                <a:gd name="connsiteX2" fmla="*/ 1946766 w 1946766"/>
                <a:gd name="connsiteY2" fmla="*/ 566677 h 1311514"/>
                <a:gd name="connsiteX3" fmla="*/ 418258 w 1946766"/>
                <a:gd name="connsiteY3" fmla="*/ 1311514 h 1311514"/>
                <a:gd name="connsiteX4" fmla="*/ 0 w 1946766"/>
                <a:gd name="connsiteY4" fmla="*/ 818793 h 1311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6766" h="1311514">
                  <a:moveTo>
                    <a:pt x="0" y="818793"/>
                  </a:moveTo>
                  <a:lnTo>
                    <a:pt x="1492602" y="0"/>
                  </a:lnTo>
                  <a:lnTo>
                    <a:pt x="1946766" y="566677"/>
                  </a:lnTo>
                  <a:lnTo>
                    <a:pt x="418258" y="1311514"/>
                  </a:lnTo>
                  <a:lnTo>
                    <a:pt x="0" y="818793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DejaVu Sans"/>
              </a:endParaRPr>
            </a:p>
          </p:txBody>
        </p:sp>
        <p:cxnSp>
          <p:nvCxnSpPr>
            <p:cNvPr id="6" name="Straight Connector 10">
              <a:extLst>
                <a:ext uri="{FF2B5EF4-FFF2-40B4-BE49-F238E27FC236}">
                  <a16:creationId xmlns:a16="http://schemas.microsoft.com/office/drawing/2014/main" id="{8ACA0A61-B585-47DE-BA2F-96E7570251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7796" y="3017184"/>
              <a:ext cx="3311597" cy="181990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66EEF83E-A799-407E-9AF1-325A8F54F1D8}"/>
                </a:ext>
              </a:extLst>
            </p:cNvPr>
            <p:cNvSpPr txBox="1"/>
            <p:nvPr/>
          </p:nvSpPr>
          <p:spPr>
            <a:xfrm>
              <a:off x="3244221" y="4868154"/>
              <a:ext cx="642079" cy="305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AoA</a:t>
              </a:r>
              <a:endParaRPr kumimoji="1" lang="ja-JP" altLang="en-US" dirty="0"/>
            </a:p>
          </p:txBody>
        </p:sp>
        <p:sp>
          <p:nvSpPr>
            <p:cNvPr id="16" name="フリーフォーム: 図形 15">
              <a:extLst>
                <a:ext uri="{FF2B5EF4-FFF2-40B4-BE49-F238E27FC236}">
                  <a16:creationId xmlns:a16="http://schemas.microsoft.com/office/drawing/2014/main" id="{E4916BA1-8852-4325-883E-EB4162076C96}"/>
                </a:ext>
              </a:extLst>
            </p:cNvPr>
            <p:cNvSpPr/>
            <p:nvPr/>
          </p:nvSpPr>
          <p:spPr>
            <a:xfrm rot="19888531">
              <a:off x="3905888" y="4784943"/>
              <a:ext cx="68959" cy="185272"/>
            </a:xfrm>
            <a:custGeom>
              <a:avLst/>
              <a:gdLst>
                <a:gd name="connsiteX0" fmla="*/ 59334 w 68959"/>
                <a:gd name="connsiteY0" fmla="*/ 0 h 298383"/>
                <a:gd name="connsiteX1" fmla="*/ 1582 w 68959"/>
                <a:gd name="connsiteY1" fmla="*/ 96252 h 298383"/>
                <a:gd name="connsiteX2" fmla="*/ 20833 w 68959"/>
                <a:gd name="connsiteY2" fmla="*/ 221381 h 298383"/>
                <a:gd name="connsiteX3" fmla="*/ 68959 w 68959"/>
                <a:gd name="connsiteY3" fmla="*/ 298383 h 298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59" h="298383">
                  <a:moveTo>
                    <a:pt x="59334" y="0"/>
                  </a:moveTo>
                  <a:cubicBezTo>
                    <a:pt x="33666" y="29677"/>
                    <a:pt x="7999" y="59355"/>
                    <a:pt x="1582" y="96252"/>
                  </a:cubicBezTo>
                  <a:cubicBezTo>
                    <a:pt x="-4835" y="133149"/>
                    <a:pt x="9604" y="187693"/>
                    <a:pt x="20833" y="221381"/>
                  </a:cubicBezTo>
                  <a:cubicBezTo>
                    <a:pt x="32062" y="255069"/>
                    <a:pt x="50510" y="276726"/>
                    <a:pt x="68959" y="298383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9CF2C302-4226-4BB2-8A6D-070CBCB005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5698" y="914400"/>
              <a:ext cx="257896" cy="315252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C7D9A74C-B688-426F-91A3-517FFF9AFF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0564" y="3535052"/>
              <a:ext cx="976040" cy="523235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74896C25-D73D-4E7B-811A-4E2F9610085A}"/>
                </a:ext>
              </a:extLst>
            </p:cNvPr>
            <p:cNvSpPr txBox="1"/>
            <p:nvPr/>
          </p:nvSpPr>
          <p:spPr>
            <a:xfrm>
              <a:off x="5467648" y="1078818"/>
              <a:ext cx="561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L</a:t>
              </a:r>
              <a:endParaRPr kumimoji="1" lang="ja-JP" altLang="en-US" dirty="0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06F51C1C-8E69-4128-B882-C31656B3EADD}"/>
                </a:ext>
              </a:extLst>
            </p:cNvPr>
            <p:cNvSpPr txBox="1"/>
            <p:nvPr/>
          </p:nvSpPr>
          <p:spPr>
            <a:xfrm>
              <a:off x="6354954" y="3350386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D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16135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B27DD807-637B-452C-8754-0EE477CE4FAA}"/>
              </a:ext>
            </a:extLst>
          </p:cNvPr>
          <p:cNvGrpSpPr/>
          <p:nvPr/>
        </p:nvGrpSpPr>
        <p:grpSpPr>
          <a:xfrm>
            <a:off x="245395" y="1221650"/>
            <a:ext cx="11372587" cy="5384771"/>
            <a:chOff x="245395" y="1221650"/>
            <a:chExt cx="11372587" cy="5384771"/>
          </a:xfrm>
        </p:grpSpPr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1FA7B355-F09D-46E3-BC11-C35B92BAC74C}"/>
                </a:ext>
              </a:extLst>
            </p:cNvPr>
            <p:cNvGrpSpPr/>
            <p:nvPr/>
          </p:nvGrpSpPr>
          <p:grpSpPr>
            <a:xfrm>
              <a:off x="7143175" y="1221650"/>
              <a:ext cx="4474807" cy="4340899"/>
              <a:chOff x="5795143" y="1108527"/>
              <a:chExt cx="4474807" cy="4340899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CC88832-1D06-48B7-BA1D-321FDB9DFB4E}"/>
                  </a:ext>
                </a:extLst>
              </p:cNvPr>
              <p:cNvSpPr/>
              <p:nvPr/>
            </p:nvSpPr>
            <p:spPr>
              <a:xfrm>
                <a:off x="6917030" y="1108527"/>
                <a:ext cx="1130775" cy="2481172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" fmla="*/ 0 w 1190847"/>
                  <a:gd name="connsiteY0" fmla="*/ 0 h 2998381"/>
                  <a:gd name="connsiteX1" fmla="*/ 946298 w 1190847"/>
                  <a:gd name="connsiteY1" fmla="*/ 0 h 2998381"/>
                  <a:gd name="connsiteX2" fmla="*/ 1190847 w 1190847"/>
                  <a:gd name="connsiteY2" fmla="*/ 2604977 h 2998381"/>
                  <a:gd name="connsiteX3" fmla="*/ 0 w 1190847"/>
                  <a:gd name="connsiteY3" fmla="*/ 2998381 h 2998381"/>
                  <a:gd name="connsiteX4" fmla="*/ 0 w 1190847"/>
                  <a:gd name="connsiteY4" fmla="*/ 0 h 2998381"/>
                  <a:gd name="connsiteX0" fmla="*/ 191386 w 1382233"/>
                  <a:gd name="connsiteY0" fmla="*/ 0 h 3125972"/>
                  <a:gd name="connsiteX1" fmla="*/ 1137684 w 1382233"/>
                  <a:gd name="connsiteY1" fmla="*/ 0 h 3125972"/>
                  <a:gd name="connsiteX2" fmla="*/ 1382233 w 1382233"/>
                  <a:gd name="connsiteY2" fmla="*/ 2604977 h 3125972"/>
                  <a:gd name="connsiteX3" fmla="*/ 0 w 1382233"/>
                  <a:gd name="connsiteY3" fmla="*/ 3125972 h 3125972"/>
                  <a:gd name="connsiteX4" fmla="*/ 191386 w 1382233"/>
                  <a:gd name="connsiteY4" fmla="*/ 0 h 3125972"/>
                  <a:gd name="connsiteX0" fmla="*/ 191386 w 1382233"/>
                  <a:gd name="connsiteY0" fmla="*/ 0 h 3264195"/>
                  <a:gd name="connsiteX1" fmla="*/ 1137684 w 1382233"/>
                  <a:gd name="connsiteY1" fmla="*/ 0 h 3264195"/>
                  <a:gd name="connsiteX2" fmla="*/ 1382233 w 1382233"/>
                  <a:gd name="connsiteY2" fmla="*/ 2604977 h 3264195"/>
                  <a:gd name="connsiteX3" fmla="*/ 0 w 1382233"/>
                  <a:gd name="connsiteY3" fmla="*/ 3264195 h 3264195"/>
                  <a:gd name="connsiteX4" fmla="*/ 191386 w 1382233"/>
                  <a:gd name="connsiteY4" fmla="*/ 0 h 3264195"/>
                  <a:gd name="connsiteX0" fmla="*/ 0 w 1499191"/>
                  <a:gd name="connsiteY0" fmla="*/ 0 h 3306725"/>
                  <a:gd name="connsiteX1" fmla="*/ 1254642 w 1499191"/>
                  <a:gd name="connsiteY1" fmla="*/ 42530 h 3306725"/>
                  <a:gd name="connsiteX2" fmla="*/ 1499191 w 1499191"/>
                  <a:gd name="connsiteY2" fmla="*/ 2647507 h 3306725"/>
                  <a:gd name="connsiteX3" fmla="*/ 116958 w 1499191"/>
                  <a:gd name="connsiteY3" fmla="*/ 3306725 h 3306725"/>
                  <a:gd name="connsiteX4" fmla="*/ 0 w 1499191"/>
                  <a:gd name="connsiteY4" fmla="*/ 0 h 3306725"/>
                  <a:gd name="connsiteX0" fmla="*/ 0 w 1963215"/>
                  <a:gd name="connsiteY0" fmla="*/ 0 h 3306725"/>
                  <a:gd name="connsiteX1" fmla="*/ 1254642 w 1963215"/>
                  <a:gd name="connsiteY1" fmla="*/ 42530 h 3306725"/>
                  <a:gd name="connsiteX2" fmla="*/ 1963215 w 1963215"/>
                  <a:gd name="connsiteY2" fmla="*/ 2442791 h 3306725"/>
                  <a:gd name="connsiteX3" fmla="*/ 116958 w 1963215"/>
                  <a:gd name="connsiteY3" fmla="*/ 3306725 h 3306725"/>
                  <a:gd name="connsiteX4" fmla="*/ 0 w 1963215"/>
                  <a:gd name="connsiteY4" fmla="*/ 0 h 3306725"/>
                  <a:gd name="connsiteX0" fmla="*/ 0 w 1963215"/>
                  <a:gd name="connsiteY0" fmla="*/ 162187 h 3468912"/>
                  <a:gd name="connsiteX1" fmla="*/ 708731 w 1963215"/>
                  <a:gd name="connsiteY1" fmla="*/ 0 h 3468912"/>
                  <a:gd name="connsiteX2" fmla="*/ 1963215 w 1963215"/>
                  <a:gd name="connsiteY2" fmla="*/ 2604978 h 3468912"/>
                  <a:gd name="connsiteX3" fmla="*/ 116958 w 1963215"/>
                  <a:gd name="connsiteY3" fmla="*/ 3468912 h 3468912"/>
                  <a:gd name="connsiteX4" fmla="*/ 0 w 1963215"/>
                  <a:gd name="connsiteY4" fmla="*/ 162187 h 3468912"/>
                  <a:gd name="connsiteX0" fmla="*/ 0 w 1963215"/>
                  <a:gd name="connsiteY0" fmla="*/ 339607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339607 h 3646332"/>
                  <a:gd name="connsiteX0" fmla="*/ 0 w 1963215"/>
                  <a:gd name="connsiteY0" fmla="*/ 244072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244072 h 3646332"/>
                  <a:gd name="connsiteX0" fmla="*/ 0 w 1758498"/>
                  <a:gd name="connsiteY0" fmla="*/ 244072 h 3646332"/>
                  <a:gd name="connsiteX1" fmla="*/ 531310 w 1758498"/>
                  <a:gd name="connsiteY1" fmla="*/ 0 h 3646332"/>
                  <a:gd name="connsiteX2" fmla="*/ 1758498 w 1758498"/>
                  <a:gd name="connsiteY2" fmla="*/ 3014410 h 3646332"/>
                  <a:gd name="connsiteX3" fmla="*/ 116958 w 1758498"/>
                  <a:gd name="connsiteY3" fmla="*/ 3646332 h 3646332"/>
                  <a:gd name="connsiteX4" fmla="*/ 0 w 1758498"/>
                  <a:gd name="connsiteY4" fmla="*/ 244072 h 3646332"/>
                  <a:gd name="connsiteX0" fmla="*/ 74111 w 1832609"/>
                  <a:gd name="connsiteY0" fmla="*/ 244072 h 3769162"/>
                  <a:gd name="connsiteX1" fmla="*/ 605421 w 1832609"/>
                  <a:gd name="connsiteY1" fmla="*/ 0 h 3769162"/>
                  <a:gd name="connsiteX2" fmla="*/ 1832609 w 1832609"/>
                  <a:gd name="connsiteY2" fmla="*/ 3014410 h 3769162"/>
                  <a:gd name="connsiteX3" fmla="*/ 0 w 1832609"/>
                  <a:gd name="connsiteY3" fmla="*/ 3769162 h 3769162"/>
                  <a:gd name="connsiteX4" fmla="*/ 74111 w 1832609"/>
                  <a:gd name="connsiteY4" fmla="*/ 244072 h 3769162"/>
                  <a:gd name="connsiteX0" fmla="*/ 74111 w 1505062"/>
                  <a:gd name="connsiteY0" fmla="*/ 244072 h 3769162"/>
                  <a:gd name="connsiteX1" fmla="*/ 605421 w 1505062"/>
                  <a:gd name="connsiteY1" fmla="*/ 0 h 3769162"/>
                  <a:gd name="connsiteX2" fmla="*/ 1505062 w 1505062"/>
                  <a:gd name="connsiteY2" fmla="*/ 2946171 h 3769162"/>
                  <a:gd name="connsiteX3" fmla="*/ 0 w 1505062"/>
                  <a:gd name="connsiteY3" fmla="*/ 3769162 h 3769162"/>
                  <a:gd name="connsiteX4" fmla="*/ 74111 w 1505062"/>
                  <a:gd name="connsiteY4" fmla="*/ 244072 h 3769162"/>
                  <a:gd name="connsiteX0" fmla="*/ 74111 w 1505062"/>
                  <a:gd name="connsiteY0" fmla="*/ 148538 h 3673628"/>
                  <a:gd name="connsiteX1" fmla="*/ 605421 w 1505062"/>
                  <a:gd name="connsiteY1" fmla="*/ 0 h 3673628"/>
                  <a:gd name="connsiteX2" fmla="*/ 1505062 w 1505062"/>
                  <a:gd name="connsiteY2" fmla="*/ 2850637 h 3673628"/>
                  <a:gd name="connsiteX3" fmla="*/ 0 w 1505062"/>
                  <a:gd name="connsiteY3" fmla="*/ 3673628 h 3673628"/>
                  <a:gd name="connsiteX4" fmla="*/ 74111 w 1505062"/>
                  <a:gd name="connsiteY4" fmla="*/ 148538 h 3673628"/>
                  <a:gd name="connsiteX0" fmla="*/ 74111 w 1505062"/>
                  <a:gd name="connsiteY0" fmla="*/ 107594 h 3632684"/>
                  <a:gd name="connsiteX1" fmla="*/ 605421 w 1505062"/>
                  <a:gd name="connsiteY1" fmla="*/ 0 h 3632684"/>
                  <a:gd name="connsiteX2" fmla="*/ 1505062 w 1505062"/>
                  <a:gd name="connsiteY2" fmla="*/ 2809693 h 3632684"/>
                  <a:gd name="connsiteX3" fmla="*/ 0 w 1505062"/>
                  <a:gd name="connsiteY3" fmla="*/ 3632684 h 3632684"/>
                  <a:gd name="connsiteX4" fmla="*/ 74111 w 1505062"/>
                  <a:gd name="connsiteY4" fmla="*/ 107594 h 3632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5062" h="3632684">
                    <a:moveTo>
                      <a:pt x="74111" y="107594"/>
                    </a:moveTo>
                    <a:lnTo>
                      <a:pt x="605421" y="0"/>
                    </a:lnTo>
                    <a:lnTo>
                      <a:pt x="1505062" y="2809693"/>
                    </a:lnTo>
                    <a:lnTo>
                      <a:pt x="0" y="3632684"/>
                    </a:lnTo>
                    <a:lnTo>
                      <a:pt x="74111" y="107594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19CFE17-F59A-42CB-AC78-6FA5380BF122}"/>
                  </a:ext>
                </a:extLst>
              </p:cNvPr>
              <p:cNvSpPr/>
              <p:nvPr/>
            </p:nvSpPr>
            <p:spPr>
              <a:xfrm rot="3151040">
                <a:off x="7741353" y="2920828"/>
                <a:ext cx="2548116" cy="2509079"/>
              </a:xfrm>
              <a:custGeom>
                <a:avLst/>
                <a:gdLst>
                  <a:gd name="connsiteX0" fmla="*/ 0 w 4067033"/>
                  <a:gd name="connsiteY0" fmla="*/ 0 h 2006221"/>
                  <a:gd name="connsiteX1" fmla="*/ 4067033 w 4067033"/>
                  <a:gd name="connsiteY1" fmla="*/ 0 h 2006221"/>
                  <a:gd name="connsiteX2" fmla="*/ 4067033 w 4067033"/>
                  <a:gd name="connsiteY2" fmla="*/ 2006221 h 2006221"/>
                  <a:gd name="connsiteX3" fmla="*/ 0 w 4067033"/>
                  <a:gd name="connsiteY3" fmla="*/ 2006221 h 2006221"/>
                  <a:gd name="connsiteX4" fmla="*/ 0 w 4067033"/>
                  <a:gd name="connsiteY4" fmla="*/ 0 h 2006221"/>
                  <a:gd name="connsiteX0" fmla="*/ 0 w 4067033"/>
                  <a:gd name="connsiteY0" fmla="*/ 794750 h 2800971"/>
                  <a:gd name="connsiteX1" fmla="*/ 3008217 w 4067033"/>
                  <a:gd name="connsiteY1" fmla="*/ 0 h 2800971"/>
                  <a:gd name="connsiteX2" fmla="*/ 4067033 w 4067033"/>
                  <a:gd name="connsiteY2" fmla="*/ 2800971 h 2800971"/>
                  <a:gd name="connsiteX3" fmla="*/ 0 w 4067033"/>
                  <a:gd name="connsiteY3" fmla="*/ 2800971 h 2800971"/>
                  <a:gd name="connsiteX4" fmla="*/ 0 w 4067033"/>
                  <a:gd name="connsiteY4" fmla="*/ 794750 h 2800971"/>
                  <a:gd name="connsiteX0" fmla="*/ 0 w 3270108"/>
                  <a:gd name="connsiteY0" fmla="*/ 794750 h 2800971"/>
                  <a:gd name="connsiteX1" fmla="*/ 3008217 w 3270108"/>
                  <a:gd name="connsiteY1" fmla="*/ 0 h 2800971"/>
                  <a:gd name="connsiteX2" fmla="*/ 3270108 w 3270108"/>
                  <a:gd name="connsiteY2" fmla="*/ 745167 h 2800971"/>
                  <a:gd name="connsiteX3" fmla="*/ 0 w 3270108"/>
                  <a:gd name="connsiteY3" fmla="*/ 2800971 h 2800971"/>
                  <a:gd name="connsiteX4" fmla="*/ 0 w 3270108"/>
                  <a:gd name="connsiteY4" fmla="*/ 794750 h 2800971"/>
                  <a:gd name="connsiteX0" fmla="*/ 0 w 3270108"/>
                  <a:gd name="connsiteY0" fmla="*/ 1094399 h 3100620"/>
                  <a:gd name="connsiteX1" fmla="*/ 3066016 w 3270108"/>
                  <a:gd name="connsiteY1" fmla="*/ 0 h 3100620"/>
                  <a:gd name="connsiteX2" fmla="*/ 3270108 w 3270108"/>
                  <a:gd name="connsiteY2" fmla="*/ 1044816 h 3100620"/>
                  <a:gd name="connsiteX3" fmla="*/ 0 w 3270108"/>
                  <a:gd name="connsiteY3" fmla="*/ 3100620 h 3100620"/>
                  <a:gd name="connsiteX4" fmla="*/ 0 w 3270108"/>
                  <a:gd name="connsiteY4" fmla="*/ 1094399 h 3100620"/>
                  <a:gd name="connsiteX0" fmla="*/ 0 w 3417466"/>
                  <a:gd name="connsiteY0" fmla="*/ 1094399 h 3100620"/>
                  <a:gd name="connsiteX1" fmla="*/ 3066016 w 3417466"/>
                  <a:gd name="connsiteY1" fmla="*/ 0 h 3100620"/>
                  <a:gd name="connsiteX2" fmla="*/ 3417466 w 3417466"/>
                  <a:gd name="connsiteY2" fmla="*/ 538666 h 3100620"/>
                  <a:gd name="connsiteX3" fmla="*/ 0 w 3417466"/>
                  <a:gd name="connsiteY3" fmla="*/ 3100620 h 3100620"/>
                  <a:gd name="connsiteX4" fmla="*/ 0 w 3417466"/>
                  <a:gd name="connsiteY4" fmla="*/ 1094399 h 3100620"/>
                  <a:gd name="connsiteX0" fmla="*/ 229562 w 3417466"/>
                  <a:gd name="connsiteY0" fmla="*/ 1580014 h 3100620"/>
                  <a:gd name="connsiteX1" fmla="*/ 3066016 w 3417466"/>
                  <a:gd name="connsiteY1" fmla="*/ 0 h 3100620"/>
                  <a:gd name="connsiteX2" fmla="*/ 3417466 w 3417466"/>
                  <a:gd name="connsiteY2" fmla="*/ 538666 h 3100620"/>
                  <a:gd name="connsiteX3" fmla="*/ 0 w 3417466"/>
                  <a:gd name="connsiteY3" fmla="*/ 3100620 h 3100620"/>
                  <a:gd name="connsiteX4" fmla="*/ 229562 w 3417466"/>
                  <a:gd name="connsiteY4" fmla="*/ 1580014 h 3100620"/>
                  <a:gd name="connsiteX0" fmla="*/ 266766 w 3417466"/>
                  <a:gd name="connsiteY0" fmla="*/ 1419360 h 3100620"/>
                  <a:gd name="connsiteX1" fmla="*/ 3066016 w 3417466"/>
                  <a:gd name="connsiteY1" fmla="*/ 0 h 3100620"/>
                  <a:gd name="connsiteX2" fmla="*/ 3417466 w 3417466"/>
                  <a:gd name="connsiteY2" fmla="*/ 538666 h 3100620"/>
                  <a:gd name="connsiteX3" fmla="*/ 0 w 3417466"/>
                  <a:gd name="connsiteY3" fmla="*/ 3100620 h 3100620"/>
                  <a:gd name="connsiteX4" fmla="*/ 266766 w 3417466"/>
                  <a:gd name="connsiteY4" fmla="*/ 1419360 h 3100620"/>
                  <a:gd name="connsiteX0" fmla="*/ 266766 w 3417466"/>
                  <a:gd name="connsiteY0" fmla="*/ 1616825 h 3298085"/>
                  <a:gd name="connsiteX1" fmla="*/ 3234640 w 3417466"/>
                  <a:gd name="connsiteY1" fmla="*/ 0 h 3298085"/>
                  <a:gd name="connsiteX2" fmla="*/ 3417466 w 3417466"/>
                  <a:gd name="connsiteY2" fmla="*/ 736131 h 3298085"/>
                  <a:gd name="connsiteX3" fmla="*/ 0 w 3417466"/>
                  <a:gd name="connsiteY3" fmla="*/ 3298085 h 3298085"/>
                  <a:gd name="connsiteX4" fmla="*/ 266766 w 3417466"/>
                  <a:gd name="connsiteY4" fmla="*/ 1616825 h 3298085"/>
                  <a:gd name="connsiteX0" fmla="*/ 266766 w 3417466"/>
                  <a:gd name="connsiteY0" fmla="*/ 1780735 h 3461995"/>
                  <a:gd name="connsiteX1" fmla="*/ 3222744 w 3417466"/>
                  <a:gd name="connsiteY1" fmla="*/ 0 h 3461995"/>
                  <a:gd name="connsiteX2" fmla="*/ 3417466 w 3417466"/>
                  <a:gd name="connsiteY2" fmla="*/ 900041 h 3461995"/>
                  <a:gd name="connsiteX3" fmla="*/ 0 w 3417466"/>
                  <a:gd name="connsiteY3" fmla="*/ 3461995 h 3461995"/>
                  <a:gd name="connsiteX4" fmla="*/ 266766 w 3417466"/>
                  <a:gd name="connsiteY4" fmla="*/ 1780735 h 3461995"/>
                  <a:gd name="connsiteX0" fmla="*/ 266766 w 3445299"/>
                  <a:gd name="connsiteY0" fmla="*/ 1780735 h 3461995"/>
                  <a:gd name="connsiteX1" fmla="*/ 3222744 w 3445299"/>
                  <a:gd name="connsiteY1" fmla="*/ 0 h 3461995"/>
                  <a:gd name="connsiteX2" fmla="*/ 3445299 w 3445299"/>
                  <a:gd name="connsiteY2" fmla="*/ 594611 h 3461995"/>
                  <a:gd name="connsiteX3" fmla="*/ 0 w 3445299"/>
                  <a:gd name="connsiteY3" fmla="*/ 3461995 h 3461995"/>
                  <a:gd name="connsiteX4" fmla="*/ 266766 w 3445299"/>
                  <a:gd name="connsiteY4" fmla="*/ 1780735 h 3461995"/>
                  <a:gd name="connsiteX0" fmla="*/ 345831 w 3445299"/>
                  <a:gd name="connsiteY0" fmla="*/ 1789770 h 3461995"/>
                  <a:gd name="connsiteX1" fmla="*/ 3222744 w 3445299"/>
                  <a:gd name="connsiteY1" fmla="*/ 0 h 3461995"/>
                  <a:gd name="connsiteX2" fmla="*/ 3445299 w 3445299"/>
                  <a:gd name="connsiteY2" fmla="*/ 594611 h 3461995"/>
                  <a:gd name="connsiteX3" fmla="*/ 0 w 3445299"/>
                  <a:gd name="connsiteY3" fmla="*/ 3461995 h 3461995"/>
                  <a:gd name="connsiteX4" fmla="*/ 345831 w 3445299"/>
                  <a:gd name="connsiteY4" fmla="*/ 1789770 h 3461995"/>
                  <a:gd name="connsiteX0" fmla="*/ 345831 w 3445299"/>
                  <a:gd name="connsiteY0" fmla="*/ 1760140 h 3432365"/>
                  <a:gd name="connsiteX1" fmla="*/ 3440804 w 3445299"/>
                  <a:gd name="connsiteY1" fmla="*/ 0 h 3432365"/>
                  <a:gd name="connsiteX2" fmla="*/ 3445299 w 3445299"/>
                  <a:gd name="connsiteY2" fmla="*/ 564981 h 3432365"/>
                  <a:gd name="connsiteX3" fmla="*/ 0 w 3445299"/>
                  <a:gd name="connsiteY3" fmla="*/ 3432365 h 3432365"/>
                  <a:gd name="connsiteX4" fmla="*/ 345831 w 3445299"/>
                  <a:gd name="connsiteY4" fmla="*/ 1760140 h 3432365"/>
                  <a:gd name="connsiteX0" fmla="*/ 345831 w 3440824"/>
                  <a:gd name="connsiteY0" fmla="*/ 1760140 h 3432365"/>
                  <a:gd name="connsiteX1" fmla="*/ 3440804 w 3440824"/>
                  <a:gd name="connsiteY1" fmla="*/ 0 h 3432365"/>
                  <a:gd name="connsiteX2" fmla="*/ 3361914 w 3440824"/>
                  <a:gd name="connsiteY2" fmla="*/ 449442 h 3432365"/>
                  <a:gd name="connsiteX3" fmla="*/ 0 w 3440824"/>
                  <a:gd name="connsiteY3" fmla="*/ 3432365 h 3432365"/>
                  <a:gd name="connsiteX4" fmla="*/ 345831 w 3440824"/>
                  <a:gd name="connsiteY4" fmla="*/ 1760140 h 3432365"/>
                  <a:gd name="connsiteX0" fmla="*/ 345831 w 3361914"/>
                  <a:gd name="connsiteY0" fmla="*/ 2001319 h 3673544"/>
                  <a:gd name="connsiteX1" fmla="*/ 3350573 w 3361914"/>
                  <a:gd name="connsiteY1" fmla="*/ 0 h 3673544"/>
                  <a:gd name="connsiteX2" fmla="*/ 3361914 w 3361914"/>
                  <a:gd name="connsiteY2" fmla="*/ 690621 h 3673544"/>
                  <a:gd name="connsiteX3" fmla="*/ 0 w 3361914"/>
                  <a:gd name="connsiteY3" fmla="*/ 3673544 h 3673544"/>
                  <a:gd name="connsiteX4" fmla="*/ 345831 w 3361914"/>
                  <a:gd name="connsiteY4" fmla="*/ 2001319 h 3673544"/>
                  <a:gd name="connsiteX0" fmla="*/ 345831 w 3391543"/>
                  <a:gd name="connsiteY0" fmla="*/ 2001319 h 3673544"/>
                  <a:gd name="connsiteX1" fmla="*/ 3350573 w 3391543"/>
                  <a:gd name="connsiteY1" fmla="*/ 0 h 3673544"/>
                  <a:gd name="connsiteX2" fmla="*/ 3391543 w 3391543"/>
                  <a:gd name="connsiteY2" fmla="*/ 472562 h 3673544"/>
                  <a:gd name="connsiteX3" fmla="*/ 0 w 3391543"/>
                  <a:gd name="connsiteY3" fmla="*/ 3673544 h 3673544"/>
                  <a:gd name="connsiteX4" fmla="*/ 345831 w 3391543"/>
                  <a:gd name="connsiteY4" fmla="*/ 2001319 h 3673544"/>
                  <a:gd name="connsiteX0" fmla="*/ 344180 w 3391543"/>
                  <a:gd name="connsiteY0" fmla="*/ 1912963 h 3673544"/>
                  <a:gd name="connsiteX1" fmla="*/ 3350573 w 3391543"/>
                  <a:gd name="connsiteY1" fmla="*/ 0 h 3673544"/>
                  <a:gd name="connsiteX2" fmla="*/ 3391543 w 3391543"/>
                  <a:gd name="connsiteY2" fmla="*/ 472562 h 3673544"/>
                  <a:gd name="connsiteX3" fmla="*/ 0 w 3391543"/>
                  <a:gd name="connsiteY3" fmla="*/ 3673544 h 3673544"/>
                  <a:gd name="connsiteX4" fmla="*/ 344180 w 3391543"/>
                  <a:gd name="connsiteY4" fmla="*/ 1912963 h 3673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91543" h="3673544">
                    <a:moveTo>
                      <a:pt x="344180" y="1912963"/>
                    </a:moveTo>
                    <a:cubicBezTo>
                      <a:pt x="1345761" y="1245857"/>
                      <a:pt x="2348992" y="667106"/>
                      <a:pt x="3350573" y="0"/>
                    </a:cubicBezTo>
                    <a:cubicBezTo>
                      <a:pt x="3352071" y="188327"/>
                      <a:pt x="3390045" y="284235"/>
                      <a:pt x="3391543" y="472562"/>
                    </a:cubicBezTo>
                    <a:lnTo>
                      <a:pt x="0" y="3673544"/>
                    </a:lnTo>
                    <a:lnTo>
                      <a:pt x="344180" y="1912963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cxnSp>
            <p:nvCxnSpPr>
              <p:cNvPr id="6" name="Straight Arrow Connector 20">
                <a:extLst>
                  <a:ext uri="{FF2B5EF4-FFF2-40B4-BE49-F238E27FC236}">
                    <a16:creationId xmlns:a16="http://schemas.microsoft.com/office/drawing/2014/main" id="{0AC69B5E-6931-4D0B-A4B1-3AB9FD9A08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91814" y="3808337"/>
                <a:ext cx="682905" cy="631568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headEnd w="med" len="med"/>
                <a:tailEnd type="triangle"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E639B8A6-96C4-4BE4-B17C-549E7D97EFF9}"/>
                  </a:ext>
                </a:extLst>
              </p:cNvPr>
              <p:cNvSpPr/>
              <p:nvPr/>
            </p:nvSpPr>
            <p:spPr>
              <a:xfrm>
                <a:off x="6904843" y="3013271"/>
                <a:ext cx="1462634" cy="895781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" fmla="*/ 0 w 1190847"/>
                  <a:gd name="connsiteY0" fmla="*/ 0 h 2998381"/>
                  <a:gd name="connsiteX1" fmla="*/ 946298 w 1190847"/>
                  <a:gd name="connsiteY1" fmla="*/ 0 h 2998381"/>
                  <a:gd name="connsiteX2" fmla="*/ 1190847 w 1190847"/>
                  <a:gd name="connsiteY2" fmla="*/ 2604977 h 2998381"/>
                  <a:gd name="connsiteX3" fmla="*/ 0 w 1190847"/>
                  <a:gd name="connsiteY3" fmla="*/ 2998381 h 2998381"/>
                  <a:gd name="connsiteX4" fmla="*/ 0 w 1190847"/>
                  <a:gd name="connsiteY4" fmla="*/ 0 h 2998381"/>
                  <a:gd name="connsiteX0" fmla="*/ 191386 w 1382233"/>
                  <a:gd name="connsiteY0" fmla="*/ 0 h 3125972"/>
                  <a:gd name="connsiteX1" fmla="*/ 1137684 w 1382233"/>
                  <a:gd name="connsiteY1" fmla="*/ 0 h 3125972"/>
                  <a:gd name="connsiteX2" fmla="*/ 1382233 w 1382233"/>
                  <a:gd name="connsiteY2" fmla="*/ 2604977 h 3125972"/>
                  <a:gd name="connsiteX3" fmla="*/ 0 w 1382233"/>
                  <a:gd name="connsiteY3" fmla="*/ 3125972 h 3125972"/>
                  <a:gd name="connsiteX4" fmla="*/ 191386 w 1382233"/>
                  <a:gd name="connsiteY4" fmla="*/ 0 h 3125972"/>
                  <a:gd name="connsiteX0" fmla="*/ 191386 w 1382233"/>
                  <a:gd name="connsiteY0" fmla="*/ 0 h 3264195"/>
                  <a:gd name="connsiteX1" fmla="*/ 1137684 w 1382233"/>
                  <a:gd name="connsiteY1" fmla="*/ 0 h 3264195"/>
                  <a:gd name="connsiteX2" fmla="*/ 1382233 w 1382233"/>
                  <a:gd name="connsiteY2" fmla="*/ 2604977 h 3264195"/>
                  <a:gd name="connsiteX3" fmla="*/ 0 w 1382233"/>
                  <a:gd name="connsiteY3" fmla="*/ 3264195 h 3264195"/>
                  <a:gd name="connsiteX4" fmla="*/ 191386 w 1382233"/>
                  <a:gd name="connsiteY4" fmla="*/ 0 h 3264195"/>
                  <a:gd name="connsiteX0" fmla="*/ 0 w 1499191"/>
                  <a:gd name="connsiteY0" fmla="*/ 0 h 3306725"/>
                  <a:gd name="connsiteX1" fmla="*/ 1254642 w 1499191"/>
                  <a:gd name="connsiteY1" fmla="*/ 42530 h 3306725"/>
                  <a:gd name="connsiteX2" fmla="*/ 1499191 w 1499191"/>
                  <a:gd name="connsiteY2" fmla="*/ 2647507 h 3306725"/>
                  <a:gd name="connsiteX3" fmla="*/ 116958 w 1499191"/>
                  <a:gd name="connsiteY3" fmla="*/ 3306725 h 3306725"/>
                  <a:gd name="connsiteX4" fmla="*/ 0 w 1499191"/>
                  <a:gd name="connsiteY4" fmla="*/ 0 h 3306725"/>
                  <a:gd name="connsiteX0" fmla="*/ 0 w 1963215"/>
                  <a:gd name="connsiteY0" fmla="*/ 0 h 3306725"/>
                  <a:gd name="connsiteX1" fmla="*/ 1254642 w 1963215"/>
                  <a:gd name="connsiteY1" fmla="*/ 42530 h 3306725"/>
                  <a:gd name="connsiteX2" fmla="*/ 1963215 w 1963215"/>
                  <a:gd name="connsiteY2" fmla="*/ 2442791 h 3306725"/>
                  <a:gd name="connsiteX3" fmla="*/ 116958 w 1963215"/>
                  <a:gd name="connsiteY3" fmla="*/ 3306725 h 3306725"/>
                  <a:gd name="connsiteX4" fmla="*/ 0 w 1963215"/>
                  <a:gd name="connsiteY4" fmla="*/ 0 h 3306725"/>
                  <a:gd name="connsiteX0" fmla="*/ 0 w 1963215"/>
                  <a:gd name="connsiteY0" fmla="*/ 162187 h 3468912"/>
                  <a:gd name="connsiteX1" fmla="*/ 708731 w 1963215"/>
                  <a:gd name="connsiteY1" fmla="*/ 0 h 3468912"/>
                  <a:gd name="connsiteX2" fmla="*/ 1963215 w 1963215"/>
                  <a:gd name="connsiteY2" fmla="*/ 2604978 h 3468912"/>
                  <a:gd name="connsiteX3" fmla="*/ 116958 w 1963215"/>
                  <a:gd name="connsiteY3" fmla="*/ 3468912 h 3468912"/>
                  <a:gd name="connsiteX4" fmla="*/ 0 w 1963215"/>
                  <a:gd name="connsiteY4" fmla="*/ 162187 h 3468912"/>
                  <a:gd name="connsiteX0" fmla="*/ 0 w 1963215"/>
                  <a:gd name="connsiteY0" fmla="*/ 339607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339607 h 3646332"/>
                  <a:gd name="connsiteX0" fmla="*/ 0 w 1963215"/>
                  <a:gd name="connsiteY0" fmla="*/ 244072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244072 h 3646332"/>
                  <a:gd name="connsiteX0" fmla="*/ 0 w 1758498"/>
                  <a:gd name="connsiteY0" fmla="*/ 244072 h 3646332"/>
                  <a:gd name="connsiteX1" fmla="*/ 531310 w 1758498"/>
                  <a:gd name="connsiteY1" fmla="*/ 0 h 3646332"/>
                  <a:gd name="connsiteX2" fmla="*/ 1758498 w 1758498"/>
                  <a:gd name="connsiteY2" fmla="*/ 3014410 h 3646332"/>
                  <a:gd name="connsiteX3" fmla="*/ 116958 w 1758498"/>
                  <a:gd name="connsiteY3" fmla="*/ 3646332 h 3646332"/>
                  <a:gd name="connsiteX4" fmla="*/ 0 w 1758498"/>
                  <a:gd name="connsiteY4" fmla="*/ 244072 h 3646332"/>
                  <a:gd name="connsiteX0" fmla="*/ 74111 w 1832609"/>
                  <a:gd name="connsiteY0" fmla="*/ 244072 h 3769162"/>
                  <a:gd name="connsiteX1" fmla="*/ 605421 w 1832609"/>
                  <a:gd name="connsiteY1" fmla="*/ 0 h 3769162"/>
                  <a:gd name="connsiteX2" fmla="*/ 1832609 w 1832609"/>
                  <a:gd name="connsiteY2" fmla="*/ 3014410 h 3769162"/>
                  <a:gd name="connsiteX3" fmla="*/ 0 w 1832609"/>
                  <a:gd name="connsiteY3" fmla="*/ 3769162 h 3769162"/>
                  <a:gd name="connsiteX4" fmla="*/ 74111 w 1832609"/>
                  <a:gd name="connsiteY4" fmla="*/ 244072 h 3769162"/>
                  <a:gd name="connsiteX0" fmla="*/ 74111 w 1505062"/>
                  <a:gd name="connsiteY0" fmla="*/ 244072 h 3769162"/>
                  <a:gd name="connsiteX1" fmla="*/ 605421 w 1505062"/>
                  <a:gd name="connsiteY1" fmla="*/ 0 h 3769162"/>
                  <a:gd name="connsiteX2" fmla="*/ 1505062 w 1505062"/>
                  <a:gd name="connsiteY2" fmla="*/ 2946171 h 3769162"/>
                  <a:gd name="connsiteX3" fmla="*/ 0 w 1505062"/>
                  <a:gd name="connsiteY3" fmla="*/ 3769162 h 3769162"/>
                  <a:gd name="connsiteX4" fmla="*/ 74111 w 1505062"/>
                  <a:gd name="connsiteY4" fmla="*/ 244072 h 3769162"/>
                  <a:gd name="connsiteX0" fmla="*/ 74111 w 1505062"/>
                  <a:gd name="connsiteY0" fmla="*/ 148538 h 3673628"/>
                  <a:gd name="connsiteX1" fmla="*/ 605421 w 1505062"/>
                  <a:gd name="connsiteY1" fmla="*/ 0 h 3673628"/>
                  <a:gd name="connsiteX2" fmla="*/ 1505062 w 1505062"/>
                  <a:gd name="connsiteY2" fmla="*/ 2850637 h 3673628"/>
                  <a:gd name="connsiteX3" fmla="*/ 0 w 1505062"/>
                  <a:gd name="connsiteY3" fmla="*/ 3673628 h 3673628"/>
                  <a:gd name="connsiteX4" fmla="*/ 74111 w 1505062"/>
                  <a:gd name="connsiteY4" fmla="*/ 148538 h 3673628"/>
                  <a:gd name="connsiteX0" fmla="*/ 74111 w 1505062"/>
                  <a:gd name="connsiteY0" fmla="*/ 107594 h 3632684"/>
                  <a:gd name="connsiteX1" fmla="*/ 605421 w 1505062"/>
                  <a:gd name="connsiteY1" fmla="*/ 0 h 3632684"/>
                  <a:gd name="connsiteX2" fmla="*/ 1505062 w 1505062"/>
                  <a:gd name="connsiteY2" fmla="*/ 2809693 h 3632684"/>
                  <a:gd name="connsiteX3" fmla="*/ 0 w 1505062"/>
                  <a:gd name="connsiteY3" fmla="*/ 3632684 h 3632684"/>
                  <a:gd name="connsiteX4" fmla="*/ 74111 w 1505062"/>
                  <a:gd name="connsiteY4" fmla="*/ 107594 h 3632684"/>
                  <a:gd name="connsiteX0" fmla="*/ 74111 w 1528508"/>
                  <a:gd name="connsiteY0" fmla="*/ 107594 h 3632684"/>
                  <a:gd name="connsiteX1" fmla="*/ 605421 w 1528508"/>
                  <a:gd name="connsiteY1" fmla="*/ 0 h 3632684"/>
                  <a:gd name="connsiteX2" fmla="*/ 1528508 w 1528508"/>
                  <a:gd name="connsiteY2" fmla="*/ 2887847 h 3632684"/>
                  <a:gd name="connsiteX3" fmla="*/ 0 w 1528508"/>
                  <a:gd name="connsiteY3" fmla="*/ 3632684 h 3632684"/>
                  <a:gd name="connsiteX4" fmla="*/ 74111 w 1528508"/>
                  <a:gd name="connsiteY4" fmla="*/ 107594 h 3632684"/>
                  <a:gd name="connsiteX0" fmla="*/ 74111 w 1528508"/>
                  <a:gd name="connsiteY0" fmla="*/ 0 h 3525090"/>
                  <a:gd name="connsiteX1" fmla="*/ 746098 w 1528508"/>
                  <a:gd name="connsiteY1" fmla="*/ 2119791 h 3525090"/>
                  <a:gd name="connsiteX2" fmla="*/ 1528508 w 1528508"/>
                  <a:gd name="connsiteY2" fmla="*/ 2780253 h 3525090"/>
                  <a:gd name="connsiteX3" fmla="*/ 0 w 1528508"/>
                  <a:gd name="connsiteY3" fmla="*/ 3525090 h 3525090"/>
                  <a:gd name="connsiteX4" fmla="*/ 74111 w 1528508"/>
                  <a:gd name="connsiteY4" fmla="*/ 0 h 3525090"/>
                  <a:gd name="connsiteX0" fmla="*/ 0 w 1946766"/>
                  <a:gd name="connsiteY0" fmla="*/ 912578 h 1405299"/>
                  <a:gd name="connsiteX1" fmla="*/ 1164356 w 1946766"/>
                  <a:gd name="connsiteY1" fmla="*/ 0 h 1405299"/>
                  <a:gd name="connsiteX2" fmla="*/ 1946766 w 1946766"/>
                  <a:gd name="connsiteY2" fmla="*/ 660462 h 1405299"/>
                  <a:gd name="connsiteX3" fmla="*/ 418258 w 1946766"/>
                  <a:gd name="connsiteY3" fmla="*/ 1405299 h 1405299"/>
                  <a:gd name="connsiteX4" fmla="*/ 0 w 1946766"/>
                  <a:gd name="connsiteY4" fmla="*/ 912578 h 1405299"/>
                  <a:gd name="connsiteX0" fmla="*/ 0 w 1946766"/>
                  <a:gd name="connsiteY0" fmla="*/ 818793 h 1311514"/>
                  <a:gd name="connsiteX1" fmla="*/ 1492602 w 1946766"/>
                  <a:gd name="connsiteY1" fmla="*/ 0 h 1311514"/>
                  <a:gd name="connsiteX2" fmla="*/ 1946766 w 1946766"/>
                  <a:gd name="connsiteY2" fmla="*/ 566677 h 1311514"/>
                  <a:gd name="connsiteX3" fmla="*/ 418258 w 1946766"/>
                  <a:gd name="connsiteY3" fmla="*/ 1311514 h 1311514"/>
                  <a:gd name="connsiteX4" fmla="*/ 0 w 1946766"/>
                  <a:gd name="connsiteY4" fmla="*/ 818793 h 1311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46766" h="1311514">
                    <a:moveTo>
                      <a:pt x="0" y="818793"/>
                    </a:moveTo>
                    <a:lnTo>
                      <a:pt x="1492602" y="0"/>
                    </a:lnTo>
                    <a:lnTo>
                      <a:pt x="1946766" y="566677"/>
                    </a:lnTo>
                    <a:lnTo>
                      <a:pt x="418258" y="1311514"/>
                    </a:lnTo>
                    <a:lnTo>
                      <a:pt x="0" y="818793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cxnSp>
            <p:nvCxnSpPr>
              <p:cNvPr id="8" name="Straight Connector 10">
                <a:extLst>
                  <a:ext uri="{FF2B5EF4-FFF2-40B4-BE49-F238E27FC236}">
                    <a16:creationId xmlns:a16="http://schemas.microsoft.com/office/drawing/2014/main" id="{5578CB74-BD9A-44E5-8905-FB6F8B0510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95440" y="2881423"/>
                <a:ext cx="2488052" cy="1243022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dash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D05DAB7-DCF4-4BE4-AB2B-80F049295176}"/>
                  </a:ext>
                </a:extLst>
              </p:cNvPr>
              <p:cNvSpPr txBox="1"/>
              <p:nvPr/>
            </p:nvSpPr>
            <p:spPr>
              <a:xfrm>
                <a:off x="5795143" y="4124121"/>
                <a:ext cx="823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err="1"/>
                  <a:t>AoA</a:t>
                </a:r>
                <a:endParaRPr kumimoji="1" lang="ja-JP" altLang="en-US" dirty="0"/>
              </a:p>
            </p:txBody>
          </p:sp>
          <p:sp>
            <p:nvSpPr>
              <p:cNvPr id="10" name="フリーフォーム: 図形 9">
                <a:extLst>
                  <a:ext uri="{FF2B5EF4-FFF2-40B4-BE49-F238E27FC236}">
                    <a16:creationId xmlns:a16="http://schemas.microsoft.com/office/drawing/2014/main" id="{1FBE9F6F-D8D1-4D04-96D4-960A98F62DAC}"/>
                  </a:ext>
                </a:extLst>
              </p:cNvPr>
              <p:cNvSpPr/>
              <p:nvPr/>
            </p:nvSpPr>
            <p:spPr>
              <a:xfrm rot="19888531">
                <a:off x="6437951" y="4099446"/>
                <a:ext cx="51810" cy="185272"/>
              </a:xfrm>
              <a:custGeom>
                <a:avLst/>
                <a:gdLst>
                  <a:gd name="connsiteX0" fmla="*/ 59334 w 68959"/>
                  <a:gd name="connsiteY0" fmla="*/ 0 h 298383"/>
                  <a:gd name="connsiteX1" fmla="*/ 1582 w 68959"/>
                  <a:gd name="connsiteY1" fmla="*/ 96252 h 298383"/>
                  <a:gd name="connsiteX2" fmla="*/ 20833 w 68959"/>
                  <a:gd name="connsiteY2" fmla="*/ 221381 h 298383"/>
                  <a:gd name="connsiteX3" fmla="*/ 68959 w 68959"/>
                  <a:gd name="connsiteY3" fmla="*/ 298383 h 298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59" h="298383">
                    <a:moveTo>
                      <a:pt x="59334" y="0"/>
                    </a:moveTo>
                    <a:cubicBezTo>
                      <a:pt x="33666" y="29677"/>
                      <a:pt x="7999" y="59355"/>
                      <a:pt x="1582" y="96252"/>
                    </a:cubicBezTo>
                    <a:cubicBezTo>
                      <a:pt x="-4835" y="133149"/>
                      <a:pt x="9604" y="187693"/>
                      <a:pt x="20833" y="221381"/>
                    </a:cubicBezTo>
                    <a:cubicBezTo>
                      <a:pt x="32062" y="255069"/>
                      <a:pt x="50510" y="276726"/>
                      <a:pt x="68959" y="298383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1" name="直線矢印コネクタ 10">
                <a:extLst>
                  <a:ext uri="{FF2B5EF4-FFF2-40B4-BE49-F238E27FC236}">
                    <a16:creationId xmlns:a16="http://schemas.microsoft.com/office/drawing/2014/main" id="{A848A0C8-1F51-4E21-8FF6-0092A77846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26461" y="1108527"/>
                <a:ext cx="149263" cy="2427792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矢印コネクタ 11">
                <a:extLst>
                  <a:ext uri="{FF2B5EF4-FFF2-40B4-BE49-F238E27FC236}">
                    <a16:creationId xmlns:a16="http://schemas.microsoft.com/office/drawing/2014/main" id="{75AADA2B-4B77-4008-87AF-2C5C39704A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26461" y="3091829"/>
                <a:ext cx="941016" cy="444489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F8199DF4-6CF7-4042-BF71-79A113B35890}"/>
                  </a:ext>
                </a:extLst>
              </p:cNvPr>
              <p:cNvSpPr txBox="1"/>
              <p:nvPr/>
            </p:nvSpPr>
            <p:spPr>
              <a:xfrm>
                <a:off x="7722252" y="1329826"/>
                <a:ext cx="5615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CL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60013195-4EDD-4327-BF28-E3D17D8C8B30}"/>
                  </a:ext>
                </a:extLst>
              </p:cNvPr>
              <p:cNvSpPr txBox="1"/>
              <p:nvPr/>
            </p:nvSpPr>
            <p:spPr>
              <a:xfrm>
                <a:off x="8464882" y="3091829"/>
                <a:ext cx="6015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CD</a:t>
                </a:r>
                <a:endParaRPr kumimoji="1" lang="ja-JP" altLang="en-US" dirty="0"/>
              </a:p>
            </p:txBody>
          </p:sp>
        </p:grpSp>
        <p:sp>
          <p:nvSpPr>
            <p:cNvPr id="30" name="フリーフォーム: 図形 29">
              <a:extLst>
                <a:ext uri="{FF2B5EF4-FFF2-40B4-BE49-F238E27FC236}">
                  <a16:creationId xmlns:a16="http://schemas.microsoft.com/office/drawing/2014/main" id="{AAF4C981-24CA-410D-9212-A49BC5538AF7}"/>
                </a:ext>
              </a:extLst>
            </p:cNvPr>
            <p:cNvSpPr/>
            <p:nvPr/>
          </p:nvSpPr>
          <p:spPr>
            <a:xfrm>
              <a:off x="2843627" y="5656613"/>
              <a:ext cx="3953690" cy="890657"/>
            </a:xfrm>
            <a:custGeom>
              <a:avLst/>
              <a:gdLst>
                <a:gd name="connsiteX0" fmla="*/ 166967 w 5940582"/>
                <a:gd name="connsiteY0" fmla="*/ 891850 h 1312480"/>
                <a:gd name="connsiteX1" fmla="*/ 3681 w 5940582"/>
                <a:gd name="connsiteY1" fmla="*/ 524457 h 1312480"/>
                <a:gd name="connsiteX2" fmla="*/ 330253 w 5940582"/>
                <a:gd name="connsiteY2" fmla="*/ 99914 h 1312480"/>
                <a:gd name="connsiteX3" fmla="*/ 1538567 w 5940582"/>
                <a:gd name="connsiteY3" fmla="*/ 10107 h 1312480"/>
                <a:gd name="connsiteX4" fmla="*/ 3489831 w 5940582"/>
                <a:gd name="connsiteY4" fmla="*/ 271364 h 1312480"/>
                <a:gd name="connsiteX5" fmla="*/ 5065538 w 5940582"/>
                <a:gd name="connsiteY5" fmla="*/ 744893 h 1312480"/>
                <a:gd name="connsiteX6" fmla="*/ 5939117 w 5940582"/>
                <a:gd name="connsiteY6" fmla="*/ 1300064 h 1312480"/>
                <a:gd name="connsiteX7" fmla="*/ 5245153 w 5940582"/>
                <a:gd name="connsiteY7" fmla="*/ 1120450 h 1312480"/>
                <a:gd name="connsiteX8" fmla="*/ 4208288 w 5940582"/>
                <a:gd name="connsiteY8" fmla="*/ 997986 h 1312480"/>
                <a:gd name="connsiteX9" fmla="*/ 2950988 w 5940582"/>
                <a:gd name="connsiteY9" fmla="*/ 859193 h 1312480"/>
                <a:gd name="connsiteX10" fmla="*/ 1701853 w 5940582"/>
                <a:gd name="connsiteY10" fmla="*/ 818371 h 1312480"/>
                <a:gd name="connsiteX11" fmla="*/ 1024217 w 5940582"/>
                <a:gd name="connsiteY11" fmla="*/ 900014 h 1312480"/>
                <a:gd name="connsiteX12" fmla="*/ 362910 w 5940582"/>
                <a:gd name="connsiteY12" fmla="*/ 940836 h 1312480"/>
                <a:gd name="connsiteX13" fmla="*/ 166967 w 5940582"/>
                <a:gd name="connsiteY13" fmla="*/ 891850 h 1312480"/>
                <a:gd name="connsiteX0" fmla="*/ 174951 w 5948566"/>
                <a:gd name="connsiteY0" fmla="*/ 908093 h 1328723"/>
                <a:gd name="connsiteX1" fmla="*/ 11665 w 5948566"/>
                <a:gd name="connsiteY1" fmla="*/ 540700 h 1328723"/>
                <a:gd name="connsiteX2" fmla="*/ 509687 w 5948566"/>
                <a:gd name="connsiteY2" fmla="*/ 67171 h 1328723"/>
                <a:gd name="connsiteX3" fmla="*/ 1546551 w 5948566"/>
                <a:gd name="connsiteY3" fmla="*/ 26350 h 1328723"/>
                <a:gd name="connsiteX4" fmla="*/ 3497815 w 5948566"/>
                <a:gd name="connsiteY4" fmla="*/ 287607 h 1328723"/>
                <a:gd name="connsiteX5" fmla="*/ 5073522 w 5948566"/>
                <a:gd name="connsiteY5" fmla="*/ 761136 h 1328723"/>
                <a:gd name="connsiteX6" fmla="*/ 5947101 w 5948566"/>
                <a:gd name="connsiteY6" fmla="*/ 1316307 h 1328723"/>
                <a:gd name="connsiteX7" fmla="*/ 5253137 w 5948566"/>
                <a:gd name="connsiteY7" fmla="*/ 1136693 h 1328723"/>
                <a:gd name="connsiteX8" fmla="*/ 4216272 w 5948566"/>
                <a:gd name="connsiteY8" fmla="*/ 1014229 h 1328723"/>
                <a:gd name="connsiteX9" fmla="*/ 2958972 w 5948566"/>
                <a:gd name="connsiteY9" fmla="*/ 875436 h 1328723"/>
                <a:gd name="connsiteX10" fmla="*/ 1709837 w 5948566"/>
                <a:gd name="connsiteY10" fmla="*/ 834614 h 1328723"/>
                <a:gd name="connsiteX11" fmla="*/ 1032201 w 5948566"/>
                <a:gd name="connsiteY11" fmla="*/ 916257 h 1328723"/>
                <a:gd name="connsiteX12" fmla="*/ 370894 w 5948566"/>
                <a:gd name="connsiteY12" fmla="*/ 957079 h 1328723"/>
                <a:gd name="connsiteX13" fmla="*/ 174951 w 5948566"/>
                <a:gd name="connsiteY13" fmla="*/ 908093 h 1328723"/>
                <a:gd name="connsiteX0" fmla="*/ 99171 w 5872786"/>
                <a:gd name="connsiteY0" fmla="*/ 901173 h 1321803"/>
                <a:gd name="connsiteX1" fmla="*/ 17527 w 5872786"/>
                <a:gd name="connsiteY1" fmla="*/ 386823 h 1321803"/>
                <a:gd name="connsiteX2" fmla="*/ 433907 w 5872786"/>
                <a:gd name="connsiteY2" fmla="*/ 60251 h 1321803"/>
                <a:gd name="connsiteX3" fmla="*/ 1470771 w 5872786"/>
                <a:gd name="connsiteY3" fmla="*/ 19430 h 1321803"/>
                <a:gd name="connsiteX4" fmla="*/ 3422035 w 5872786"/>
                <a:gd name="connsiteY4" fmla="*/ 280687 h 1321803"/>
                <a:gd name="connsiteX5" fmla="*/ 4997742 w 5872786"/>
                <a:gd name="connsiteY5" fmla="*/ 754216 h 1321803"/>
                <a:gd name="connsiteX6" fmla="*/ 5871321 w 5872786"/>
                <a:gd name="connsiteY6" fmla="*/ 1309387 h 1321803"/>
                <a:gd name="connsiteX7" fmla="*/ 5177357 w 5872786"/>
                <a:gd name="connsiteY7" fmla="*/ 1129773 h 1321803"/>
                <a:gd name="connsiteX8" fmla="*/ 4140492 w 5872786"/>
                <a:gd name="connsiteY8" fmla="*/ 1007309 h 1321803"/>
                <a:gd name="connsiteX9" fmla="*/ 2883192 w 5872786"/>
                <a:gd name="connsiteY9" fmla="*/ 868516 h 1321803"/>
                <a:gd name="connsiteX10" fmla="*/ 1634057 w 5872786"/>
                <a:gd name="connsiteY10" fmla="*/ 827694 h 1321803"/>
                <a:gd name="connsiteX11" fmla="*/ 956421 w 5872786"/>
                <a:gd name="connsiteY11" fmla="*/ 909337 h 1321803"/>
                <a:gd name="connsiteX12" fmla="*/ 295114 w 5872786"/>
                <a:gd name="connsiteY12" fmla="*/ 950159 h 1321803"/>
                <a:gd name="connsiteX13" fmla="*/ 99171 w 5872786"/>
                <a:gd name="connsiteY13" fmla="*/ 901173 h 1321803"/>
                <a:gd name="connsiteX0" fmla="*/ 159464 w 5933079"/>
                <a:gd name="connsiteY0" fmla="*/ 902912 h 1323542"/>
                <a:gd name="connsiteX1" fmla="*/ 12506 w 5933079"/>
                <a:gd name="connsiteY1" fmla="*/ 429384 h 1323542"/>
                <a:gd name="connsiteX2" fmla="*/ 494200 w 5933079"/>
                <a:gd name="connsiteY2" fmla="*/ 61990 h 1323542"/>
                <a:gd name="connsiteX3" fmla="*/ 1531064 w 5933079"/>
                <a:gd name="connsiteY3" fmla="*/ 21169 h 1323542"/>
                <a:gd name="connsiteX4" fmla="*/ 3482328 w 5933079"/>
                <a:gd name="connsiteY4" fmla="*/ 282426 h 1323542"/>
                <a:gd name="connsiteX5" fmla="*/ 5058035 w 5933079"/>
                <a:gd name="connsiteY5" fmla="*/ 755955 h 1323542"/>
                <a:gd name="connsiteX6" fmla="*/ 5931614 w 5933079"/>
                <a:gd name="connsiteY6" fmla="*/ 1311126 h 1323542"/>
                <a:gd name="connsiteX7" fmla="*/ 5237650 w 5933079"/>
                <a:gd name="connsiteY7" fmla="*/ 1131512 h 1323542"/>
                <a:gd name="connsiteX8" fmla="*/ 4200785 w 5933079"/>
                <a:gd name="connsiteY8" fmla="*/ 1009048 h 1323542"/>
                <a:gd name="connsiteX9" fmla="*/ 2943485 w 5933079"/>
                <a:gd name="connsiteY9" fmla="*/ 870255 h 1323542"/>
                <a:gd name="connsiteX10" fmla="*/ 1694350 w 5933079"/>
                <a:gd name="connsiteY10" fmla="*/ 829433 h 1323542"/>
                <a:gd name="connsiteX11" fmla="*/ 1016714 w 5933079"/>
                <a:gd name="connsiteY11" fmla="*/ 911076 h 1323542"/>
                <a:gd name="connsiteX12" fmla="*/ 355407 w 5933079"/>
                <a:gd name="connsiteY12" fmla="*/ 951898 h 1323542"/>
                <a:gd name="connsiteX13" fmla="*/ 159464 w 5933079"/>
                <a:gd name="connsiteY13" fmla="*/ 902912 h 1323542"/>
                <a:gd name="connsiteX0" fmla="*/ 86811 w 5950233"/>
                <a:gd name="connsiteY0" fmla="*/ 731462 h 1323542"/>
                <a:gd name="connsiteX1" fmla="*/ 29660 w 5950233"/>
                <a:gd name="connsiteY1" fmla="*/ 429384 h 1323542"/>
                <a:gd name="connsiteX2" fmla="*/ 511354 w 5950233"/>
                <a:gd name="connsiteY2" fmla="*/ 61990 h 1323542"/>
                <a:gd name="connsiteX3" fmla="*/ 1548218 w 5950233"/>
                <a:gd name="connsiteY3" fmla="*/ 21169 h 1323542"/>
                <a:gd name="connsiteX4" fmla="*/ 3499482 w 5950233"/>
                <a:gd name="connsiteY4" fmla="*/ 282426 h 1323542"/>
                <a:gd name="connsiteX5" fmla="*/ 5075189 w 5950233"/>
                <a:gd name="connsiteY5" fmla="*/ 755955 h 1323542"/>
                <a:gd name="connsiteX6" fmla="*/ 5948768 w 5950233"/>
                <a:gd name="connsiteY6" fmla="*/ 1311126 h 1323542"/>
                <a:gd name="connsiteX7" fmla="*/ 5254804 w 5950233"/>
                <a:gd name="connsiteY7" fmla="*/ 1131512 h 1323542"/>
                <a:gd name="connsiteX8" fmla="*/ 4217939 w 5950233"/>
                <a:gd name="connsiteY8" fmla="*/ 1009048 h 1323542"/>
                <a:gd name="connsiteX9" fmla="*/ 2960639 w 5950233"/>
                <a:gd name="connsiteY9" fmla="*/ 870255 h 1323542"/>
                <a:gd name="connsiteX10" fmla="*/ 1711504 w 5950233"/>
                <a:gd name="connsiteY10" fmla="*/ 829433 h 1323542"/>
                <a:gd name="connsiteX11" fmla="*/ 1033868 w 5950233"/>
                <a:gd name="connsiteY11" fmla="*/ 911076 h 1323542"/>
                <a:gd name="connsiteX12" fmla="*/ 372561 w 5950233"/>
                <a:gd name="connsiteY12" fmla="*/ 951898 h 1323542"/>
                <a:gd name="connsiteX13" fmla="*/ 86811 w 5950233"/>
                <a:gd name="connsiteY13" fmla="*/ 731462 h 1323542"/>
                <a:gd name="connsiteX0" fmla="*/ 86811 w 5950233"/>
                <a:gd name="connsiteY0" fmla="*/ 731462 h 1323542"/>
                <a:gd name="connsiteX1" fmla="*/ 29660 w 5950233"/>
                <a:gd name="connsiteY1" fmla="*/ 429384 h 1323542"/>
                <a:gd name="connsiteX2" fmla="*/ 511354 w 5950233"/>
                <a:gd name="connsiteY2" fmla="*/ 61990 h 1323542"/>
                <a:gd name="connsiteX3" fmla="*/ 1548218 w 5950233"/>
                <a:gd name="connsiteY3" fmla="*/ 21169 h 1323542"/>
                <a:gd name="connsiteX4" fmla="*/ 3499482 w 5950233"/>
                <a:gd name="connsiteY4" fmla="*/ 282426 h 1323542"/>
                <a:gd name="connsiteX5" fmla="*/ 5075189 w 5950233"/>
                <a:gd name="connsiteY5" fmla="*/ 755955 h 1323542"/>
                <a:gd name="connsiteX6" fmla="*/ 5948768 w 5950233"/>
                <a:gd name="connsiteY6" fmla="*/ 1311126 h 1323542"/>
                <a:gd name="connsiteX7" fmla="*/ 5254804 w 5950233"/>
                <a:gd name="connsiteY7" fmla="*/ 1131512 h 1323542"/>
                <a:gd name="connsiteX8" fmla="*/ 4217939 w 5950233"/>
                <a:gd name="connsiteY8" fmla="*/ 1009048 h 1323542"/>
                <a:gd name="connsiteX9" fmla="*/ 2960639 w 5950233"/>
                <a:gd name="connsiteY9" fmla="*/ 870255 h 1323542"/>
                <a:gd name="connsiteX10" fmla="*/ 1711504 w 5950233"/>
                <a:gd name="connsiteY10" fmla="*/ 829433 h 1323542"/>
                <a:gd name="connsiteX11" fmla="*/ 1107346 w 5950233"/>
                <a:gd name="connsiteY11" fmla="*/ 886583 h 1323542"/>
                <a:gd name="connsiteX12" fmla="*/ 372561 w 5950233"/>
                <a:gd name="connsiteY12" fmla="*/ 951898 h 1323542"/>
                <a:gd name="connsiteX13" fmla="*/ 86811 w 5950233"/>
                <a:gd name="connsiteY13" fmla="*/ 731462 h 1323542"/>
                <a:gd name="connsiteX0" fmla="*/ 88131 w 5951553"/>
                <a:gd name="connsiteY0" fmla="*/ 731462 h 1323542"/>
                <a:gd name="connsiteX1" fmla="*/ 30980 w 5951553"/>
                <a:gd name="connsiteY1" fmla="*/ 429384 h 1323542"/>
                <a:gd name="connsiteX2" fmla="*/ 512674 w 5951553"/>
                <a:gd name="connsiteY2" fmla="*/ 61990 h 1323542"/>
                <a:gd name="connsiteX3" fmla="*/ 1549538 w 5951553"/>
                <a:gd name="connsiteY3" fmla="*/ 21169 h 1323542"/>
                <a:gd name="connsiteX4" fmla="*/ 3500802 w 5951553"/>
                <a:gd name="connsiteY4" fmla="*/ 282426 h 1323542"/>
                <a:gd name="connsiteX5" fmla="*/ 5076509 w 5951553"/>
                <a:gd name="connsiteY5" fmla="*/ 755955 h 1323542"/>
                <a:gd name="connsiteX6" fmla="*/ 5950088 w 5951553"/>
                <a:gd name="connsiteY6" fmla="*/ 1311126 h 1323542"/>
                <a:gd name="connsiteX7" fmla="*/ 5256124 w 5951553"/>
                <a:gd name="connsiteY7" fmla="*/ 1131512 h 1323542"/>
                <a:gd name="connsiteX8" fmla="*/ 4219259 w 5951553"/>
                <a:gd name="connsiteY8" fmla="*/ 1009048 h 1323542"/>
                <a:gd name="connsiteX9" fmla="*/ 2961959 w 5951553"/>
                <a:gd name="connsiteY9" fmla="*/ 870255 h 1323542"/>
                <a:gd name="connsiteX10" fmla="*/ 1712824 w 5951553"/>
                <a:gd name="connsiteY10" fmla="*/ 829433 h 1323542"/>
                <a:gd name="connsiteX11" fmla="*/ 1108666 w 5951553"/>
                <a:gd name="connsiteY11" fmla="*/ 886583 h 1323542"/>
                <a:gd name="connsiteX12" fmla="*/ 414702 w 5951553"/>
                <a:gd name="connsiteY12" fmla="*/ 837598 h 1323542"/>
                <a:gd name="connsiteX13" fmla="*/ 88131 w 5951553"/>
                <a:gd name="connsiteY13" fmla="*/ 731462 h 1323542"/>
                <a:gd name="connsiteX0" fmla="*/ 37903 w 5901325"/>
                <a:gd name="connsiteY0" fmla="*/ 727541 h 1319621"/>
                <a:gd name="connsiteX1" fmla="*/ 54231 w 5901325"/>
                <a:gd name="connsiteY1" fmla="*/ 327491 h 1319621"/>
                <a:gd name="connsiteX2" fmla="*/ 462446 w 5901325"/>
                <a:gd name="connsiteY2" fmla="*/ 58069 h 1319621"/>
                <a:gd name="connsiteX3" fmla="*/ 1499310 w 5901325"/>
                <a:gd name="connsiteY3" fmla="*/ 17248 h 1319621"/>
                <a:gd name="connsiteX4" fmla="*/ 3450574 w 5901325"/>
                <a:gd name="connsiteY4" fmla="*/ 278505 h 1319621"/>
                <a:gd name="connsiteX5" fmla="*/ 5026281 w 5901325"/>
                <a:gd name="connsiteY5" fmla="*/ 752034 h 1319621"/>
                <a:gd name="connsiteX6" fmla="*/ 5899860 w 5901325"/>
                <a:gd name="connsiteY6" fmla="*/ 1307205 h 1319621"/>
                <a:gd name="connsiteX7" fmla="*/ 5205896 w 5901325"/>
                <a:gd name="connsiteY7" fmla="*/ 1127591 h 1319621"/>
                <a:gd name="connsiteX8" fmla="*/ 4169031 w 5901325"/>
                <a:gd name="connsiteY8" fmla="*/ 1005127 h 1319621"/>
                <a:gd name="connsiteX9" fmla="*/ 2911731 w 5901325"/>
                <a:gd name="connsiteY9" fmla="*/ 866334 h 1319621"/>
                <a:gd name="connsiteX10" fmla="*/ 1662596 w 5901325"/>
                <a:gd name="connsiteY10" fmla="*/ 825512 h 1319621"/>
                <a:gd name="connsiteX11" fmla="*/ 1058438 w 5901325"/>
                <a:gd name="connsiteY11" fmla="*/ 882662 h 1319621"/>
                <a:gd name="connsiteX12" fmla="*/ 364474 w 5901325"/>
                <a:gd name="connsiteY12" fmla="*/ 833677 h 1319621"/>
                <a:gd name="connsiteX13" fmla="*/ 37903 w 5901325"/>
                <a:gd name="connsiteY13" fmla="*/ 727541 h 1319621"/>
                <a:gd name="connsiteX0" fmla="*/ 37903 w 5901325"/>
                <a:gd name="connsiteY0" fmla="*/ 613241 h 1319621"/>
                <a:gd name="connsiteX1" fmla="*/ 54231 w 5901325"/>
                <a:gd name="connsiteY1" fmla="*/ 327491 h 1319621"/>
                <a:gd name="connsiteX2" fmla="*/ 462446 w 5901325"/>
                <a:gd name="connsiteY2" fmla="*/ 58069 h 1319621"/>
                <a:gd name="connsiteX3" fmla="*/ 1499310 w 5901325"/>
                <a:gd name="connsiteY3" fmla="*/ 17248 h 1319621"/>
                <a:gd name="connsiteX4" fmla="*/ 3450574 w 5901325"/>
                <a:gd name="connsiteY4" fmla="*/ 278505 h 1319621"/>
                <a:gd name="connsiteX5" fmla="*/ 5026281 w 5901325"/>
                <a:gd name="connsiteY5" fmla="*/ 752034 h 1319621"/>
                <a:gd name="connsiteX6" fmla="*/ 5899860 w 5901325"/>
                <a:gd name="connsiteY6" fmla="*/ 1307205 h 1319621"/>
                <a:gd name="connsiteX7" fmla="*/ 5205896 w 5901325"/>
                <a:gd name="connsiteY7" fmla="*/ 1127591 h 1319621"/>
                <a:gd name="connsiteX8" fmla="*/ 4169031 w 5901325"/>
                <a:gd name="connsiteY8" fmla="*/ 1005127 h 1319621"/>
                <a:gd name="connsiteX9" fmla="*/ 2911731 w 5901325"/>
                <a:gd name="connsiteY9" fmla="*/ 866334 h 1319621"/>
                <a:gd name="connsiteX10" fmla="*/ 1662596 w 5901325"/>
                <a:gd name="connsiteY10" fmla="*/ 825512 h 1319621"/>
                <a:gd name="connsiteX11" fmla="*/ 1058438 w 5901325"/>
                <a:gd name="connsiteY11" fmla="*/ 882662 h 1319621"/>
                <a:gd name="connsiteX12" fmla="*/ 364474 w 5901325"/>
                <a:gd name="connsiteY12" fmla="*/ 833677 h 1319621"/>
                <a:gd name="connsiteX13" fmla="*/ 37903 w 5901325"/>
                <a:gd name="connsiteY13" fmla="*/ 613241 h 1319621"/>
                <a:gd name="connsiteX0" fmla="*/ 37903 w 5901325"/>
                <a:gd name="connsiteY0" fmla="*/ 613241 h 1319621"/>
                <a:gd name="connsiteX1" fmla="*/ 54231 w 5901325"/>
                <a:gd name="connsiteY1" fmla="*/ 327491 h 1319621"/>
                <a:gd name="connsiteX2" fmla="*/ 462446 w 5901325"/>
                <a:gd name="connsiteY2" fmla="*/ 58069 h 1319621"/>
                <a:gd name="connsiteX3" fmla="*/ 1499310 w 5901325"/>
                <a:gd name="connsiteY3" fmla="*/ 17248 h 1319621"/>
                <a:gd name="connsiteX4" fmla="*/ 3450574 w 5901325"/>
                <a:gd name="connsiteY4" fmla="*/ 278505 h 1319621"/>
                <a:gd name="connsiteX5" fmla="*/ 5026281 w 5901325"/>
                <a:gd name="connsiteY5" fmla="*/ 752034 h 1319621"/>
                <a:gd name="connsiteX6" fmla="*/ 5899860 w 5901325"/>
                <a:gd name="connsiteY6" fmla="*/ 1307205 h 1319621"/>
                <a:gd name="connsiteX7" fmla="*/ 5205896 w 5901325"/>
                <a:gd name="connsiteY7" fmla="*/ 1127591 h 1319621"/>
                <a:gd name="connsiteX8" fmla="*/ 4169031 w 5901325"/>
                <a:gd name="connsiteY8" fmla="*/ 1005127 h 1319621"/>
                <a:gd name="connsiteX9" fmla="*/ 2911731 w 5901325"/>
                <a:gd name="connsiteY9" fmla="*/ 866334 h 1319621"/>
                <a:gd name="connsiteX10" fmla="*/ 1760568 w 5901325"/>
                <a:gd name="connsiteY10" fmla="*/ 890826 h 1319621"/>
                <a:gd name="connsiteX11" fmla="*/ 1058438 w 5901325"/>
                <a:gd name="connsiteY11" fmla="*/ 882662 h 1319621"/>
                <a:gd name="connsiteX12" fmla="*/ 364474 w 5901325"/>
                <a:gd name="connsiteY12" fmla="*/ 833677 h 1319621"/>
                <a:gd name="connsiteX13" fmla="*/ 37903 w 5901325"/>
                <a:gd name="connsiteY13" fmla="*/ 613241 h 1319621"/>
                <a:gd name="connsiteX0" fmla="*/ 37903 w 5901325"/>
                <a:gd name="connsiteY0" fmla="*/ 693637 h 1400017"/>
                <a:gd name="connsiteX1" fmla="*/ 54231 w 5901325"/>
                <a:gd name="connsiteY1" fmla="*/ 407887 h 1400017"/>
                <a:gd name="connsiteX2" fmla="*/ 462446 w 5901325"/>
                <a:gd name="connsiteY2" fmla="*/ 138465 h 1400017"/>
                <a:gd name="connsiteX3" fmla="*/ 1507474 w 5901325"/>
                <a:gd name="connsiteY3" fmla="*/ 7837 h 1400017"/>
                <a:gd name="connsiteX4" fmla="*/ 3450574 w 5901325"/>
                <a:gd name="connsiteY4" fmla="*/ 358901 h 1400017"/>
                <a:gd name="connsiteX5" fmla="*/ 5026281 w 5901325"/>
                <a:gd name="connsiteY5" fmla="*/ 832430 h 1400017"/>
                <a:gd name="connsiteX6" fmla="*/ 5899860 w 5901325"/>
                <a:gd name="connsiteY6" fmla="*/ 1387601 h 1400017"/>
                <a:gd name="connsiteX7" fmla="*/ 5205896 w 5901325"/>
                <a:gd name="connsiteY7" fmla="*/ 1207987 h 1400017"/>
                <a:gd name="connsiteX8" fmla="*/ 4169031 w 5901325"/>
                <a:gd name="connsiteY8" fmla="*/ 1085523 h 1400017"/>
                <a:gd name="connsiteX9" fmla="*/ 2911731 w 5901325"/>
                <a:gd name="connsiteY9" fmla="*/ 946730 h 1400017"/>
                <a:gd name="connsiteX10" fmla="*/ 1760568 w 5901325"/>
                <a:gd name="connsiteY10" fmla="*/ 971222 h 1400017"/>
                <a:gd name="connsiteX11" fmla="*/ 1058438 w 5901325"/>
                <a:gd name="connsiteY11" fmla="*/ 963058 h 1400017"/>
                <a:gd name="connsiteX12" fmla="*/ 364474 w 5901325"/>
                <a:gd name="connsiteY12" fmla="*/ 914073 h 1400017"/>
                <a:gd name="connsiteX13" fmla="*/ 37903 w 5901325"/>
                <a:gd name="connsiteY13" fmla="*/ 693637 h 1400017"/>
                <a:gd name="connsiteX0" fmla="*/ 37903 w 5901325"/>
                <a:gd name="connsiteY0" fmla="*/ 693637 h 1400017"/>
                <a:gd name="connsiteX1" fmla="*/ 54231 w 5901325"/>
                <a:gd name="connsiteY1" fmla="*/ 407887 h 1400017"/>
                <a:gd name="connsiteX2" fmla="*/ 462446 w 5901325"/>
                <a:gd name="connsiteY2" fmla="*/ 138465 h 1400017"/>
                <a:gd name="connsiteX3" fmla="*/ 1507474 w 5901325"/>
                <a:gd name="connsiteY3" fmla="*/ 7837 h 1400017"/>
                <a:gd name="connsiteX4" fmla="*/ 3450574 w 5901325"/>
                <a:gd name="connsiteY4" fmla="*/ 358901 h 1400017"/>
                <a:gd name="connsiteX5" fmla="*/ 5026281 w 5901325"/>
                <a:gd name="connsiteY5" fmla="*/ 832430 h 1400017"/>
                <a:gd name="connsiteX6" fmla="*/ 5899860 w 5901325"/>
                <a:gd name="connsiteY6" fmla="*/ 1387601 h 1400017"/>
                <a:gd name="connsiteX7" fmla="*/ 5205896 w 5901325"/>
                <a:gd name="connsiteY7" fmla="*/ 1207987 h 1400017"/>
                <a:gd name="connsiteX8" fmla="*/ 4169031 w 5901325"/>
                <a:gd name="connsiteY8" fmla="*/ 1085523 h 1400017"/>
                <a:gd name="connsiteX9" fmla="*/ 2911731 w 5901325"/>
                <a:gd name="connsiteY9" fmla="*/ 946730 h 1400017"/>
                <a:gd name="connsiteX10" fmla="*/ 1760568 w 5901325"/>
                <a:gd name="connsiteY10" fmla="*/ 971222 h 1400017"/>
                <a:gd name="connsiteX11" fmla="*/ 1058438 w 5901325"/>
                <a:gd name="connsiteY11" fmla="*/ 963058 h 1400017"/>
                <a:gd name="connsiteX12" fmla="*/ 364474 w 5901325"/>
                <a:gd name="connsiteY12" fmla="*/ 824266 h 1400017"/>
                <a:gd name="connsiteX13" fmla="*/ 37903 w 5901325"/>
                <a:gd name="connsiteY13" fmla="*/ 693637 h 1400017"/>
                <a:gd name="connsiteX0" fmla="*/ 37903 w 5901325"/>
                <a:gd name="connsiteY0" fmla="*/ 693637 h 1400017"/>
                <a:gd name="connsiteX1" fmla="*/ 54231 w 5901325"/>
                <a:gd name="connsiteY1" fmla="*/ 407887 h 1400017"/>
                <a:gd name="connsiteX2" fmla="*/ 462446 w 5901325"/>
                <a:gd name="connsiteY2" fmla="*/ 138465 h 1400017"/>
                <a:gd name="connsiteX3" fmla="*/ 1507474 w 5901325"/>
                <a:gd name="connsiteY3" fmla="*/ 7837 h 1400017"/>
                <a:gd name="connsiteX4" fmla="*/ 3450574 w 5901325"/>
                <a:gd name="connsiteY4" fmla="*/ 358901 h 1400017"/>
                <a:gd name="connsiteX5" fmla="*/ 5026281 w 5901325"/>
                <a:gd name="connsiteY5" fmla="*/ 832430 h 1400017"/>
                <a:gd name="connsiteX6" fmla="*/ 5899860 w 5901325"/>
                <a:gd name="connsiteY6" fmla="*/ 1387601 h 1400017"/>
                <a:gd name="connsiteX7" fmla="*/ 5205896 w 5901325"/>
                <a:gd name="connsiteY7" fmla="*/ 1207987 h 1400017"/>
                <a:gd name="connsiteX8" fmla="*/ 4169031 w 5901325"/>
                <a:gd name="connsiteY8" fmla="*/ 1085523 h 1400017"/>
                <a:gd name="connsiteX9" fmla="*/ 2911731 w 5901325"/>
                <a:gd name="connsiteY9" fmla="*/ 946730 h 1400017"/>
                <a:gd name="connsiteX10" fmla="*/ 1760568 w 5901325"/>
                <a:gd name="connsiteY10" fmla="*/ 971222 h 1400017"/>
                <a:gd name="connsiteX11" fmla="*/ 1074767 w 5901325"/>
                <a:gd name="connsiteY11" fmla="*/ 889580 h 1400017"/>
                <a:gd name="connsiteX12" fmla="*/ 364474 w 5901325"/>
                <a:gd name="connsiteY12" fmla="*/ 824266 h 1400017"/>
                <a:gd name="connsiteX13" fmla="*/ 37903 w 5901325"/>
                <a:gd name="connsiteY13" fmla="*/ 693637 h 1400017"/>
                <a:gd name="connsiteX0" fmla="*/ 37903 w 5901325"/>
                <a:gd name="connsiteY0" fmla="*/ 693637 h 1400017"/>
                <a:gd name="connsiteX1" fmla="*/ 54231 w 5901325"/>
                <a:gd name="connsiteY1" fmla="*/ 407887 h 1400017"/>
                <a:gd name="connsiteX2" fmla="*/ 462446 w 5901325"/>
                <a:gd name="connsiteY2" fmla="*/ 138465 h 1400017"/>
                <a:gd name="connsiteX3" fmla="*/ 1507474 w 5901325"/>
                <a:gd name="connsiteY3" fmla="*/ 7837 h 1400017"/>
                <a:gd name="connsiteX4" fmla="*/ 3450574 w 5901325"/>
                <a:gd name="connsiteY4" fmla="*/ 358901 h 1400017"/>
                <a:gd name="connsiteX5" fmla="*/ 5026281 w 5901325"/>
                <a:gd name="connsiteY5" fmla="*/ 832430 h 1400017"/>
                <a:gd name="connsiteX6" fmla="*/ 5899860 w 5901325"/>
                <a:gd name="connsiteY6" fmla="*/ 1387601 h 1400017"/>
                <a:gd name="connsiteX7" fmla="*/ 5205896 w 5901325"/>
                <a:gd name="connsiteY7" fmla="*/ 1207987 h 1400017"/>
                <a:gd name="connsiteX8" fmla="*/ 4169031 w 5901325"/>
                <a:gd name="connsiteY8" fmla="*/ 1085523 h 1400017"/>
                <a:gd name="connsiteX9" fmla="*/ 2911731 w 5901325"/>
                <a:gd name="connsiteY9" fmla="*/ 946730 h 1400017"/>
                <a:gd name="connsiteX10" fmla="*/ 1858539 w 5901325"/>
                <a:gd name="connsiteY10" fmla="*/ 914072 h 1400017"/>
                <a:gd name="connsiteX11" fmla="*/ 1074767 w 5901325"/>
                <a:gd name="connsiteY11" fmla="*/ 889580 h 1400017"/>
                <a:gd name="connsiteX12" fmla="*/ 364474 w 5901325"/>
                <a:gd name="connsiteY12" fmla="*/ 824266 h 1400017"/>
                <a:gd name="connsiteX13" fmla="*/ 37903 w 5901325"/>
                <a:gd name="connsiteY13" fmla="*/ 693637 h 1400017"/>
                <a:gd name="connsiteX0" fmla="*/ 37903 w 5901325"/>
                <a:gd name="connsiteY0" fmla="*/ 693637 h 1400017"/>
                <a:gd name="connsiteX1" fmla="*/ 54231 w 5901325"/>
                <a:gd name="connsiteY1" fmla="*/ 407887 h 1400017"/>
                <a:gd name="connsiteX2" fmla="*/ 462446 w 5901325"/>
                <a:gd name="connsiteY2" fmla="*/ 138465 h 1400017"/>
                <a:gd name="connsiteX3" fmla="*/ 1507474 w 5901325"/>
                <a:gd name="connsiteY3" fmla="*/ 7837 h 1400017"/>
                <a:gd name="connsiteX4" fmla="*/ 3450574 w 5901325"/>
                <a:gd name="connsiteY4" fmla="*/ 358901 h 1400017"/>
                <a:gd name="connsiteX5" fmla="*/ 5026281 w 5901325"/>
                <a:gd name="connsiteY5" fmla="*/ 832430 h 1400017"/>
                <a:gd name="connsiteX6" fmla="*/ 5899860 w 5901325"/>
                <a:gd name="connsiteY6" fmla="*/ 1387601 h 1400017"/>
                <a:gd name="connsiteX7" fmla="*/ 5205896 w 5901325"/>
                <a:gd name="connsiteY7" fmla="*/ 1207987 h 1400017"/>
                <a:gd name="connsiteX8" fmla="*/ 4169031 w 5901325"/>
                <a:gd name="connsiteY8" fmla="*/ 1085523 h 1400017"/>
                <a:gd name="connsiteX9" fmla="*/ 2985210 w 5901325"/>
                <a:gd name="connsiteY9" fmla="*/ 930402 h 1400017"/>
                <a:gd name="connsiteX10" fmla="*/ 1858539 w 5901325"/>
                <a:gd name="connsiteY10" fmla="*/ 914072 h 1400017"/>
                <a:gd name="connsiteX11" fmla="*/ 1074767 w 5901325"/>
                <a:gd name="connsiteY11" fmla="*/ 889580 h 1400017"/>
                <a:gd name="connsiteX12" fmla="*/ 364474 w 5901325"/>
                <a:gd name="connsiteY12" fmla="*/ 824266 h 1400017"/>
                <a:gd name="connsiteX13" fmla="*/ 37903 w 5901325"/>
                <a:gd name="connsiteY13" fmla="*/ 693637 h 1400017"/>
                <a:gd name="connsiteX0" fmla="*/ 37903 w 5901325"/>
                <a:gd name="connsiteY0" fmla="*/ 693637 h 1400017"/>
                <a:gd name="connsiteX1" fmla="*/ 54231 w 5901325"/>
                <a:gd name="connsiteY1" fmla="*/ 407887 h 1400017"/>
                <a:gd name="connsiteX2" fmla="*/ 462446 w 5901325"/>
                <a:gd name="connsiteY2" fmla="*/ 138465 h 1400017"/>
                <a:gd name="connsiteX3" fmla="*/ 1507474 w 5901325"/>
                <a:gd name="connsiteY3" fmla="*/ 7837 h 1400017"/>
                <a:gd name="connsiteX4" fmla="*/ 3450574 w 5901325"/>
                <a:gd name="connsiteY4" fmla="*/ 358901 h 1400017"/>
                <a:gd name="connsiteX5" fmla="*/ 5026281 w 5901325"/>
                <a:gd name="connsiteY5" fmla="*/ 832430 h 1400017"/>
                <a:gd name="connsiteX6" fmla="*/ 5899860 w 5901325"/>
                <a:gd name="connsiteY6" fmla="*/ 1387601 h 1400017"/>
                <a:gd name="connsiteX7" fmla="*/ 5205896 w 5901325"/>
                <a:gd name="connsiteY7" fmla="*/ 1207987 h 1400017"/>
                <a:gd name="connsiteX8" fmla="*/ 4169031 w 5901325"/>
                <a:gd name="connsiteY8" fmla="*/ 1085523 h 1400017"/>
                <a:gd name="connsiteX9" fmla="*/ 2985210 w 5901325"/>
                <a:gd name="connsiteY9" fmla="*/ 930402 h 1400017"/>
                <a:gd name="connsiteX10" fmla="*/ 1981004 w 5901325"/>
                <a:gd name="connsiteY10" fmla="*/ 881415 h 1400017"/>
                <a:gd name="connsiteX11" fmla="*/ 1074767 w 5901325"/>
                <a:gd name="connsiteY11" fmla="*/ 889580 h 1400017"/>
                <a:gd name="connsiteX12" fmla="*/ 364474 w 5901325"/>
                <a:gd name="connsiteY12" fmla="*/ 824266 h 1400017"/>
                <a:gd name="connsiteX13" fmla="*/ 37903 w 5901325"/>
                <a:gd name="connsiteY13" fmla="*/ 693637 h 1400017"/>
                <a:gd name="connsiteX0" fmla="*/ 37903 w 5901435"/>
                <a:gd name="connsiteY0" fmla="*/ 693637 h 1400430"/>
                <a:gd name="connsiteX1" fmla="*/ 54231 w 5901435"/>
                <a:gd name="connsiteY1" fmla="*/ 407887 h 1400430"/>
                <a:gd name="connsiteX2" fmla="*/ 462446 w 5901435"/>
                <a:gd name="connsiteY2" fmla="*/ 138465 h 1400430"/>
                <a:gd name="connsiteX3" fmla="*/ 1507474 w 5901435"/>
                <a:gd name="connsiteY3" fmla="*/ 7837 h 1400430"/>
                <a:gd name="connsiteX4" fmla="*/ 3450574 w 5901435"/>
                <a:gd name="connsiteY4" fmla="*/ 358901 h 1400430"/>
                <a:gd name="connsiteX5" fmla="*/ 5026281 w 5901435"/>
                <a:gd name="connsiteY5" fmla="*/ 832430 h 1400430"/>
                <a:gd name="connsiteX6" fmla="*/ 5899860 w 5901435"/>
                <a:gd name="connsiteY6" fmla="*/ 1387601 h 1400430"/>
                <a:gd name="connsiteX7" fmla="*/ 5205896 w 5901435"/>
                <a:gd name="connsiteY7" fmla="*/ 1207987 h 1400430"/>
                <a:gd name="connsiteX8" fmla="*/ 3973088 w 5901435"/>
                <a:gd name="connsiteY8" fmla="*/ 1036537 h 1400430"/>
                <a:gd name="connsiteX9" fmla="*/ 2985210 w 5901435"/>
                <a:gd name="connsiteY9" fmla="*/ 930402 h 1400430"/>
                <a:gd name="connsiteX10" fmla="*/ 1981004 w 5901435"/>
                <a:gd name="connsiteY10" fmla="*/ 881415 h 1400430"/>
                <a:gd name="connsiteX11" fmla="*/ 1074767 w 5901435"/>
                <a:gd name="connsiteY11" fmla="*/ 889580 h 1400430"/>
                <a:gd name="connsiteX12" fmla="*/ 364474 w 5901435"/>
                <a:gd name="connsiteY12" fmla="*/ 824266 h 1400430"/>
                <a:gd name="connsiteX13" fmla="*/ 37903 w 5901435"/>
                <a:gd name="connsiteY13" fmla="*/ 693637 h 1400430"/>
                <a:gd name="connsiteX0" fmla="*/ 37903 w 5992690"/>
                <a:gd name="connsiteY0" fmla="*/ 693637 h 1490663"/>
                <a:gd name="connsiteX1" fmla="*/ 54231 w 5992690"/>
                <a:gd name="connsiteY1" fmla="*/ 407887 h 1490663"/>
                <a:gd name="connsiteX2" fmla="*/ 462446 w 5992690"/>
                <a:gd name="connsiteY2" fmla="*/ 138465 h 1490663"/>
                <a:gd name="connsiteX3" fmla="*/ 1507474 w 5992690"/>
                <a:gd name="connsiteY3" fmla="*/ 7837 h 1490663"/>
                <a:gd name="connsiteX4" fmla="*/ 3450574 w 5992690"/>
                <a:gd name="connsiteY4" fmla="*/ 358901 h 1490663"/>
                <a:gd name="connsiteX5" fmla="*/ 5026281 w 5992690"/>
                <a:gd name="connsiteY5" fmla="*/ 832430 h 1490663"/>
                <a:gd name="connsiteX6" fmla="*/ 5899860 w 5992690"/>
                <a:gd name="connsiteY6" fmla="*/ 1387601 h 1490663"/>
                <a:gd name="connsiteX7" fmla="*/ 5205896 w 5992690"/>
                <a:gd name="connsiteY7" fmla="*/ 1207987 h 1490663"/>
                <a:gd name="connsiteX8" fmla="*/ 3973088 w 5992690"/>
                <a:gd name="connsiteY8" fmla="*/ 1036537 h 1490663"/>
                <a:gd name="connsiteX9" fmla="*/ 2985210 w 5992690"/>
                <a:gd name="connsiteY9" fmla="*/ 930402 h 1490663"/>
                <a:gd name="connsiteX10" fmla="*/ 1981004 w 5992690"/>
                <a:gd name="connsiteY10" fmla="*/ 881415 h 1490663"/>
                <a:gd name="connsiteX11" fmla="*/ 1074767 w 5992690"/>
                <a:gd name="connsiteY11" fmla="*/ 889580 h 1490663"/>
                <a:gd name="connsiteX12" fmla="*/ 364474 w 5992690"/>
                <a:gd name="connsiteY12" fmla="*/ 824266 h 1490663"/>
                <a:gd name="connsiteX13" fmla="*/ 37903 w 5992690"/>
                <a:gd name="connsiteY13" fmla="*/ 693637 h 1490663"/>
                <a:gd name="connsiteX0" fmla="*/ 37903 w 5992690"/>
                <a:gd name="connsiteY0" fmla="*/ 693637 h 1490663"/>
                <a:gd name="connsiteX1" fmla="*/ 54231 w 5992690"/>
                <a:gd name="connsiteY1" fmla="*/ 407887 h 1490663"/>
                <a:gd name="connsiteX2" fmla="*/ 462446 w 5992690"/>
                <a:gd name="connsiteY2" fmla="*/ 138465 h 1490663"/>
                <a:gd name="connsiteX3" fmla="*/ 1507474 w 5992690"/>
                <a:gd name="connsiteY3" fmla="*/ 7837 h 1490663"/>
                <a:gd name="connsiteX4" fmla="*/ 3450574 w 5992690"/>
                <a:gd name="connsiteY4" fmla="*/ 358901 h 1490663"/>
                <a:gd name="connsiteX5" fmla="*/ 5026281 w 5992690"/>
                <a:gd name="connsiteY5" fmla="*/ 832430 h 1490663"/>
                <a:gd name="connsiteX6" fmla="*/ 5899860 w 5992690"/>
                <a:gd name="connsiteY6" fmla="*/ 1387601 h 1490663"/>
                <a:gd name="connsiteX7" fmla="*/ 5205896 w 5992690"/>
                <a:gd name="connsiteY7" fmla="*/ 1207987 h 1490663"/>
                <a:gd name="connsiteX8" fmla="*/ 3973088 w 5992690"/>
                <a:gd name="connsiteY8" fmla="*/ 1036537 h 1490663"/>
                <a:gd name="connsiteX9" fmla="*/ 2985210 w 5992690"/>
                <a:gd name="connsiteY9" fmla="*/ 930402 h 1490663"/>
                <a:gd name="connsiteX10" fmla="*/ 1981004 w 5992690"/>
                <a:gd name="connsiteY10" fmla="*/ 881415 h 1490663"/>
                <a:gd name="connsiteX11" fmla="*/ 1074767 w 5992690"/>
                <a:gd name="connsiteY11" fmla="*/ 889580 h 1490663"/>
                <a:gd name="connsiteX12" fmla="*/ 364474 w 5992690"/>
                <a:gd name="connsiteY12" fmla="*/ 824266 h 1490663"/>
                <a:gd name="connsiteX13" fmla="*/ 37903 w 5992690"/>
                <a:gd name="connsiteY13" fmla="*/ 693637 h 1490663"/>
                <a:gd name="connsiteX0" fmla="*/ 37903 w 5899860"/>
                <a:gd name="connsiteY0" fmla="*/ 693637 h 1387601"/>
                <a:gd name="connsiteX1" fmla="*/ 54231 w 5899860"/>
                <a:gd name="connsiteY1" fmla="*/ 407887 h 1387601"/>
                <a:gd name="connsiteX2" fmla="*/ 462446 w 5899860"/>
                <a:gd name="connsiteY2" fmla="*/ 138465 h 1387601"/>
                <a:gd name="connsiteX3" fmla="*/ 1507474 w 5899860"/>
                <a:gd name="connsiteY3" fmla="*/ 7837 h 1387601"/>
                <a:gd name="connsiteX4" fmla="*/ 3450574 w 5899860"/>
                <a:gd name="connsiteY4" fmla="*/ 358901 h 1387601"/>
                <a:gd name="connsiteX5" fmla="*/ 5026281 w 5899860"/>
                <a:gd name="connsiteY5" fmla="*/ 832430 h 1387601"/>
                <a:gd name="connsiteX6" fmla="*/ 5899860 w 5899860"/>
                <a:gd name="connsiteY6" fmla="*/ 1387601 h 1387601"/>
                <a:gd name="connsiteX7" fmla="*/ 5205896 w 5899860"/>
                <a:gd name="connsiteY7" fmla="*/ 1207987 h 1387601"/>
                <a:gd name="connsiteX8" fmla="*/ 3973088 w 5899860"/>
                <a:gd name="connsiteY8" fmla="*/ 1036537 h 1387601"/>
                <a:gd name="connsiteX9" fmla="*/ 2985210 w 5899860"/>
                <a:gd name="connsiteY9" fmla="*/ 930402 h 1387601"/>
                <a:gd name="connsiteX10" fmla="*/ 1981004 w 5899860"/>
                <a:gd name="connsiteY10" fmla="*/ 881415 h 1387601"/>
                <a:gd name="connsiteX11" fmla="*/ 1074767 w 5899860"/>
                <a:gd name="connsiteY11" fmla="*/ 889580 h 1387601"/>
                <a:gd name="connsiteX12" fmla="*/ 364474 w 5899860"/>
                <a:gd name="connsiteY12" fmla="*/ 824266 h 1387601"/>
                <a:gd name="connsiteX13" fmla="*/ 37903 w 5899860"/>
                <a:gd name="connsiteY13" fmla="*/ 693637 h 1387601"/>
                <a:gd name="connsiteX0" fmla="*/ 37903 w 6046817"/>
                <a:gd name="connsiteY0" fmla="*/ 693637 h 1330451"/>
                <a:gd name="connsiteX1" fmla="*/ 54231 w 6046817"/>
                <a:gd name="connsiteY1" fmla="*/ 407887 h 1330451"/>
                <a:gd name="connsiteX2" fmla="*/ 462446 w 6046817"/>
                <a:gd name="connsiteY2" fmla="*/ 138465 h 1330451"/>
                <a:gd name="connsiteX3" fmla="*/ 1507474 w 6046817"/>
                <a:gd name="connsiteY3" fmla="*/ 7837 h 1330451"/>
                <a:gd name="connsiteX4" fmla="*/ 3450574 w 6046817"/>
                <a:gd name="connsiteY4" fmla="*/ 358901 h 1330451"/>
                <a:gd name="connsiteX5" fmla="*/ 5026281 w 6046817"/>
                <a:gd name="connsiteY5" fmla="*/ 832430 h 1330451"/>
                <a:gd name="connsiteX6" fmla="*/ 6046817 w 6046817"/>
                <a:gd name="connsiteY6" fmla="*/ 1330451 h 1330451"/>
                <a:gd name="connsiteX7" fmla="*/ 5205896 w 6046817"/>
                <a:gd name="connsiteY7" fmla="*/ 1207987 h 1330451"/>
                <a:gd name="connsiteX8" fmla="*/ 3973088 w 6046817"/>
                <a:gd name="connsiteY8" fmla="*/ 1036537 h 1330451"/>
                <a:gd name="connsiteX9" fmla="*/ 2985210 w 6046817"/>
                <a:gd name="connsiteY9" fmla="*/ 930402 h 1330451"/>
                <a:gd name="connsiteX10" fmla="*/ 1981004 w 6046817"/>
                <a:gd name="connsiteY10" fmla="*/ 881415 h 1330451"/>
                <a:gd name="connsiteX11" fmla="*/ 1074767 w 6046817"/>
                <a:gd name="connsiteY11" fmla="*/ 889580 h 1330451"/>
                <a:gd name="connsiteX12" fmla="*/ 364474 w 6046817"/>
                <a:gd name="connsiteY12" fmla="*/ 824266 h 1330451"/>
                <a:gd name="connsiteX13" fmla="*/ 37903 w 6046817"/>
                <a:gd name="connsiteY13" fmla="*/ 693637 h 1330451"/>
                <a:gd name="connsiteX0" fmla="*/ 37903 w 6169282"/>
                <a:gd name="connsiteY0" fmla="*/ 693637 h 1322287"/>
                <a:gd name="connsiteX1" fmla="*/ 54231 w 6169282"/>
                <a:gd name="connsiteY1" fmla="*/ 407887 h 1322287"/>
                <a:gd name="connsiteX2" fmla="*/ 462446 w 6169282"/>
                <a:gd name="connsiteY2" fmla="*/ 138465 h 1322287"/>
                <a:gd name="connsiteX3" fmla="*/ 1507474 w 6169282"/>
                <a:gd name="connsiteY3" fmla="*/ 7837 h 1322287"/>
                <a:gd name="connsiteX4" fmla="*/ 3450574 w 6169282"/>
                <a:gd name="connsiteY4" fmla="*/ 358901 h 1322287"/>
                <a:gd name="connsiteX5" fmla="*/ 5026281 w 6169282"/>
                <a:gd name="connsiteY5" fmla="*/ 832430 h 1322287"/>
                <a:gd name="connsiteX6" fmla="*/ 6169282 w 6169282"/>
                <a:gd name="connsiteY6" fmla="*/ 1322287 h 1322287"/>
                <a:gd name="connsiteX7" fmla="*/ 5205896 w 6169282"/>
                <a:gd name="connsiteY7" fmla="*/ 1207987 h 1322287"/>
                <a:gd name="connsiteX8" fmla="*/ 3973088 w 6169282"/>
                <a:gd name="connsiteY8" fmla="*/ 1036537 h 1322287"/>
                <a:gd name="connsiteX9" fmla="*/ 2985210 w 6169282"/>
                <a:gd name="connsiteY9" fmla="*/ 930402 h 1322287"/>
                <a:gd name="connsiteX10" fmla="*/ 1981004 w 6169282"/>
                <a:gd name="connsiteY10" fmla="*/ 881415 h 1322287"/>
                <a:gd name="connsiteX11" fmla="*/ 1074767 w 6169282"/>
                <a:gd name="connsiteY11" fmla="*/ 889580 h 1322287"/>
                <a:gd name="connsiteX12" fmla="*/ 364474 w 6169282"/>
                <a:gd name="connsiteY12" fmla="*/ 824266 h 1322287"/>
                <a:gd name="connsiteX13" fmla="*/ 37903 w 6169282"/>
                <a:gd name="connsiteY13" fmla="*/ 693637 h 1322287"/>
                <a:gd name="connsiteX0" fmla="*/ 37903 w 6169282"/>
                <a:gd name="connsiteY0" fmla="*/ 693637 h 1322287"/>
                <a:gd name="connsiteX1" fmla="*/ 54231 w 6169282"/>
                <a:gd name="connsiteY1" fmla="*/ 407887 h 1322287"/>
                <a:gd name="connsiteX2" fmla="*/ 462446 w 6169282"/>
                <a:gd name="connsiteY2" fmla="*/ 138465 h 1322287"/>
                <a:gd name="connsiteX3" fmla="*/ 1507474 w 6169282"/>
                <a:gd name="connsiteY3" fmla="*/ 7837 h 1322287"/>
                <a:gd name="connsiteX4" fmla="*/ 3450574 w 6169282"/>
                <a:gd name="connsiteY4" fmla="*/ 358901 h 1322287"/>
                <a:gd name="connsiteX5" fmla="*/ 5026281 w 6169282"/>
                <a:gd name="connsiteY5" fmla="*/ 832430 h 1322287"/>
                <a:gd name="connsiteX6" fmla="*/ 6169282 w 6169282"/>
                <a:gd name="connsiteY6" fmla="*/ 1322287 h 1322287"/>
                <a:gd name="connsiteX7" fmla="*/ 5205896 w 6169282"/>
                <a:gd name="connsiteY7" fmla="*/ 1207987 h 1322287"/>
                <a:gd name="connsiteX8" fmla="*/ 3973088 w 6169282"/>
                <a:gd name="connsiteY8" fmla="*/ 1036537 h 1322287"/>
                <a:gd name="connsiteX9" fmla="*/ 2985210 w 6169282"/>
                <a:gd name="connsiteY9" fmla="*/ 930402 h 1322287"/>
                <a:gd name="connsiteX10" fmla="*/ 1981004 w 6169282"/>
                <a:gd name="connsiteY10" fmla="*/ 881415 h 1322287"/>
                <a:gd name="connsiteX11" fmla="*/ 1074767 w 6169282"/>
                <a:gd name="connsiteY11" fmla="*/ 889580 h 1322287"/>
                <a:gd name="connsiteX12" fmla="*/ 364474 w 6169282"/>
                <a:gd name="connsiteY12" fmla="*/ 824266 h 1322287"/>
                <a:gd name="connsiteX13" fmla="*/ 37903 w 6169282"/>
                <a:gd name="connsiteY13" fmla="*/ 693637 h 1322287"/>
                <a:gd name="connsiteX0" fmla="*/ 37903 w 6169282"/>
                <a:gd name="connsiteY0" fmla="*/ 693637 h 1322287"/>
                <a:gd name="connsiteX1" fmla="*/ 54231 w 6169282"/>
                <a:gd name="connsiteY1" fmla="*/ 407887 h 1322287"/>
                <a:gd name="connsiteX2" fmla="*/ 462446 w 6169282"/>
                <a:gd name="connsiteY2" fmla="*/ 138465 h 1322287"/>
                <a:gd name="connsiteX3" fmla="*/ 1507474 w 6169282"/>
                <a:gd name="connsiteY3" fmla="*/ 7837 h 1322287"/>
                <a:gd name="connsiteX4" fmla="*/ 3450574 w 6169282"/>
                <a:gd name="connsiteY4" fmla="*/ 358901 h 1322287"/>
                <a:gd name="connsiteX5" fmla="*/ 4920146 w 6169282"/>
                <a:gd name="connsiteY5" fmla="*/ 685473 h 1322287"/>
                <a:gd name="connsiteX6" fmla="*/ 6169282 w 6169282"/>
                <a:gd name="connsiteY6" fmla="*/ 1322287 h 1322287"/>
                <a:gd name="connsiteX7" fmla="*/ 5205896 w 6169282"/>
                <a:gd name="connsiteY7" fmla="*/ 1207987 h 1322287"/>
                <a:gd name="connsiteX8" fmla="*/ 3973088 w 6169282"/>
                <a:gd name="connsiteY8" fmla="*/ 1036537 h 1322287"/>
                <a:gd name="connsiteX9" fmla="*/ 2985210 w 6169282"/>
                <a:gd name="connsiteY9" fmla="*/ 930402 h 1322287"/>
                <a:gd name="connsiteX10" fmla="*/ 1981004 w 6169282"/>
                <a:gd name="connsiteY10" fmla="*/ 881415 h 1322287"/>
                <a:gd name="connsiteX11" fmla="*/ 1074767 w 6169282"/>
                <a:gd name="connsiteY11" fmla="*/ 889580 h 1322287"/>
                <a:gd name="connsiteX12" fmla="*/ 364474 w 6169282"/>
                <a:gd name="connsiteY12" fmla="*/ 824266 h 1322287"/>
                <a:gd name="connsiteX13" fmla="*/ 37903 w 6169282"/>
                <a:gd name="connsiteY13" fmla="*/ 693637 h 1322287"/>
                <a:gd name="connsiteX0" fmla="*/ 37903 w 6169282"/>
                <a:gd name="connsiteY0" fmla="*/ 685800 h 1314450"/>
                <a:gd name="connsiteX1" fmla="*/ 54231 w 6169282"/>
                <a:gd name="connsiteY1" fmla="*/ 400050 h 1314450"/>
                <a:gd name="connsiteX2" fmla="*/ 462446 w 6169282"/>
                <a:gd name="connsiteY2" fmla="*/ 130628 h 1314450"/>
                <a:gd name="connsiteX3" fmla="*/ 1507474 w 6169282"/>
                <a:gd name="connsiteY3" fmla="*/ 0 h 1314450"/>
                <a:gd name="connsiteX4" fmla="*/ 3115839 w 6169282"/>
                <a:gd name="connsiteY4" fmla="*/ 130628 h 1314450"/>
                <a:gd name="connsiteX5" fmla="*/ 4920146 w 6169282"/>
                <a:gd name="connsiteY5" fmla="*/ 677636 h 1314450"/>
                <a:gd name="connsiteX6" fmla="*/ 6169282 w 6169282"/>
                <a:gd name="connsiteY6" fmla="*/ 1314450 h 1314450"/>
                <a:gd name="connsiteX7" fmla="*/ 5205896 w 6169282"/>
                <a:gd name="connsiteY7" fmla="*/ 1200150 h 1314450"/>
                <a:gd name="connsiteX8" fmla="*/ 3973088 w 6169282"/>
                <a:gd name="connsiteY8" fmla="*/ 1028700 h 1314450"/>
                <a:gd name="connsiteX9" fmla="*/ 2985210 w 6169282"/>
                <a:gd name="connsiteY9" fmla="*/ 922565 h 1314450"/>
                <a:gd name="connsiteX10" fmla="*/ 1981004 w 6169282"/>
                <a:gd name="connsiteY10" fmla="*/ 873578 h 1314450"/>
                <a:gd name="connsiteX11" fmla="*/ 1074767 w 6169282"/>
                <a:gd name="connsiteY11" fmla="*/ 881743 h 1314450"/>
                <a:gd name="connsiteX12" fmla="*/ 364474 w 6169282"/>
                <a:gd name="connsiteY12" fmla="*/ 816429 h 1314450"/>
                <a:gd name="connsiteX13" fmla="*/ 37903 w 6169282"/>
                <a:gd name="connsiteY13" fmla="*/ 685800 h 1314450"/>
                <a:gd name="connsiteX0" fmla="*/ 37903 w 6169282"/>
                <a:gd name="connsiteY0" fmla="*/ 685800 h 1314450"/>
                <a:gd name="connsiteX1" fmla="*/ 54231 w 6169282"/>
                <a:gd name="connsiteY1" fmla="*/ 400050 h 1314450"/>
                <a:gd name="connsiteX2" fmla="*/ 462446 w 6169282"/>
                <a:gd name="connsiteY2" fmla="*/ 130628 h 1314450"/>
                <a:gd name="connsiteX3" fmla="*/ 1507474 w 6169282"/>
                <a:gd name="connsiteY3" fmla="*/ 0 h 1314450"/>
                <a:gd name="connsiteX4" fmla="*/ 3115839 w 6169282"/>
                <a:gd name="connsiteY4" fmla="*/ 130628 h 1314450"/>
                <a:gd name="connsiteX5" fmla="*/ 4618067 w 6169282"/>
                <a:gd name="connsiteY5" fmla="*/ 449036 h 1314450"/>
                <a:gd name="connsiteX6" fmla="*/ 6169282 w 6169282"/>
                <a:gd name="connsiteY6" fmla="*/ 1314450 h 1314450"/>
                <a:gd name="connsiteX7" fmla="*/ 5205896 w 6169282"/>
                <a:gd name="connsiteY7" fmla="*/ 1200150 h 1314450"/>
                <a:gd name="connsiteX8" fmla="*/ 3973088 w 6169282"/>
                <a:gd name="connsiteY8" fmla="*/ 1028700 h 1314450"/>
                <a:gd name="connsiteX9" fmla="*/ 2985210 w 6169282"/>
                <a:gd name="connsiteY9" fmla="*/ 922565 h 1314450"/>
                <a:gd name="connsiteX10" fmla="*/ 1981004 w 6169282"/>
                <a:gd name="connsiteY10" fmla="*/ 873578 h 1314450"/>
                <a:gd name="connsiteX11" fmla="*/ 1074767 w 6169282"/>
                <a:gd name="connsiteY11" fmla="*/ 881743 h 1314450"/>
                <a:gd name="connsiteX12" fmla="*/ 364474 w 6169282"/>
                <a:gd name="connsiteY12" fmla="*/ 816429 h 1314450"/>
                <a:gd name="connsiteX13" fmla="*/ 37903 w 6169282"/>
                <a:gd name="connsiteY13" fmla="*/ 685800 h 1314450"/>
                <a:gd name="connsiteX0" fmla="*/ 37903 w 5769232"/>
                <a:gd name="connsiteY0" fmla="*/ 685800 h 1200445"/>
                <a:gd name="connsiteX1" fmla="*/ 54231 w 5769232"/>
                <a:gd name="connsiteY1" fmla="*/ 400050 h 1200445"/>
                <a:gd name="connsiteX2" fmla="*/ 462446 w 5769232"/>
                <a:gd name="connsiteY2" fmla="*/ 130628 h 1200445"/>
                <a:gd name="connsiteX3" fmla="*/ 1507474 w 5769232"/>
                <a:gd name="connsiteY3" fmla="*/ 0 h 1200445"/>
                <a:gd name="connsiteX4" fmla="*/ 3115839 w 5769232"/>
                <a:gd name="connsiteY4" fmla="*/ 130628 h 1200445"/>
                <a:gd name="connsiteX5" fmla="*/ 4618067 w 5769232"/>
                <a:gd name="connsiteY5" fmla="*/ 449036 h 1200445"/>
                <a:gd name="connsiteX6" fmla="*/ 5769232 w 5769232"/>
                <a:gd name="connsiteY6" fmla="*/ 1085850 h 1200445"/>
                <a:gd name="connsiteX7" fmla="*/ 5205896 w 5769232"/>
                <a:gd name="connsiteY7" fmla="*/ 1200150 h 1200445"/>
                <a:gd name="connsiteX8" fmla="*/ 3973088 w 5769232"/>
                <a:gd name="connsiteY8" fmla="*/ 1028700 h 1200445"/>
                <a:gd name="connsiteX9" fmla="*/ 2985210 w 5769232"/>
                <a:gd name="connsiteY9" fmla="*/ 922565 h 1200445"/>
                <a:gd name="connsiteX10" fmla="*/ 1981004 w 5769232"/>
                <a:gd name="connsiteY10" fmla="*/ 873578 h 1200445"/>
                <a:gd name="connsiteX11" fmla="*/ 1074767 w 5769232"/>
                <a:gd name="connsiteY11" fmla="*/ 881743 h 1200445"/>
                <a:gd name="connsiteX12" fmla="*/ 364474 w 5769232"/>
                <a:gd name="connsiteY12" fmla="*/ 816429 h 1200445"/>
                <a:gd name="connsiteX13" fmla="*/ 37903 w 5769232"/>
                <a:gd name="connsiteY13" fmla="*/ 685800 h 1200445"/>
                <a:gd name="connsiteX0" fmla="*/ 37903 w 5769232"/>
                <a:gd name="connsiteY0" fmla="*/ 685800 h 1085850"/>
                <a:gd name="connsiteX1" fmla="*/ 54231 w 5769232"/>
                <a:gd name="connsiteY1" fmla="*/ 400050 h 1085850"/>
                <a:gd name="connsiteX2" fmla="*/ 462446 w 5769232"/>
                <a:gd name="connsiteY2" fmla="*/ 130628 h 1085850"/>
                <a:gd name="connsiteX3" fmla="*/ 1507474 w 5769232"/>
                <a:gd name="connsiteY3" fmla="*/ 0 h 1085850"/>
                <a:gd name="connsiteX4" fmla="*/ 3115839 w 5769232"/>
                <a:gd name="connsiteY4" fmla="*/ 130628 h 1085850"/>
                <a:gd name="connsiteX5" fmla="*/ 4618067 w 5769232"/>
                <a:gd name="connsiteY5" fmla="*/ 449036 h 1085850"/>
                <a:gd name="connsiteX6" fmla="*/ 5769232 w 5769232"/>
                <a:gd name="connsiteY6" fmla="*/ 1085850 h 1085850"/>
                <a:gd name="connsiteX7" fmla="*/ 4797681 w 5769232"/>
                <a:gd name="connsiteY7" fmla="*/ 996043 h 1085850"/>
                <a:gd name="connsiteX8" fmla="*/ 3973088 w 5769232"/>
                <a:gd name="connsiteY8" fmla="*/ 1028700 h 1085850"/>
                <a:gd name="connsiteX9" fmla="*/ 2985210 w 5769232"/>
                <a:gd name="connsiteY9" fmla="*/ 922565 h 1085850"/>
                <a:gd name="connsiteX10" fmla="*/ 1981004 w 5769232"/>
                <a:gd name="connsiteY10" fmla="*/ 873578 h 1085850"/>
                <a:gd name="connsiteX11" fmla="*/ 1074767 w 5769232"/>
                <a:gd name="connsiteY11" fmla="*/ 881743 h 1085850"/>
                <a:gd name="connsiteX12" fmla="*/ 364474 w 5769232"/>
                <a:gd name="connsiteY12" fmla="*/ 816429 h 1085850"/>
                <a:gd name="connsiteX13" fmla="*/ 37903 w 5769232"/>
                <a:gd name="connsiteY13" fmla="*/ 685800 h 1085850"/>
                <a:gd name="connsiteX0" fmla="*/ 37903 w 5769232"/>
                <a:gd name="connsiteY0" fmla="*/ 685800 h 1085850"/>
                <a:gd name="connsiteX1" fmla="*/ 54231 w 5769232"/>
                <a:gd name="connsiteY1" fmla="*/ 400050 h 1085850"/>
                <a:gd name="connsiteX2" fmla="*/ 462446 w 5769232"/>
                <a:gd name="connsiteY2" fmla="*/ 130628 h 1085850"/>
                <a:gd name="connsiteX3" fmla="*/ 1507474 w 5769232"/>
                <a:gd name="connsiteY3" fmla="*/ 0 h 1085850"/>
                <a:gd name="connsiteX4" fmla="*/ 3115839 w 5769232"/>
                <a:gd name="connsiteY4" fmla="*/ 130628 h 1085850"/>
                <a:gd name="connsiteX5" fmla="*/ 4618067 w 5769232"/>
                <a:gd name="connsiteY5" fmla="*/ 449036 h 1085850"/>
                <a:gd name="connsiteX6" fmla="*/ 5769232 w 5769232"/>
                <a:gd name="connsiteY6" fmla="*/ 1085850 h 1085850"/>
                <a:gd name="connsiteX7" fmla="*/ 4797681 w 5769232"/>
                <a:gd name="connsiteY7" fmla="*/ 996043 h 1085850"/>
                <a:gd name="connsiteX8" fmla="*/ 3866952 w 5769232"/>
                <a:gd name="connsiteY8" fmla="*/ 873578 h 1085850"/>
                <a:gd name="connsiteX9" fmla="*/ 2985210 w 5769232"/>
                <a:gd name="connsiteY9" fmla="*/ 922565 h 1085850"/>
                <a:gd name="connsiteX10" fmla="*/ 1981004 w 5769232"/>
                <a:gd name="connsiteY10" fmla="*/ 873578 h 1085850"/>
                <a:gd name="connsiteX11" fmla="*/ 1074767 w 5769232"/>
                <a:gd name="connsiteY11" fmla="*/ 881743 h 1085850"/>
                <a:gd name="connsiteX12" fmla="*/ 364474 w 5769232"/>
                <a:gd name="connsiteY12" fmla="*/ 816429 h 1085850"/>
                <a:gd name="connsiteX13" fmla="*/ 37903 w 5769232"/>
                <a:gd name="connsiteY13" fmla="*/ 685800 h 1085850"/>
                <a:gd name="connsiteX0" fmla="*/ 37903 w 5769232"/>
                <a:gd name="connsiteY0" fmla="*/ 685800 h 1085850"/>
                <a:gd name="connsiteX1" fmla="*/ 54231 w 5769232"/>
                <a:gd name="connsiteY1" fmla="*/ 400050 h 1085850"/>
                <a:gd name="connsiteX2" fmla="*/ 462446 w 5769232"/>
                <a:gd name="connsiteY2" fmla="*/ 130628 h 1085850"/>
                <a:gd name="connsiteX3" fmla="*/ 1507474 w 5769232"/>
                <a:gd name="connsiteY3" fmla="*/ 0 h 1085850"/>
                <a:gd name="connsiteX4" fmla="*/ 3115839 w 5769232"/>
                <a:gd name="connsiteY4" fmla="*/ 130628 h 1085850"/>
                <a:gd name="connsiteX5" fmla="*/ 4618067 w 5769232"/>
                <a:gd name="connsiteY5" fmla="*/ 449036 h 1085850"/>
                <a:gd name="connsiteX6" fmla="*/ 5769232 w 5769232"/>
                <a:gd name="connsiteY6" fmla="*/ 1085850 h 1085850"/>
                <a:gd name="connsiteX7" fmla="*/ 4797681 w 5769232"/>
                <a:gd name="connsiteY7" fmla="*/ 996043 h 1085850"/>
                <a:gd name="connsiteX8" fmla="*/ 2985210 w 5769232"/>
                <a:gd name="connsiteY8" fmla="*/ 922565 h 1085850"/>
                <a:gd name="connsiteX9" fmla="*/ 1981004 w 5769232"/>
                <a:gd name="connsiteY9" fmla="*/ 873578 h 1085850"/>
                <a:gd name="connsiteX10" fmla="*/ 1074767 w 5769232"/>
                <a:gd name="connsiteY10" fmla="*/ 881743 h 1085850"/>
                <a:gd name="connsiteX11" fmla="*/ 364474 w 5769232"/>
                <a:gd name="connsiteY11" fmla="*/ 816429 h 1085850"/>
                <a:gd name="connsiteX12" fmla="*/ 37903 w 5769232"/>
                <a:gd name="connsiteY12" fmla="*/ 685800 h 1085850"/>
                <a:gd name="connsiteX0" fmla="*/ 37903 w 5769232"/>
                <a:gd name="connsiteY0" fmla="*/ 685800 h 1085850"/>
                <a:gd name="connsiteX1" fmla="*/ 54231 w 5769232"/>
                <a:gd name="connsiteY1" fmla="*/ 400050 h 1085850"/>
                <a:gd name="connsiteX2" fmla="*/ 462446 w 5769232"/>
                <a:gd name="connsiteY2" fmla="*/ 130628 h 1085850"/>
                <a:gd name="connsiteX3" fmla="*/ 1507474 w 5769232"/>
                <a:gd name="connsiteY3" fmla="*/ 0 h 1085850"/>
                <a:gd name="connsiteX4" fmla="*/ 3115839 w 5769232"/>
                <a:gd name="connsiteY4" fmla="*/ 130628 h 1085850"/>
                <a:gd name="connsiteX5" fmla="*/ 4618067 w 5769232"/>
                <a:gd name="connsiteY5" fmla="*/ 449036 h 1085850"/>
                <a:gd name="connsiteX6" fmla="*/ 5769232 w 5769232"/>
                <a:gd name="connsiteY6" fmla="*/ 1085850 h 1085850"/>
                <a:gd name="connsiteX7" fmla="*/ 4079223 w 5769232"/>
                <a:gd name="connsiteY7" fmla="*/ 889907 h 1085850"/>
                <a:gd name="connsiteX8" fmla="*/ 2985210 w 5769232"/>
                <a:gd name="connsiteY8" fmla="*/ 922565 h 1085850"/>
                <a:gd name="connsiteX9" fmla="*/ 1981004 w 5769232"/>
                <a:gd name="connsiteY9" fmla="*/ 873578 h 1085850"/>
                <a:gd name="connsiteX10" fmla="*/ 1074767 w 5769232"/>
                <a:gd name="connsiteY10" fmla="*/ 881743 h 1085850"/>
                <a:gd name="connsiteX11" fmla="*/ 364474 w 5769232"/>
                <a:gd name="connsiteY11" fmla="*/ 816429 h 1085850"/>
                <a:gd name="connsiteX12" fmla="*/ 37903 w 5769232"/>
                <a:gd name="connsiteY12" fmla="*/ 685800 h 1085850"/>
                <a:gd name="connsiteX0" fmla="*/ 37903 w 5769232"/>
                <a:gd name="connsiteY0" fmla="*/ 685800 h 1085850"/>
                <a:gd name="connsiteX1" fmla="*/ 54231 w 5769232"/>
                <a:gd name="connsiteY1" fmla="*/ 400050 h 1085850"/>
                <a:gd name="connsiteX2" fmla="*/ 462446 w 5769232"/>
                <a:gd name="connsiteY2" fmla="*/ 130628 h 1085850"/>
                <a:gd name="connsiteX3" fmla="*/ 1507474 w 5769232"/>
                <a:gd name="connsiteY3" fmla="*/ 0 h 1085850"/>
                <a:gd name="connsiteX4" fmla="*/ 3115839 w 5769232"/>
                <a:gd name="connsiteY4" fmla="*/ 130628 h 1085850"/>
                <a:gd name="connsiteX5" fmla="*/ 4618067 w 5769232"/>
                <a:gd name="connsiteY5" fmla="*/ 449036 h 1085850"/>
                <a:gd name="connsiteX6" fmla="*/ 5769232 w 5769232"/>
                <a:gd name="connsiteY6" fmla="*/ 1085850 h 1085850"/>
                <a:gd name="connsiteX7" fmla="*/ 4079223 w 5769232"/>
                <a:gd name="connsiteY7" fmla="*/ 889907 h 1085850"/>
                <a:gd name="connsiteX8" fmla="*/ 2960717 w 5769232"/>
                <a:gd name="connsiteY8" fmla="*/ 873580 h 1085850"/>
                <a:gd name="connsiteX9" fmla="*/ 1981004 w 5769232"/>
                <a:gd name="connsiteY9" fmla="*/ 873578 h 1085850"/>
                <a:gd name="connsiteX10" fmla="*/ 1074767 w 5769232"/>
                <a:gd name="connsiteY10" fmla="*/ 881743 h 1085850"/>
                <a:gd name="connsiteX11" fmla="*/ 364474 w 5769232"/>
                <a:gd name="connsiteY11" fmla="*/ 816429 h 1085850"/>
                <a:gd name="connsiteX12" fmla="*/ 37903 w 5769232"/>
                <a:gd name="connsiteY12" fmla="*/ 685800 h 1085850"/>
                <a:gd name="connsiteX0" fmla="*/ 37903 w 5769232"/>
                <a:gd name="connsiteY0" fmla="*/ 685800 h 1085850"/>
                <a:gd name="connsiteX1" fmla="*/ 54231 w 5769232"/>
                <a:gd name="connsiteY1" fmla="*/ 400050 h 1085850"/>
                <a:gd name="connsiteX2" fmla="*/ 462446 w 5769232"/>
                <a:gd name="connsiteY2" fmla="*/ 130628 h 1085850"/>
                <a:gd name="connsiteX3" fmla="*/ 1507474 w 5769232"/>
                <a:gd name="connsiteY3" fmla="*/ 0 h 1085850"/>
                <a:gd name="connsiteX4" fmla="*/ 3115839 w 5769232"/>
                <a:gd name="connsiteY4" fmla="*/ 130628 h 1085850"/>
                <a:gd name="connsiteX5" fmla="*/ 4618067 w 5769232"/>
                <a:gd name="connsiteY5" fmla="*/ 449036 h 1085850"/>
                <a:gd name="connsiteX6" fmla="*/ 5769232 w 5769232"/>
                <a:gd name="connsiteY6" fmla="*/ 1085850 h 1085850"/>
                <a:gd name="connsiteX7" fmla="*/ 4079223 w 5769232"/>
                <a:gd name="connsiteY7" fmla="*/ 889907 h 1085850"/>
                <a:gd name="connsiteX8" fmla="*/ 1981004 w 5769232"/>
                <a:gd name="connsiteY8" fmla="*/ 873578 h 1085850"/>
                <a:gd name="connsiteX9" fmla="*/ 1074767 w 5769232"/>
                <a:gd name="connsiteY9" fmla="*/ 881743 h 1085850"/>
                <a:gd name="connsiteX10" fmla="*/ 364474 w 5769232"/>
                <a:gd name="connsiteY10" fmla="*/ 816429 h 1085850"/>
                <a:gd name="connsiteX11" fmla="*/ 37903 w 5769232"/>
                <a:gd name="connsiteY11" fmla="*/ 685800 h 1085850"/>
                <a:gd name="connsiteX0" fmla="*/ 37903 w 5769232"/>
                <a:gd name="connsiteY0" fmla="*/ 685800 h 1085850"/>
                <a:gd name="connsiteX1" fmla="*/ 54231 w 5769232"/>
                <a:gd name="connsiteY1" fmla="*/ 400050 h 1085850"/>
                <a:gd name="connsiteX2" fmla="*/ 462446 w 5769232"/>
                <a:gd name="connsiteY2" fmla="*/ 130628 h 1085850"/>
                <a:gd name="connsiteX3" fmla="*/ 1507474 w 5769232"/>
                <a:gd name="connsiteY3" fmla="*/ 0 h 1085850"/>
                <a:gd name="connsiteX4" fmla="*/ 3115839 w 5769232"/>
                <a:gd name="connsiteY4" fmla="*/ 130628 h 1085850"/>
                <a:gd name="connsiteX5" fmla="*/ 4618067 w 5769232"/>
                <a:gd name="connsiteY5" fmla="*/ 449036 h 1085850"/>
                <a:gd name="connsiteX6" fmla="*/ 5769232 w 5769232"/>
                <a:gd name="connsiteY6" fmla="*/ 1085850 h 1085850"/>
                <a:gd name="connsiteX7" fmla="*/ 3646516 w 5769232"/>
                <a:gd name="connsiteY7" fmla="*/ 816428 h 1085850"/>
                <a:gd name="connsiteX8" fmla="*/ 1981004 w 5769232"/>
                <a:gd name="connsiteY8" fmla="*/ 873578 h 1085850"/>
                <a:gd name="connsiteX9" fmla="*/ 1074767 w 5769232"/>
                <a:gd name="connsiteY9" fmla="*/ 881743 h 1085850"/>
                <a:gd name="connsiteX10" fmla="*/ 364474 w 5769232"/>
                <a:gd name="connsiteY10" fmla="*/ 816429 h 1085850"/>
                <a:gd name="connsiteX11" fmla="*/ 37903 w 5769232"/>
                <a:gd name="connsiteY11" fmla="*/ 685800 h 1085850"/>
                <a:gd name="connsiteX0" fmla="*/ 37903 w 5769232"/>
                <a:gd name="connsiteY0" fmla="*/ 689487 h 1089537"/>
                <a:gd name="connsiteX1" fmla="*/ 54231 w 5769232"/>
                <a:gd name="connsiteY1" fmla="*/ 403737 h 1089537"/>
                <a:gd name="connsiteX2" fmla="*/ 462446 w 5769232"/>
                <a:gd name="connsiteY2" fmla="*/ 134315 h 1089537"/>
                <a:gd name="connsiteX3" fmla="*/ 1507474 w 5769232"/>
                <a:gd name="connsiteY3" fmla="*/ 3687 h 1089537"/>
                <a:gd name="connsiteX4" fmla="*/ 2413709 w 5769232"/>
                <a:gd name="connsiteY4" fmla="*/ 44508 h 1089537"/>
                <a:gd name="connsiteX5" fmla="*/ 3115839 w 5769232"/>
                <a:gd name="connsiteY5" fmla="*/ 134315 h 1089537"/>
                <a:gd name="connsiteX6" fmla="*/ 4618067 w 5769232"/>
                <a:gd name="connsiteY6" fmla="*/ 452723 h 1089537"/>
                <a:gd name="connsiteX7" fmla="*/ 5769232 w 5769232"/>
                <a:gd name="connsiteY7" fmla="*/ 1089537 h 1089537"/>
                <a:gd name="connsiteX8" fmla="*/ 3646516 w 5769232"/>
                <a:gd name="connsiteY8" fmla="*/ 820115 h 1089537"/>
                <a:gd name="connsiteX9" fmla="*/ 1981004 w 5769232"/>
                <a:gd name="connsiteY9" fmla="*/ 877265 h 1089537"/>
                <a:gd name="connsiteX10" fmla="*/ 1074767 w 5769232"/>
                <a:gd name="connsiteY10" fmla="*/ 885430 h 1089537"/>
                <a:gd name="connsiteX11" fmla="*/ 364474 w 5769232"/>
                <a:gd name="connsiteY11" fmla="*/ 820116 h 1089537"/>
                <a:gd name="connsiteX12" fmla="*/ 37903 w 5769232"/>
                <a:gd name="connsiteY12" fmla="*/ 689487 h 1089537"/>
                <a:gd name="connsiteX0" fmla="*/ 37903 w 5769232"/>
                <a:gd name="connsiteY0" fmla="*/ 713037 h 1113087"/>
                <a:gd name="connsiteX1" fmla="*/ 54231 w 5769232"/>
                <a:gd name="connsiteY1" fmla="*/ 427287 h 1113087"/>
                <a:gd name="connsiteX2" fmla="*/ 462446 w 5769232"/>
                <a:gd name="connsiteY2" fmla="*/ 157865 h 1113087"/>
                <a:gd name="connsiteX3" fmla="*/ 1507474 w 5769232"/>
                <a:gd name="connsiteY3" fmla="*/ 27237 h 1113087"/>
                <a:gd name="connsiteX4" fmla="*/ 2413709 w 5769232"/>
                <a:gd name="connsiteY4" fmla="*/ 10908 h 1113087"/>
                <a:gd name="connsiteX5" fmla="*/ 3115839 w 5769232"/>
                <a:gd name="connsiteY5" fmla="*/ 157865 h 1113087"/>
                <a:gd name="connsiteX6" fmla="*/ 4618067 w 5769232"/>
                <a:gd name="connsiteY6" fmla="*/ 476273 h 1113087"/>
                <a:gd name="connsiteX7" fmla="*/ 5769232 w 5769232"/>
                <a:gd name="connsiteY7" fmla="*/ 1113087 h 1113087"/>
                <a:gd name="connsiteX8" fmla="*/ 3646516 w 5769232"/>
                <a:gd name="connsiteY8" fmla="*/ 843665 h 1113087"/>
                <a:gd name="connsiteX9" fmla="*/ 1981004 w 5769232"/>
                <a:gd name="connsiteY9" fmla="*/ 900815 h 1113087"/>
                <a:gd name="connsiteX10" fmla="*/ 1074767 w 5769232"/>
                <a:gd name="connsiteY10" fmla="*/ 908980 h 1113087"/>
                <a:gd name="connsiteX11" fmla="*/ 364474 w 5769232"/>
                <a:gd name="connsiteY11" fmla="*/ 843666 h 1113087"/>
                <a:gd name="connsiteX12" fmla="*/ 37903 w 5769232"/>
                <a:gd name="connsiteY12" fmla="*/ 713037 h 1113087"/>
                <a:gd name="connsiteX0" fmla="*/ 37903 w 5769232"/>
                <a:gd name="connsiteY0" fmla="*/ 729947 h 1129997"/>
                <a:gd name="connsiteX1" fmla="*/ 54231 w 5769232"/>
                <a:gd name="connsiteY1" fmla="*/ 444197 h 1129997"/>
                <a:gd name="connsiteX2" fmla="*/ 462446 w 5769232"/>
                <a:gd name="connsiteY2" fmla="*/ 174775 h 1129997"/>
                <a:gd name="connsiteX3" fmla="*/ 1287038 w 5769232"/>
                <a:gd name="connsiteY3" fmla="*/ 11490 h 1129997"/>
                <a:gd name="connsiteX4" fmla="*/ 2413709 w 5769232"/>
                <a:gd name="connsiteY4" fmla="*/ 27818 h 1129997"/>
                <a:gd name="connsiteX5" fmla="*/ 3115839 w 5769232"/>
                <a:gd name="connsiteY5" fmla="*/ 174775 h 1129997"/>
                <a:gd name="connsiteX6" fmla="*/ 4618067 w 5769232"/>
                <a:gd name="connsiteY6" fmla="*/ 493183 h 1129997"/>
                <a:gd name="connsiteX7" fmla="*/ 5769232 w 5769232"/>
                <a:gd name="connsiteY7" fmla="*/ 1129997 h 1129997"/>
                <a:gd name="connsiteX8" fmla="*/ 3646516 w 5769232"/>
                <a:gd name="connsiteY8" fmla="*/ 860575 h 1129997"/>
                <a:gd name="connsiteX9" fmla="*/ 1981004 w 5769232"/>
                <a:gd name="connsiteY9" fmla="*/ 917725 h 1129997"/>
                <a:gd name="connsiteX10" fmla="*/ 1074767 w 5769232"/>
                <a:gd name="connsiteY10" fmla="*/ 925890 h 1129997"/>
                <a:gd name="connsiteX11" fmla="*/ 364474 w 5769232"/>
                <a:gd name="connsiteY11" fmla="*/ 860576 h 1129997"/>
                <a:gd name="connsiteX12" fmla="*/ 37903 w 5769232"/>
                <a:gd name="connsiteY12" fmla="*/ 729947 h 1129997"/>
                <a:gd name="connsiteX0" fmla="*/ 37903 w 5769232"/>
                <a:gd name="connsiteY0" fmla="*/ 729947 h 1129997"/>
                <a:gd name="connsiteX1" fmla="*/ 54231 w 5769232"/>
                <a:gd name="connsiteY1" fmla="*/ 444197 h 1129997"/>
                <a:gd name="connsiteX2" fmla="*/ 462446 w 5769232"/>
                <a:gd name="connsiteY2" fmla="*/ 174775 h 1129997"/>
                <a:gd name="connsiteX3" fmla="*/ 1287038 w 5769232"/>
                <a:gd name="connsiteY3" fmla="*/ 11490 h 1129997"/>
                <a:gd name="connsiteX4" fmla="*/ 2250424 w 5769232"/>
                <a:gd name="connsiteY4" fmla="*/ 27818 h 1129997"/>
                <a:gd name="connsiteX5" fmla="*/ 3115839 w 5769232"/>
                <a:gd name="connsiteY5" fmla="*/ 174775 h 1129997"/>
                <a:gd name="connsiteX6" fmla="*/ 4618067 w 5769232"/>
                <a:gd name="connsiteY6" fmla="*/ 493183 h 1129997"/>
                <a:gd name="connsiteX7" fmla="*/ 5769232 w 5769232"/>
                <a:gd name="connsiteY7" fmla="*/ 1129997 h 1129997"/>
                <a:gd name="connsiteX8" fmla="*/ 3646516 w 5769232"/>
                <a:gd name="connsiteY8" fmla="*/ 860575 h 1129997"/>
                <a:gd name="connsiteX9" fmla="*/ 1981004 w 5769232"/>
                <a:gd name="connsiteY9" fmla="*/ 917725 h 1129997"/>
                <a:gd name="connsiteX10" fmla="*/ 1074767 w 5769232"/>
                <a:gd name="connsiteY10" fmla="*/ 925890 h 1129997"/>
                <a:gd name="connsiteX11" fmla="*/ 364474 w 5769232"/>
                <a:gd name="connsiteY11" fmla="*/ 860576 h 1129997"/>
                <a:gd name="connsiteX12" fmla="*/ 37903 w 5769232"/>
                <a:gd name="connsiteY12" fmla="*/ 729947 h 1129997"/>
                <a:gd name="connsiteX0" fmla="*/ 37903 w 5769232"/>
                <a:gd name="connsiteY0" fmla="*/ 729947 h 1129997"/>
                <a:gd name="connsiteX1" fmla="*/ 54231 w 5769232"/>
                <a:gd name="connsiteY1" fmla="*/ 444197 h 1129997"/>
                <a:gd name="connsiteX2" fmla="*/ 462446 w 5769232"/>
                <a:gd name="connsiteY2" fmla="*/ 174775 h 1129997"/>
                <a:gd name="connsiteX3" fmla="*/ 1287038 w 5769232"/>
                <a:gd name="connsiteY3" fmla="*/ 11490 h 1129997"/>
                <a:gd name="connsiteX4" fmla="*/ 2250424 w 5769232"/>
                <a:gd name="connsiteY4" fmla="*/ 27818 h 1129997"/>
                <a:gd name="connsiteX5" fmla="*/ 3295453 w 5769232"/>
                <a:gd name="connsiteY5" fmla="*/ 174775 h 1129997"/>
                <a:gd name="connsiteX6" fmla="*/ 4618067 w 5769232"/>
                <a:gd name="connsiteY6" fmla="*/ 493183 h 1129997"/>
                <a:gd name="connsiteX7" fmla="*/ 5769232 w 5769232"/>
                <a:gd name="connsiteY7" fmla="*/ 1129997 h 1129997"/>
                <a:gd name="connsiteX8" fmla="*/ 3646516 w 5769232"/>
                <a:gd name="connsiteY8" fmla="*/ 860575 h 1129997"/>
                <a:gd name="connsiteX9" fmla="*/ 1981004 w 5769232"/>
                <a:gd name="connsiteY9" fmla="*/ 917725 h 1129997"/>
                <a:gd name="connsiteX10" fmla="*/ 1074767 w 5769232"/>
                <a:gd name="connsiteY10" fmla="*/ 925890 h 1129997"/>
                <a:gd name="connsiteX11" fmla="*/ 364474 w 5769232"/>
                <a:gd name="connsiteY11" fmla="*/ 860576 h 1129997"/>
                <a:gd name="connsiteX12" fmla="*/ 37903 w 5769232"/>
                <a:gd name="connsiteY12" fmla="*/ 729947 h 1129997"/>
                <a:gd name="connsiteX0" fmla="*/ 37903 w 5769232"/>
                <a:gd name="connsiteY0" fmla="*/ 729947 h 1129997"/>
                <a:gd name="connsiteX1" fmla="*/ 54231 w 5769232"/>
                <a:gd name="connsiteY1" fmla="*/ 444197 h 1129997"/>
                <a:gd name="connsiteX2" fmla="*/ 462446 w 5769232"/>
                <a:gd name="connsiteY2" fmla="*/ 174775 h 1129997"/>
                <a:gd name="connsiteX3" fmla="*/ 1287038 w 5769232"/>
                <a:gd name="connsiteY3" fmla="*/ 11490 h 1129997"/>
                <a:gd name="connsiteX4" fmla="*/ 2250424 w 5769232"/>
                <a:gd name="connsiteY4" fmla="*/ 27818 h 1129997"/>
                <a:gd name="connsiteX5" fmla="*/ 3295453 w 5769232"/>
                <a:gd name="connsiteY5" fmla="*/ 174775 h 1129997"/>
                <a:gd name="connsiteX6" fmla="*/ 4405796 w 5769232"/>
                <a:gd name="connsiteY6" fmla="*/ 501348 h 1129997"/>
                <a:gd name="connsiteX7" fmla="*/ 5769232 w 5769232"/>
                <a:gd name="connsiteY7" fmla="*/ 1129997 h 1129997"/>
                <a:gd name="connsiteX8" fmla="*/ 3646516 w 5769232"/>
                <a:gd name="connsiteY8" fmla="*/ 860575 h 1129997"/>
                <a:gd name="connsiteX9" fmla="*/ 1981004 w 5769232"/>
                <a:gd name="connsiteY9" fmla="*/ 917725 h 1129997"/>
                <a:gd name="connsiteX10" fmla="*/ 1074767 w 5769232"/>
                <a:gd name="connsiteY10" fmla="*/ 925890 h 1129997"/>
                <a:gd name="connsiteX11" fmla="*/ 364474 w 5769232"/>
                <a:gd name="connsiteY11" fmla="*/ 860576 h 1129997"/>
                <a:gd name="connsiteX12" fmla="*/ 37903 w 5769232"/>
                <a:gd name="connsiteY12" fmla="*/ 729947 h 1129997"/>
                <a:gd name="connsiteX0" fmla="*/ 37903 w 5769232"/>
                <a:gd name="connsiteY0" fmla="*/ 729947 h 1129997"/>
                <a:gd name="connsiteX1" fmla="*/ 54231 w 5769232"/>
                <a:gd name="connsiteY1" fmla="*/ 444197 h 1129997"/>
                <a:gd name="connsiteX2" fmla="*/ 462446 w 5769232"/>
                <a:gd name="connsiteY2" fmla="*/ 174775 h 1129997"/>
                <a:gd name="connsiteX3" fmla="*/ 1287038 w 5769232"/>
                <a:gd name="connsiteY3" fmla="*/ 11490 h 1129997"/>
                <a:gd name="connsiteX4" fmla="*/ 2250424 w 5769232"/>
                <a:gd name="connsiteY4" fmla="*/ 27818 h 1129997"/>
                <a:gd name="connsiteX5" fmla="*/ 3295453 w 5769232"/>
                <a:gd name="connsiteY5" fmla="*/ 174775 h 1129997"/>
                <a:gd name="connsiteX6" fmla="*/ 4405796 w 5769232"/>
                <a:gd name="connsiteY6" fmla="*/ 501348 h 1129997"/>
                <a:gd name="connsiteX7" fmla="*/ 5769232 w 5769232"/>
                <a:gd name="connsiteY7" fmla="*/ 1129997 h 1129997"/>
                <a:gd name="connsiteX8" fmla="*/ 3646516 w 5769232"/>
                <a:gd name="connsiteY8" fmla="*/ 860575 h 1129997"/>
                <a:gd name="connsiteX9" fmla="*/ 1981004 w 5769232"/>
                <a:gd name="connsiteY9" fmla="*/ 917725 h 1129997"/>
                <a:gd name="connsiteX10" fmla="*/ 1074767 w 5769232"/>
                <a:gd name="connsiteY10" fmla="*/ 925890 h 1129997"/>
                <a:gd name="connsiteX11" fmla="*/ 364474 w 5769232"/>
                <a:gd name="connsiteY11" fmla="*/ 860576 h 1129997"/>
                <a:gd name="connsiteX12" fmla="*/ 37903 w 5769232"/>
                <a:gd name="connsiteY12" fmla="*/ 729947 h 1129997"/>
                <a:gd name="connsiteX0" fmla="*/ 23626 w 5754955"/>
                <a:gd name="connsiteY0" fmla="*/ 729947 h 1129997"/>
                <a:gd name="connsiteX1" fmla="*/ 72611 w 5754955"/>
                <a:gd name="connsiteY1" fmla="*/ 387047 h 1129997"/>
                <a:gd name="connsiteX2" fmla="*/ 448169 w 5754955"/>
                <a:gd name="connsiteY2" fmla="*/ 174775 h 1129997"/>
                <a:gd name="connsiteX3" fmla="*/ 1272761 w 5754955"/>
                <a:gd name="connsiteY3" fmla="*/ 11490 h 1129997"/>
                <a:gd name="connsiteX4" fmla="*/ 2236147 w 5754955"/>
                <a:gd name="connsiteY4" fmla="*/ 27818 h 1129997"/>
                <a:gd name="connsiteX5" fmla="*/ 3281176 w 5754955"/>
                <a:gd name="connsiteY5" fmla="*/ 174775 h 1129997"/>
                <a:gd name="connsiteX6" fmla="*/ 4391519 w 5754955"/>
                <a:gd name="connsiteY6" fmla="*/ 501348 h 1129997"/>
                <a:gd name="connsiteX7" fmla="*/ 5754955 w 5754955"/>
                <a:gd name="connsiteY7" fmla="*/ 1129997 h 1129997"/>
                <a:gd name="connsiteX8" fmla="*/ 3632239 w 5754955"/>
                <a:gd name="connsiteY8" fmla="*/ 860575 h 1129997"/>
                <a:gd name="connsiteX9" fmla="*/ 1966727 w 5754955"/>
                <a:gd name="connsiteY9" fmla="*/ 917725 h 1129997"/>
                <a:gd name="connsiteX10" fmla="*/ 1060490 w 5754955"/>
                <a:gd name="connsiteY10" fmla="*/ 925890 h 1129997"/>
                <a:gd name="connsiteX11" fmla="*/ 350197 w 5754955"/>
                <a:gd name="connsiteY11" fmla="*/ 860576 h 1129997"/>
                <a:gd name="connsiteX12" fmla="*/ 23626 w 5754955"/>
                <a:gd name="connsiteY12" fmla="*/ 729947 h 1129997"/>
                <a:gd name="connsiteX0" fmla="*/ 27090 w 5758419"/>
                <a:gd name="connsiteY0" fmla="*/ 724505 h 1124555"/>
                <a:gd name="connsiteX1" fmla="*/ 76075 w 5758419"/>
                <a:gd name="connsiteY1" fmla="*/ 381605 h 1124555"/>
                <a:gd name="connsiteX2" fmla="*/ 533276 w 5758419"/>
                <a:gd name="connsiteY2" fmla="*/ 95854 h 1124555"/>
                <a:gd name="connsiteX3" fmla="*/ 1276225 w 5758419"/>
                <a:gd name="connsiteY3" fmla="*/ 6048 h 1124555"/>
                <a:gd name="connsiteX4" fmla="*/ 2239611 w 5758419"/>
                <a:gd name="connsiteY4" fmla="*/ 22376 h 1124555"/>
                <a:gd name="connsiteX5" fmla="*/ 3284640 w 5758419"/>
                <a:gd name="connsiteY5" fmla="*/ 169333 h 1124555"/>
                <a:gd name="connsiteX6" fmla="*/ 4394983 w 5758419"/>
                <a:gd name="connsiteY6" fmla="*/ 495906 h 1124555"/>
                <a:gd name="connsiteX7" fmla="*/ 5758419 w 5758419"/>
                <a:gd name="connsiteY7" fmla="*/ 1124555 h 1124555"/>
                <a:gd name="connsiteX8" fmla="*/ 3635703 w 5758419"/>
                <a:gd name="connsiteY8" fmla="*/ 855133 h 1124555"/>
                <a:gd name="connsiteX9" fmla="*/ 1970191 w 5758419"/>
                <a:gd name="connsiteY9" fmla="*/ 912283 h 1124555"/>
                <a:gd name="connsiteX10" fmla="*/ 1063954 w 5758419"/>
                <a:gd name="connsiteY10" fmla="*/ 920448 h 1124555"/>
                <a:gd name="connsiteX11" fmla="*/ 353661 w 5758419"/>
                <a:gd name="connsiteY11" fmla="*/ 855134 h 1124555"/>
                <a:gd name="connsiteX12" fmla="*/ 27090 w 5758419"/>
                <a:gd name="connsiteY12" fmla="*/ 724505 h 1124555"/>
                <a:gd name="connsiteX0" fmla="*/ 17228 w 5797543"/>
                <a:gd name="connsiteY0" fmla="*/ 585712 h 1124555"/>
                <a:gd name="connsiteX1" fmla="*/ 115199 w 5797543"/>
                <a:gd name="connsiteY1" fmla="*/ 381605 h 1124555"/>
                <a:gd name="connsiteX2" fmla="*/ 572400 w 5797543"/>
                <a:gd name="connsiteY2" fmla="*/ 95854 h 1124555"/>
                <a:gd name="connsiteX3" fmla="*/ 1315349 w 5797543"/>
                <a:gd name="connsiteY3" fmla="*/ 6048 h 1124555"/>
                <a:gd name="connsiteX4" fmla="*/ 2278735 w 5797543"/>
                <a:gd name="connsiteY4" fmla="*/ 22376 h 1124555"/>
                <a:gd name="connsiteX5" fmla="*/ 3323764 w 5797543"/>
                <a:gd name="connsiteY5" fmla="*/ 169333 h 1124555"/>
                <a:gd name="connsiteX6" fmla="*/ 4434107 w 5797543"/>
                <a:gd name="connsiteY6" fmla="*/ 495906 h 1124555"/>
                <a:gd name="connsiteX7" fmla="*/ 5797543 w 5797543"/>
                <a:gd name="connsiteY7" fmla="*/ 1124555 h 1124555"/>
                <a:gd name="connsiteX8" fmla="*/ 3674827 w 5797543"/>
                <a:gd name="connsiteY8" fmla="*/ 855133 h 1124555"/>
                <a:gd name="connsiteX9" fmla="*/ 2009315 w 5797543"/>
                <a:gd name="connsiteY9" fmla="*/ 912283 h 1124555"/>
                <a:gd name="connsiteX10" fmla="*/ 1103078 w 5797543"/>
                <a:gd name="connsiteY10" fmla="*/ 920448 h 1124555"/>
                <a:gd name="connsiteX11" fmla="*/ 392785 w 5797543"/>
                <a:gd name="connsiteY11" fmla="*/ 855134 h 1124555"/>
                <a:gd name="connsiteX12" fmla="*/ 17228 w 5797543"/>
                <a:gd name="connsiteY12" fmla="*/ 585712 h 1124555"/>
                <a:gd name="connsiteX0" fmla="*/ 7835 w 5788150"/>
                <a:gd name="connsiteY0" fmla="*/ 585712 h 1124555"/>
                <a:gd name="connsiteX1" fmla="*/ 162956 w 5788150"/>
                <a:gd name="connsiteY1" fmla="*/ 357112 h 1124555"/>
                <a:gd name="connsiteX2" fmla="*/ 563007 w 5788150"/>
                <a:gd name="connsiteY2" fmla="*/ 95854 h 1124555"/>
                <a:gd name="connsiteX3" fmla="*/ 1305956 w 5788150"/>
                <a:gd name="connsiteY3" fmla="*/ 6048 h 1124555"/>
                <a:gd name="connsiteX4" fmla="*/ 2269342 w 5788150"/>
                <a:gd name="connsiteY4" fmla="*/ 22376 h 1124555"/>
                <a:gd name="connsiteX5" fmla="*/ 3314371 w 5788150"/>
                <a:gd name="connsiteY5" fmla="*/ 169333 h 1124555"/>
                <a:gd name="connsiteX6" fmla="*/ 4424714 w 5788150"/>
                <a:gd name="connsiteY6" fmla="*/ 495906 h 1124555"/>
                <a:gd name="connsiteX7" fmla="*/ 5788150 w 5788150"/>
                <a:gd name="connsiteY7" fmla="*/ 1124555 h 1124555"/>
                <a:gd name="connsiteX8" fmla="*/ 3665434 w 5788150"/>
                <a:gd name="connsiteY8" fmla="*/ 855133 h 1124555"/>
                <a:gd name="connsiteX9" fmla="*/ 1999922 w 5788150"/>
                <a:gd name="connsiteY9" fmla="*/ 912283 h 1124555"/>
                <a:gd name="connsiteX10" fmla="*/ 1093685 w 5788150"/>
                <a:gd name="connsiteY10" fmla="*/ 920448 h 1124555"/>
                <a:gd name="connsiteX11" fmla="*/ 383392 w 5788150"/>
                <a:gd name="connsiteY11" fmla="*/ 855134 h 1124555"/>
                <a:gd name="connsiteX12" fmla="*/ 7835 w 5788150"/>
                <a:gd name="connsiteY12" fmla="*/ 585712 h 1124555"/>
                <a:gd name="connsiteX0" fmla="*/ 7835 w 5788150"/>
                <a:gd name="connsiteY0" fmla="*/ 602040 h 1124555"/>
                <a:gd name="connsiteX1" fmla="*/ 162956 w 5788150"/>
                <a:gd name="connsiteY1" fmla="*/ 357112 h 1124555"/>
                <a:gd name="connsiteX2" fmla="*/ 563007 w 5788150"/>
                <a:gd name="connsiteY2" fmla="*/ 95854 h 1124555"/>
                <a:gd name="connsiteX3" fmla="*/ 1305956 w 5788150"/>
                <a:gd name="connsiteY3" fmla="*/ 6048 h 1124555"/>
                <a:gd name="connsiteX4" fmla="*/ 2269342 w 5788150"/>
                <a:gd name="connsiteY4" fmla="*/ 22376 h 1124555"/>
                <a:gd name="connsiteX5" fmla="*/ 3314371 w 5788150"/>
                <a:gd name="connsiteY5" fmla="*/ 169333 h 1124555"/>
                <a:gd name="connsiteX6" fmla="*/ 4424714 w 5788150"/>
                <a:gd name="connsiteY6" fmla="*/ 495906 h 1124555"/>
                <a:gd name="connsiteX7" fmla="*/ 5788150 w 5788150"/>
                <a:gd name="connsiteY7" fmla="*/ 1124555 h 1124555"/>
                <a:gd name="connsiteX8" fmla="*/ 3665434 w 5788150"/>
                <a:gd name="connsiteY8" fmla="*/ 855133 h 1124555"/>
                <a:gd name="connsiteX9" fmla="*/ 1999922 w 5788150"/>
                <a:gd name="connsiteY9" fmla="*/ 912283 h 1124555"/>
                <a:gd name="connsiteX10" fmla="*/ 1093685 w 5788150"/>
                <a:gd name="connsiteY10" fmla="*/ 920448 h 1124555"/>
                <a:gd name="connsiteX11" fmla="*/ 383392 w 5788150"/>
                <a:gd name="connsiteY11" fmla="*/ 855134 h 1124555"/>
                <a:gd name="connsiteX12" fmla="*/ 7835 w 5788150"/>
                <a:gd name="connsiteY12" fmla="*/ 602040 h 1124555"/>
                <a:gd name="connsiteX0" fmla="*/ 1317 w 5781632"/>
                <a:gd name="connsiteY0" fmla="*/ 602040 h 1124555"/>
                <a:gd name="connsiteX1" fmla="*/ 156438 w 5781632"/>
                <a:gd name="connsiteY1" fmla="*/ 357112 h 1124555"/>
                <a:gd name="connsiteX2" fmla="*/ 556489 w 5781632"/>
                <a:gd name="connsiteY2" fmla="*/ 95854 h 1124555"/>
                <a:gd name="connsiteX3" fmla="*/ 1299438 w 5781632"/>
                <a:gd name="connsiteY3" fmla="*/ 6048 h 1124555"/>
                <a:gd name="connsiteX4" fmla="*/ 2262824 w 5781632"/>
                <a:gd name="connsiteY4" fmla="*/ 22376 h 1124555"/>
                <a:gd name="connsiteX5" fmla="*/ 3307853 w 5781632"/>
                <a:gd name="connsiteY5" fmla="*/ 169333 h 1124555"/>
                <a:gd name="connsiteX6" fmla="*/ 4418196 w 5781632"/>
                <a:gd name="connsiteY6" fmla="*/ 495906 h 1124555"/>
                <a:gd name="connsiteX7" fmla="*/ 5781632 w 5781632"/>
                <a:gd name="connsiteY7" fmla="*/ 1124555 h 1124555"/>
                <a:gd name="connsiteX8" fmla="*/ 3658916 w 5781632"/>
                <a:gd name="connsiteY8" fmla="*/ 855133 h 1124555"/>
                <a:gd name="connsiteX9" fmla="*/ 1993404 w 5781632"/>
                <a:gd name="connsiteY9" fmla="*/ 912283 h 1124555"/>
                <a:gd name="connsiteX10" fmla="*/ 1087167 w 5781632"/>
                <a:gd name="connsiteY10" fmla="*/ 920448 h 1124555"/>
                <a:gd name="connsiteX11" fmla="*/ 376874 w 5781632"/>
                <a:gd name="connsiteY11" fmla="*/ 855134 h 1124555"/>
                <a:gd name="connsiteX12" fmla="*/ 1317 w 5781632"/>
                <a:gd name="connsiteY12" fmla="*/ 602040 h 1124555"/>
                <a:gd name="connsiteX0" fmla="*/ 4860 w 5785175"/>
                <a:gd name="connsiteY0" fmla="*/ 602040 h 1124555"/>
                <a:gd name="connsiteX1" fmla="*/ 192638 w 5785175"/>
                <a:gd name="connsiteY1" fmla="*/ 308126 h 1124555"/>
                <a:gd name="connsiteX2" fmla="*/ 560032 w 5785175"/>
                <a:gd name="connsiteY2" fmla="*/ 95854 h 1124555"/>
                <a:gd name="connsiteX3" fmla="*/ 1302981 w 5785175"/>
                <a:gd name="connsiteY3" fmla="*/ 6048 h 1124555"/>
                <a:gd name="connsiteX4" fmla="*/ 2266367 w 5785175"/>
                <a:gd name="connsiteY4" fmla="*/ 22376 h 1124555"/>
                <a:gd name="connsiteX5" fmla="*/ 3311396 w 5785175"/>
                <a:gd name="connsiteY5" fmla="*/ 169333 h 1124555"/>
                <a:gd name="connsiteX6" fmla="*/ 4421739 w 5785175"/>
                <a:gd name="connsiteY6" fmla="*/ 495906 h 1124555"/>
                <a:gd name="connsiteX7" fmla="*/ 5785175 w 5785175"/>
                <a:gd name="connsiteY7" fmla="*/ 1124555 h 1124555"/>
                <a:gd name="connsiteX8" fmla="*/ 3662459 w 5785175"/>
                <a:gd name="connsiteY8" fmla="*/ 855133 h 1124555"/>
                <a:gd name="connsiteX9" fmla="*/ 1996947 w 5785175"/>
                <a:gd name="connsiteY9" fmla="*/ 912283 h 1124555"/>
                <a:gd name="connsiteX10" fmla="*/ 1090710 w 5785175"/>
                <a:gd name="connsiteY10" fmla="*/ 920448 h 1124555"/>
                <a:gd name="connsiteX11" fmla="*/ 380417 w 5785175"/>
                <a:gd name="connsiteY11" fmla="*/ 855134 h 1124555"/>
                <a:gd name="connsiteX12" fmla="*/ 4860 w 5785175"/>
                <a:gd name="connsiteY12" fmla="*/ 602040 h 1124555"/>
                <a:gd name="connsiteX0" fmla="*/ 5163 w 5785478"/>
                <a:gd name="connsiteY0" fmla="*/ 595992 h 1118507"/>
                <a:gd name="connsiteX1" fmla="*/ 192941 w 5785478"/>
                <a:gd name="connsiteY1" fmla="*/ 302078 h 1118507"/>
                <a:gd name="connsiteX2" fmla="*/ 617485 w 5785478"/>
                <a:gd name="connsiteY2" fmla="*/ 48985 h 1118507"/>
                <a:gd name="connsiteX3" fmla="*/ 1303284 w 5785478"/>
                <a:gd name="connsiteY3" fmla="*/ 0 h 1118507"/>
                <a:gd name="connsiteX4" fmla="*/ 2266670 w 5785478"/>
                <a:gd name="connsiteY4" fmla="*/ 16328 h 1118507"/>
                <a:gd name="connsiteX5" fmla="*/ 3311699 w 5785478"/>
                <a:gd name="connsiteY5" fmla="*/ 163285 h 1118507"/>
                <a:gd name="connsiteX6" fmla="*/ 4422042 w 5785478"/>
                <a:gd name="connsiteY6" fmla="*/ 489858 h 1118507"/>
                <a:gd name="connsiteX7" fmla="*/ 5785478 w 5785478"/>
                <a:gd name="connsiteY7" fmla="*/ 1118507 h 1118507"/>
                <a:gd name="connsiteX8" fmla="*/ 3662762 w 5785478"/>
                <a:gd name="connsiteY8" fmla="*/ 849085 h 1118507"/>
                <a:gd name="connsiteX9" fmla="*/ 1997250 w 5785478"/>
                <a:gd name="connsiteY9" fmla="*/ 906235 h 1118507"/>
                <a:gd name="connsiteX10" fmla="*/ 1091013 w 5785478"/>
                <a:gd name="connsiteY10" fmla="*/ 914400 h 1118507"/>
                <a:gd name="connsiteX11" fmla="*/ 380720 w 5785478"/>
                <a:gd name="connsiteY11" fmla="*/ 849086 h 1118507"/>
                <a:gd name="connsiteX12" fmla="*/ 5163 w 5785478"/>
                <a:gd name="connsiteY12" fmla="*/ 595992 h 1118507"/>
                <a:gd name="connsiteX0" fmla="*/ 5163 w 5785478"/>
                <a:gd name="connsiteY0" fmla="*/ 644978 h 1167493"/>
                <a:gd name="connsiteX1" fmla="*/ 192941 w 5785478"/>
                <a:gd name="connsiteY1" fmla="*/ 351064 h 1167493"/>
                <a:gd name="connsiteX2" fmla="*/ 617485 w 5785478"/>
                <a:gd name="connsiteY2" fmla="*/ 97971 h 1167493"/>
                <a:gd name="connsiteX3" fmla="*/ 1303284 w 5785478"/>
                <a:gd name="connsiteY3" fmla="*/ 0 h 1167493"/>
                <a:gd name="connsiteX4" fmla="*/ 2266670 w 5785478"/>
                <a:gd name="connsiteY4" fmla="*/ 65314 h 1167493"/>
                <a:gd name="connsiteX5" fmla="*/ 3311699 w 5785478"/>
                <a:gd name="connsiteY5" fmla="*/ 212271 h 1167493"/>
                <a:gd name="connsiteX6" fmla="*/ 4422042 w 5785478"/>
                <a:gd name="connsiteY6" fmla="*/ 538844 h 1167493"/>
                <a:gd name="connsiteX7" fmla="*/ 5785478 w 5785478"/>
                <a:gd name="connsiteY7" fmla="*/ 1167493 h 1167493"/>
                <a:gd name="connsiteX8" fmla="*/ 3662762 w 5785478"/>
                <a:gd name="connsiteY8" fmla="*/ 898071 h 1167493"/>
                <a:gd name="connsiteX9" fmla="*/ 1997250 w 5785478"/>
                <a:gd name="connsiteY9" fmla="*/ 955221 h 1167493"/>
                <a:gd name="connsiteX10" fmla="*/ 1091013 w 5785478"/>
                <a:gd name="connsiteY10" fmla="*/ 963386 h 1167493"/>
                <a:gd name="connsiteX11" fmla="*/ 380720 w 5785478"/>
                <a:gd name="connsiteY11" fmla="*/ 898072 h 1167493"/>
                <a:gd name="connsiteX12" fmla="*/ 5163 w 5785478"/>
                <a:gd name="connsiteY12" fmla="*/ 644978 h 1167493"/>
                <a:gd name="connsiteX0" fmla="*/ 5163 w 5785478"/>
                <a:gd name="connsiteY0" fmla="*/ 646534 h 1169049"/>
                <a:gd name="connsiteX1" fmla="*/ 192941 w 5785478"/>
                <a:gd name="connsiteY1" fmla="*/ 352620 h 1169049"/>
                <a:gd name="connsiteX2" fmla="*/ 617485 w 5785478"/>
                <a:gd name="connsiteY2" fmla="*/ 99527 h 1169049"/>
                <a:gd name="connsiteX3" fmla="*/ 1303284 w 5785478"/>
                <a:gd name="connsiteY3" fmla="*/ 1556 h 1169049"/>
                <a:gd name="connsiteX4" fmla="*/ 2144206 w 5785478"/>
                <a:gd name="connsiteY4" fmla="*/ 42377 h 1169049"/>
                <a:gd name="connsiteX5" fmla="*/ 3311699 w 5785478"/>
                <a:gd name="connsiteY5" fmla="*/ 213827 h 1169049"/>
                <a:gd name="connsiteX6" fmla="*/ 4422042 w 5785478"/>
                <a:gd name="connsiteY6" fmla="*/ 540400 h 1169049"/>
                <a:gd name="connsiteX7" fmla="*/ 5785478 w 5785478"/>
                <a:gd name="connsiteY7" fmla="*/ 1169049 h 1169049"/>
                <a:gd name="connsiteX8" fmla="*/ 3662762 w 5785478"/>
                <a:gd name="connsiteY8" fmla="*/ 899627 h 1169049"/>
                <a:gd name="connsiteX9" fmla="*/ 1997250 w 5785478"/>
                <a:gd name="connsiteY9" fmla="*/ 956777 h 1169049"/>
                <a:gd name="connsiteX10" fmla="*/ 1091013 w 5785478"/>
                <a:gd name="connsiteY10" fmla="*/ 964942 h 1169049"/>
                <a:gd name="connsiteX11" fmla="*/ 380720 w 5785478"/>
                <a:gd name="connsiteY11" fmla="*/ 899628 h 1169049"/>
                <a:gd name="connsiteX12" fmla="*/ 5163 w 5785478"/>
                <a:gd name="connsiteY12" fmla="*/ 646534 h 1169049"/>
                <a:gd name="connsiteX0" fmla="*/ 5163 w 5785478"/>
                <a:gd name="connsiteY0" fmla="*/ 662442 h 1184957"/>
                <a:gd name="connsiteX1" fmla="*/ 192941 w 5785478"/>
                <a:gd name="connsiteY1" fmla="*/ 368528 h 1184957"/>
                <a:gd name="connsiteX2" fmla="*/ 617485 w 5785478"/>
                <a:gd name="connsiteY2" fmla="*/ 115435 h 1184957"/>
                <a:gd name="connsiteX3" fmla="*/ 1401256 w 5785478"/>
                <a:gd name="connsiteY3" fmla="*/ 1136 h 1184957"/>
                <a:gd name="connsiteX4" fmla="*/ 2144206 w 5785478"/>
                <a:gd name="connsiteY4" fmla="*/ 58285 h 1184957"/>
                <a:gd name="connsiteX5" fmla="*/ 3311699 w 5785478"/>
                <a:gd name="connsiteY5" fmla="*/ 229735 h 1184957"/>
                <a:gd name="connsiteX6" fmla="*/ 4422042 w 5785478"/>
                <a:gd name="connsiteY6" fmla="*/ 556308 h 1184957"/>
                <a:gd name="connsiteX7" fmla="*/ 5785478 w 5785478"/>
                <a:gd name="connsiteY7" fmla="*/ 1184957 h 1184957"/>
                <a:gd name="connsiteX8" fmla="*/ 3662762 w 5785478"/>
                <a:gd name="connsiteY8" fmla="*/ 915535 h 1184957"/>
                <a:gd name="connsiteX9" fmla="*/ 1997250 w 5785478"/>
                <a:gd name="connsiteY9" fmla="*/ 972685 h 1184957"/>
                <a:gd name="connsiteX10" fmla="*/ 1091013 w 5785478"/>
                <a:gd name="connsiteY10" fmla="*/ 980850 h 1184957"/>
                <a:gd name="connsiteX11" fmla="*/ 380720 w 5785478"/>
                <a:gd name="connsiteY11" fmla="*/ 915536 h 1184957"/>
                <a:gd name="connsiteX12" fmla="*/ 5163 w 5785478"/>
                <a:gd name="connsiteY12" fmla="*/ 662442 h 1184957"/>
                <a:gd name="connsiteX0" fmla="*/ 5163 w 5785478"/>
                <a:gd name="connsiteY0" fmla="*/ 662949 h 1185464"/>
                <a:gd name="connsiteX1" fmla="*/ 192941 w 5785478"/>
                <a:gd name="connsiteY1" fmla="*/ 369035 h 1185464"/>
                <a:gd name="connsiteX2" fmla="*/ 617485 w 5785478"/>
                <a:gd name="connsiteY2" fmla="*/ 115942 h 1185464"/>
                <a:gd name="connsiteX3" fmla="*/ 1401256 w 5785478"/>
                <a:gd name="connsiteY3" fmla="*/ 1643 h 1185464"/>
                <a:gd name="connsiteX4" fmla="*/ 2152370 w 5785478"/>
                <a:gd name="connsiteY4" fmla="*/ 50628 h 1185464"/>
                <a:gd name="connsiteX5" fmla="*/ 3311699 w 5785478"/>
                <a:gd name="connsiteY5" fmla="*/ 230242 h 1185464"/>
                <a:gd name="connsiteX6" fmla="*/ 4422042 w 5785478"/>
                <a:gd name="connsiteY6" fmla="*/ 556815 h 1185464"/>
                <a:gd name="connsiteX7" fmla="*/ 5785478 w 5785478"/>
                <a:gd name="connsiteY7" fmla="*/ 1185464 h 1185464"/>
                <a:gd name="connsiteX8" fmla="*/ 3662762 w 5785478"/>
                <a:gd name="connsiteY8" fmla="*/ 916042 h 1185464"/>
                <a:gd name="connsiteX9" fmla="*/ 1997250 w 5785478"/>
                <a:gd name="connsiteY9" fmla="*/ 973192 h 1185464"/>
                <a:gd name="connsiteX10" fmla="*/ 1091013 w 5785478"/>
                <a:gd name="connsiteY10" fmla="*/ 981357 h 1185464"/>
                <a:gd name="connsiteX11" fmla="*/ 380720 w 5785478"/>
                <a:gd name="connsiteY11" fmla="*/ 916043 h 1185464"/>
                <a:gd name="connsiteX12" fmla="*/ 5163 w 5785478"/>
                <a:gd name="connsiteY12" fmla="*/ 662949 h 1185464"/>
                <a:gd name="connsiteX0" fmla="*/ 7857 w 5788172"/>
                <a:gd name="connsiteY0" fmla="*/ 662949 h 1185464"/>
                <a:gd name="connsiteX1" fmla="*/ 195635 w 5788172"/>
                <a:gd name="connsiteY1" fmla="*/ 369035 h 1185464"/>
                <a:gd name="connsiteX2" fmla="*/ 620179 w 5788172"/>
                <a:gd name="connsiteY2" fmla="*/ 115942 h 1185464"/>
                <a:gd name="connsiteX3" fmla="*/ 1403950 w 5788172"/>
                <a:gd name="connsiteY3" fmla="*/ 1643 h 1185464"/>
                <a:gd name="connsiteX4" fmla="*/ 2155064 w 5788172"/>
                <a:gd name="connsiteY4" fmla="*/ 50628 h 1185464"/>
                <a:gd name="connsiteX5" fmla="*/ 3314393 w 5788172"/>
                <a:gd name="connsiteY5" fmla="*/ 230242 h 1185464"/>
                <a:gd name="connsiteX6" fmla="*/ 4424736 w 5788172"/>
                <a:gd name="connsiteY6" fmla="*/ 556815 h 1185464"/>
                <a:gd name="connsiteX7" fmla="*/ 5788172 w 5788172"/>
                <a:gd name="connsiteY7" fmla="*/ 1185464 h 1185464"/>
                <a:gd name="connsiteX8" fmla="*/ 3665456 w 5788172"/>
                <a:gd name="connsiteY8" fmla="*/ 916042 h 1185464"/>
                <a:gd name="connsiteX9" fmla="*/ 1999944 w 5788172"/>
                <a:gd name="connsiteY9" fmla="*/ 973192 h 1185464"/>
                <a:gd name="connsiteX10" fmla="*/ 1093707 w 5788172"/>
                <a:gd name="connsiteY10" fmla="*/ 981357 h 1185464"/>
                <a:gd name="connsiteX11" fmla="*/ 440564 w 5788172"/>
                <a:gd name="connsiteY11" fmla="*/ 850729 h 1185464"/>
                <a:gd name="connsiteX12" fmla="*/ 7857 w 5788172"/>
                <a:gd name="connsiteY12" fmla="*/ 662949 h 1185464"/>
                <a:gd name="connsiteX0" fmla="*/ 7857 w 5788172"/>
                <a:gd name="connsiteY0" fmla="*/ 662949 h 1185464"/>
                <a:gd name="connsiteX1" fmla="*/ 195635 w 5788172"/>
                <a:gd name="connsiteY1" fmla="*/ 369035 h 1185464"/>
                <a:gd name="connsiteX2" fmla="*/ 620179 w 5788172"/>
                <a:gd name="connsiteY2" fmla="*/ 115942 h 1185464"/>
                <a:gd name="connsiteX3" fmla="*/ 1403950 w 5788172"/>
                <a:gd name="connsiteY3" fmla="*/ 1643 h 1185464"/>
                <a:gd name="connsiteX4" fmla="*/ 2155064 w 5788172"/>
                <a:gd name="connsiteY4" fmla="*/ 50628 h 1185464"/>
                <a:gd name="connsiteX5" fmla="*/ 3314393 w 5788172"/>
                <a:gd name="connsiteY5" fmla="*/ 230242 h 1185464"/>
                <a:gd name="connsiteX6" fmla="*/ 4424736 w 5788172"/>
                <a:gd name="connsiteY6" fmla="*/ 556815 h 1185464"/>
                <a:gd name="connsiteX7" fmla="*/ 5788172 w 5788172"/>
                <a:gd name="connsiteY7" fmla="*/ 1185464 h 1185464"/>
                <a:gd name="connsiteX8" fmla="*/ 3665456 w 5788172"/>
                <a:gd name="connsiteY8" fmla="*/ 916042 h 1185464"/>
                <a:gd name="connsiteX9" fmla="*/ 1999944 w 5788172"/>
                <a:gd name="connsiteY9" fmla="*/ 973192 h 1185464"/>
                <a:gd name="connsiteX10" fmla="*/ 1052886 w 5788172"/>
                <a:gd name="connsiteY10" fmla="*/ 916043 h 1185464"/>
                <a:gd name="connsiteX11" fmla="*/ 440564 w 5788172"/>
                <a:gd name="connsiteY11" fmla="*/ 850729 h 1185464"/>
                <a:gd name="connsiteX12" fmla="*/ 7857 w 5788172"/>
                <a:gd name="connsiteY12" fmla="*/ 662949 h 1185464"/>
                <a:gd name="connsiteX0" fmla="*/ 7857 w 5788172"/>
                <a:gd name="connsiteY0" fmla="*/ 662949 h 1185464"/>
                <a:gd name="connsiteX1" fmla="*/ 195635 w 5788172"/>
                <a:gd name="connsiteY1" fmla="*/ 369035 h 1185464"/>
                <a:gd name="connsiteX2" fmla="*/ 620179 w 5788172"/>
                <a:gd name="connsiteY2" fmla="*/ 115942 h 1185464"/>
                <a:gd name="connsiteX3" fmla="*/ 1403950 w 5788172"/>
                <a:gd name="connsiteY3" fmla="*/ 1643 h 1185464"/>
                <a:gd name="connsiteX4" fmla="*/ 2155064 w 5788172"/>
                <a:gd name="connsiteY4" fmla="*/ 50628 h 1185464"/>
                <a:gd name="connsiteX5" fmla="*/ 3314393 w 5788172"/>
                <a:gd name="connsiteY5" fmla="*/ 230242 h 1185464"/>
                <a:gd name="connsiteX6" fmla="*/ 4424736 w 5788172"/>
                <a:gd name="connsiteY6" fmla="*/ 556815 h 1185464"/>
                <a:gd name="connsiteX7" fmla="*/ 5788172 w 5788172"/>
                <a:gd name="connsiteY7" fmla="*/ 1185464 h 1185464"/>
                <a:gd name="connsiteX8" fmla="*/ 3665456 w 5788172"/>
                <a:gd name="connsiteY8" fmla="*/ 916042 h 1185464"/>
                <a:gd name="connsiteX9" fmla="*/ 1999944 w 5788172"/>
                <a:gd name="connsiteY9" fmla="*/ 973192 h 1185464"/>
                <a:gd name="connsiteX10" fmla="*/ 1052886 w 5788172"/>
                <a:gd name="connsiteY10" fmla="*/ 916043 h 1185464"/>
                <a:gd name="connsiteX11" fmla="*/ 440564 w 5788172"/>
                <a:gd name="connsiteY11" fmla="*/ 850729 h 1185464"/>
                <a:gd name="connsiteX12" fmla="*/ 7857 w 5788172"/>
                <a:gd name="connsiteY12" fmla="*/ 662949 h 1185464"/>
                <a:gd name="connsiteX0" fmla="*/ 6666 w 5786981"/>
                <a:gd name="connsiteY0" fmla="*/ 662949 h 1185464"/>
                <a:gd name="connsiteX1" fmla="*/ 194444 w 5786981"/>
                <a:gd name="connsiteY1" fmla="*/ 369035 h 1185464"/>
                <a:gd name="connsiteX2" fmla="*/ 618988 w 5786981"/>
                <a:gd name="connsiteY2" fmla="*/ 115942 h 1185464"/>
                <a:gd name="connsiteX3" fmla="*/ 1402759 w 5786981"/>
                <a:gd name="connsiteY3" fmla="*/ 1643 h 1185464"/>
                <a:gd name="connsiteX4" fmla="*/ 2153873 w 5786981"/>
                <a:gd name="connsiteY4" fmla="*/ 50628 h 1185464"/>
                <a:gd name="connsiteX5" fmla="*/ 3313202 w 5786981"/>
                <a:gd name="connsiteY5" fmla="*/ 230242 h 1185464"/>
                <a:gd name="connsiteX6" fmla="*/ 4423545 w 5786981"/>
                <a:gd name="connsiteY6" fmla="*/ 556815 h 1185464"/>
                <a:gd name="connsiteX7" fmla="*/ 5786981 w 5786981"/>
                <a:gd name="connsiteY7" fmla="*/ 1185464 h 1185464"/>
                <a:gd name="connsiteX8" fmla="*/ 3664265 w 5786981"/>
                <a:gd name="connsiteY8" fmla="*/ 916042 h 1185464"/>
                <a:gd name="connsiteX9" fmla="*/ 1998753 w 5786981"/>
                <a:gd name="connsiteY9" fmla="*/ 973192 h 1185464"/>
                <a:gd name="connsiteX10" fmla="*/ 1051695 w 5786981"/>
                <a:gd name="connsiteY10" fmla="*/ 916043 h 1185464"/>
                <a:gd name="connsiteX11" fmla="*/ 414881 w 5786981"/>
                <a:gd name="connsiteY11" fmla="*/ 834400 h 1185464"/>
                <a:gd name="connsiteX12" fmla="*/ 6666 w 5786981"/>
                <a:gd name="connsiteY12" fmla="*/ 662949 h 1185464"/>
                <a:gd name="connsiteX0" fmla="*/ 6666 w 5786981"/>
                <a:gd name="connsiteY0" fmla="*/ 605799 h 1185464"/>
                <a:gd name="connsiteX1" fmla="*/ 194444 w 5786981"/>
                <a:gd name="connsiteY1" fmla="*/ 369035 h 1185464"/>
                <a:gd name="connsiteX2" fmla="*/ 618988 w 5786981"/>
                <a:gd name="connsiteY2" fmla="*/ 115942 h 1185464"/>
                <a:gd name="connsiteX3" fmla="*/ 1402759 w 5786981"/>
                <a:gd name="connsiteY3" fmla="*/ 1643 h 1185464"/>
                <a:gd name="connsiteX4" fmla="*/ 2153873 w 5786981"/>
                <a:gd name="connsiteY4" fmla="*/ 50628 h 1185464"/>
                <a:gd name="connsiteX5" fmla="*/ 3313202 w 5786981"/>
                <a:gd name="connsiteY5" fmla="*/ 230242 h 1185464"/>
                <a:gd name="connsiteX6" fmla="*/ 4423545 w 5786981"/>
                <a:gd name="connsiteY6" fmla="*/ 556815 h 1185464"/>
                <a:gd name="connsiteX7" fmla="*/ 5786981 w 5786981"/>
                <a:gd name="connsiteY7" fmla="*/ 1185464 h 1185464"/>
                <a:gd name="connsiteX8" fmla="*/ 3664265 w 5786981"/>
                <a:gd name="connsiteY8" fmla="*/ 916042 h 1185464"/>
                <a:gd name="connsiteX9" fmla="*/ 1998753 w 5786981"/>
                <a:gd name="connsiteY9" fmla="*/ 973192 h 1185464"/>
                <a:gd name="connsiteX10" fmla="*/ 1051695 w 5786981"/>
                <a:gd name="connsiteY10" fmla="*/ 916043 h 1185464"/>
                <a:gd name="connsiteX11" fmla="*/ 414881 w 5786981"/>
                <a:gd name="connsiteY11" fmla="*/ 834400 h 1185464"/>
                <a:gd name="connsiteX12" fmla="*/ 6666 w 5786981"/>
                <a:gd name="connsiteY12" fmla="*/ 605799 h 1185464"/>
                <a:gd name="connsiteX0" fmla="*/ 6666 w 5786981"/>
                <a:gd name="connsiteY0" fmla="*/ 605799 h 1185464"/>
                <a:gd name="connsiteX1" fmla="*/ 194444 w 5786981"/>
                <a:gd name="connsiteY1" fmla="*/ 369035 h 1185464"/>
                <a:gd name="connsiteX2" fmla="*/ 618988 w 5786981"/>
                <a:gd name="connsiteY2" fmla="*/ 115942 h 1185464"/>
                <a:gd name="connsiteX3" fmla="*/ 1402759 w 5786981"/>
                <a:gd name="connsiteY3" fmla="*/ 1643 h 1185464"/>
                <a:gd name="connsiteX4" fmla="*/ 2153873 w 5786981"/>
                <a:gd name="connsiteY4" fmla="*/ 50628 h 1185464"/>
                <a:gd name="connsiteX5" fmla="*/ 3313202 w 5786981"/>
                <a:gd name="connsiteY5" fmla="*/ 230242 h 1185464"/>
                <a:gd name="connsiteX6" fmla="*/ 4423545 w 5786981"/>
                <a:gd name="connsiteY6" fmla="*/ 556815 h 1185464"/>
                <a:gd name="connsiteX7" fmla="*/ 5786981 w 5786981"/>
                <a:gd name="connsiteY7" fmla="*/ 1185464 h 1185464"/>
                <a:gd name="connsiteX8" fmla="*/ 3664265 w 5786981"/>
                <a:gd name="connsiteY8" fmla="*/ 916042 h 1185464"/>
                <a:gd name="connsiteX9" fmla="*/ 1998753 w 5786981"/>
                <a:gd name="connsiteY9" fmla="*/ 973192 h 1185464"/>
                <a:gd name="connsiteX10" fmla="*/ 1051695 w 5786981"/>
                <a:gd name="connsiteY10" fmla="*/ 916043 h 1185464"/>
                <a:gd name="connsiteX11" fmla="*/ 414881 w 5786981"/>
                <a:gd name="connsiteY11" fmla="*/ 834400 h 1185464"/>
                <a:gd name="connsiteX12" fmla="*/ 6666 w 5786981"/>
                <a:gd name="connsiteY12" fmla="*/ 605799 h 1185464"/>
                <a:gd name="connsiteX0" fmla="*/ 8283 w 5788598"/>
                <a:gd name="connsiteY0" fmla="*/ 605799 h 1185464"/>
                <a:gd name="connsiteX1" fmla="*/ 179732 w 5788598"/>
                <a:gd name="connsiteY1" fmla="*/ 328214 h 1185464"/>
                <a:gd name="connsiteX2" fmla="*/ 620605 w 5788598"/>
                <a:gd name="connsiteY2" fmla="*/ 115942 h 1185464"/>
                <a:gd name="connsiteX3" fmla="*/ 1404376 w 5788598"/>
                <a:gd name="connsiteY3" fmla="*/ 1643 h 1185464"/>
                <a:gd name="connsiteX4" fmla="*/ 2155490 w 5788598"/>
                <a:gd name="connsiteY4" fmla="*/ 50628 h 1185464"/>
                <a:gd name="connsiteX5" fmla="*/ 3314819 w 5788598"/>
                <a:gd name="connsiteY5" fmla="*/ 230242 h 1185464"/>
                <a:gd name="connsiteX6" fmla="*/ 4425162 w 5788598"/>
                <a:gd name="connsiteY6" fmla="*/ 556815 h 1185464"/>
                <a:gd name="connsiteX7" fmla="*/ 5788598 w 5788598"/>
                <a:gd name="connsiteY7" fmla="*/ 1185464 h 1185464"/>
                <a:gd name="connsiteX8" fmla="*/ 3665882 w 5788598"/>
                <a:gd name="connsiteY8" fmla="*/ 916042 h 1185464"/>
                <a:gd name="connsiteX9" fmla="*/ 2000370 w 5788598"/>
                <a:gd name="connsiteY9" fmla="*/ 973192 h 1185464"/>
                <a:gd name="connsiteX10" fmla="*/ 1053312 w 5788598"/>
                <a:gd name="connsiteY10" fmla="*/ 916043 h 1185464"/>
                <a:gd name="connsiteX11" fmla="*/ 416498 w 5788598"/>
                <a:gd name="connsiteY11" fmla="*/ 834400 h 1185464"/>
                <a:gd name="connsiteX12" fmla="*/ 8283 w 5788598"/>
                <a:gd name="connsiteY12" fmla="*/ 605799 h 1185464"/>
                <a:gd name="connsiteX0" fmla="*/ 8283 w 5788598"/>
                <a:gd name="connsiteY0" fmla="*/ 605799 h 1185464"/>
                <a:gd name="connsiteX1" fmla="*/ 179732 w 5788598"/>
                <a:gd name="connsiteY1" fmla="*/ 328214 h 1185464"/>
                <a:gd name="connsiteX2" fmla="*/ 620605 w 5788598"/>
                <a:gd name="connsiteY2" fmla="*/ 115942 h 1185464"/>
                <a:gd name="connsiteX3" fmla="*/ 1404376 w 5788598"/>
                <a:gd name="connsiteY3" fmla="*/ 1643 h 1185464"/>
                <a:gd name="connsiteX4" fmla="*/ 2155490 w 5788598"/>
                <a:gd name="connsiteY4" fmla="*/ 50628 h 1185464"/>
                <a:gd name="connsiteX5" fmla="*/ 3314819 w 5788598"/>
                <a:gd name="connsiteY5" fmla="*/ 230242 h 1185464"/>
                <a:gd name="connsiteX6" fmla="*/ 4425162 w 5788598"/>
                <a:gd name="connsiteY6" fmla="*/ 556815 h 1185464"/>
                <a:gd name="connsiteX7" fmla="*/ 5788598 w 5788598"/>
                <a:gd name="connsiteY7" fmla="*/ 1185464 h 1185464"/>
                <a:gd name="connsiteX8" fmla="*/ 3665882 w 5788598"/>
                <a:gd name="connsiteY8" fmla="*/ 916042 h 1185464"/>
                <a:gd name="connsiteX9" fmla="*/ 2000370 w 5788598"/>
                <a:gd name="connsiteY9" fmla="*/ 907877 h 1185464"/>
                <a:gd name="connsiteX10" fmla="*/ 1053312 w 5788598"/>
                <a:gd name="connsiteY10" fmla="*/ 916043 h 1185464"/>
                <a:gd name="connsiteX11" fmla="*/ 416498 w 5788598"/>
                <a:gd name="connsiteY11" fmla="*/ 834400 h 1185464"/>
                <a:gd name="connsiteX12" fmla="*/ 8283 w 5788598"/>
                <a:gd name="connsiteY12" fmla="*/ 605799 h 1185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88598" h="1185464">
                  <a:moveTo>
                    <a:pt x="8283" y="605799"/>
                  </a:moveTo>
                  <a:cubicBezTo>
                    <a:pt x="-31178" y="521435"/>
                    <a:pt x="77678" y="409857"/>
                    <a:pt x="179732" y="328214"/>
                  </a:cubicBezTo>
                  <a:cubicBezTo>
                    <a:pt x="281786" y="246571"/>
                    <a:pt x="416498" y="170370"/>
                    <a:pt x="620605" y="115942"/>
                  </a:cubicBezTo>
                  <a:cubicBezTo>
                    <a:pt x="824712" y="61514"/>
                    <a:pt x="1148562" y="12529"/>
                    <a:pt x="1404376" y="1643"/>
                  </a:cubicBezTo>
                  <a:cubicBezTo>
                    <a:pt x="1660190" y="-9243"/>
                    <a:pt x="1875183" y="37021"/>
                    <a:pt x="2155490" y="50628"/>
                  </a:cubicBezTo>
                  <a:cubicBezTo>
                    <a:pt x="2423551" y="72399"/>
                    <a:pt x="2936540" y="145878"/>
                    <a:pt x="3314819" y="230242"/>
                  </a:cubicBezTo>
                  <a:cubicBezTo>
                    <a:pt x="3693098" y="314607"/>
                    <a:pt x="4012866" y="397611"/>
                    <a:pt x="4425162" y="556815"/>
                  </a:cubicBezTo>
                  <a:cubicBezTo>
                    <a:pt x="4837458" y="716019"/>
                    <a:pt x="5130012" y="812628"/>
                    <a:pt x="5788598" y="1185464"/>
                  </a:cubicBezTo>
                  <a:cubicBezTo>
                    <a:pt x="5271528" y="1084771"/>
                    <a:pt x="4297253" y="962306"/>
                    <a:pt x="3665882" y="916042"/>
                  </a:cubicBezTo>
                  <a:cubicBezTo>
                    <a:pt x="3034511" y="869778"/>
                    <a:pt x="2435798" y="907877"/>
                    <a:pt x="2000370" y="907877"/>
                  </a:cubicBezTo>
                  <a:lnTo>
                    <a:pt x="1053312" y="916043"/>
                  </a:lnTo>
                  <a:cubicBezTo>
                    <a:pt x="764840" y="871140"/>
                    <a:pt x="590670" y="886107"/>
                    <a:pt x="416498" y="834400"/>
                  </a:cubicBezTo>
                  <a:cubicBezTo>
                    <a:pt x="242326" y="782693"/>
                    <a:pt x="47744" y="690163"/>
                    <a:pt x="8283" y="605799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7BED5221-480F-4107-9FB5-C0B9F9B56B39}"/>
                </a:ext>
              </a:extLst>
            </p:cNvPr>
            <p:cNvCxnSpPr>
              <a:cxnSpLocks/>
            </p:cNvCxnSpPr>
            <p:nvPr/>
          </p:nvCxnSpPr>
          <p:spPr>
            <a:xfrm>
              <a:off x="480766" y="5833349"/>
              <a:ext cx="7008176" cy="773072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2E785F33-8ADC-46F2-B441-E5FC16174D8C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 flipV="1">
              <a:off x="622168" y="6111759"/>
              <a:ext cx="2227116" cy="20681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FC103028-70B4-4803-B6A5-1028779B49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59637" y="2994546"/>
              <a:ext cx="342821" cy="3225244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007853A6-82AA-4D1F-B33A-A5F86E3682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081" y="6111759"/>
              <a:ext cx="1065331" cy="87317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フリーフォーム: 図形 34">
              <a:extLst>
                <a:ext uri="{FF2B5EF4-FFF2-40B4-BE49-F238E27FC236}">
                  <a16:creationId xmlns:a16="http://schemas.microsoft.com/office/drawing/2014/main" id="{50D7247F-40EF-42CB-A132-196399A17C58}"/>
                </a:ext>
              </a:extLst>
            </p:cNvPr>
            <p:cNvSpPr/>
            <p:nvPr/>
          </p:nvSpPr>
          <p:spPr>
            <a:xfrm>
              <a:off x="1144995" y="5971804"/>
              <a:ext cx="62690" cy="246597"/>
            </a:xfrm>
            <a:custGeom>
              <a:avLst/>
              <a:gdLst>
                <a:gd name="connsiteX0" fmla="*/ 59334 w 68959"/>
                <a:gd name="connsiteY0" fmla="*/ 0 h 298383"/>
                <a:gd name="connsiteX1" fmla="*/ 1582 w 68959"/>
                <a:gd name="connsiteY1" fmla="*/ 96252 h 298383"/>
                <a:gd name="connsiteX2" fmla="*/ 20833 w 68959"/>
                <a:gd name="connsiteY2" fmla="*/ 221381 h 298383"/>
                <a:gd name="connsiteX3" fmla="*/ 68959 w 68959"/>
                <a:gd name="connsiteY3" fmla="*/ 298383 h 298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59" h="298383">
                  <a:moveTo>
                    <a:pt x="59334" y="0"/>
                  </a:moveTo>
                  <a:cubicBezTo>
                    <a:pt x="33666" y="29677"/>
                    <a:pt x="7999" y="59355"/>
                    <a:pt x="1582" y="96252"/>
                  </a:cubicBezTo>
                  <a:cubicBezTo>
                    <a:pt x="-4835" y="133149"/>
                    <a:pt x="9604" y="187693"/>
                    <a:pt x="20833" y="221381"/>
                  </a:cubicBezTo>
                  <a:cubicBezTo>
                    <a:pt x="32062" y="255069"/>
                    <a:pt x="50510" y="276726"/>
                    <a:pt x="68959" y="298383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FD36B999-CB06-4258-B40F-0C169FAB8E1D}"/>
                </a:ext>
              </a:extLst>
            </p:cNvPr>
            <p:cNvSpPr txBox="1"/>
            <p:nvPr/>
          </p:nvSpPr>
          <p:spPr>
            <a:xfrm>
              <a:off x="245395" y="5949324"/>
              <a:ext cx="642079" cy="305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AoA</a:t>
              </a:r>
              <a:endParaRPr kumimoji="1" lang="ja-JP" altLang="en-US" dirty="0"/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7C64C3EA-0BF4-45AD-9057-68CD0A26E42D}"/>
                </a:ext>
              </a:extLst>
            </p:cNvPr>
            <p:cNvSpPr txBox="1"/>
            <p:nvPr/>
          </p:nvSpPr>
          <p:spPr>
            <a:xfrm>
              <a:off x="3635841" y="3545993"/>
              <a:ext cx="438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Cl</a:t>
              </a:r>
              <a:endParaRPr kumimoji="1" lang="ja-JP" altLang="en-US" dirty="0"/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37466E4F-88DD-400B-84A7-E506D7EE5AB4}"/>
                </a:ext>
              </a:extLst>
            </p:cNvPr>
            <p:cNvSpPr txBox="1"/>
            <p:nvPr/>
          </p:nvSpPr>
          <p:spPr>
            <a:xfrm>
              <a:off x="4272831" y="5216933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Cd</a:t>
              </a:r>
              <a:endParaRPr kumimoji="1" lang="ja-JP" altLang="en-US" dirty="0"/>
            </a:p>
          </p:txBody>
        </p:sp>
        <p:sp>
          <p:nvSpPr>
            <p:cNvPr id="46" name="矢印: 右 45">
              <a:extLst>
                <a:ext uri="{FF2B5EF4-FFF2-40B4-BE49-F238E27FC236}">
                  <a16:creationId xmlns:a16="http://schemas.microsoft.com/office/drawing/2014/main" id="{7E0FFE6E-9A9B-48D6-B469-0569CD81A17D}"/>
                </a:ext>
              </a:extLst>
            </p:cNvPr>
            <p:cNvSpPr/>
            <p:nvPr/>
          </p:nvSpPr>
          <p:spPr>
            <a:xfrm rot="20553046">
              <a:off x="5198131" y="4042721"/>
              <a:ext cx="1648488" cy="1279994"/>
            </a:xfrm>
            <a:prstGeom prst="rightArrow">
              <a:avLst>
                <a:gd name="adj1" fmla="val 50000"/>
                <a:gd name="adj2" fmla="val 5361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6492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3208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425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ワイド画面</PresentationFormat>
  <Paragraphs>17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青笹 友信</dc:creator>
  <cp:lastModifiedBy>青笹 友信</cp:lastModifiedBy>
  <cp:revision>25</cp:revision>
  <dcterms:created xsi:type="dcterms:W3CDTF">2019-03-30T07:08:23Z</dcterms:created>
  <dcterms:modified xsi:type="dcterms:W3CDTF">2019-04-23T13:46:29Z</dcterms:modified>
</cp:coreProperties>
</file>