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5" r:id="rId15"/>
    <p:sldId id="300" r:id="rId16"/>
    <p:sldId id="268" r:id="rId17"/>
    <p:sldId id="267" r:id="rId18"/>
    <p:sldId id="308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angle of attack [deg]</a:t>
            </a:r>
            <a:endParaRPr lang="en-US" sz="1000"/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Cl [nond]</a:t>
            </a:r>
            <a:endParaRPr lang="en-US" sz="1000"/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stCxn id="11" idx="3"/>
          </p:cNvCxnSpPr>
          <p:nvPr/>
        </p:nvCxnSpPr>
        <p:spPr>
          <a:xfrm flipV="1">
            <a:off x="6772275" y="1912620"/>
            <a:ext cx="1426845" cy="914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805940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angle of attack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4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stCxn id="22" idx="0"/>
          </p:cNvCxnSpPr>
          <p:nvPr/>
        </p:nvCxnSpPr>
        <p:spPr>
          <a:xfrm flipH="1" flipV="1">
            <a:off x="5655310" y="3825240"/>
            <a:ext cx="273685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Presentation</Application>
  <PresentationFormat>ワイド画面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DejaVu Sans</vt:lpstr>
      <vt:lpstr>游ゴシック</vt:lpstr>
      <vt:lpstr>Microsoft YaHei</vt:lpstr>
      <vt:lpstr>ＭＳ Ｐゴシック</vt:lpstr>
      <vt:lpstr>Arial Unicode MS</vt:lpstr>
      <vt:lpstr>游ゴシック Light</vt:lpstr>
      <vt:lpstr>Calibri</vt:lpstr>
      <vt:lpstr>Office テーマ</vt:lpstr>
      <vt:lpstr>1_Office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berku</cp:lastModifiedBy>
  <cp:revision>124</cp:revision>
  <dcterms:created xsi:type="dcterms:W3CDTF">2019-03-30T07:08:00Z</dcterms:created>
  <dcterms:modified xsi:type="dcterms:W3CDTF">2020-02-15T13:12:35Z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