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D7D31"/>
    <a:srgbClr val="F8CBAD"/>
    <a:srgbClr val="FBE5D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67C1-7D1B-4CDF-B56A-EF5983AC0FB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425B-39AE-4180-9CB8-A7B5777E1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756488-1197-4ECB-9466-069322130067}"/>
              </a:ext>
            </a:extLst>
          </p:cNvPr>
          <p:cNvGrpSpPr/>
          <p:nvPr/>
        </p:nvGrpSpPr>
        <p:grpSpPr>
          <a:xfrm>
            <a:off x="3319848" y="799070"/>
            <a:ext cx="4969764" cy="4741323"/>
            <a:chOff x="3319848" y="799070"/>
            <a:chExt cx="4969764" cy="474132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81C04C7-452D-4D1E-AB19-52076290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833" y="856288"/>
              <a:ext cx="1631404" cy="4684105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8F3353A-73EF-40A3-97D1-1FB02C4EDBE0}"/>
                </a:ext>
              </a:extLst>
            </p:cNvPr>
            <p:cNvSpPr txBox="1"/>
            <p:nvPr/>
          </p:nvSpPr>
          <p:spPr>
            <a:xfrm>
              <a:off x="3319848" y="880554"/>
              <a:ext cx="1353197" cy="61004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CAD794E-7AF6-4E55-B8D0-C3001FFF919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673045" y="1021494"/>
              <a:ext cx="557982" cy="1640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782694-EA97-4360-9DE1-BDF1C46FFB56}"/>
                </a:ext>
              </a:extLst>
            </p:cNvPr>
            <p:cNvSpPr txBox="1"/>
            <p:nvPr/>
          </p:nvSpPr>
          <p:spPr>
            <a:xfrm>
              <a:off x="3319848" y="4901514"/>
              <a:ext cx="1353197" cy="61004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ja-JP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6B98079-17FE-4D6C-B162-1ED99B800CA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673045" y="5206538"/>
              <a:ext cx="483841" cy="1608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8D9CF8D-8CFC-48A1-B851-5F123DCB5F0A}"/>
                </a:ext>
              </a:extLst>
            </p:cNvPr>
            <p:cNvSpPr txBox="1"/>
            <p:nvPr/>
          </p:nvSpPr>
          <p:spPr>
            <a:xfrm>
              <a:off x="6936415" y="1974852"/>
              <a:ext cx="1353197" cy="43059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10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E935E28E-B341-4E7E-A237-F9F4FE67F065}"/>
                </a:ext>
              </a:extLst>
            </p:cNvPr>
            <p:cNvSpPr/>
            <p:nvPr/>
          </p:nvSpPr>
          <p:spPr>
            <a:xfrm>
              <a:off x="5609967" y="799070"/>
              <a:ext cx="881449" cy="2912523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749644 w 1309816"/>
                <a:gd name="connsiteY2" fmla="*/ 65856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3287163"/>
                <a:gd name="connsiteX1" fmla="*/ 16476 w 1309816"/>
                <a:gd name="connsiteY1" fmla="*/ 716692 h 3287163"/>
                <a:gd name="connsiteX2" fmla="*/ 749644 w 1309816"/>
                <a:gd name="connsiteY2" fmla="*/ 658569 h 3287163"/>
                <a:gd name="connsiteX3" fmla="*/ 683741 w 1309816"/>
                <a:gd name="connsiteY3" fmla="*/ 3287163 h 3287163"/>
                <a:gd name="connsiteX4" fmla="*/ 1309816 w 1309816"/>
                <a:gd name="connsiteY4" fmla="*/ 2067698 h 3287163"/>
                <a:gd name="connsiteX5" fmla="*/ 1252151 w 1309816"/>
                <a:gd name="connsiteY5" fmla="*/ 0 h 3287163"/>
                <a:gd name="connsiteX6" fmla="*/ 0 w 1309816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06162 w 1252151"/>
                <a:gd name="connsiteY4" fmla="*/ 3245401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72065 w 1252151"/>
                <a:gd name="connsiteY4" fmla="*/ 3153523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170229"/>
                <a:gd name="connsiteX1" fmla="*/ 16476 w 1252151"/>
                <a:gd name="connsiteY1" fmla="*/ 716692 h 3170229"/>
                <a:gd name="connsiteX2" fmla="*/ 749644 w 1252151"/>
                <a:gd name="connsiteY2" fmla="*/ 658569 h 3170229"/>
                <a:gd name="connsiteX3" fmla="*/ 683741 w 1252151"/>
                <a:gd name="connsiteY3" fmla="*/ 3170229 h 3170229"/>
                <a:gd name="connsiteX4" fmla="*/ 972065 w 1252151"/>
                <a:gd name="connsiteY4" fmla="*/ 3153523 h 3170229"/>
                <a:gd name="connsiteX5" fmla="*/ 1252151 w 1252151"/>
                <a:gd name="connsiteY5" fmla="*/ 0 h 3170229"/>
                <a:gd name="connsiteX6" fmla="*/ 0 w 1252151"/>
                <a:gd name="connsiteY6" fmla="*/ 24714 h 3170229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49644 w 972065"/>
                <a:gd name="connsiteY2" fmla="*/ 633855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65903 w 972065"/>
                <a:gd name="connsiteY1" fmla="*/ 474812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49427 w 906162"/>
                <a:gd name="connsiteY0" fmla="*/ 0 h 2919997"/>
                <a:gd name="connsiteX1" fmla="*/ 0 w 906162"/>
                <a:gd name="connsiteY1" fmla="*/ 249294 h 2919997"/>
                <a:gd name="connsiteX2" fmla="*/ 642552 w 906162"/>
                <a:gd name="connsiteY2" fmla="*/ 249639 h 2919997"/>
                <a:gd name="connsiteX3" fmla="*/ 617838 w 906162"/>
                <a:gd name="connsiteY3" fmla="*/ 2919997 h 2919997"/>
                <a:gd name="connsiteX4" fmla="*/ 906162 w 906162"/>
                <a:gd name="connsiteY4" fmla="*/ 2903291 h 2919997"/>
                <a:gd name="connsiteX5" fmla="*/ 856734 w 906162"/>
                <a:gd name="connsiteY5" fmla="*/ 25401 h 2919997"/>
                <a:gd name="connsiteX6" fmla="*/ 49427 w 906162"/>
                <a:gd name="connsiteY6" fmla="*/ 0 h 2919997"/>
                <a:gd name="connsiteX0" fmla="*/ 0 w 906162"/>
                <a:gd name="connsiteY0" fmla="*/ 0 h 2894940"/>
                <a:gd name="connsiteX1" fmla="*/ 0 w 906162"/>
                <a:gd name="connsiteY1" fmla="*/ 224237 h 2894940"/>
                <a:gd name="connsiteX2" fmla="*/ 642552 w 906162"/>
                <a:gd name="connsiteY2" fmla="*/ 224582 h 2894940"/>
                <a:gd name="connsiteX3" fmla="*/ 617838 w 906162"/>
                <a:gd name="connsiteY3" fmla="*/ 2894940 h 2894940"/>
                <a:gd name="connsiteX4" fmla="*/ 906162 w 906162"/>
                <a:gd name="connsiteY4" fmla="*/ 2878234 h 2894940"/>
                <a:gd name="connsiteX5" fmla="*/ 856734 w 906162"/>
                <a:gd name="connsiteY5" fmla="*/ 344 h 2894940"/>
                <a:gd name="connsiteX6" fmla="*/ 0 w 906162"/>
                <a:gd name="connsiteY6" fmla="*/ 0 h 2894940"/>
                <a:gd name="connsiteX0" fmla="*/ 0 w 873211"/>
                <a:gd name="connsiteY0" fmla="*/ 0 h 2894940"/>
                <a:gd name="connsiteX1" fmla="*/ 0 w 873211"/>
                <a:gd name="connsiteY1" fmla="*/ 224237 h 2894940"/>
                <a:gd name="connsiteX2" fmla="*/ 642552 w 873211"/>
                <a:gd name="connsiteY2" fmla="*/ 224582 h 2894940"/>
                <a:gd name="connsiteX3" fmla="*/ 617838 w 873211"/>
                <a:gd name="connsiteY3" fmla="*/ 2894940 h 2894940"/>
                <a:gd name="connsiteX4" fmla="*/ 873211 w 873211"/>
                <a:gd name="connsiteY4" fmla="*/ 2878234 h 2894940"/>
                <a:gd name="connsiteX5" fmla="*/ 856734 w 873211"/>
                <a:gd name="connsiteY5" fmla="*/ 344 h 2894940"/>
                <a:gd name="connsiteX6" fmla="*/ 0 w 873211"/>
                <a:gd name="connsiteY6" fmla="*/ 0 h 2894940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42552 w 873211"/>
                <a:gd name="connsiteY2" fmla="*/ 224582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50790 w 873211"/>
                <a:gd name="connsiteY2" fmla="*/ 273569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65059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10991C2-0996-42BF-900A-062517331D1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6491417" y="2100649"/>
              <a:ext cx="444998" cy="89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0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1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46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896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ワイド画面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290</cp:revision>
  <dcterms:created xsi:type="dcterms:W3CDTF">2019-07-21T06:46:00Z</dcterms:created>
  <dcterms:modified xsi:type="dcterms:W3CDTF">2020-02-02T09:20:29Z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