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_ex02" id="{961335A1-62B1-4F61-8459-47E71D3E55C4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74" y="0"/>
            <a:ext cx="934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98" y="0"/>
            <a:ext cx="9341251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637AC-6DE8-4C71-9D93-55B166542CB3}"/>
              </a:ext>
            </a:extLst>
          </p:cNvPr>
          <p:cNvSpPr txBox="1"/>
          <p:nvPr/>
        </p:nvSpPr>
        <p:spPr>
          <a:xfrm>
            <a:off x="4712473" y="2171413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steady state (center of linearization) flight condition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85AE24-6F7E-4C87-9FB4-37DA99BB14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04237" y="2620964"/>
            <a:ext cx="845488" cy="8080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B018A6-F6F2-45B6-9820-7E1FC3132AAD}"/>
              </a:ext>
            </a:extLst>
          </p:cNvPr>
          <p:cNvSpPr txBox="1"/>
          <p:nvPr/>
        </p:nvSpPr>
        <p:spPr>
          <a:xfrm>
            <a:off x="4015409" y="4792376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Flight control inputs: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3BAEBE9-0CFC-4EA5-B497-D26CE5B5D09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030952"/>
            <a:ext cx="318052" cy="986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43AF16-9F59-4F8F-A984-EEA8554EFA5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894224"/>
            <a:ext cx="152400" cy="1229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063F45F-4C67-43FF-A048-3B071E9AB015}"/>
              </a:ext>
            </a:extLst>
          </p:cNvPr>
          <p:cNvSpPr txBox="1"/>
          <p:nvPr/>
        </p:nvSpPr>
        <p:spPr>
          <a:xfrm>
            <a:off x="6972247" y="2115047"/>
            <a:ext cx="1383527" cy="34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aircraft properties.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7F9896C-FCE1-4A55-896C-804CB1CCE21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64010" y="2455312"/>
            <a:ext cx="36307" cy="7808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B6C4DFA5-0E84-4AD0-A7A2-783797F84109}"/>
              </a:ext>
            </a:extLst>
          </p:cNvPr>
          <p:cNvSpPr/>
          <p:nvPr/>
        </p:nvSpPr>
        <p:spPr>
          <a:xfrm rot="5400000">
            <a:off x="7581141" y="2699900"/>
            <a:ext cx="238352" cy="1310914"/>
          </a:xfrm>
          <a:prstGeom prst="leftBrace">
            <a:avLst>
              <a:gd name="adj1" fmla="val 5258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6FD34F-890C-4658-9F13-A6ED5D864212}"/>
              </a:ext>
            </a:extLst>
          </p:cNvPr>
          <p:cNvSpPr txBox="1"/>
          <p:nvPr/>
        </p:nvSpPr>
        <p:spPr>
          <a:xfrm>
            <a:off x="2226644" y="381663"/>
            <a:ext cx="1725154" cy="43732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outer component provides global constants, such as “g” value, to dynamics component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9E8EA61-1B2F-45B5-B385-69EE852AF8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443" y="818985"/>
            <a:ext cx="385778" cy="3498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9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13</cp:revision>
  <dcterms:created xsi:type="dcterms:W3CDTF">2021-06-02T14:18:34Z</dcterms:created>
  <dcterms:modified xsi:type="dcterms:W3CDTF">2021-06-05T08:04:13Z</dcterms:modified>
</cp:coreProperties>
</file>