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9" r:id="rId6"/>
    <p:sldId id="260" r:id="rId7"/>
    <p:sldId id="261" r:id="rId8"/>
    <p:sldId id="262" r:id="rId9"/>
    <p:sldId id="270" r:id="rId10"/>
    <p:sldId id="263" r:id="rId11"/>
    <p:sldId id="264" r:id="rId12"/>
    <p:sldId id="266" r:id="rId13"/>
    <p:sldId id="265" r:id="rId14"/>
    <p:sldId id="300" r:id="rId15"/>
    <p:sldId id="268" r:id="rId16"/>
    <p:sldId id="267" r:id="rId17"/>
    <p:sldId id="308" r:id="rId18"/>
    <p:sldId id="271" r:id="rId19"/>
    <p:sldId id="272" r:id="rId20"/>
    <p:sldId id="273" r:id="rId21"/>
    <p:sldId id="274" r:id="rId22"/>
    <p:sldId id="275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31F3-03F6-4B31-A86E-E14E0694404D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31F3-03F6-4B31-A86E-E14E0694404D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: 図形 4"/>
          <p:cNvSpPr/>
          <p:nvPr/>
        </p:nvSpPr>
        <p:spPr>
          <a:xfrm>
            <a:off x="3584793" y="3461219"/>
            <a:ext cx="6367458" cy="1185464"/>
          </a:xfrm>
          <a:custGeom>
            <a:avLst/>
            <a:gdLst>
              <a:gd name="connsiteX0" fmla="*/ 166967 w 5940582"/>
              <a:gd name="connsiteY0" fmla="*/ 891850 h 1312480"/>
              <a:gd name="connsiteX1" fmla="*/ 3681 w 5940582"/>
              <a:gd name="connsiteY1" fmla="*/ 524457 h 1312480"/>
              <a:gd name="connsiteX2" fmla="*/ 330253 w 5940582"/>
              <a:gd name="connsiteY2" fmla="*/ 99914 h 1312480"/>
              <a:gd name="connsiteX3" fmla="*/ 1538567 w 5940582"/>
              <a:gd name="connsiteY3" fmla="*/ 10107 h 1312480"/>
              <a:gd name="connsiteX4" fmla="*/ 3489831 w 5940582"/>
              <a:gd name="connsiteY4" fmla="*/ 271364 h 1312480"/>
              <a:gd name="connsiteX5" fmla="*/ 5065538 w 5940582"/>
              <a:gd name="connsiteY5" fmla="*/ 744893 h 1312480"/>
              <a:gd name="connsiteX6" fmla="*/ 5939117 w 5940582"/>
              <a:gd name="connsiteY6" fmla="*/ 1300064 h 1312480"/>
              <a:gd name="connsiteX7" fmla="*/ 5245153 w 5940582"/>
              <a:gd name="connsiteY7" fmla="*/ 1120450 h 1312480"/>
              <a:gd name="connsiteX8" fmla="*/ 4208288 w 5940582"/>
              <a:gd name="connsiteY8" fmla="*/ 997986 h 1312480"/>
              <a:gd name="connsiteX9" fmla="*/ 2950988 w 5940582"/>
              <a:gd name="connsiteY9" fmla="*/ 859193 h 1312480"/>
              <a:gd name="connsiteX10" fmla="*/ 1701853 w 5940582"/>
              <a:gd name="connsiteY10" fmla="*/ 818371 h 1312480"/>
              <a:gd name="connsiteX11" fmla="*/ 1024217 w 5940582"/>
              <a:gd name="connsiteY11" fmla="*/ 900014 h 1312480"/>
              <a:gd name="connsiteX12" fmla="*/ 362910 w 5940582"/>
              <a:gd name="connsiteY12" fmla="*/ 940836 h 1312480"/>
              <a:gd name="connsiteX13" fmla="*/ 166967 w 5940582"/>
              <a:gd name="connsiteY13" fmla="*/ 891850 h 1312480"/>
              <a:gd name="connsiteX0-1" fmla="*/ 174951 w 5948566"/>
              <a:gd name="connsiteY0-2" fmla="*/ 908093 h 1328723"/>
              <a:gd name="connsiteX1-3" fmla="*/ 11665 w 5948566"/>
              <a:gd name="connsiteY1-4" fmla="*/ 540700 h 1328723"/>
              <a:gd name="connsiteX2-5" fmla="*/ 509687 w 5948566"/>
              <a:gd name="connsiteY2-6" fmla="*/ 67171 h 1328723"/>
              <a:gd name="connsiteX3-7" fmla="*/ 1546551 w 5948566"/>
              <a:gd name="connsiteY3-8" fmla="*/ 26350 h 1328723"/>
              <a:gd name="connsiteX4-9" fmla="*/ 3497815 w 5948566"/>
              <a:gd name="connsiteY4-10" fmla="*/ 287607 h 1328723"/>
              <a:gd name="connsiteX5-11" fmla="*/ 5073522 w 5948566"/>
              <a:gd name="connsiteY5-12" fmla="*/ 761136 h 1328723"/>
              <a:gd name="connsiteX6-13" fmla="*/ 5947101 w 5948566"/>
              <a:gd name="connsiteY6-14" fmla="*/ 1316307 h 1328723"/>
              <a:gd name="connsiteX7-15" fmla="*/ 5253137 w 5948566"/>
              <a:gd name="connsiteY7-16" fmla="*/ 1136693 h 1328723"/>
              <a:gd name="connsiteX8-17" fmla="*/ 4216272 w 5948566"/>
              <a:gd name="connsiteY8-18" fmla="*/ 1014229 h 1328723"/>
              <a:gd name="connsiteX9-19" fmla="*/ 2958972 w 5948566"/>
              <a:gd name="connsiteY9-20" fmla="*/ 875436 h 1328723"/>
              <a:gd name="connsiteX10-21" fmla="*/ 1709837 w 5948566"/>
              <a:gd name="connsiteY10-22" fmla="*/ 834614 h 1328723"/>
              <a:gd name="connsiteX11-23" fmla="*/ 1032201 w 5948566"/>
              <a:gd name="connsiteY11-24" fmla="*/ 916257 h 1328723"/>
              <a:gd name="connsiteX12-25" fmla="*/ 370894 w 5948566"/>
              <a:gd name="connsiteY12-26" fmla="*/ 957079 h 1328723"/>
              <a:gd name="connsiteX13-27" fmla="*/ 174951 w 5948566"/>
              <a:gd name="connsiteY13-28" fmla="*/ 908093 h 1328723"/>
              <a:gd name="connsiteX0-29" fmla="*/ 99171 w 5872786"/>
              <a:gd name="connsiteY0-30" fmla="*/ 901173 h 1321803"/>
              <a:gd name="connsiteX1-31" fmla="*/ 17527 w 5872786"/>
              <a:gd name="connsiteY1-32" fmla="*/ 386823 h 1321803"/>
              <a:gd name="connsiteX2-33" fmla="*/ 433907 w 5872786"/>
              <a:gd name="connsiteY2-34" fmla="*/ 60251 h 1321803"/>
              <a:gd name="connsiteX3-35" fmla="*/ 1470771 w 5872786"/>
              <a:gd name="connsiteY3-36" fmla="*/ 19430 h 1321803"/>
              <a:gd name="connsiteX4-37" fmla="*/ 3422035 w 5872786"/>
              <a:gd name="connsiteY4-38" fmla="*/ 280687 h 1321803"/>
              <a:gd name="connsiteX5-39" fmla="*/ 4997742 w 5872786"/>
              <a:gd name="connsiteY5-40" fmla="*/ 754216 h 1321803"/>
              <a:gd name="connsiteX6-41" fmla="*/ 5871321 w 5872786"/>
              <a:gd name="connsiteY6-42" fmla="*/ 1309387 h 1321803"/>
              <a:gd name="connsiteX7-43" fmla="*/ 5177357 w 5872786"/>
              <a:gd name="connsiteY7-44" fmla="*/ 1129773 h 1321803"/>
              <a:gd name="connsiteX8-45" fmla="*/ 4140492 w 5872786"/>
              <a:gd name="connsiteY8-46" fmla="*/ 1007309 h 1321803"/>
              <a:gd name="connsiteX9-47" fmla="*/ 2883192 w 5872786"/>
              <a:gd name="connsiteY9-48" fmla="*/ 868516 h 1321803"/>
              <a:gd name="connsiteX10-49" fmla="*/ 1634057 w 5872786"/>
              <a:gd name="connsiteY10-50" fmla="*/ 827694 h 1321803"/>
              <a:gd name="connsiteX11-51" fmla="*/ 956421 w 5872786"/>
              <a:gd name="connsiteY11-52" fmla="*/ 909337 h 1321803"/>
              <a:gd name="connsiteX12-53" fmla="*/ 295114 w 5872786"/>
              <a:gd name="connsiteY12-54" fmla="*/ 950159 h 1321803"/>
              <a:gd name="connsiteX13-55" fmla="*/ 99171 w 5872786"/>
              <a:gd name="connsiteY13-56" fmla="*/ 901173 h 1321803"/>
              <a:gd name="connsiteX0-57" fmla="*/ 159464 w 5933079"/>
              <a:gd name="connsiteY0-58" fmla="*/ 902912 h 1323542"/>
              <a:gd name="connsiteX1-59" fmla="*/ 12506 w 5933079"/>
              <a:gd name="connsiteY1-60" fmla="*/ 429384 h 1323542"/>
              <a:gd name="connsiteX2-61" fmla="*/ 494200 w 5933079"/>
              <a:gd name="connsiteY2-62" fmla="*/ 61990 h 1323542"/>
              <a:gd name="connsiteX3-63" fmla="*/ 1531064 w 5933079"/>
              <a:gd name="connsiteY3-64" fmla="*/ 21169 h 1323542"/>
              <a:gd name="connsiteX4-65" fmla="*/ 3482328 w 5933079"/>
              <a:gd name="connsiteY4-66" fmla="*/ 282426 h 1323542"/>
              <a:gd name="connsiteX5-67" fmla="*/ 5058035 w 5933079"/>
              <a:gd name="connsiteY5-68" fmla="*/ 755955 h 1323542"/>
              <a:gd name="connsiteX6-69" fmla="*/ 5931614 w 5933079"/>
              <a:gd name="connsiteY6-70" fmla="*/ 1311126 h 1323542"/>
              <a:gd name="connsiteX7-71" fmla="*/ 5237650 w 5933079"/>
              <a:gd name="connsiteY7-72" fmla="*/ 1131512 h 1323542"/>
              <a:gd name="connsiteX8-73" fmla="*/ 4200785 w 5933079"/>
              <a:gd name="connsiteY8-74" fmla="*/ 1009048 h 1323542"/>
              <a:gd name="connsiteX9-75" fmla="*/ 2943485 w 5933079"/>
              <a:gd name="connsiteY9-76" fmla="*/ 870255 h 1323542"/>
              <a:gd name="connsiteX10-77" fmla="*/ 1694350 w 5933079"/>
              <a:gd name="connsiteY10-78" fmla="*/ 829433 h 1323542"/>
              <a:gd name="connsiteX11-79" fmla="*/ 1016714 w 5933079"/>
              <a:gd name="connsiteY11-80" fmla="*/ 911076 h 1323542"/>
              <a:gd name="connsiteX12-81" fmla="*/ 355407 w 5933079"/>
              <a:gd name="connsiteY12-82" fmla="*/ 951898 h 1323542"/>
              <a:gd name="connsiteX13-83" fmla="*/ 159464 w 5933079"/>
              <a:gd name="connsiteY13-84" fmla="*/ 902912 h 1323542"/>
              <a:gd name="connsiteX0-85" fmla="*/ 86811 w 5950233"/>
              <a:gd name="connsiteY0-86" fmla="*/ 731462 h 1323542"/>
              <a:gd name="connsiteX1-87" fmla="*/ 29660 w 5950233"/>
              <a:gd name="connsiteY1-88" fmla="*/ 429384 h 1323542"/>
              <a:gd name="connsiteX2-89" fmla="*/ 511354 w 5950233"/>
              <a:gd name="connsiteY2-90" fmla="*/ 61990 h 1323542"/>
              <a:gd name="connsiteX3-91" fmla="*/ 1548218 w 5950233"/>
              <a:gd name="connsiteY3-92" fmla="*/ 21169 h 1323542"/>
              <a:gd name="connsiteX4-93" fmla="*/ 3499482 w 5950233"/>
              <a:gd name="connsiteY4-94" fmla="*/ 282426 h 1323542"/>
              <a:gd name="connsiteX5-95" fmla="*/ 5075189 w 5950233"/>
              <a:gd name="connsiteY5-96" fmla="*/ 755955 h 1323542"/>
              <a:gd name="connsiteX6-97" fmla="*/ 5948768 w 5950233"/>
              <a:gd name="connsiteY6-98" fmla="*/ 1311126 h 1323542"/>
              <a:gd name="connsiteX7-99" fmla="*/ 5254804 w 5950233"/>
              <a:gd name="connsiteY7-100" fmla="*/ 1131512 h 1323542"/>
              <a:gd name="connsiteX8-101" fmla="*/ 4217939 w 5950233"/>
              <a:gd name="connsiteY8-102" fmla="*/ 1009048 h 1323542"/>
              <a:gd name="connsiteX9-103" fmla="*/ 2960639 w 5950233"/>
              <a:gd name="connsiteY9-104" fmla="*/ 870255 h 1323542"/>
              <a:gd name="connsiteX10-105" fmla="*/ 1711504 w 5950233"/>
              <a:gd name="connsiteY10-106" fmla="*/ 829433 h 1323542"/>
              <a:gd name="connsiteX11-107" fmla="*/ 1033868 w 5950233"/>
              <a:gd name="connsiteY11-108" fmla="*/ 911076 h 1323542"/>
              <a:gd name="connsiteX12-109" fmla="*/ 372561 w 5950233"/>
              <a:gd name="connsiteY12-110" fmla="*/ 951898 h 1323542"/>
              <a:gd name="connsiteX13-111" fmla="*/ 86811 w 5950233"/>
              <a:gd name="connsiteY13-112" fmla="*/ 731462 h 1323542"/>
              <a:gd name="connsiteX0-113" fmla="*/ 86811 w 5950233"/>
              <a:gd name="connsiteY0-114" fmla="*/ 731462 h 1323542"/>
              <a:gd name="connsiteX1-115" fmla="*/ 29660 w 5950233"/>
              <a:gd name="connsiteY1-116" fmla="*/ 429384 h 1323542"/>
              <a:gd name="connsiteX2-117" fmla="*/ 511354 w 5950233"/>
              <a:gd name="connsiteY2-118" fmla="*/ 61990 h 1323542"/>
              <a:gd name="connsiteX3-119" fmla="*/ 1548218 w 5950233"/>
              <a:gd name="connsiteY3-120" fmla="*/ 21169 h 1323542"/>
              <a:gd name="connsiteX4-121" fmla="*/ 3499482 w 5950233"/>
              <a:gd name="connsiteY4-122" fmla="*/ 282426 h 1323542"/>
              <a:gd name="connsiteX5-123" fmla="*/ 5075189 w 5950233"/>
              <a:gd name="connsiteY5-124" fmla="*/ 755955 h 1323542"/>
              <a:gd name="connsiteX6-125" fmla="*/ 5948768 w 5950233"/>
              <a:gd name="connsiteY6-126" fmla="*/ 1311126 h 1323542"/>
              <a:gd name="connsiteX7-127" fmla="*/ 5254804 w 5950233"/>
              <a:gd name="connsiteY7-128" fmla="*/ 1131512 h 1323542"/>
              <a:gd name="connsiteX8-129" fmla="*/ 4217939 w 5950233"/>
              <a:gd name="connsiteY8-130" fmla="*/ 1009048 h 1323542"/>
              <a:gd name="connsiteX9-131" fmla="*/ 2960639 w 5950233"/>
              <a:gd name="connsiteY9-132" fmla="*/ 870255 h 1323542"/>
              <a:gd name="connsiteX10-133" fmla="*/ 1711504 w 5950233"/>
              <a:gd name="connsiteY10-134" fmla="*/ 829433 h 1323542"/>
              <a:gd name="connsiteX11-135" fmla="*/ 1107346 w 5950233"/>
              <a:gd name="connsiteY11-136" fmla="*/ 886583 h 1323542"/>
              <a:gd name="connsiteX12-137" fmla="*/ 372561 w 5950233"/>
              <a:gd name="connsiteY12-138" fmla="*/ 951898 h 1323542"/>
              <a:gd name="connsiteX13-139" fmla="*/ 86811 w 5950233"/>
              <a:gd name="connsiteY13-140" fmla="*/ 731462 h 1323542"/>
              <a:gd name="connsiteX0-141" fmla="*/ 88131 w 5951553"/>
              <a:gd name="connsiteY0-142" fmla="*/ 731462 h 1323542"/>
              <a:gd name="connsiteX1-143" fmla="*/ 30980 w 5951553"/>
              <a:gd name="connsiteY1-144" fmla="*/ 429384 h 1323542"/>
              <a:gd name="connsiteX2-145" fmla="*/ 512674 w 5951553"/>
              <a:gd name="connsiteY2-146" fmla="*/ 61990 h 1323542"/>
              <a:gd name="connsiteX3-147" fmla="*/ 1549538 w 5951553"/>
              <a:gd name="connsiteY3-148" fmla="*/ 21169 h 1323542"/>
              <a:gd name="connsiteX4-149" fmla="*/ 3500802 w 5951553"/>
              <a:gd name="connsiteY4-150" fmla="*/ 282426 h 1323542"/>
              <a:gd name="connsiteX5-151" fmla="*/ 5076509 w 5951553"/>
              <a:gd name="connsiteY5-152" fmla="*/ 755955 h 1323542"/>
              <a:gd name="connsiteX6-153" fmla="*/ 5950088 w 5951553"/>
              <a:gd name="connsiteY6-154" fmla="*/ 1311126 h 1323542"/>
              <a:gd name="connsiteX7-155" fmla="*/ 5256124 w 5951553"/>
              <a:gd name="connsiteY7-156" fmla="*/ 1131512 h 1323542"/>
              <a:gd name="connsiteX8-157" fmla="*/ 4219259 w 5951553"/>
              <a:gd name="connsiteY8-158" fmla="*/ 1009048 h 1323542"/>
              <a:gd name="connsiteX9-159" fmla="*/ 2961959 w 5951553"/>
              <a:gd name="connsiteY9-160" fmla="*/ 870255 h 1323542"/>
              <a:gd name="connsiteX10-161" fmla="*/ 1712824 w 5951553"/>
              <a:gd name="connsiteY10-162" fmla="*/ 829433 h 1323542"/>
              <a:gd name="connsiteX11-163" fmla="*/ 1108666 w 5951553"/>
              <a:gd name="connsiteY11-164" fmla="*/ 886583 h 1323542"/>
              <a:gd name="connsiteX12-165" fmla="*/ 414702 w 5951553"/>
              <a:gd name="connsiteY12-166" fmla="*/ 837598 h 1323542"/>
              <a:gd name="connsiteX13-167" fmla="*/ 88131 w 5951553"/>
              <a:gd name="connsiteY13-168" fmla="*/ 731462 h 1323542"/>
              <a:gd name="connsiteX0-169" fmla="*/ 37903 w 5901325"/>
              <a:gd name="connsiteY0-170" fmla="*/ 727541 h 1319621"/>
              <a:gd name="connsiteX1-171" fmla="*/ 54231 w 5901325"/>
              <a:gd name="connsiteY1-172" fmla="*/ 327491 h 1319621"/>
              <a:gd name="connsiteX2-173" fmla="*/ 462446 w 5901325"/>
              <a:gd name="connsiteY2-174" fmla="*/ 58069 h 1319621"/>
              <a:gd name="connsiteX3-175" fmla="*/ 1499310 w 5901325"/>
              <a:gd name="connsiteY3-176" fmla="*/ 17248 h 1319621"/>
              <a:gd name="connsiteX4-177" fmla="*/ 3450574 w 5901325"/>
              <a:gd name="connsiteY4-178" fmla="*/ 278505 h 1319621"/>
              <a:gd name="connsiteX5-179" fmla="*/ 5026281 w 5901325"/>
              <a:gd name="connsiteY5-180" fmla="*/ 752034 h 1319621"/>
              <a:gd name="connsiteX6-181" fmla="*/ 5899860 w 5901325"/>
              <a:gd name="connsiteY6-182" fmla="*/ 1307205 h 1319621"/>
              <a:gd name="connsiteX7-183" fmla="*/ 5205896 w 5901325"/>
              <a:gd name="connsiteY7-184" fmla="*/ 1127591 h 1319621"/>
              <a:gd name="connsiteX8-185" fmla="*/ 4169031 w 5901325"/>
              <a:gd name="connsiteY8-186" fmla="*/ 1005127 h 1319621"/>
              <a:gd name="connsiteX9-187" fmla="*/ 2911731 w 5901325"/>
              <a:gd name="connsiteY9-188" fmla="*/ 866334 h 1319621"/>
              <a:gd name="connsiteX10-189" fmla="*/ 1662596 w 5901325"/>
              <a:gd name="connsiteY10-190" fmla="*/ 825512 h 1319621"/>
              <a:gd name="connsiteX11-191" fmla="*/ 1058438 w 5901325"/>
              <a:gd name="connsiteY11-192" fmla="*/ 882662 h 1319621"/>
              <a:gd name="connsiteX12-193" fmla="*/ 364474 w 5901325"/>
              <a:gd name="connsiteY12-194" fmla="*/ 833677 h 1319621"/>
              <a:gd name="connsiteX13-195" fmla="*/ 37903 w 5901325"/>
              <a:gd name="connsiteY13-196" fmla="*/ 727541 h 1319621"/>
              <a:gd name="connsiteX0-197" fmla="*/ 37903 w 5901325"/>
              <a:gd name="connsiteY0-198" fmla="*/ 613241 h 1319621"/>
              <a:gd name="connsiteX1-199" fmla="*/ 54231 w 5901325"/>
              <a:gd name="connsiteY1-200" fmla="*/ 327491 h 1319621"/>
              <a:gd name="connsiteX2-201" fmla="*/ 462446 w 5901325"/>
              <a:gd name="connsiteY2-202" fmla="*/ 58069 h 1319621"/>
              <a:gd name="connsiteX3-203" fmla="*/ 1499310 w 5901325"/>
              <a:gd name="connsiteY3-204" fmla="*/ 17248 h 1319621"/>
              <a:gd name="connsiteX4-205" fmla="*/ 3450574 w 5901325"/>
              <a:gd name="connsiteY4-206" fmla="*/ 278505 h 1319621"/>
              <a:gd name="connsiteX5-207" fmla="*/ 5026281 w 5901325"/>
              <a:gd name="connsiteY5-208" fmla="*/ 752034 h 1319621"/>
              <a:gd name="connsiteX6-209" fmla="*/ 5899860 w 5901325"/>
              <a:gd name="connsiteY6-210" fmla="*/ 1307205 h 1319621"/>
              <a:gd name="connsiteX7-211" fmla="*/ 5205896 w 5901325"/>
              <a:gd name="connsiteY7-212" fmla="*/ 1127591 h 1319621"/>
              <a:gd name="connsiteX8-213" fmla="*/ 4169031 w 5901325"/>
              <a:gd name="connsiteY8-214" fmla="*/ 1005127 h 1319621"/>
              <a:gd name="connsiteX9-215" fmla="*/ 2911731 w 5901325"/>
              <a:gd name="connsiteY9-216" fmla="*/ 866334 h 1319621"/>
              <a:gd name="connsiteX10-217" fmla="*/ 1662596 w 5901325"/>
              <a:gd name="connsiteY10-218" fmla="*/ 825512 h 1319621"/>
              <a:gd name="connsiteX11-219" fmla="*/ 1058438 w 5901325"/>
              <a:gd name="connsiteY11-220" fmla="*/ 882662 h 1319621"/>
              <a:gd name="connsiteX12-221" fmla="*/ 364474 w 5901325"/>
              <a:gd name="connsiteY12-222" fmla="*/ 833677 h 1319621"/>
              <a:gd name="connsiteX13-223" fmla="*/ 37903 w 5901325"/>
              <a:gd name="connsiteY13-224" fmla="*/ 613241 h 1319621"/>
              <a:gd name="connsiteX0-225" fmla="*/ 37903 w 5901325"/>
              <a:gd name="connsiteY0-226" fmla="*/ 613241 h 1319621"/>
              <a:gd name="connsiteX1-227" fmla="*/ 54231 w 5901325"/>
              <a:gd name="connsiteY1-228" fmla="*/ 327491 h 1319621"/>
              <a:gd name="connsiteX2-229" fmla="*/ 462446 w 5901325"/>
              <a:gd name="connsiteY2-230" fmla="*/ 58069 h 1319621"/>
              <a:gd name="connsiteX3-231" fmla="*/ 1499310 w 5901325"/>
              <a:gd name="connsiteY3-232" fmla="*/ 17248 h 1319621"/>
              <a:gd name="connsiteX4-233" fmla="*/ 3450574 w 5901325"/>
              <a:gd name="connsiteY4-234" fmla="*/ 278505 h 1319621"/>
              <a:gd name="connsiteX5-235" fmla="*/ 5026281 w 5901325"/>
              <a:gd name="connsiteY5-236" fmla="*/ 752034 h 1319621"/>
              <a:gd name="connsiteX6-237" fmla="*/ 5899860 w 5901325"/>
              <a:gd name="connsiteY6-238" fmla="*/ 1307205 h 1319621"/>
              <a:gd name="connsiteX7-239" fmla="*/ 5205896 w 5901325"/>
              <a:gd name="connsiteY7-240" fmla="*/ 1127591 h 1319621"/>
              <a:gd name="connsiteX8-241" fmla="*/ 4169031 w 5901325"/>
              <a:gd name="connsiteY8-242" fmla="*/ 1005127 h 1319621"/>
              <a:gd name="connsiteX9-243" fmla="*/ 2911731 w 5901325"/>
              <a:gd name="connsiteY9-244" fmla="*/ 866334 h 1319621"/>
              <a:gd name="connsiteX10-245" fmla="*/ 1760568 w 5901325"/>
              <a:gd name="connsiteY10-246" fmla="*/ 890826 h 1319621"/>
              <a:gd name="connsiteX11-247" fmla="*/ 1058438 w 5901325"/>
              <a:gd name="connsiteY11-248" fmla="*/ 882662 h 1319621"/>
              <a:gd name="connsiteX12-249" fmla="*/ 364474 w 5901325"/>
              <a:gd name="connsiteY12-250" fmla="*/ 833677 h 1319621"/>
              <a:gd name="connsiteX13-251" fmla="*/ 37903 w 5901325"/>
              <a:gd name="connsiteY13-252" fmla="*/ 613241 h 1319621"/>
              <a:gd name="connsiteX0-253" fmla="*/ 37903 w 5901325"/>
              <a:gd name="connsiteY0-254" fmla="*/ 693637 h 1400017"/>
              <a:gd name="connsiteX1-255" fmla="*/ 54231 w 5901325"/>
              <a:gd name="connsiteY1-256" fmla="*/ 407887 h 1400017"/>
              <a:gd name="connsiteX2-257" fmla="*/ 462446 w 5901325"/>
              <a:gd name="connsiteY2-258" fmla="*/ 138465 h 1400017"/>
              <a:gd name="connsiteX3-259" fmla="*/ 1507474 w 5901325"/>
              <a:gd name="connsiteY3-260" fmla="*/ 7837 h 1400017"/>
              <a:gd name="connsiteX4-261" fmla="*/ 3450574 w 5901325"/>
              <a:gd name="connsiteY4-262" fmla="*/ 358901 h 1400017"/>
              <a:gd name="connsiteX5-263" fmla="*/ 5026281 w 5901325"/>
              <a:gd name="connsiteY5-264" fmla="*/ 832430 h 1400017"/>
              <a:gd name="connsiteX6-265" fmla="*/ 5899860 w 5901325"/>
              <a:gd name="connsiteY6-266" fmla="*/ 1387601 h 1400017"/>
              <a:gd name="connsiteX7-267" fmla="*/ 5205896 w 5901325"/>
              <a:gd name="connsiteY7-268" fmla="*/ 1207987 h 1400017"/>
              <a:gd name="connsiteX8-269" fmla="*/ 4169031 w 5901325"/>
              <a:gd name="connsiteY8-270" fmla="*/ 1085523 h 1400017"/>
              <a:gd name="connsiteX9-271" fmla="*/ 2911731 w 5901325"/>
              <a:gd name="connsiteY9-272" fmla="*/ 946730 h 1400017"/>
              <a:gd name="connsiteX10-273" fmla="*/ 1760568 w 5901325"/>
              <a:gd name="connsiteY10-274" fmla="*/ 971222 h 1400017"/>
              <a:gd name="connsiteX11-275" fmla="*/ 1058438 w 5901325"/>
              <a:gd name="connsiteY11-276" fmla="*/ 963058 h 1400017"/>
              <a:gd name="connsiteX12-277" fmla="*/ 364474 w 5901325"/>
              <a:gd name="connsiteY12-278" fmla="*/ 914073 h 1400017"/>
              <a:gd name="connsiteX13-279" fmla="*/ 37903 w 5901325"/>
              <a:gd name="connsiteY13-280" fmla="*/ 693637 h 1400017"/>
              <a:gd name="connsiteX0-281" fmla="*/ 37903 w 5901325"/>
              <a:gd name="connsiteY0-282" fmla="*/ 693637 h 1400017"/>
              <a:gd name="connsiteX1-283" fmla="*/ 54231 w 5901325"/>
              <a:gd name="connsiteY1-284" fmla="*/ 407887 h 1400017"/>
              <a:gd name="connsiteX2-285" fmla="*/ 462446 w 5901325"/>
              <a:gd name="connsiteY2-286" fmla="*/ 138465 h 1400017"/>
              <a:gd name="connsiteX3-287" fmla="*/ 1507474 w 5901325"/>
              <a:gd name="connsiteY3-288" fmla="*/ 7837 h 1400017"/>
              <a:gd name="connsiteX4-289" fmla="*/ 3450574 w 5901325"/>
              <a:gd name="connsiteY4-290" fmla="*/ 358901 h 1400017"/>
              <a:gd name="connsiteX5-291" fmla="*/ 5026281 w 5901325"/>
              <a:gd name="connsiteY5-292" fmla="*/ 832430 h 1400017"/>
              <a:gd name="connsiteX6-293" fmla="*/ 5899860 w 5901325"/>
              <a:gd name="connsiteY6-294" fmla="*/ 1387601 h 1400017"/>
              <a:gd name="connsiteX7-295" fmla="*/ 5205896 w 5901325"/>
              <a:gd name="connsiteY7-296" fmla="*/ 1207987 h 1400017"/>
              <a:gd name="connsiteX8-297" fmla="*/ 4169031 w 5901325"/>
              <a:gd name="connsiteY8-298" fmla="*/ 1085523 h 1400017"/>
              <a:gd name="connsiteX9-299" fmla="*/ 2911731 w 5901325"/>
              <a:gd name="connsiteY9-300" fmla="*/ 946730 h 1400017"/>
              <a:gd name="connsiteX10-301" fmla="*/ 1760568 w 5901325"/>
              <a:gd name="connsiteY10-302" fmla="*/ 971222 h 1400017"/>
              <a:gd name="connsiteX11-303" fmla="*/ 1058438 w 5901325"/>
              <a:gd name="connsiteY11-304" fmla="*/ 963058 h 1400017"/>
              <a:gd name="connsiteX12-305" fmla="*/ 364474 w 5901325"/>
              <a:gd name="connsiteY12-306" fmla="*/ 824266 h 1400017"/>
              <a:gd name="connsiteX13-307" fmla="*/ 37903 w 5901325"/>
              <a:gd name="connsiteY13-308" fmla="*/ 693637 h 1400017"/>
              <a:gd name="connsiteX0-309" fmla="*/ 37903 w 5901325"/>
              <a:gd name="connsiteY0-310" fmla="*/ 693637 h 1400017"/>
              <a:gd name="connsiteX1-311" fmla="*/ 54231 w 5901325"/>
              <a:gd name="connsiteY1-312" fmla="*/ 407887 h 1400017"/>
              <a:gd name="connsiteX2-313" fmla="*/ 462446 w 5901325"/>
              <a:gd name="connsiteY2-314" fmla="*/ 138465 h 1400017"/>
              <a:gd name="connsiteX3-315" fmla="*/ 1507474 w 5901325"/>
              <a:gd name="connsiteY3-316" fmla="*/ 7837 h 1400017"/>
              <a:gd name="connsiteX4-317" fmla="*/ 3450574 w 5901325"/>
              <a:gd name="connsiteY4-318" fmla="*/ 358901 h 1400017"/>
              <a:gd name="connsiteX5-319" fmla="*/ 5026281 w 5901325"/>
              <a:gd name="connsiteY5-320" fmla="*/ 832430 h 1400017"/>
              <a:gd name="connsiteX6-321" fmla="*/ 5899860 w 5901325"/>
              <a:gd name="connsiteY6-322" fmla="*/ 1387601 h 1400017"/>
              <a:gd name="connsiteX7-323" fmla="*/ 5205896 w 5901325"/>
              <a:gd name="connsiteY7-324" fmla="*/ 1207987 h 1400017"/>
              <a:gd name="connsiteX8-325" fmla="*/ 4169031 w 5901325"/>
              <a:gd name="connsiteY8-326" fmla="*/ 1085523 h 1400017"/>
              <a:gd name="connsiteX9-327" fmla="*/ 2911731 w 5901325"/>
              <a:gd name="connsiteY9-328" fmla="*/ 946730 h 1400017"/>
              <a:gd name="connsiteX10-329" fmla="*/ 1760568 w 5901325"/>
              <a:gd name="connsiteY10-330" fmla="*/ 971222 h 1400017"/>
              <a:gd name="connsiteX11-331" fmla="*/ 1074767 w 5901325"/>
              <a:gd name="connsiteY11-332" fmla="*/ 889580 h 1400017"/>
              <a:gd name="connsiteX12-333" fmla="*/ 364474 w 5901325"/>
              <a:gd name="connsiteY12-334" fmla="*/ 824266 h 1400017"/>
              <a:gd name="connsiteX13-335" fmla="*/ 37903 w 5901325"/>
              <a:gd name="connsiteY13-336" fmla="*/ 693637 h 1400017"/>
              <a:gd name="connsiteX0-337" fmla="*/ 37903 w 5901325"/>
              <a:gd name="connsiteY0-338" fmla="*/ 693637 h 1400017"/>
              <a:gd name="connsiteX1-339" fmla="*/ 54231 w 5901325"/>
              <a:gd name="connsiteY1-340" fmla="*/ 407887 h 1400017"/>
              <a:gd name="connsiteX2-341" fmla="*/ 462446 w 5901325"/>
              <a:gd name="connsiteY2-342" fmla="*/ 138465 h 1400017"/>
              <a:gd name="connsiteX3-343" fmla="*/ 1507474 w 5901325"/>
              <a:gd name="connsiteY3-344" fmla="*/ 7837 h 1400017"/>
              <a:gd name="connsiteX4-345" fmla="*/ 3450574 w 5901325"/>
              <a:gd name="connsiteY4-346" fmla="*/ 358901 h 1400017"/>
              <a:gd name="connsiteX5-347" fmla="*/ 5026281 w 5901325"/>
              <a:gd name="connsiteY5-348" fmla="*/ 832430 h 1400017"/>
              <a:gd name="connsiteX6-349" fmla="*/ 5899860 w 5901325"/>
              <a:gd name="connsiteY6-350" fmla="*/ 1387601 h 1400017"/>
              <a:gd name="connsiteX7-351" fmla="*/ 5205896 w 5901325"/>
              <a:gd name="connsiteY7-352" fmla="*/ 1207987 h 1400017"/>
              <a:gd name="connsiteX8-353" fmla="*/ 4169031 w 5901325"/>
              <a:gd name="connsiteY8-354" fmla="*/ 1085523 h 1400017"/>
              <a:gd name="connsiteX9-355" fmla="*/ 2911731 w 5901325"/>
              <a:gd name="connsiteY9-356" fmla="*/ 946730 h 1400017"/>
              <a:gd name="connsiteX10-357" fmla="*/ 1858539 w 5901325"/>
              <a:gd name="connsiteY10-358" fmla="*/ 914072 h 1400017"/>
              <a:gd name="connsiteX11-359" fmla="*/ 1074767 w 5901325"/>
              <a:gd name="connsiteY11-360" fmla="*/ 889580 h 1400017"/>
              <a:gd name="connsiteX12-361" fmla="*/ 364474 w 5901325"/>
              <a:gd name="connsiteY12-362" fmla="*/ 824266 h 1400017"/>
              <a:gd name="connsiteX13-363" fmla="*/ 37903 w 5901325"/>
              <a:gd name="connsiteY13-364" fmla="*/ 693637 h 1400017"/>
              <a:gd name="connsiteX0-365" fmla="*/ 37903 w 5901325"/>
              <a:gd name="connsiteY0-366" fmla="*/ 693637 h 1400017"/>
              <a:gd name="connsiteX1-367" fmla="*/ 54231 w 5901325"/>
              <a:gd name="connsiteY1-368" fmla="*/ 407887 h 1400017"/>
              <a:gd name="connsiteX2-369" fmla="*/ 462446 w 5901325"/>
              <a:gd name="connsiteY2-370" fmla="*/ 138465 h 1400017"/>
              <a:gd name="connsiteX3-371" fmla="*/ 1507474 w 5901325"/>
              <a:gd name="connsiteY3-372" fmla="*/ 7837 h 1400017"/>
              <a:gd name="connsiteX4-373" fmla="*/ 3450574 w 5901325"/>
              <a:gd name="connsiteY4-374" fmla="*/ 358901 h 1400017"/>
              <a:gd name="connsiteX5-375" fmla="*/ 5026281 w 5901325"/>
              <a:gd name="connsiteY5-376" fmla="*/ 832430 h 1400017"/>
              <a:gd name="connsiteX6-377" fmla="*/ 5899860 w 5901325"/>
              <a:gd name="connsiteY6-378" fmla="*/ 1387601 h 1400017"/>
              <a:gd name="connsiteX7-379" fmla="*/ 5205896 w 5901325"/>
              <a:gd name="connsiteY7-380" fmla="*/ 1207987 h 1400017"/>
              <a:gd name="connsiteX8-381" fmla="*/ 4169031 w 5901325"/>
              <a:gd name="connsiteY8-382" fmla="*/ 1085523 h 1400017"/>
              <a:gd name="connsiteX9-383" fmla="*/ 2985210 w 5901325"/>
              <a:gd name="connsiteY9-384" fmla="*/ 930402 h 1400017"/>
              <a:gd name="connsiteX10-385" fmla="*/ 1858539 w 5901325"/>
              <a:gd name="connsiteY10-386" fmla="*/ 914072 h 1400017"/>
              <a:gd name="connsiteX11-387" fmla="*/ 1074767 w 5901325"/>
              <a:gd name="connsiteY11-388" fmla="*/ 889580 h 1400017"/>
              <a:gd name="connsiteX12-389" fmla="*/ 364474 w 5901325"/>
              <a:gd name="connsiteY12-390" fmla="*/ 824266 h 1400017"/>
              <a:gd name="connsiteX13-391" fmla="*/ 37903 w 5901325"/>
              <a:gd name="connsiteY13-392" fmla="*/ 693637 h 1400017"/>
              <a:gd name="connsiteX0-393" fmla="*/ 37903 w 5901325"/>
              <a:gd name="connsiteY0-394" fmla="*/ 693637 h 1400017"/>
              <a:gd name="connsiteX1-395" fmla="*/ 54231 w 5901325"/>
              <a:gd name="connsiteY1-396" fmla="*/ 407887 h 1400017"/>
              <a:gd name="connsiteX2-397" fmla="*/ 462446 w 5901325"/>
              <a:gd name="connsiteY2-398" fmla="*/ 138465 h 1400017"/>
              <a:gd name="connsiteX3-399" fmla="*/ 1507474 w 5901325"/>
              <a:gd name="connsiteY3-400" fmla="*/ 7837 h 1400017"/>
              <a:gd name="connsiteX4-401" fmla="*/ 3450574 w 5901325"/>
              <a:gd name="connsiteY4-402" fmla="*/ 358901 h 1400017"/>
              <a:gd name="connsiteX5-403" fmla="*/ 5026281 w 5901325"/>
              <a:gd name="connsiteY5-404" fmla="*/ 832430 h 1400017"/>
              <a:gd name="connsiteX6-405" fmla="*/ 5899860 w 5901325"/>
              <a:gd name="connsiteY6-406" fmla="*/ 1387601 h 1400017"/>
              <a:gd name="connsiteX7-407" fmla="*/ 5205896 w 5901325"/>
              <a:gd name="connsiteY7-408" fmla="*/ 1207987 h 1400017"/>
              <a:gd name="connsiteX8-409" fmla="*/ 4169031 w 5901325"/>
              <a:gd name="connsiteY8-410" fmla="*/ 1085523 h 1400017"/>
              <a:gd name="connsiteX9-411" fmla="*/ 2985210 w 5901325"/>
              <a:gd name="connsiteY9-412" fmla="*/ 930402 h 1400017"/>
              <a:gd name="connsiteX10-413" fmla="*/ 1981004 w 5901325"/>
              <a:gd name="connsiteY10-414" fmla="*/ 881415 h 1400017"/>
              <a:gd name="connsiteX11-415" fmla="*/ 1074767 w 5901325"/>
              <a:gd name="connsiteY11-416" fmla="*/ 889580 h 1400017"/>
              <a:gd name="connsiteX12-417" fmla="*/ 364474 w 5901325"/>
              <a:gd name="connsiteY12-418" fmla="*/ 824266 h 1400017"/>
              <a:gd name="connsiteX13-419" fmla="*/ 37903 w 5901325"/>
              <a:gd name="connsiteY13-420" fmla="*/ 693637 h 1400017"/>
              <a:gd name="connsiteX0-421" fmla="*/ 37903 w 5901435"/>
              <a:gd name="connsiteY0-422" fmla="*/ 693637 h 1400430"/>
              <a:gd name="connsiteX1-423" fmla="*/ 54231 w 5901435"/>
              <a:gd name="connsiteY1-424" fmla="*/ 407887 h 1400430"/>
              <a:gd name="connsiteX2-425" fmla="*/ 462446 w 5901435"/>
              <a:gd name="connsiteY2-426" fmla="*/ 138465 h 1400430"/>
              <a:gd name="connsiteX3-427" fmla="*/ 1507474 w 5901435"/>
              <a:gd name="connsiteY3-428" fmla="*/ 7837 h 1400430"/>
              <a:gd name="connsiteX4-429" fmla="*/ 3450574 w 5901435"/>
              <a:gd name="connsiteY4-430" fmla="*/ 358901 h 1400430"/>
              <a:gd name="connsiteX5-431" fmla="*/ 5026281 w 5901435"/>
              <a:gd name="connsiteY5-432" fmla="*/ 832430 h 1400430"/>
              <a:gd name="connsiteX6-433" fmla="*/ 5899860 w 5901435"/>
              <a:gd name="connsiteY6-434" fmla="*/ 1387601 h 1400430"/>
              <a:gd name="connsiteX7-435" fmla="*/ 5205896 w 5901435"/>
              <a:gd name="connsiteY7-436" fmla="*/ 1207987 h 1400430"/>
              <a:gd name="connsiteX8-437" fmla="*/ 3973088 w 5901435"/>
              <a:gd name="connsiteY8-438" fmla="*/ 1036537 h 1400430"/>
              <a:gd name="connsiteX9-439" fmla="*/ 2985210 w 5901435"/>
              <a:gd name="connsiteY9-440" fmla="*/ 930402 h 1400430"/>
              <a:gd name="connsiteX10-441" fmla="*/ 1981004 w 5901435"/>
              <a:gd name="connsiteY10-442" fmla="*/ 881415 h 1400430"/>
              <a:gd name="connsiteX11-443" fmla="*/ 1074767 w 5901435"/>
              <a:gd name="connsiteY11-444" fmla="*/ 889580 h 1400430"/>
              <a:gd name="connsiteX12-445" fmla="*/ 364474 w 5901435"/>
              <a:gd name="connsiteY12-446" fmla="*/ 824266 h 1400430"/>
              <a:gd name="connsiteX13-447" fmla="*/ 37903 w 5901435"/>
              <a:gd name="connsiteY13-448" fmla="*/ 693637 h 1400430"/>
              <a:gd name="connsiteX0-449" fmla="*/ 37903 w 5992690"/>
              <a:gd name="connsiteY0-450" fmla="*/ 693637 h 1490663"/>
              <a:gd name="connsiteX1-451" fmla="*/ 54231 w 5992690"/>
              <a:gd name="connsiteY1-452" fmla="*/ 407887 h 1490663"/>
              <a:gd name="connsiteX2-453" fmla="*/ 462446 w 5992690"/>
              <a:gd name="connsiteY2-454" fmla="*/ 138465 h 1490663"/>
              <a:gd name="connsiteX3-455" fmla="*/ 1507474 w 5992690"/>
              <a:gd name="connsiteY3-456" fmla="*/ 7837 h 1490663"/>
              <a:gd name="connsiteX4-457" fmla="*/ 3450574 w 5992690"/>
              <a:gd name="connsiteY4-458" fmla="*/ 358901 h 1490663"/>
              <a:gd name="connsiteX5-459" fmla="*/ 5026281 w 5992690"/>
              <a:gd name="connsiteY5-460" fmla="*/ 832430 h 1490663"/>
              <a:gd name="connsiteX6-461" fmla="*/ 5899860 w 5992690"/>
              <a:gd name="connsiteY6-462" fmla="*/ 1387601 h 1490663"/>
              <a:gd name="connsiteX7-463" fmla="*/ 5205896 w 5992690"/>
              <a:gd name="connsiteY7-464" fmla="*/ 1207987 h 1490663"/>
              <a:gd name="connsiteX8-465" fmla="*/ 3973088 w 5992690"/>
              <a:gd name="connsiteY8-466" fmla="*/ 1036537 h 1490663"/>
              <a:gd name="connsiteX9-467" fmla="*/ 2985210 w 5992690"/>
              <a:gd name="connsiteY9-468" fmla="*/ 930402 h 1490663"/>
              <a:gd name="connsiteX10-469" fmla="*/ 1981004 w 5992690"/>
              <a:gd name="connsiteY10-470" fmla="*/ 881415 h 1490663"/>
              <a:gd name="connsiteX11-471" fmla="*/ 1074767 w 5992690"/>
              <a:gd name="connsiteY11-472" fmla="*/ 889580 h 1490663"/>
              <a:gd name="connsiteX12-473" fmla="*/ 364474 w 5992690"/>
              <a:gd name="connsiteY12-474" fmla="*/ 824266 h 1490663"/>
              <a:gd name="connsiteX13-475" fmla="*/ 37903 w 5992690"/>
              <a:gd name="connsiteY13-476" fmla="*/ 693637 h 1490663"/>
              <a:gd name="connsiteX0-477" fmla="*/ 37903 w 5992690"/>
              <a:gd name="connsiteY0-478" fmla="*/ 693637 h 1490663"/>
              <a:gd name="connsiteX1-479" fmla="*/ 54231 w 5992690"/>
              <a:gd name="connsiteY1-480" fmla="*/ 407887 h 1490663"/>
              <a:gd name="connsiteX2-481" fmla="*/ 462446 w 5992690"/>
              <a:gd name="connsiteY2-482" fmla="*/ 138465 h 1490663"/>
              <a:gd name="connsiteX3-483" fmla="*/ 1507474 w 5992690"/>
              <a:gd name="connsiteY3-484" fmla="*/ 7837 h 1490663"/>
              <a:gd name="connsiteX4-485" fmla="*/ 3450574 w 5992690"/>
              <a:gd name="connsiteY4-486" fmla="*/ 358901 h 1490663"/>
              <a:gd name="connsiteX5-487" fmla="*/ 5026281 w 5992690"/>
              <a:gd name="connsiteY5-488" fmla="*/ 832430 h 1490663"/>
              <a:gd name="connsiteX6-489" fmla="*/ 5899860 w 5992690"/>
              <a:gd name="connsiteY6-490" fmla="*/ 1387601 h 1490663"/>
              <a:gd name="connsiteX7-491" fmla="*/ 5205896 w 5992690"/>
              <a:gd name="connsiteY7-492" fmla="*/ 1207987 h 1490663"/>
              <a:gd name="connsiteX8-493" fmla="*/ 3973088 w 5992690"/>
              <a:gd name="connsiteY8-494" fmla="*/ 1036537 h 1490663"/>
              <a:gd name="connsiteX9-495" fmla="*/ 2985210 w 5992690"/>
              <a:gd name="connsiteY9-496" fmla="*/ 930402 h 1490663"/>
              <a:gd name="connsiteX10-497" fmla="*/ 1981004 w 5992690"/>
              <a:gd name="connsiteY10-498" fmla="*/ 881415 h 1490663"/>
              <a:gd name="connsiteX11-499" fmla="*/ 1074767 w 5992690"/>
              <a:gd name="connsiteY11-500" fmla="*/ 889580 h 1490663"/>
              <a:gd name="connsiteX12-501" fmla="*/ 364474 w 5992690"/>
              <a:gd name="connsiteY12-502" fmla="*/ 824266 h 1490663"/>
              <a:gd name="connsiteX13-503" fmla="*/ 37903 w 5992690"/>
              <a:gd name="connsiteY13-504" fmla="*/ 693637 h 1490663"/>
              <a:gd name="connsiteX0-505" fmla="*/ 37903 w 5899860"/>
              <a:gd name="connsiteY0-506" fmla="*/ 693637 h 1387601"/>
              <a:gd name="connsiteX1-507" fmla="*/ 54231 w 5899860"/>
              <a:gd name="connsiteY1-508" fmla="*/ 407887 h 1387601"/>
              <a:gd name="connsiteX2-509" fmla="*/ 462446 w 5899860"/>
              <a:gd name="connsiteY2-510" fmla="*/ 138465 h 1387601"/>
              <a:gd name="connsiteX3-511" fmla="*/ 1507474 w 5899860"/>
              <a:gd name="connsiteY3-512" fmla="*/ 7837 h 1387601"/>
              <a:gd name="connsiteX4-513" fmla="*/ 3450574 w 5899860"/>
              <a:gd name="connsiteY4-514" fmla="*/ 358901 h 1387601"/>
              <a:gd name="connsiteX5-515" fmla="*/ 5026281 w 5899860"/>
              <a:gd name="connsiteY5-516" fmla="*/ 832430 h 1387601"/>
              <a:gd name="connsiteX6-517" fmla="*/ 5899860 w 5899860"/>
              <a:gd name="connsiteY6-518" fmla="*/ 1387601 h 1387601"/>
              <a:gd name="connsiteX7-519" fmla="*/ 5205896 w 5899860"/>
              <a:gd name="connsiteY7-520" fmla="*/ 1207987 h 1387601"/>
              <a:gd name="connsiteX8-521" fmla="*/ 3973088 w 5899860"/>
              <a:gd name="connsiteY8-522" fmla="*/ 1036537 h 1387601"/>
              <a:gd name="connsiteX9-523" fmla="*/ 2985210 w 5899860"/>
              <a:gd name="connsiteY9-524" fmla="*/ 930402 h 1387601"/>
              <a:gd name="connsiteX10-525" fmla="*/ 1981004 w 5899860"/>
              <a:gd name="connsiteY10-526" fmla="*/ 881415 h 1387601"/>
              <a:gd name="connsiteX11-527" fmla="*/ 1074767 w 5899860"/>
              <a:gd name="connsiteY11-528" fmla="*/ 889580 h 1387601"/>
              <a:gd name="connsiteX12-529" fmla="*/ 364474 w 5899860"/>
              <a:gd name="connsiteY12-530" fmla="*/ 824266 h 1387601"/>
              <a:gd name="connsiteX13-531" fmla="*/ 37903 w 5899860"/>
              <a:gd name="connsiteY13-532" fmla="*/ 693637 h 1387601"/>
              <a:gd name="connsiteX0-533" fmla="*/ 37903 w 6046817"/>
              <a:gd name="connsiteY0-534" fmla="*/ 693637 h 1330451"/>
              <a:gd name="connsiteX1-535" fmla="*/ 54231 w 6046817"/>
              <a:gd name="connsiteY1-536" fmla="*/ 407887 h 1330451"/>
              <a:gd name="connsiteX2-537" fmla="*/ 462446 w 6046817"/>
              <a:gd name="connsiteY2-538" fmla="*/ 138465 h 1330451"/>
              <a:gd name="connsiteX3-539" fmla="*/ 1507474 w 6046817"/>
              <a:gd name="connsiteY3-540" fmla="*/ 7837 h 1330451"/>
              <a:gd name="connsiteX4-541" fmla="*/ 3450574 w 6046817"/>
              <a:gd name="connsiteY4-542" fmla="*/ 358901 h 1330451"/>
              <a:gd name="connsiteX5-543" fmla="*/ 5026281 w 6046817"/>
              <a:gd name="connsiteY5-544" fmla="*/ 832430 h 1330451"/>
              <a:gd name="connsiteX6-545" fmla="*/ 6046817 w 6046817"/>
              <a:gd name="connsiteY6-546" fmla="*/ 1330451 h 1330451"/>
              <a:gd name="connsiteX7-547" fmla="*/ 5205896 w 6046817"/>
              <a:gd name="connsiteY7-548" fmla="*/ 1207987 h 1330451"/>
              <a:gd name="connsiteX8-549" fmla="*/ 3973088 w 6046817"/>
              <a:gd name="connsiteY8-550" fmla="*/ 1036537 h 1330451"/>
              <a:gd name="connsiteX9-551" fmla="*/ 2985210 w 6046817"/>
              <a:gd name="connsiteY9-552" fmla="*/ 930402 h 1330451"/>
              <a:gd name="connsiteX10-553" fmla="*/ 1981004 w 6046817"/>
              <a:gd name="connsiteY10-554" fmla="*/ 881415 h 1330451"/>
              <a:gd name="connsiteX11-555" fmla="*/ 1074767 w 6046817"/>
              <a:gd name="connsiteY11-556" fmla="*/ 889580 h 1330451"/>
              <a:gd name="connsiteX12-557" fmla="*/ 364474 w 6046817"/>
              <a:gd name="connsiteY12-558" fmla="*/ 824266 h 1330451"/>
              <a:gd name="connsiteX13-559" fmla="*/ 37903 w 6046817"/>
              <a:gd name="connsiteY13-560" fmla="*/ 693637 h 1330451"/>
              <a:gd name="connsiteX0-561" fmla="*/ 37903 w 6169282"/>
              <a:gd name="connsiteY0-562" fmla="*/ 693637 h 1322287"/>
              <a:gd name="connsiteX1-563" fmla="*/ 54231 w 6169282"/>
              <a:gd name="connsiteY1-564" fmla="*/ 407887 h 1322287"/>
              <a:gd name="connsiteX2-565" fmla="*/ 462446 w 6169282"/>
              <a:gd name="connsiteY2-566" fmla="*/ 138465 h 1322287"/>
              <a:gd name="connsiteX3-567" fmla="*/ 1507474 w 6169282"/>
              <a:gd name="connsiteY3-568" fmla="*/ 7837 h 1322287"/>
              <a:gd name="connsiteX4-569" fmla="*/ 3450574 w 6169282"/>
              <a:gd name="connsiteY4-570" fmla="*/ 358901 h 1322287"/>
              <a:gd name="connsiteX5-571" fmla="*/ 5026281 w 6169282"/>
              <a:gd name="connsiteY5-572" fmla="*/ 832430 h 1322287"/>
              <a:gd name="connsiteX6-573" fmla="*/ 6169282 w 6169282"/>
              <a:gd name="connsiteY6-574" fmla="*/ 1322287 h 1322287"/>
              <a:gd name="connsiteX7-575" fmla="*/ 5205896 w 6169282"/>
              <a:gd name="connsiteY7-576" fmla="*/ 1207987 h 1322287"/>
              <a:gd name="connsiteX8-577" fmla="*/ 3973088 w 6169282"/>
              <a:gd name="connsiteY8-578" fmla="*/ 1036537 h 1322287"/>
              <a:gd name="connsiteX9-579" fmla="*/ 2985210 w 6169282"/>
              <a:gd name="connsiteY9-580" fmla="*/ 930402 h 1322287"/>
              <a:gd name="connsiteX10-581" fmla="*/ 1981004 w 6169282"/>
              <a:gd name="connsiteY10-582" fmla="*/ 881415 h 1322287"/>
              <a:gd name="connsiteX11-583" fmla="*/ 1074767 w 6169282"/>
              <a:gd name="connsiteY11-584" fmla="*/ 889580 h 1322287"/>
              <a:gd name="connsiteX12-585" fmla="*/ 364474 w 6169282"/>
              <a:gd name="connsiteY12-586" fmla="*/ 824266 h 1322287"/>
              <a:gd name="connsiteX13-587" fmla="*/ 37903 w 6169282"/>
              <a:gd name="connsiteY13-588" fmla="*/ 693637 h 1322287"/>
              <a:gd name="connsiteX0-589" fmla="*/ 37903 w 6169282"/>
              <a:gd name="connsiteY0-590" fmla="*/ 693637 h 1322287"/>
              <a:gd name="connsiteX1-591" fmla="*/ 54231 w 6169282"/>
              <a:gd name="connsiteY1-592" fmla="*/ 407887 h 1322287"/>
              <a:gd name="connsiteX2-593" fmla="*/ 462446 w 6169282"/>
              <a:gd name="connsiteY2-594" fmla="*/ 138465 h 1322287"/>
              <a:gd name="connsiteX3-595" fmla="*/ 1507474 w 6169282"/>
              <a:gd name="connsiteY3-596" fmla="*/ 7837 h 1322287"/>
              <a:gd name="connsiteX4-597" fmla="*/ 3450574 w 6169282"/>
              <a:gd name="connsiteY4-598" fmla="*/ 358901 h 1322287"/>
              <a:gd name="connsiteX5-599" fmla="*/ 5026281 w 6169282"/>
              <a:gd name="connsiteY5-600" fmla="*/ 832430 h 1322287"/>
              <a:gd name="connsiteX6-601" fmla="*/ 6169282 w 6169282"/>
              <a:gd name="connsiteY6-602" fmla="*/ 1322287 h 1322287"/>
              <a:gd name="connsiteX7-603" fmla="*/ 5205896 w 6169282"/>
              <a:gd name="connsiteY7-604" fmla="*/ 1207987 h 1322287"/>
              <a:gd name="connsiteX8-605" fmla="*/ 3973088 w 6169282"/>
              <a:gd name="connsiteY8-606" fmla="*/ 1036537 h 1322287"/>
              <a:gd name="connsiteX9-607" fmla="*/ 2985210 w 6169282"/>
              <a:gd name="connsiteY9-608" fmla="*/ 930402 h 1322287"/>
              <a:gd name="connsiteX10-609" fmla="*/ 1981004 w 6169282"/>
              <a:gd name="connsiteY10-610" fmla="*/ 881415 h 1322287"/>
              <a:gd name="connsiteX11-611" fmla="*/ 1074767 w 6169282"/>
              <a:gd name="connsiteY11-612" fmla="*/ 889580 h 1322287"/>
              <a:gd name="connsiteX12-613" fmla="*/ 364474 w 6169282"/>
              <a:gd name="connsiteY12-614" fmla="*/ 824266 h 1322287"/>
              <a:gd name="connsiteX13-615" fmla="*/ 37903 w 6169282"/>
              <a:gd name="connsiteY13-616" fmla="*/ 693637 h 1322287"/>
              <a:gd name="connsiteX0-617" fmla="*/ 37903 w 6169282"/>
              <a:gd name="connsiteY0-618" fmla="*/ 693637 h 1322287"/>
              <a:gd name="connsiteX1-619" fmla="*/ 54231 w 6169282"/>
              <a:gd name="connsiteY1-620" fmla="*/ 407887 h 1322287"/>
              <a:gd name="connsiteX2-621" fmla="*/ 462446 w 6169282"/>
              <a:gd name="connsiteY2-622" fmla="*/ 138465 h 1322287"/>
              <a:gd name="connsiteX3-623" fmla="*/ 1507474 w 6169282"/>
              <a:gd name="connsiteY3-624" fmla="*/ 7837 h 1322287"/>
              <a:gd name="connsiteX4-625" fmla="*/ 3450574 w 6169282"/>
              <a:gd name="connsiteY4-626" fmla="*/ 358901 h 1322287"/>
              <a:gd name="connsiteX5-627" fmla="*/ 4920146 w 6169282"/>
              <a:gd name="connsiteY5-628" fmla="*/ 685473 h 1322287"/>
              <a:gd name="connsiteX6-629" fmla="*/ 6169282 w 6169282"/>
              <a:gd name="connsiteY6-630" fmla="*/ 1322287 h 1322287"/>
              <a:gd name="connsiteX7-631" fmla="*/ 5205896 w 6169282"/>
              <a:gd name="connsiteY7-632" fmla="*/ 1207987 h 1322287"/>
              <a:gd name="connsiteX8-633" fmla="*/ 3973088 w 6169282"/>
              <a:gd name="connsiteY8-634" fmla="*/ 1036537 h 1322287"/>
              <a:gd name="connsiteX9-635" fmla="*/ 2985210 w 6169282"/>
              <a:gd name="connsiteY9-636" fmla="*/ 930402 h 1322287"/>
              <a:gd name="connsiteX10-637" fmla="*/ 1981004 w 6169282"/>
              <a:gd name="connsiteY10-638" fmla="*/ 881415 h 1322287"/>
              <a:gd name="connsiteX11-639" fmla="*/ 1074767 w 6169282"/>
              <a:gd name="connsiteY11-640" fmla="*/ 889580 h 1322287"/>
              <a:gd name="connsiteX12-641" fmla="*/ 364474 w 6169282"/>
              <a:gd name="connsiteY12-642" fmla="*/ 824266 h 1322287"/>
              <a:gd name="connsiteX13-643" fmla="*/ 37903 w 6169282"/>
              <a:gd name="connsiteY13-644" fmla="*/ 693637 h 1322287"/>
              <a:gd name="connsiteX0-645" fmla="*/ 37903 w 6169282"/>
              <a:gd name="connsiteY0-646" fmla="*/ 685800 h 1314450"/>
              <a:gd name="connsiteX1-647" fmla="*/ 54231 w 6169282"/>
              <a:gd name="connsiteY1-648" fmla="*/ 400050 h 1314450"/>
              <a:gd name="connsiteX2-649" fmla="*/ 462446 w 6169282"/>
              <a:gd name="connsiteY2-650" fmla="*/ 130628 h 1314450"/>
              <a:gd name="connsiteX3-651" fmla="*/ 1507474 w 6169282"/>
              <a:gd name="connsiteY3-652" fmla="*/ 0 h 1314450"/>
              <a:gd name="connsiteX4-653" fmla="*/ 3115839 w 6169282"/>
              <a:gd name="connsiteY4-654" fmla="*/ 130628 h 1314450"/>
              <a:gd name="connsiteX5-655" fmla="*/ 4920146 w 6169282"/>
              <a:gd name="connsiteY5-656" fmla="*/ 677636 h 1314450"/>
              <a:gd name="connsiteX6-657" fmla="*/ 6169282 w 6169282"/>
              <a:gd name="connsiteY6-658" fmla="*/ 1314450 h 1314450"/>
              <a:gd name="connsiteX7-659" fmla="*/ 5205896 w 6169282"/>
              <a:gd name="connsiteY7-660" fmla="*/ 1200150 h 1314450"/>
              <a:gd name="connsiteX8-661" fmla="*/ 3973088 w 6169282"/>
              <a:gd name="connsiteY8-662" fmla="*/ 1028700 h 1314450"/>
              <a:gd name="connsiteX9-663" fmla="*/ 2985210 w 6169282"/>
              <a:gd name="connsiteY9-664" fmla="*/ 922565 h 1314450"/>
              <a:gd name="connsiteX10-665" fmla="*/ 1981004 w 6169282"/>
              <a:gd name="connsiteY10-666" fmla="*/ 873578 h 1314450"/>
              <a:gd name="connsiteX11-667" fmla="*/ 1074767 w 6169282"/>
              <a:gd name="connsiteY11-668" fmla="*/ 881743 h 1314450"/>
              <a:gd name="connsiteX12-669" fmla="*/ 364474 w 6169282"/>
              <a:gd name="connsiteY12-670" fmla="*/ 816429 h 1314450"/>
              <a:gd name="connsiteX13-671" fmla="*/ 37903 w 6169282"/>
              <a:gd name="connsiteY13-672" fmla="*/ 685800 h 1314450"/>
              <a:gd name="connsiteX0-673" fmla="*/ 37903 w 6169282"/>
              <a:gd name="connsiteY0-674" fmla="*/ 685800 h 1314450"/>
              <a:gd name="connsiteX1-675" fmla="*/ 54231 w 6169282"/>
              <a:gd name="connsiteY1-676" fmla="*/ 400050 h 1314450"/>
              <a:gd name="connsiteX2-677" fmla="*/ 462446 w 6169282"/>
              <a:gd name="connsiteY2-678" fmla="*/ 130628 h 1314450"/>
              <a:gd name="connsiteX3-679" fmla="*/ 1507474 w 6169282"/>
              <a:gd name="connsiteY3-680" fmla="*/ 0 h 1314450"/>
              <a:gd name="connsiteX4-681" fmla="*/ 3115839 w 6169282"/>
              <a:gd name="connsiteY4-682" fmla="*/ 130628 h 1314450"/>
              <a:gd name="connsiteX5-683" fmla="*/ 4618067 w 6169282"/>
              <a:gd name="connsiteY5-684" fmla="*/ 449036 h 1314450"/>
              <a:gd name="connsiteX6-685" fmla="*/ 6169282 w 6169282"/>
              <a:gd name="connsiteY6-686" fmla="*/ 1314450 h 1314450"/>
              <a:gd name="connsiteX7-687" fmla="*/ 5205896 w 6169282"/>
              <a:gd name="connsiteY7-688" fmla="*/ 1200150 h 1314450"/>
              <a:gd name="connsiteX8-689" fmla="*/ 3973088 w 6169282"/>
              <a:gd name="connsiteY8-690" fmla="*/ 1028700 h 1314450"/>
              <a:gd name="connsiteX9-691" fmla="*/ 2985210 w 6169282"/>
              <a:gd name="connsiteY9-692" fmla="*/ 922565 h 1314450"/>
              <a:gd name="connsiteX10-693" fmla="*/ 1981004 w 6169282"/>
              <a:gd name="connsiteY10-694" fmla="*/ 873578 h 1314450"/>
              <a:gd name="connsiteX11-695" fmla="*/ 1074767 w 6169282"/>
              <a:gd name="connsiteY11-696" fmla="*/ 881743 h 1314450"/>
              <a:gd name="connsiteX12-697" fmla="*/ 364474 w 6169282"/>
              <a:gd name="connsiteY12-698" fmla="*/ 816429 h 1314450"/>
              <a:gd name="connsiteX13-699" fmla="*/ 37903 w 6169282"/>
              <a:gd name="connsiteY13-700" fmla="*/ 685800 h 1314450"/>
              <a:gd name="connsiteX0-701" fmla="*/ 37903 w 5769232"/>
              <a:gd name="connsiteY0-702" fmla="*/ 685800 h 1200445"/>
              <a:gd name="connsiteX1-703" fmla="*/ 54231 w 5769232"/>
              <a:gd name="connsiteY1-704" fmla="*/ 400050 h 1200445"/>
              <a:gd name="connsiteX2-705" fmla="*/ 462446 w 5769232"/>
              <a:gd name="connsiteY2-706" fmla="*/ 130628 h 1200445"/>
              <a:gd name="connsiteX3-707" fmla="*/ 1507474 w 5769232"/>
              <a:gd name="connsiteY3-708" fmla="*/ 0 h 1200445"/>
              <a:gd name="connsiteX4-709" fmla="*/ 3115839 w 5769232"/>
              <a:gd name="connsiteY4-710" fmla="*/ 130628 h 1200445"/>
              <a:gd name="connsiteX5-711" fmla="*/ 4618067 w 5769232"/>
              <a:gd name="connsiteY5-712" fmla="*/ 449036 h 1200445"/>
              <a:gd name="connsiteX6-713" fmla="*/ 5769232 w 5769232"/>
              <a:gd name="connsiteY6-714" fmla="*/ 1085850 h 1200445"/>
              <a:gd name="connsiteX7-715" fmla="*/ 5205896 w 5769232"/>
              <a:gd name="connsiteY7-716" fmla="*/ 1200150 h 1200445"/>
              <a:gd name="connsiteX8-717" fmla="*/ 3973088 w 5769232"/>
              <a:gd name="connsiteY8-718" fmla="*/ 1028700 h 1200445"/>
              <a:gd name="connsiteX9-719" fmla="*/ 2985210 w 5769232"/>
              <a:gd name="connsiteY9-720" fmla="*/ 922565 h 1200445"/>
              <a:gd name="connsiteX10-721" fmla="*/ 1981004 w 5769232"/>
              <a:gd name="connsiteY10-722" fmla="*/ 873578 h 1200445"/>
              <a:gd name="connsiteX11-723" fmla="*/ 1074767 w 5769232"/>
              <a:gd name="connsiteY11-724" fmla="*/ 881743 h 1200445"/>
              <a:gd name="connsiteX12-725" fmla="*/ 364474 w 5769232"/>
              <a:gd name="connsiteY12-726" fmla="*/ 816429 h 1200445"/>
              <a:gd name="connsiteX13-727" fmla="*/ 37903 w 5769232"/>
              <a:gd name="connsiteY13-728" fmla="*/ 685800 h 1200445"/>
              <a:gd name="connsiteX0-729" fmla="*/ 37903 w 5769232"/>
              <a:gd name="connsiteY0-730" fmla="*/ 685800 h 1085850"/>
              <a:gd name="connsiteX1-731" fmla="*/ 54231 w 5769232"/>
              <a:gd name="connsiteY1-732" fmla="*/ 400050 h 1085850"/>
              <a:gd name="connsiteX2-733" fmla="*/ 462446 w 5769232"/>
              <a:gd name="connsiteY2-734" fmla="*/ 130628 h 1085850"/>
              <a:gd name="connsiteX3-735" fmla="*/ 1507474 w 5769232"/>
              <a:gd name="connsiteY3-736" fmla="*/ 0 h 1085850"/>
              <a:gd name="connsiteX4-737" fmla="*/ 3115839 w 5769232"/>
              <a:gd name="connsiteY4-738" fmla="*/ 130628 h 1085850"/>
              <a:gd name="connsiteX5-739" fmla="*/ 4618067 w 5769232"/>
              <a:gd name="connsiteY5-740" fmla="*/ 449036 h 1085850"/>
              <a:gd name="connsiteX6-741" fmla="*/ 5769232 w 5769232"/>
              <a:gd name="connsiteY6-742" fmla="*/ 1085850 h 1085850"/>
              <a:gd name="connsiteX7-743" fmla="*/ 4797681 w 5769232"/>
              <a:gd name="connsiteY7-744" fmla="*/ 996043 h 1085850"/>
              <a:gd name="connsiteX8-745" fmla="*/ 3973088 w 5769232"/>
              <a:gd name="connsiteY8-746" fmla="*/ 1028700 h 1085850"/>
              <a:gd name="connsiteX9-747" fmla="*/ 2985210 w 5769232"/>
              <a:gd name="connsiteY9-748" fmla="*/ 922565 h 1085850"/>
              <a:gd name="connsiteX10-749" fmla="*/ 1981004 w 5769232"/>
              <a:gd name="connsiteY10-750" fmla="*/ 873578 h 1085850"/>
              <a:gd name="connsiteX11-751" fmla="*/ 1074767 w 5769232"/>
              <a:gd name="connsiteY11-752" fmla="*/ 881743 h 1085850"/>
              <a:gd name="connsiteX12-753" fmla="*/ 364474 w 5769232"/>
              <a:gd name="connsiteY12-754" fmla="*/ 816429 h 1085850"/>
              <a:gd name="connsiteX13-755" fmla="*/ 37903 w 5769232"/>
              <a:gd name="connsiteY13-756" fmla="*/ 685800 h 1085850"/>
              <a:gd name="connsiteX0-757" fmla="*/ 37903 w 5769232"/>
              <a:gd name="connsiteY0-758" fmla="*/ 685800 h 1085850"/>
              <a:gd name="connsiteX1-759" fmla="*/ 54231 w 5769232"/>
              <a:gd name="connsiteY1-760" fmla="*/ 400050 h 1085850"/>
              <a:gd name="connsiteX2-761" fmla="*/ 462446 w 5769232"/>
              <a:gd name="connsiteY2-762" fmla="*/ 130628 h 1085850"/>
              <a:gd name="connsiteX3-763" fmla="*/ 1507474 w 5769232"/>
              <a:gd name="connsiteY3-764" fmla="*/ 0 h 1085850"/>
              <a:gd name="connsiteX4-765" fmla="*/ 3115839 w 5769232"/>
              <a:gd name="connsiteY4-766" fmla="*/ 130628 h 1085850"/>
              <a:gd name="connsiteX5-767" fmla="*/ 4618067 w 5769232"/>
              <a:gd name="connsiteY5-768" fmla="*/ 449036 h 1085850"/>
              <a:gd name="connsiteX6-769" fmla="*/ 5769232 w 5769232"/>
              <a:gd name="connsiteY6-770" fmla="*/ 1085850 h 1085850"/>
              <a:gd name="connsiteX7-771" fmla="*/ 4797681 w 5769232"/>
              <a:gd name="connsiteY7-772" fmla="*/ 996043 h 1085850"/>
              <a:gd name="connsiteX8-773" fmla="*/ 3866952 w 5769232"/>
              <a:gd name="connsiteY8-774" fmla="*/ 873578 h 1085850"/>
              <a:gd name="connsiteX9-775" fmla="*/ 2985210 w 5769232"/>
              <a:gd name="connsiteY9-776" fmla="*/ 922565 h 1085850"/>
              <a:gd name="connsiteX10-777" fmla="*/ 1981004 w 5769232"/>
              <a:gd name="connsiteY10-778" fmla="*/ 873578 h 1085850"/>
              <a:gd name="connsiteX11-779" fmla="*/ 1074767 w 5769232"/>
              <a:gd name="connsiteY11-780" fmla="*/ 881743 h 1085850"/>
              <a:gd name="connsiteX12-781" fmla="*/ 364474 w 5769232"/>
              <a:gd name="connsiteY12-782" fmla="*/ 816429 h 1085850"/>
              <a:gd name="connsiteX13-783" fmla="*/ 37903 w 5769232"/>
              <a:gd name="connsiteY13-784" fmla="*/ 685800 h 1085850"/>
              <a:gd name="connsiteX0-785" fmla="*/ 37903 w 5769232"/>
              <a:gd name="connsiteY0-786" fmla="*/ 685800 h 1085850"/>
              <a:gd name="connsiteX1-787" fmla="*/ 54231 w 5769232"/>
              <a:gd name="connsiteY1-788" fmla="*/ 400050 h 1085850"/>
              <a:gd name="connsiteX2-789" fmla="*/ 462446 w 5769232"/>
              <a:gd name="connsiteY2-790" fmla="*/ 130628 h 1085850"/>
              <a:gd name="connsiteX3-791" fmla="*/ 1507474 w 5769232"/>
              <a:gd name="connsiteY3-792" fmla="*/ 0 h 1085850"/>
              <a:gd name="connsiteX4-793" fmla="*/ 3115839 w 5769232"/>
              <a:gd name="connsiteY4-794" fmla="*/ 130628 h 1085850"/>
              <a:gd name="connsiteX5-795" fmla="*/ 4618067 w 5769232"/>
              <a:gd name="connsiteY5-796" fmla="*/ 449036 h 1085850"/>
              <a:gd name="connsiteX6-797" fmla="*/ 5769232 w 5769232"/>
              <a:gd name="connsiteY6-798" fmla="*/ 1085850 h 1085850"/>
              <a:gd name="connsiteX7-799" fmla="*/ 4797681 w 5769232"/>
              <a:gd name="connsiteY7-800" fmla="*/ 996043 h 1085850"/>
              <a:gd name="connsiteX8-801" fmla="*/ 2985210 w 5769232"/>
              <a:gd name="connsiteY8-802" fmla="*/ 922565 h 1085850"/>
              <a:gd name="connsiteX9-803" fmla="*/ 1981004 w 5769232"/>
              <a:gd name="connsiteY9-804" fmla="*/ 873578 h 1085850"/>
              <a:gd name="connsiteX10-805" fmla="*/ 1074767 w 5769232"/>
              <a:gd name="connsiteY10-806" fmla="*/ 881743 h 1085850"/>
              <a:gd name="connsiteX11-807" fmla="*/ 364474 w 5769232"/>
              <a:gd name="connsiteY11-808" fmla="*/ 816429 h 1085850"/>
              <a:gd name="connsiteX12-809" fmla="*/ 37903 w 5769232"/>
              <a:gd name="connsiteY12-810" fmla="*/ 685800 h 1085850"/>
              <a:gd name="connsiteX0-811" fmla="*/ 37903 w 5769232"/>
              <a:gd name="connsiteY0-812" fmla="*/ 685800 h 1085850"/>
              <a:gd name="connsiteX1-813" fmla="*/ 54231 w 5769232"/>
              <a:gd name="connsiteY1-814" fmla="*/ 400050 h 1085850"/>
              <a:gd name="connsiteX2-815" fmla="*/ 462446 w 5769232"/>
              <a:gd name="connsiteY2-816" fmla="*/ 130628 h 1085850"/>
              <a:gd name="connsiteX3-817" fmla="*/ 1507474 w 5769232"/>
              <a:gd name="connsiteY3-818" fmla="*/ 0 h 1085850"/>
              <a:gd name="connsiteX4-819" fmla="*/ 3115839 w 5769232"/>
              <a:gd name="connsiteY4-820" fmla="*/ 130628 h 1085850"/>
              <a:gd name="connsiteX5-821" fmla="*/ 4618067 w 5769232"/>
              <a:gd name="connsiteY5-822" fmla="*/ 449036 h 1085850"/>
              <a:gd name="connsiteX6-823" fmla="*/ 5769232 w 5769232"/>
              <a:gd name="connsiteY6-824" fmla="*/ 1085850 h 1085850"/>
              <a:gd name="connsiteX7-825" fmla="*/ 4079223 w 5769232"/>
              <a:gd name="connsiteY7-826" fmla="*/ 889907 h 1085850"/>
              <a:gd name="connsiteX8-827" fmla="*/ 2985210 w 5769232"/>
              <a:gd name="connsiteY8-828" fmla="*/ 922565 h 1085850"/>
              <a:gd name="connsiteX9-829" fmla="*/ 1981004 w 5769232"/>
              <a:gd name="connsiteY9-830" fmla="*/ 873578 h 1085850"/>
              <a:gd name="connsiteX10-831" fmla="*/ 1074767 w 5769232"/>
              <a:gd name="connsiteY10-832" fmla="*/ 881743 h 1085850"/>
              <a:gd name="connsiteX11-833" fmla="*/ 364474 w 5769232"/>
              <a:gd name="connsiteY11-834" fmla="*/ 816429 h 1085850"/>
              <a:gd name="connsiteX12-835" fmla="*/ 37903 w 5769232"/>
              <a:gd name="connsiteY12-836" fmla="*/ 685800 h 1085850"/>
              <a:gd name="connsiteX0-837" fmla="*/ 37903 w 5769232"/>
              <a:gd name="connsiteY0-838" fmla="*/ 685800 h 1085850"/>
              <a:gd name="connsiteX1-839" fmla="*/ 54231 w 5769232"/>
              <a:gd name="connsiteY1-840" fmla="*/ 400050 h 1085850"/>
              <a:gd name="connsiteX2-841" fmla="*/ 462446 w 5769232"/>
              <a:gd name="connsiteY2-842" fmla="*/ 130628 h 1085850"/>
              <a:gd name="connsiteX3-843" fmla="*/ 1507474 w 5769232"/>
              <a:gd name="connsiteY3-844" fmla="*/ 0 h 1085850"/>
              <a:gd name="connsiteX4-845" fmla="*/ 3115839 w 5769232"/>
              <a:gd name="connsiteY4-846" fmla="*/ 130628 h 1085850"/>
              <a:gd name="connsiteX5-847" fmla="*/ 4618067 w 5769232"/>
              <a:gd name="connsiteY5-848" fmla="*/ 449036 h 1085850"/>
              <a:gd name="connsiteX6-849" fmla="*/ 5769232 w 5769232"/>
              <a:gd name="connsiteY6-850" fmla="*/ 1085850 h 1085850"/>
              <a:gd name="connsiteX7-851" fmla="*/ 4079223 w 5769232"/>
              <a:gd name="connsiteY7-852" fmla="*/ 889907 h 1085850"/>
              <a:gd name="connsiteX8-853" fmla="*/ 2960717 w 5769232"/>
              <a:gd name="connsiteY8-854" fmla="*/ 873580 h 1085850"/>
              <a:gd name="connsiteX9-855" fmla="*/ 1981004 w 5769232"/>
              <a:gd name="connsiteY9-856" fmla="*/ 873578 h 1085850"/>
              <a:gd name="connsiteX10-857" fmla="*/ 1074767 w 5769232"/>
              <a:gd name="connsiteY10-858" fmla="*/ 881743 h 1085850"/>
              <a:gd name="connsiteX11-859" fmla="*/ 364474 w 5769232"/>
              <a:gd name="connsiteY11-860" fmla="*/ 816429 h 1085850"/>
              <a:gd name="connsiteX12-861" fmla="*/ 37903 w 5769232"/>
              <a:gd name="connsiteY12-862" fmla="*/ 685800 h 1085850"/>
              <a:gd name="connsiteX0-863" fmla="*/ 37903 w 5769232"/>
              <a:gd name="connsiteY0-864" fmla="*/ 685800 h 1085850"/>
              <a:gd name="connsiteX1-865" fmla="*/ 54231 w 5769232"/>
              <a:gd name="connsiteY1-866" fmla="*/ 400050 h 1085850"/>
              <a:gd name="connsiteX2-867" fmla="*/ 462446 w 5769232"/>
              <a:gd name="connsiteY2-868" fmla="*/ 130628 h 1085850"/>
              <a:gd name="connsiteX3-869" fmla="*/ 1507474 w 5769232"/>
              <a:gd name="connsiteY3-870" fmla="*/ 0 h 1085850"/>
              <a:gd name="connsiteX4-871" fmla="*/ 3115839 w 5769232"/>
              <a:gd name="connsiteY4-872" fmla="*/ 130628 h 1085850"/>
              <a:gd name="connsiteX5-873" fmla="*/ 4618067 w 5769232"/>
              <a:gd name="connsiteY5-874" fmla="*/ 449036 h 1085850"/>
              <a:gd name="connsiteX6-875" fmla="*/ 5769232 w 5769232"/>
              <a:gd name="connsiteY6-876" fmla="*/ 1085850 h 1085850"/>
              <a:gd name="connsiteX7-877" fmla="*/ 4079223 w 5769232"/>
              <a:gd name="connsiteY7-878" fmla="*/ 889907 h 1085850"/>
              <a:gd name="connsiteX8-879" fmla="*/ 1981004 w 5769232"/>
              <a:gd name="connsiteY8-880" fmla="*/ 873578 h 1085850"/>
              <a:gd name="connsiteX9-881" fmla="*/ 1074767 w 5769232"/>
              <a:gd name="connsiteY9-882" fmla="*/ 881743 h 1085850"/>
              <a:gd name="connsiteX10-883" fmla="*/ 364474 w 5769232"/>
              <a:gd name="connsiteY10-884" fmla="*/ 816429 h 1085850"/>
              <a:gd name="connsiteX11-885" fmla="*/ 37903 w 5769232"/>
              <a:gd name="connsiteY11-886" fmla="*/ 685800 h 1085850"/>
              <a:gd name="connsiteX0-887" fmla="*/ 37903 w 5769232"/>
              <a:gd name="connsiteY0-888" fmla="*/ 685800 h 1085850"/>
              <a:gd name="connsiteX1-889" fmla="*/ 54231 w 5769232"/>
              <a:gd name="connsiteY1-890" fmla="*/ 400050 h 1085850"/>
              <a:gd name="connsiteX2-891" fmla="*/ 462446 w 5769232"/>
              <a:gd name="connsiteY2-892" fmla="*/ 130628 h 1085850"/>
              <a:gd name="connsiteX3-893" fmla="*/ 1507474 w 5769232"/>
              <a:gd name="connsiteY3-894" fmla="*/ 0 h 1085850"/>
              <a:gd name="connsiteX4-895" fmla="*/ 3115839 w 5769232"/>
              <a:gd name="connsiteY4-896" fmla="*/ 130628 h 1085850"/>
              <a:gd name="connsiteX5-897" fmla="*/ 4618067 w 5769232"/>
              <a:gd name="connsiteY5-898" fmla="*/ 449036 h 1085850"/>
              <a:gd name="connsiteX6-899" fmla="*/ 5769232 w 5769232"/>
              <a:gd name="connsiteY6-900" fmla="*/ 1085850 h 1085850"/>
              <a:gd name="connsiteX7-901" fmla="*/ 3646516 w 5769232"/>
              <a:gd name="connsiteY7-902" fmla="*/ 816428 h 1085850"/>
              <a:gd name="connsiteX8-903" fmla="*/ 1981004 w 5769232"/>
              <a:gd name="connsiteY8-904" fmla="*/ 873578 h 1085850"/>
              <a:gd name="connsiteX9-905" fmla="*/ 1074767 w 5769232"/>
              <a:gd name="connsiteY9-906" fmla="*/ 881743 h 1085850"/>
              <a:gd name="connsiteX10-907" fmla="*/ 364474 w 5769232"/>
              <a:gd name="connsiteY10-908" fmla="*/ 816429 h 1085850"/>
              <a:gd name="connsiteX11-909" fmla="*/ 37903 w 5769232"/>
              <a:gd name="connsiteY11-910" fmla="*/ 685800 h 1085850"/>
              <a:gd name="connsiteX0-911" fmla="*/ 37903 w 5769232"/>
              <a:gd name="connsiteY0-912" fmla="*/ 689487 h 1089537"/>
              <a:gd name="connsiteX1-913" fmla="*/ 54231 w 5769232"/>
              <a:gd name="connsiteY1-914" fmla="*/ 403737 h 1089537"/>
              <a:gd name="connsiteX2-915" fmla="*/ 462446 w 5769232"/>
              <a:gd name="connsiteY2-916" fmla="*/ 134315 h 1089537"/>
              <a:gd name="connsiteX3-917" fmla="*/ 1507474 w 5769232"/>
              <a:gd name="connsiteY3-918" fmla="*/ 3687 h 1089537"/>
              <a:gd name="connsiteX4-919" fmla="*/ 2413709 w 5769232"/>
              <a:gd name="connsiteY4-920" fmla="*/ 44508 h 1089537"/>
              <a:gd name="connsiteX5-921" fmla="*/ 3115839 w 5769232"/>
              <a:gd name="connsiteY5-922" fmla="*/ 134315 h 1089537"/>
              <a:gd name="connsiteX6-923" fmla="*/ 4618067 w 5769232"/>
              <a:gd name="connsiteY6-924" fmla="*/ 452723 h 1089537"/>
              <a:gd name="connsiteX7-925" fmla="*/ 5769232 w 5769232"/>
              <a:gd name="connsiteY7-926" fmla="*/ 1089537 h 1089537"/>
              <a:gd name="connsiteX8-927" fmla="*/ 3646516 w 5769232"/>
              <a:gd name="connsiteY8-928" fmla="*/ 820115 h 1089537"/>
              <a:gd name="connsiteX9-929" fmla="*/ 1981004 w 5769232"/>
              <a:gd name="connsiteY9-930" fmla="*/ 877265 h 1089537"/>
              <a:gd name="connsiteX10-931" fmla="*/ 1074767 w 5769232"/>
              <a:gd name="connsiteY10-932" fmla="*/ 885430 h 1089537"/>
              <a:gd name="connsiteX11-933" fmla="*/ 364474 w 5769232"/>
              <a:gd name="connsiteY11-934" fmla="*/ 820116 h 1089537"/>
              <a:gd name="connsiteX12-935" fmla="*/ 37903 w 5769232"/>
              <a:gd name="connsiteY12-936" fmla="*/ 689487 h 1089537"/>
              <a:gd name="connsiteX0-937" fmla="*/ 37903 w 5769232"/>
              <a:gd name="connsiteY0-938" fmla="*/ 713037 h 1113087"/>
              <a:gd name="connsiteX1-939" fmla="*/ 54231 w 5769232"/>
              <a:gd name="connsiteY1-940" fmla="*/ 427287 h 1113087"/>
              <a:gd name="connsiteX2-941" fmla="*/ 462446 w 5769232"/>
              <a:gd name="connsiteY2-942" fmla="*/ 157865 h 1113087"/>
              <a:gd name="connsiteX3-943" fmla="*/ 1507474 w 5769232"/>
              <a:gd name="connsiteY3-944" fmla="*/ 27237 h 1113087"/>
              <a:gd name="connsiteX4-945" fmla="*/ 2413709 w 5769232"/>
              <a:gd name="connsiteY4-946" fmla="*/ 10908 h 1113087"/>
              <a:gd name="connsiteX5-947" fmla="*/ 3115839 w 5769232"/>
              <a:gd name="connsiteY5-948" fmla="*/ 157865 h 1113087"/>
              <a:gd name="connsiteX6-949" fmla="*/ 4618067 w 5769232"/>
              <a:gd name="connsiteY6-950" fmla="*/ 476273 h 1113087"/>
              <a:gd name="connsiteX7-951" fmla="*/ 5769232 w 5769232"/>
              <a:gd name="connsiteY7-952" fmla="*/ 1113087 h 1113087"/>
              <a:gd name="connsiteX8-953" fmla="*/ 3646516 w 5769232"/>
              <a:gd name="connsiteY8-954" fmla="*/ 843665 h 1113087"/>
              <a:gd name="connsiteX9-955" fmla="*/ 1981004 w 5769232"/>
              <a:gd name="connsiteY9-956" fmla="*/ 900815 h 1113087"/>
              <a:gd name="connsiteX10-957" fmla="*/ 1074767 w 5769232"/>
              <a:gd name="connsiteY10-958" fmla="*/ 908980 h 1113087"/>
              <a:gd name="connsiteX11-959" fmla="*/ 364474 w 5769232"/>
              <a:gd name="connsiteY11-960" fmla="*/ 843666 h 1113087"/>
              <a:gd name="connsiteX12-961" fmla="*/ 37903 w 5769232"/>
              <a:gd name="connsiteY12-962" fmla="*/ 713037 h 1113087"/>
              <a:gd name="connsiteX0-963" fmla="*/ 37903 w 5769232"/>
              <a:gd name="connsiteY0-964" fmla="*/ 729947 h 1129997"/>
              <a:gd name="connsiteX1-965" fmla="*/ 54231 w 5769232"/>
              <a:gd name="connsiteY1-966" fmla="*/ 444197 h 1129997"/>
              <a:gd name="connsiteX2-967" fmla="*/ 462446 w 5769232"/>
              <a:gd name="connsiteY2-968" fmla="*/ 174775 h 1129997"/>
              <a:gd name="connsiteX3-969" fmla="*/ 1287038 w 5769232"/>
              <a:gd name="connsiteY3-970" fmla="*/ 11490 h 1129997"/>
              <a:gd name="connsiteX4-971" fmla="*/ 2413709 w 5769232"/>
              <a:gd name="connsiteY4-972" fmla="*/ 27818 h 1129997"/>
              <a:gd name="connsiteX5-973" fmla="*/ 3115839 w 5769232"/>
              <a:gd name="connsiteY5-974" fmla="*/ 174775 h 1129997"/>
              <a:gd name="connsiteX6-975" fmla="*/ 4618067 w 5769232"/>
              <a:gd name="connsiteY6-976" fmla="*/ 493183 h 1129997"/>
              <a:gd name="connsiteX7-977" fmla="*/ 5769232 w 5769232"/>
              <a:gd name="connsiteY7-978" fmla="*/ 1129997 h 1129997"/>
              <a:gd name="connsiteX8-979" fmla="*/ 3646516 w 5769232"/>
              <a:gd name="connsiteY8-980" fmla="*/ 860575 h 1129997"/>
              <a:gd name="connsiteX9-981" fmla="*/ 1981004 w 5769232"/>
              <a:gd name="connsiteY9-982" fmla="*/ 917725 h 1129997"/>
              <a:gd name="connsiteX10-983" fmla="*/ 1074767 w 5769232"/>
              <a:gd name="connsiteY10-984" fmla="*/ 925890 h 1129997"/>
              <a:gd name="connsiteX11-985" fmla="*/ 364474 w 5769232"/>
              <a:gd name="connsiteY11-986" fmla="*/ 860576 h 1129997"/>
              <a:gd name="connsiteX12-987" fmla="*/ 37903 w 5769232"/>
              <a:gd name="connsiteY12-988" fmla="*/ 729947 h 1129997"/>
              <a:gd name="connsiteX0-989" fmla="*/ 37903 w 5769232"/>
              <a:gd name="connsiteY0-990" fmla="*/ 729947 h 1129997"/>
              <a:gd name="connsiteX1-991" fmla="*/ 54231 w 5769232"/>
              <a:gd name="connsiteY1-992" fmla="*/ 444197 h 1129997"/>
              <a:gd name="connsiteX2-993" fmla="*/ 462446 w 5769232"/>
              <a:gd name="connsiteY2-994" fmla="*/ 174775 h 1129997"/>
              <a:gd name="connsiteX3-995" fmla="*/ 1287038 w 5769232"/>
              <a:gd name="connsiteY3-996" fmla="*/ 11490 h 1129997"/>
              <a:gd name="connsiteX4-997" fmla="*/ 2250424 w 5769232"/>
              <a:gd name="connsiteY4-998" fmla="*/ 27818 h 1129997"/>
              <a:gd name="connsiteX5-999" fmla="*/ 3115839 w 5769232"/>
              <a:gd name="connsiteY5-1000" fmla="*/ 174775 h 1129997"/>
              <a:gd name="connsiteX6-1001" fmla="*/ 4618067 w 5769232"/>
              <a:gd name="connsiteY6-1002" fmla="*/ 493183 h 1129997"/>
              <a:gd name="connsiteX7-1003" fmla="*/ 5769232 w 5769232"/>
              <a:gd name="connsiteY7-1004" fmla="*/ 1129997 h 1129997"/>
              <a:gd name="connsiteX8-1005" fmla="*/ 3646516 w 5769232"/>
              <a:gd name="connsiteY8-1006" fmla="*/ 860575 h 1129997"/>
              <a:gd name="connsiteX9-1007" fmla="*/ 1981004 w 5769232"/>
              <a:gd name="connsiteY9-1008" fmla="*/ 917725 h 1129997"/>
              <a:gd name="connsiteX10-1009" fmla="*/ 1074767 w 5769232"/>
              <a:gd name="connsiteY10-1010" fmla="*/ 925890 h 1129997"/>
              <a:gd name="connsiteX11-1011" fmla="*/ 364474 w 5769232"/>
              <a:gd name="connsiteY11-1012" fmla="*/ 860576 h 1129997"/>
              <a:gd name="connsiteX12-1013" fmla="*/ 37903 w 5769232"/>
              <a:gd name="connsiteY12-1014" fmla="*/ 729947 h 1129997"/>
              <a:gd name="connsiteX0-1015" fmla="*/ 37903 w 5769232"/>
              <a:gd name="connsiteY0-1016" fmla="*/ 729947 h 1129997"/>
              <a:gd name="connsiteX1-1017" fmla="*/ 54231 w 5769232"/>
              <a:gd name="connsiteY1-1018" fmla="*/ 444197 h 1129997"/>
              <a:gd name="connsiteX2-1019" fmla="*/ 462446 w 5769232"/>
              <a:gd name="connsiteY2-1020" fmla="*/ 174775 h 1129997"/>
              <a:gd name="connsiteX3-1021" fmla="*/ 1287038 w 5769232"/>
              <a:gd name="connsiteY3-1022" fmla="*/ 11490 h 1129997"/>
              <a:gd name="connsiteX4-1023" fmla="*/ 2250424 w 5769232"/>
              <a:gd name="connsiteY4-1024" fmla="*/ 27818 h 1129997"/>
              <a:gd name="connsiteX5-1025" fmla="*/ 3295453 w 5769232"/>
              <a:gd name="connsiteY5-1026" fmla="*/ 174775 h 1129997"/>
              <a:gd name="connsiteX6-1027" fmla="*/ 4618067 w 5769232"/>
              <a:gd name="connsiteY6-1028" fmla="*/ 493183 h 1129997"/>
              <a:gd name="connsiteX7-1029" fmla="*/ 5769232 w 5769232"/>
              <a:gd name="connsiteY7-1030" fmla="*/ 1129997 h 1129997"/>
              <a:gd name="connsiteX8-1031" fmla="*/ 3646516 w 5769232"/>
              <a:gd name="connsiteY8-1032" fmla="*/ 860575 h 1129997"/>
              <a:gd name="connsiteX9-1033" fmla="*/ 1981004 w 5769232"/>
              <a:gd name="connsiteY9-1034" fmla="*/ 917725 h 1129997"/>
              <a:gd name="connsiteX10-1035" fmla="*/ 1074767 w 5769232"/>
              <a:gd name="connsiteY10-1036" fmla="*/ 925890 h 1129997"/>
              <a:gd name="connsiteX11-1037" fmla="*/ 364474 w 5769232"/>
              <a:gd name="connsiteY11-1038" fmla="*/ 860576 h 1129997"/>
              <a:gd name="connsiteX12-1039" fmla="*/ 37903 w 5769232"/>
              <a:gd name="connsiteY12-1040" fmla="*/ 729947 h 1129997"/>
              <a:gd name="connsiteX0-1041" fmla="*/ 37903 w 5769232"/>
              <a:gd name="connsiteY0-1042" fmla="*/ 729947 h 1129997"/>
              <a:gd name="connsiteX1-1043" fmla="*/ 54231 w 5769232"/>
              <a:gd name="connsiteY1-1044" fmla="*/ 444197 h 1129997"/>
              <a:gd name="connsiteX2-1045" fmla="*/ 462446 w 5769232"/>
              <a:gd name="connsiteY2-1046" fmla="*/ 174775 h 1129997"/>
              <a:gd name="connsiteX3-1047" fmla="*/ 1287038 w 5769232"/>
              <a:gd name="connsiteY3-1048" fmla="*/ 11490 h 1129997"/>
              <a:gd name="connsiteX4-1049" fmla="*/ 2250424 w 5769232"/>
              <a:gd name="connsiteY4-1050" fmla="*/ 27818 h 1129997"/>
              <a:gd name="connsiteX5-1051" fmla="*/ 3295453 w 5769232"/>
              <a:gd name="connsiteY5-1052" fmla="*/ 174775 h 1129997"/>
              <a:gd name="connsiteX6-1053" fmla="*/ 4405796 w 5769232"/>
              <a:gd name="connsiteY6-1054" fmla="*/ 501348 h 1129997"/>
              <a:gd name="connsiteX7-1055" fmla="*/ 5769232 w 5769232"/>
              <a:gd name="connsiteY7-1056" fmla="*/ 1129997 h 1129997"/>
              <a:gd name="connsiteX8-1057" fmla="*/ 3646516 w 5769232"/>
              <a:gd name="connsiteY8-1058" fmla="*/ 860575 h 1129997"/>
              <a:gd name="connsiteX9-1059" fmla="*/ 1981004 w 5769232"/>
              <a:gd name="connsiteY9-1060" fmla="*/ 917725 h 1129997"/>
              <a:gd name="connsiteX10-1061" fmla="*/ 1074767 w 5769232"/>
              <a:gd name="connsiteY10-1062" fmla="*/ 925890 h 1129997"/>
              <a:gd name="connsiteX11-1063" fmla="*/ 364474 w 5769232"/>
              <a:gd name="connsiteY11-1064" fmla="*/ 860576 h 1129997"/>
              <a:gd name="connsiteX12-1065" fmla="*/ 37903 w 5769232"/>
              <a:gd name="connsiteY12-1066" fmla="*/ 729947 h 1129997"/>
              <a:gd name="connsiteX0-1067" fmla="*/ 37903 w 5769232"/>
              <a:gd name="connsiteY0-1068" fmla="*/ 729947 h 1129997"/>
              <a:gd name="connsiteX1-1069" fmla="*/ 54231 w 5769232"/>
              <a:gd name="connsiteY1-1070" fmla="*/ 444197 h 1129997"/>
              <a:gd name="connsiteX2-1071" fmla="*/ 462446 w 5769232"/>
              <a:gd name="connsiteY2-1072" fmla="*/ 174775 h 1129997"/>
              <a:gd name="connsiteX3-1073" fmla="*/ 1287038 w 5769232"/>
              <a:gd name="connsiteY3-1074" fmla="*/ 11490 h 1129997"/>
              <a:gd name="connsiteX4-1075" fmla="*/ 2250424 w 5769232"/>
              <a:gd name="connsiteY4-1076" fmla="*/ 27818 h 1129997"/>
              <a:gd name="connsiteX5-1077" fmla="*/ 3295453 w 5769232"/>
              <a:gd name="connsiteY5-1078" fmla="*/ 174775 h 1129997"/>
              <a:gd name="connsiteX6-1079" fmla="*/ 4405796 w 5769232"/>
              <a:gd name="connsiteY6-1080" fmla="*/ 501348 h 1129997"/>
              <a:gd name="connsiteX7-1081" fmla="*/ 5769232 w 5769232"/>
              <a:gd name="connsiteY7-1082" fmla="*/ 1129997 h 1129997"/>
              <a:gd name="connsiteX8-1083" fmla="*/ 3646516 w 5769232"/>
              <a:gd name="connsiteY8-1084" fmla="*/ 860575 h 1129997"/>
              <a:gd name="connsiteX9-1085" fmla="*/ 1981004 w 5769232"/>
              <a:gd name="connsiteY9-1086" fmla="*/ 917725 h 1129997"/>
              <a:gd name="connsiteX10-1087" fmla="*/ 1074767 w 5769232"/>
              <a:gd name="connsiteY10-1088" fmla="*/ 925890 h 1129997"/>
              <a:gd name="connsiteX11-1089" fmla="*/ 364474 w 5769232"/>
              <a:gd name="connsiteY11-1090" fmla="*/ 860576 h 1129997"/>
              <a:gd name="connsiteX12-1091" fmla="*/ 37903 w 5769232"/>
              <a:gd name="connsiteY12-1092" fmla="*/ 729947 h 1129997"/>
              <a:gd name="connsiteX0-1093" fmla="*/ 23626 w 5754955"/>
              <a:gd name="connsiteY0-1094" fmla="*/ 729947 h 1129997"/>
              <a:gd name="connsiteX1-1095" fmla="*/ 72611 w 5754955"/>
              <a:gd name="connsiteY1-1096" fmla="*/ 387047 h 1129997"/>
              <a:gd name="connsiteX2-1097" fmla="*/ 448169 w 5754955"/>
              <a:gd name="connsiteY2-1098" fmla="*/ 174775 h 1129997"/>
              <a:gd name="connsiteX3-1099" fmla="*/ 1272761 w 5754955"/>
              <a:gd name="connsiteY3-1100" fmla="*/ 11490 h 1129997"/>
              <a:gd name="connsiteX4-1101" fmla="*/ 2236147 w 5754955"/>
              <a:gd name="connsiteY4-1102" fmla="*/ 27818 h 1129997"/>
              <a:gd name="connsiteX5-1103" fmla="*/ 3281176 w 5754955"/>
              <a:gd name="connsiteY5-1104" fmla="*/ 174775 h 1129997"/>
              <a:gd name="connsiteX6-1105" fmla="*/ 4391519 w 5754955"/>
              <a:gd name="connsiteY6-1106" fmla="*/ 501348 h 1129997"/>
              <a:gd name="connsiteX7-1107" fmla="*/ 5754955 w 5754955"/>
              <a:gd name="connsiteY7-1108" fmla="*/ 1129997 h 1129997"/>
              <a:gd name="connsiteX8-1109" fmla="*/ 3632239 w 5754955"/>
              <a:gd name="connsiteY8-1110" fmla="*/ 860575 h 1129997"/>
              <a:gd name="connsiteX9-1111" fmla="*/ 1966727 w 5754955"/>
              <a:gd name="connsiteY9-1112" fmla="*/ 917725 h 1129997"/>
              <a:gd name="connsiteX10-1113" fmla="*/ 1060490 w 5754955"/>
              <a:gd name="connsiteY10-1114" fmla="*/ 925890 h 1129997"/>
              <a:gd name="connsiteX11-1115" fmla="*/ 350197 w 5754955"/>
              <a:gd name="connsiteY11-1116" fmla="*/ 860576 h 1129997"/>
              <a:gd name="connsiteX12-1117" fmla="*/ 23626 w 5754955"/>
              <a:gd name="connsiteY12-1118" fmla="*/ 729947 h 1129997"/>
              <a:gd name="connsiteX0-1119" fmla="*/ 27090 w 5758419"/>
              <a:gd name="connsiteY0-1120" fmla="*/ 724505 h 1124555"/>
              <a:gd name="connsiteX1-1121" fmla="*/ 76075 w 5758419"/>
              <a:gd name="connsiteY1-1122" fmla="*/ 381605 h 1124555"/>
              <a:gd name="connsiteX2-1123" fmla="*/ 533276 w 5758419"/>
              <a:gd name="connsiteY2-1124" fmla="*/ 95854 h 1124555"/>
              <a:gd name="connsiteX3-1125" fmla="*/ 1276225 w 5758419"/>
              <a:gd name="connsiteY3-1126" fmla="*/ 6048 h 1124555"/>
              <a:gd name="connsiteX4-1127" fmla="*/ 2239611 w 5758419"/>
              <a:gd name="connsiteY4-1128" fmla="*/ 22376 h 1124555"/>
              <a:gd name="connsiteX5-1129" fmla="*/ 3284640 w 5758419"/>
              <a:gd name="connsiteY5-1130" fmla="*/ 169333 h 1124555"/>
              <a:gd name="connsiteX6-1131" fmla="*/ 4394983 w 5758419"/>
              <a:gd name="connsiteY6-1132" fmla="*/ 495906 h 1124555"/>
              <a:gd name="connsiteX7-1133" fmla="*/ 5758419 w 5758419"/>
              <a:gd name="connsiteY7-1134" fmla="*/ 1124555 h 1124555"/>
              <a:gd name="connsiteX8-1135" fmla="*/ 3635703 w 5758419"/>
              <a:gd name="connsiteY8-1136" fmla="*/ 855133 h 1124555"/>
              <a:gd name="connsiteX9-1137" fmla="*/ 1970191 w 5758419"/>
              <a:gd name="connsiteY9-1138" fmla="*/ 912283 h 1124555"/>
              <a:gd name="connsiteX10-1139" fmla="*/ 1063954 w 5758419"/>
              <a:gd name="connsiteY10-1140" fmla="*/ 920448 h 1124555"/>
              <a:gd name="connsiteX11-1141" fmla="*/ 353661 w 5758419"/>
              <a:gd name="connsiteY11-1142" fmla="*/ 855134 h 1124555"/>
              <a:gd name="connsiteX12-1143" fmla="*/ 27090 w 5758419"/>
              <a:gd name="connsiteY12-1144" fmla="*/ 724505 h 1124555"/>
              <a:gd name="connsiteX0-1145" fmla="*/ 17228 w 5797543"/>
              <a:gd name="connsiteY0-1146" fmla="*/ 585712 h 1124555"/>
              <a:gd name="connsiteX1-1147" fmla="*/ 115199 w 5797543"/>
              <a:gd name="connsiteY1-1148" fmla="*/ 381605 h 1124555"/>
              <a:gd name="connsiteX2-1149" fmla="*/ 572400 w 5797543"/>
              <a:gd name="connsiteY2-1150" fmla="*/ 95854 h 1124555"/>
              <a:gd name="connsiteX3-1151" fmla="*/ 1315349 w 5797543"/>
              <a:gd name="connsiteY3-1152" fmla="*/ 6048 h 1124555"/>
              <a:gd name="connsiteX4-1153" fmla="*/ 2278735 w 5797543"/>
              <a:gd name="connsiteY4-1154" fmla="*/ 22376 h 1124555"/>
              <a:gd name="connsiteX5-1155" fmla="*/ 3323764 w 5797543"/>
              <a:gd name="connsiteY5-1156" fmla="*/ 169333 h 1124555"/>
              <a:gd name="connsiteX6-1157" fmla="*/ 4434107 w 5797543"/>
              <a:gd name="connsiteY6-1158" fmla="*/ 495906 h 1124555"/>
              <a:gd name="connsiteX7-1159" fmla="*/ 5797543 w 5797543"/>
              <a:gd name="connsiteY7-1160" fmla="*/ 1124555 h 1124555"/>
              <a:gd name="connsiteX8-1161" fmla="*/ 3674827 w 5797543"/>
              <a:gd name="connsiteY8-1162" fmla="*/ 855133 h 1124555"/>
              <a:gd name="connsiteX9-1163" fmla="*/ 2009315 w 5797543"/>
              <a:gd name="connsiteY9-1164" fmla="*/ 912283 h 1124555"/>
              <a:gd name="connsiteX10-1165" fmla="*/ 1103078 w 5797543"/>
              <a:gd name="connsiteY10-1166" fmla="*/ 920448 h 1124555"/>
              <a:gd name="connsiteX11-1167" fmla="*/ 392785 w 5797543"/>
              <a:gd name="connsiteY11-1168" fmla="*/ 855134 h 1124555"/>
              <a:gd name="connsiteX12-1169" fmla="*/ 17228 w 5797543"/>
              <a:gd name="connsiteY12-1170" fmla="*/ 585712 h 1124555"/>
              <a:gd name="connsiteX0-1171" fmla="*/ 7835 w 5788150"/>
              <a:gd name="connsiteY0-1172" fmla="*/ 585712 h 1124555"/>
              <a:gd name="connsiteX1-1173" fmla="*/ 162956 w 5788150"/>
              <a:gd name="connsiteY1-1174" fmla="*/ 357112 h 1124555"/>
              <a:gd name="connsiteX2-1175" fmla="*/ 563007 w 5788150"/>
              <a:gd name="connsiteY2-1176" fmla="*/ 95854 h 1124555"/>
              <a:gd name="connsiteX3-1177" fmla="*/ 1305956 w 5788150"/>
              <a:gd name="connsiteY3-1178" fmla="*/ 6048 h 1124555"/>
              <a:gd name="connsiteX4-1179" fmla="*/ 2269342 w 5788150"/>
              <a:gd name="connsiteY4-1180" fmla="*/ 22376 h 1124555"/>
              <a:gd name="connsiteX5-1181" fmla="*/ 3314371 w 5788150"/>
              <a:gd name="connsiteY5-1182" fmla="*/ 169333 h 1124555"/>
              <a:gd name="connsiteX6-1183" fmla="*/ 4424714 w 5788150"/>
              <a:gd name="connsiteY6-1184" fmla="*/ 495906 h 1124555"/>
              <a:gd name="connsiteX7-1185" fmla="*/ 5788150 w 5788150"/>
              <a:gd name="connsiteY7-1186" fmla="*/ 1124555 h 1124555"/>
              <a:gd name="connsiteX8-1187" fmla="*/ 3665434 w 5788150"/>
              <a:gd name="connsiteY8-1188" fmla="*/ 855133 h 1124555"/>
              <a:gd name="connsiteX9-1189" fmla="*/ 1999922 w 5788150"/>
              <a:gd name="connsiteY9-1190" fmla="*/ 912283 h 1124555"/>
              <a:gd name="connsiteX10-1191" fmla="*/ 1093685 w 5788150"/>
              <a:gd name="connsiteY10-1192" fmla="*/ 920448 h 1124555"/>
              <a:gd name="connsiteX11-1193" fmla="*/ 383392 w 5788150"/>
              <a:gd name="connsiteY11-1194" fmla="*/ 855134 h 1124555"/>
              <a:gd name="connsiteX12-1195" fmla="*/ 7835 w 5788150"/>
              <a:gd name="connsiteY12-1196" fmla="*/ 585712 h 1124555"/>
              <a:gd name="connsiteX0-1197" fmla="*/ 7835 w 5788150"/>
              <a:gd name="connsiteY0-1198" fmla="*/ 602040 h 1124555"/>
              <a:gd name="connsiteX1-1199" fmla="*/ 162956 w 5788150"/>
              <a:gd name="connsiteY1-1200" fmla="*/ 357112 h 1124555"/>
              <a:gd name="connsiteX2-1201" fmla="*/ 563007 w 5788150"/>
              <a:gd name="connsiteY2-1202" fmla="*/ 95854 h 1124555"/>
              <a:gd name="connsiteX3-1203" fmla="*/ 1305956 w 5788150"/>
              <a:gd name="connsiteY3-1204" fmla="*/ 6048 h 1124555"/>
              <a:gd name="connsiteX4-1205" fmla="*/ 2269342 w 5788150"/>
              <a:gd name="connsiteY4-1206" fmla="*/ 22376 h 1124555"/>
              <a:gd name="connsiteX5-1207" fmla="*/ 3314371 w 5788150"/>
              <a:gd name="connsiteY5-1208" fmla="*/ 169333 h 1124555"/>
              <a:gd name="connsiteX6-1209" fmla="*/ 4424714 w 5788150"/>
              <a:gd name="connsiteY6-1210" fmla="*/ 495906 h 1124555"/>
              <a:gd name="connsiteX7-1211" fmla="*/ 5788150 w 5788150"/>
              <a:gd name="connsiteY7-1212" fmla="*/ 1124555 h 1124555"/>
              <a:gd name="connsiteX8-1213" fmla="*/ 3665434 w 5788150"/>
              <a:gd name="connsiteY8-1214" fmla="*/ 855133 h 1124555"/>
              <a:gd name="connsiteX9-1215" fmla="*/ 1999922 w 5788150"/>
              <a:gd name="connsiteY9-1216" fmla="*/ 912283 h 1124555"/>
              <a:gd name="connsiteX10-1217" fmla="*/ 1093685 w 5788150"/>
              <a:gd name="connsiteY10-1218" fmla="*/ 920448 h 1124555"/>
              <a:gd name="connsiteX11-1219" fmla="*/ 383392 w 5788150"/>
              <a:gd name="connsiteY11-1220" fmla="*/ 855134 h 1124555"/>
              <a:gd name="connsiteX12-1221" fmla="*/ 7835 w 5788150"/>
              <a:gd name="connsiteY12-1222" fmla="*/ 602040 h 1124555"/>
              <a:gd name="connsiteX0-1223" fmla="*/ 1317 w 5781632"/>
              <a:gd name="connsiteY0-1224" fmla="*/ 602040 h 1124555"/>
              <a:gd name="connsiteX1-1225" fmla="*/ 156438 w 5781632"/>
              <a:gd name="connsiteY1-1226" fmla="*/ 357112 h 1124555"/>
              <a:gd name="connsiteX2-1227" fmla="*/ 556489 w 5781632"/>
              <a:gd name="connsiteY2-1228" fmla="*/ 95854 h 1124555"/>
              <a:gd name="connsiteX3-1229" fmla="*/ 1299438 w 5781632"/>
              <a:gd name="connsiteY3-1230" fmla="*/ 6048 h 1124555"/>
              <a:gd name="connsiteX4-1231" fmla="*/ 2262824 w 5781632"/>
              <a:gd name="connsiteY4-1232" fmla="*/ 22376 h 1124555"/>
              <a:gd name="connsiteX5-1233" fmla="*/ 3307853 w 5781632"/>
              <a:gd name="connsiteY5-1234" fmla="*/ 169333 h 1124555"/>
              <a:gd name="connsiteX6-1235" fmla="*/ 4418196 w 5781632"/>
              <a:gd name="connsiteY6-1236" fmla="*/ 495906 h 1124555"/>
              <a:gd name="connsiteX7-1237" fmla="*/ 5781632 w 5781632"/>
              <a:gd name="connsiteY7-1238" fmla="*/ 1124555 h 1124555"/>
              <a:gd name="connsiteX8-1239" fmla="*/ 3658916 w 5781632"/>
              <a:gd name="connsiteY8-1240" fmla="*/ 855133 h 1124555"/>
              <a:gd name="connsiteX9-1241" fmla="*/ 1993404 w 5781632"/>
              <a:gd name="connsiteY9-1242" fmla="*/ 912283 h 1124555"/>
              <a:gd name="connsiteX10-1243" fmla="*/ 1087167 w 5781632"/>
              <a:gd name="connsiteY10-1244" fmla="*/ 920448 h 1124555"/>
              <a:gd name="connsiteX11-1245" fmla="*/ 376874 w 5781632"/>
              <a:gd name="connsiteY11-1246" fmla="*/ 855134 h 1124555"/>
              <a:gd name="connsiteX12-1247" fmla="*/ 1317 w 5781632"/>
              <a:gd name="connsiteY12-1248" fmla="*/ 602040 h 1124555"/>
              <a:gd name="connsiteX0-1249" fmla="*/ 4860 w 5785175"/>
              <a:gd name="connsiteY0-1250" fmla="*/ 602040 h 1124555"/>
              <a:gd name="connsiteX1-1251" fmla="*/ 192638 w 5785175"/>
              <a:gd name="connsiteY1-1252" fmla="*/ 308126 h 1124555"/>
              <a:gd name="connsiteX2-1253" fmla="*/ 560032 w 5785175"/>
              <a:gd name="connsiteY2-1254" fmla="*/ 95854 h 1124555"/>
              <a:gd name="connsiteX3-1255" fmla="*/ 1302981 w 5785175"/>
              <a:gd name="connsiteY3-1256" fmla="*/ 6048 h 1124555"/>
              <a:gd name="connsiteX4-1257" fmla="*/ 2266367 w 5785175"/>
              <a:gd name="connsiteY4-1258" fmla="*/ 22376 h 1124555"/>
              <a:gd name="connsiteX5-1259" fmla="*/ 3311396 w 5785175"/>
              <a:gd name="connsiteY5-1260" fmla="*/ 169333 h 1124555"/>
              <a:gd name="connsiteX6-1261" fmla="*/ 4421739 w 5785175"/>
              <a:gd name="connsiteY6-1262" fmla="*/ 495906 h 1124555"/>
              <a:gd name="connsiteX7-1263" fmla="*/ 5785175 w 5785175"/>
              <a:gd name="connsiteY7-1264" fmla="*/ 1124555 h 1124555"/>
              <a:gd name="connsiteX8-1265" fmla="*/ 3662459 w 5785175"/>
              <a:gd name="connsiteY8-1266" fmla="*/ 855133 h 1124555"/>
              <a:gd name="connsiteX9-1267" fmla="*/ 1996947 w 5785175"/>
              <a:gd name="connsiteY9-1268" fmla="*/ 912283 h 1124555"/>
              <a:gd name="connsiteX10-1269" fmla="*/ 1090710 w 5785175"/>
              <a:gd name="connsiteY10-1270" fmla="*/ 920448 h 1124555"/>
              <a:gd name="connsiteX11-1271" fmla="*/ 380417 w 5785175"/>
              <a:gd name="connsiteY11-1272" fmla="*/ 855134 h 1124555"/>
              <a:gd name="connsiteX12-1273" fmla="*/ 4860 w 5785175"/>
              <a:gd name="connsiteY12-1274" fmla="*/ 602040 h 1124555"/>
              <a:gd name="connsiteX0-1275" fmla="*/ 5163 w 5785478"/>
              <a:gd name="connsiteY0-1276" fmla="*/ 595992 h 1118507"/>
              <a:gd name="connsiteX1-1277" fmla="*/ 192941 w 5785478"/>
              <a:gd name="connsiteY1-1278" fmla="*/ 302078 h 1118507"/>
              <a:gd name="connsiteX2-1279" fmla="*/ 617485 w 5785478"/>
              <a:gd name="connsiteY2-1280" fmla="*/ 48985 h 1118507"/>
              <a:gd name="connsiteX3-1281" fmla="*/ 1303284 w 5785478"/>
              <a:gd name="connsiteY3-1282" fmla="*/ 0 h 1118507"/>
              <a:gd name="connsiteX4-1283" fmla="*/ 2266670 w 5785478"/>
              <a:gd name="connsiteY4-1284" fmla="*/ 16328 h 1118507"/>
              <a:gd name="connsiteX5-1285" fmla="*/ 3311699 w 5785478"/>
              <a:gd name="connsiteY5-1286" fmla="*/ 163285 h 1118507"/>
              <a:gd name="connsiteX6-1287" fmla="*/ 4422042 w 5785478"/>
              <a:gd name="connsiteY6-1288" fmla="*/ 489858 h 1118507"/>
              <a:gd name="connsiteX7-1289" fmla="*/ 5785478 w 5785478"/>
              <a:gd name="connsiteY7-1290" fmla="*/ 1118507 h 1118507"/>
              <a:gd name="connsiteX8-1291" fmla="*/ 3662762 w 5785478"/>
              <a:gd name="connsiteY8-1292" fmla="*/ 849085 h 1118507"/>
              <a:gd name="connsiteX9-1293" fmla="*/ 1997250 w 5785478"/>
              <a:gd name="connsiteY9-1294" fmla="*/ 906235 h 1118507"/>
              <a:gd name="connsiteX10-1295" fmla="*/ 1091013 w 5785478"/>
              <a:gd name="connsiteY10-1296" fmla="*/ 914400 h 1118507"/>
              <a:gd name="connsiteX11-1297" fmla="*/ 380720 w 5785478"/>
              <a:gd name="connsiteY11-1298" fmla="*/ 849086 h 1118507"/>
              <a:gd name="connsiteX12-1299" fmla="*/ 5163 w 5785478"/>
              <a:gd name="connsiteY12-1300" fmla="*/ 595992 h 1118507"/>
              <a:gd name="connsiteX0-1301" fmla="*/ 5163 w 5785478"/>
              <a:gd name="connsiteY0-1302" fmla="*/ 644978 h 1167493"/>
              <a:gd name="connsiteX1-1303" fmla="*/ 192941 w 5785478"/>
              <a:gd name="connsiteY1-1304" fmla="*/ 351064 h 1167493"/>
              <a:gd name="connsiteX2-1305" fmla="*/ 617485 w 5785478"/>
              <a:gd name="connsiteY2-1306" fmla="*/ 97971 h 1167493"/>
              <a:gd name="connsiteX3-1307" fmla="*/ 1303284 w 5785478"/>
              <a:gd name="connsiteY3-1308" fmla="*/ 0 h 1167493"/>
              <a:gd name="connsiteX4-1309" fmla="*/ 2266670 w 5785478"/>
              <a:gd name="connsiteY4-1310" fmla="*/ 65314 h 1167493"/>
              <a:gd name="connsiteX5-1311" fmla="*/ 3311699 w 5785478"/>
              <a:gd name="connsiteY5-1312" fmla="*/ 212271 h 1167493"/>
              <a:gd name="connsiteX6-1313" fmla="*/ 4422042 w 5785478"/>
              <a:gd name="connsiteY6-1314" fmla="*/ 538844 h 1167493"/>
              <a:gd name="connsiteX7-1315" fmla="*/ 5785478 w 5785478"/>
              <a:gd name="connsiteY7-1316" fmla="*/ 1167493 h 1167493"/>
              <a:gd name="connsiteX8-1317" fmla="*/ 3662762 w 5785478"/>
              <a:gd name="connsiteY8-1318" fmla="*/ 898071 h 1167493"/>
              <a:gd name="connsiteX9-1319" fmla="*/ 1997250 w 5785478"/>
              <a:gd name="connsiteY9-1320" fmla="*/ 955221 h 1167493"/>
              <a:gd name="connsiteX10-1321" fmla="*/ 1091013 w 5785478"/>
              <a:gd name="connsiteY10-1322" fmla="*/ 963386 h 1167493"/>
              <a:gd name="connsiteX11-1323" fmla="*/ 380720 w 5785478"/>
              <a:gd name="connsiteY11-1324" fmla="*/ 898072 h 1167493"/>
              <a:gd name="connsiteX12-1325" fmla="*/ 5163 w 5785478"/>
              <a:gd name="connsiteY12-1326" fmla="*/ 644978 h 1167493"/>
              <a:gd name="connsiteX0-1327" fmla="*/ 5163 w 5785478"/>
              <a:gd name="connsiteY0-1328" fmla="*/ 646534 h 1169049"/>
              <a:gd name="connsiteX1-1329" fmla="*/ 192941 w 5785478"/>
              <a:gd name="connsiteY1-1330" fmla="*/ 352620 h 1169049"/>
              <a:gd name="connsiteX2-1331" fmla="*/ 617485 w 5785478"/>
              <a:gd name="connsiteY2-1332" fmla="*/ 99527 h 1169049"/>
              <a:gd name="connsiteX3-1333" fmla="*/ 1303284 w 5785478"/>
              <a:gd name="connsiteY3-1334" fmla="*/ 1556 h 1169049"/>
              <a:gd name="connsiteX4-1335" fmla="*/ 2144206 w 5785478"/>
              <a:gd name="connsiteY4-1336" fmla="*/ 42377 h 1169049"/>
              <a:gd name="connsiteX5-1337" fmla="*/ 3311699 w 5785478"/>
              <a:gd name="connsiteY5-1338" fmla="*/ 213827 h 1169049"/>
              <a:gd name="connsiteX6-1339" fmla="*/ 4422042 w 5785478"/>
              <a:gd name="connsiteY6-1340" fmla="*/ 540400 h 1169049"/>
              <a:gd name="connsiteX7-1341" fmla="*/ 5785478 w 5785478"/>
              <a:gd name="connsiteY7-1342" fmla="*/ 1169049 h 1169049"/>
              <a:gd name="connsiteX8-1343" fmla="*/ 3662762 w 5785478"/>
              <a:gd name="connsiteY8-1344" fmla="*/ 899627 h 1169049"/>
              <a:gd name="connsiteX9-1345" fmla="*/ 1997250 w 5785478"/>
              <a:gd name="connsiteY9-1346" fmla="*/ 956777 h 1169049"/>
              <a:gd name="connsiteX10-1347" fmla="*/ 1091013 w 5785478"/>
              <a:gd name="connsiteY10-1348" fmla="*/ 964942 h 1169049"/>
              <a:gd name="connsiteX11-1349" fmla="*/ 380720 w 5785478"/>
              <a:gd name="connsiteY11-1350" fmla="*/ 899628 h 1169049"/>
              <a:gd name="connsiteX12-1351" fmla="*/ 5163 w 5785478"/>
              <a:gd name="connsiteY12-1352" fmla="*/ 646534 h 1169049"/>
              <a:gd name="connsiteX0-1353" fmla="*/ 5163 w 5785478"/>
              <a:gd name="connsiteY0-1354" fmla="*/ 662442 h 1184957"/>
              <a:gd name="connsiteX1-1355" fmla="*/ 192941 w 5785478"/>
              <a:gd name="connsiteY1-1356" fmla="*/ 368528 h 1184957"/>
              <a:gd name="connsiteX2-1357" fmla="*/ 617485 w 5785478"/>
              <a:gd name="connsiteY2-1358" fmla="*/ 115435 h 1184957"/>
              <a:gd name="connsiteX3-1359" fmla="*/ 1401256 w 5785478"/>
              <a:gd name="connsiteY3-1360" fmla="*/ 1136 h 1184957"/>
              <a:gd name="connsiteX4-1361" fmla="*/ 2144206 w 5785478"/>
              <a:gd name="connsiteY4-1362" fmla="*/ 58285 h 1184957"/>
              <a:gd name="connsiteX5-1363" fmla="*/ 3311699 w 5785478"/>
              <a:gd name="connsiteY5-1364" fmla="*/ 229735 h 1184957"/>
              <a:gd name="connsiteX6-1365" fmla="*/ 4422042 w 5785478"/>
              <a:gd name="connsiteY6-1366" fmla="*/ 556308 h 1184957"/>
              <a:gd name="connsiteX7-1367" fmla="*/ 5785478 w 5785478"/>
              <a:gd name="connsiteY7-1368" fmla="*/ 1184957 h 1184957"/>
              <a:gd name="connsiteX8-1369" fmla="*/ 3662762 w 5785478"/>
              <a:gd name="connsiteY8-1370" fmla="*/ 915535 h 1184957"/>
              <a:gd name="connsiteX9-1371" fmla="*/ 1997250 w 5785478"/>
              <a:gd name="connsiteY9-1372" fmla="*/ 972685 h 1184957"/>
              <a:gd name="connsiteX10-1373" fmla="*/ 1091013 w 5785478"/>
              <a:gd name="connsiteY10-1374" fmla="*/ 980850 h 1184957"/>
              <a:gd name="connsiteX11-1375" fmla="*/ 380720 w 5785478"/>
              <a:gd name="connsiteY11-1376" fmla="*/ 915536 h 1184957"/>
              <a:gd name="connsiteX12-1377" fmla="*/ 5163 w 5785478"/>
              <a:gd name="connsiteY12-1378" fmla="*/ 662442 h 1184957"/>
              <a:gd name="connsiteX0-1379" fmla="*/ 5163 w 5785478"/>
              <a:gd name="connsiteY0-1380" fmla="*/ 662949 h 1185464"/>
              <a:gd name="connsiteX1-1381" fmla="*/ 192941 w 5785478"/>
              <a:gd name="connsiteY1-1382" fmla="*/ 369035 h 1185464"/>
              <a:gd name="connsiteX2-1383" fmla="*/ 617485 w 5785478"/>
              <a:gd name="connsiteY2-1384" fmla="*/ 115942 h 1185464"/>
              <a:gd name="connsiteX3-1385" fmla="*/ 1401256 w 5785478"/>
              <a:gd name="connsiteY3-1386" fmla="*/ 1643 h 1185464"/>
              <a:gd name="connsiteX4-1387" fmla="*/ 2152370 w 5785478"/>
              <a:gd name="connsiteY4-1388" fmla="*/ 50628 h 1185464"/>
              <a:gd name="connsiteX5-1389" fmla="*/ 3311699 w 5785478"/>
              <a:gd name="connsiteY5-1390" fmla="*/ 230242 h 1185464"/>
              <a:gd name="connsiteX6-1391" fmla="*/ 4422042 w 5785478"/>
              <a:gd name="connsiteY6-1392" fmla="*/ 556815 h 1185464"/>
              <a:gd name="connsiteX7-1393" fmla="*/ 5785478 w 5785478"/>
              <a:gd name="connsiteY7-1394" fmla="*/ 1185464 h 1185464"/>
              <a:gd name="connsiteX8-1395" fmla="*/ 3662762 w 5785478"/>
              <a:gd name="connsiteY8-1396" fmla="*/ 916042 h 1185464"/>
              <a:gd name="connsiteX9-1397" fmla="*/ 1997250 w 5785478"/>
              <a:gd name="connsiteY9-1398" fmla="*/ 973192 h 1185464"/>
              <a:gd name="connsiteX10-1399" fmla="*/ 1091013 w 5785478"/>
              <a:gd name="connsiteY10-1400" fmla="*/ 981357 h 1185464"/>
              <a:gd name="connsiteX11-1401" fmla="*/ 380720 w 5785478"/>
              <a:gd name="connsiteY11-1402" fmla="*/ 916043 h 1185464"/>
              <a:gd name="connsiteX12-1403" fmla="*/ 5163 w 5785478"/>
              <a:gd name="connsiteY12-1404" fmla="*/ 662949 h 1185464"/>
              <a:gd name="connsiteX0-1405" fmla="*/ 7857 w 5788172"/>
              <a:gd name="connsiteY0-1406" fmla="*/ 662949 h 1185464"/>
              <a:gd name="connsiteX1-1407" fmla="*/ 195635 w 5788172"/>
              <a:gd name="connsiteY1-1408" fmla="*/ 369035 h 1185464"/>
              <a:gd name="connsiteX2-1409" fmla="*/ 620179 w 5788172"/>
              <a:gd name="connsiteY2-1410" fmla="*/ 115942 h 1185464"/>
              <a:gd name="connsiteX3-1411" fmla="*/ 1403950 w 5788172"/>
              <a:gd name="connsiteY3-1412" fmla="*/ 1643 h 1185464"/>
              <a:gd name="connsiteX4-1413" fmla="*/ 2155064 w 5788172"/>
              <a:gd name="connsiteY4-1414" fmla="*/ 50628 h 1185464"/>
              <a:gd name="connsiteX5-1415" fmla="*/ 3314393 w 5788172"/>
              <a:gd name="connsiteY5-1416" fmla="*/ 230242 h 1185464"/>
              <a:gd name="connsiteX6-1417" fmla="*/ 4424736 w 5788172"/>
              <a:gd name="connsiteY6-1418" fmla="*/ 556815 h 1185464"/>
              <a:gd name="connsiteX7-1419" fmla="*/ 5788172 w 5788172"/>
              <a:gd name="connsiteY7-1420" fmla="*/ 1185464 h 1185464"/>
              <a:gd name="connsiteX8-1421" fmla="*/ 3665456 w 5788172"/>
              <a:gd name="connsiteY8-1422" fmla="*/ 916042 h 1185464"/>
              <a:gd name="connsiteX9-1423" fmla="*/ 1999944 w 5788172"/>
              <a:gd name="connsiteY9-1424" fmla="*/ 973192 h 1185464"/>
              <a:gd name="connsiteX10-1425" fmla="*/ 1093707 w 5788172"/>
              <a:gd name="connsiteY10-1426" fmla="*/ 981357 h 1185464"/>
              <a:gd name="connsiteX11-1427" fmla="*/ 440564 w 5788172"/>
              <a:gd name="connsiteY11-1428" fmla="*/ 850729 h 1185464"/>
              <a:gd name="connsiteX12-1429" fmla="*/ 7857 w 5788172"/>
              <a:gd name="connsiteY12-1430" fmla="*/ 662949 h 1185464"/>
              <a:gd name="connsiteX0-1431" fmla="*/ 7857 w 5788172"/>
              <a:gd name="connsiteY0-1432" fmla="*/ 662949 h 1185464"/>
              <a:gd name="connsiteX1-1433" fmla="*/ 195635 w 5788172"/>
              <a:gd name="connsiteY1-1434" fmla="*/ 369035 h 1185464"/>
              <a:gd name="connsiteX2-1435" fmla="*/ 620179 w 5788172"/>
              <a:gd name="connsiteY2-1436" fmla="*/ 115942 h 1185464"/>
              <a:gd name="connsiteX3-1437" fmla="*/ 1403950 w 5788172"/>
              <a:gd name="connsiteY3-1438" fmla="*/ 1643 h 1185464"/>
              <a:gd name="connsiteX4-1439" fmla="*/ 2155064 w 5788172"/>
              <a:gd name="connsiteY4-1440" fmla="*/ 50628 h 1185464"/>
              <a:gd name="connsiteX5-1441" fmla="*/ 3314393 w 5788172"/>
              <a:gd name="connsiteY5-1442" fmla="*/ 230242 h 1185464"/>
              <a:gd name="connsiteX6-1443" fmla="*/ 4424736 w 5788172"/>
              <a:gd name="connsiteY6-1444" fmla="*/ 556815 h 1185464"/>
              <a:gd name="connsiteX7-1445" fmla="*/ 5788172 w 5788172"/>
              <a:gd name="connsiteY7-1446" fmla="*/ 1185464 h 1185464"/>
              <a:gd name="connsiteX8-1447" fmla="*/ 3665456 w 5788172"/>
              <a:gd name="connsiteY8-1448" fmla="*/ 916042 h 1185464"/>
              <a:gd name="connsiteX9-1449" fmla="*/ 1999944 w 5788172"/>
              <a:gd name="connsiteY9-1450" fmla="*/ 973192 h 1185464"/>
              <a:gd name="connsiteX10-1451" fmla="*/ 1052886 w 5788172"/>
              <a:gd name="connsiteY10-1452" fmla="*/ 916043 h 1185464"/>
              <a:gd name="connsiteX11-1453" fmla="*/ 440564 w 5788172"/>
              <a:gd name="connsiteY11-1454" fmla="*/ 850729 h 1185464"/>
              <a:gd name="connsiteX12-1455" fmla="*/ 7857 w 5788172"/>
              <a:gd name="connsiteY12-1456" fmla="*/ 662949 h 1185464"/>
              <a:gd name="connsiteX0-1457" fmla="*/ 7857 w 5788172"/>
              <a:gd name="connsiteY0-1458" fmla="*/ 662949 h 1185464"/>
              <a:gd name="connsiteX1-1459" fmla="*/ 195635 w 5788172"/>
              <a:gd name="connsiteY1-1460" fmla="*/ 369035 h 1185464"/>
              <a:gd name="connsiteX2-1461" fmla="*/ 620179 w 5788172"/>
              <a:gd name="connsiteY2-1462" fmla="*/ 115942 h 1185464"/>
              <a:gd name="connsiteX3-1463" fmla="*/ 1403950 w 5788172"/>
              <a:gd name="connsiteY3-1464" fmla="*/ 1643 h 1185464"/>
              <a:gd name="connsiteX4-1465" fmla="*/ 2155064 w 5788172"/>
              <a:gd name="connsiteY4-1466" fmla="*/ 50628 h 1185464"/>
              <a:gd name="connsiteX5-1467" fmla="*/ 3314393 w 5788172"/>
              <a:gd name="connsiteY5-1468" fmla="*/ 230242 h 1185464"/>
              <a:gd name="connsiteX6-1469" fmla="*/ 4424736 w 5788172"/>
              <a:gd name="connsiteY6-1470" fmla="*/ 556815 h 1185464"/>
              <a:gd name="connsiteX7-1471" fmla="*/ 5788172 w 5788172"/>
              <a:gd name="connsiteY7-1472" fmla="*/ 1185464 h 1185464"/>
              <a:gd name="connsiteX8-1473" fmla="*/ 3665456 w 5788172"/>
              <a:gd name="connsiteY8-1474" fmla="*/ 916042 h 1185464"/>
              <a:gd name="connsiteX9-1475" fmla="*/ 1999944 w 5788172"/>
              <a:gd name="connsiteY9-1476" fmla="*/ 973192 h 1185464"/>
              <a:gd name="connsiteX10-1477" fmla="*/ 1052886 w 5788172"/>
              <a:gd name="connsiteY10-1478" fmla="*/ 916043 h 1185464"/>
              <a:gd name="connsiteX11-1479" fmla="*/ 440564 w 5788172"/>
              <a:gd name="connsiteY11-1480" fmla="*/ 850729 h 1185464"/>
              <a:gd name="connsiteX12-1481" fmla="*/ 7857 w 5788172"/>
              <a:gd name="connsiteY12-1482" fmla="*/ 662949 h 1185464"/>
              <a:gd name="connsiteX0-1483" fmla="*/ 6666 w 5786981"/>
              <a:gd name="connsiteY0-1484" fmla="*/ 662949 h 1185464"/>
              <a:gd name="connsiteX1-1485" fmla="*/ 194444 w 5786981"/>
              <a:gd name="connsiteY1-1486" fmla="*/ 369035 h 1185464"/>
              <a:gd name="connsiteX2-1487" fmla="*/ 618988 w 5786981"/>
              <a:gd name="connsiteY2-1488" fmla="*/ 115942 h 1185464"/>
              <a:gd name="connsiteX3-1489" fmla="*/ 1402759 w 5786981"/>
              <a:gd name="connsiteY3-1490" fmla="*/ 1643 h 1185464"/>
              <a:gd name="connsiteX4-1491" fmla="*/ 2153873 w 5786981"/>
              <a:gd name="connsiteY4-1492" fmla="*/ 50628 h 1185464"/>
              <a:gd name="connsiteX5-1493" fmla="*/ 3313202 w 5786981"/>
              <a:gd name="connsiteY5-1494" fmla="*/ 230242 h 1185464"/>
              <a:gd name="connsiteX6-1495" fmla="*/ 4423545 w 5786981"/>
              <a:gd name="connsiteY6-1496" fmla="*/ 556815 h 1185464"/>
              <a:gd name="connsiteX7-1497" fmla="*/ 5786981 w 5786981"/>
              <a:gd name="connsiteY7-1498" fmla="*/ 1185464 h 1185464"/>
              <a:gd name="connsiteX8-1499" fmla="*/ 3664265 w 5786981"/>
              <a:gd name="connsiteY8-1500" fmla="*/ 916042 h 1185464"/>
              <a:gd name="connsiteX9-1501" fmla="*/ 1998753 w 5786981"/>
              <a:gd name="connsiteY9-1502" fmla="*/ 973192 h 1185464"/>
              <a:gd name="connsiteX10-1503" fmla="*/ 1051695 w 5786981"/>
              <a:gd name="connsiteY10-1504" fmla="*/ 916043 h 1185464"/>
              <a:gd name="connsiteX11-1505" fmla="*/ 414881 w 5786981"/>
              <a:gd name="connsiteY11-1506" fmla="*/ 834400 h 1185464"/>
              <a:gd name="connsiteX12-1507" fmla="*/ 6666 w 5786981"/>
              <a:gd name="connsiteY12-1508" fmla="*/ 662949 h 1185464"/>
              <a:gd name="connsiteX0-1509" fmla="*/ 6666 w 5786981"/>
              <a:gd name="connsiteY0-1510" fmla="*/ 605799 h 1185464"/>
              <a:gd name="connsiteX1-1511" fmla="*/ 194444 w 5786981"/>
              <a:gd name="connsiteY1-1512" fmla="*/ 369035 h 1185464"/>
              <a:gd name="connsiteX2-1513" fmla="*/ 618988 w 5786981"/>
              <a:gd name="connsiteY2-1514" fmla="*/ 115942 h 1185464"/>
              <a:gd name="connsiteX3-1515" fmla="*/ 1402759 w 5786981"/>
              <a:gd name="connsiteY3-1516" fmla="*/ 1643 h 1185464"/>
              <a:gd name="connsiteX4-1517" fmla="*/ 2153873 w 5786981"/>
              <a:gd name="connsiteY4-1518" fmla="*/ 50628 h 1185464"/>
              <a:gd name="connsiteX5-1519" fmla="*/ 3313202 w 5786981"/>
              <a:gd name="connsiteY5-1520" fmla="*/ 230242 h 1185464"/>
              <a:gd name="connsiteX6-1521" fmla="*/ 4423545 w 5786981"/>
              <a:gd name="connsiteY6-1522" fmla="*/ 556815 h 1185464"/>
              <a:gd name="connsiteX7-1523" fmla="*/ 5786981 w 5786981"/>
              <a:gd name="connsiteY7-1524" fmla="*/ 1185464 h 1185464"/>
              <a:gd name="connsiteX8-1525" fmla="*/ 3664265 w 5786981"/>
              <a:gd name="connsiteY8-1526" fmla="*/ 916042 h 1185464"/>
              <a:gd name="connsiteX9-1527" fmla="*/ 1998753 w 5786981"/>
              <a:gd name="connsiteY9-1528" fmla="*/ 973192 h 1185464"/>
              <a:gd name="connsiteX10-1529" fmla="*/ 1051695 w 5786981"/>
              <a:gd name="connsiteY10-1530" fmla="*/ 916043 h 1185464"/>
              <a:gd name="connsiteX11-1531" fmla="*/ 414881 w 5786981"/>
              <a:gd name="connsiteY11-1532" fmla="*/ 834400 h 1185464"/>
              <a:gd name="connsiteX12-1533" fmla="*/ 6666 w 5786981"/>
              <a:gd name="connsiteY12-1534" fmla="*/ 605799 h 1185464"/>
              <a:gd name="connsiteX0-1535" fmla="*/ 6666 w 5786981"/>
              <a:gd name="connsiteY0-1536" fmla="*/ 605799 h 1185464"/>
              <a:gd name="connsiteX1-1537" fmla="*/ 194444 w 5786981"/>
              <a:gd name="connsiteY1-1538" fmla="*/ 369035 h 1185464"/>
              <a:gd name="connsiteX2-1539" fmla="*/ 618988 w 5786981"/>
              <a:gd name="connsiteY2-1540" fmla="*/ 115942 h 1185464"/>
              <a:gd name="connsiteX3-1541" fmla="*/ 1402759 w 5786981"/>
              <a:gd name="connsiteY3-1542" fmla="*/ 1643 h 1185464"/>
              <a:gd name="connsiteX4-1543" fmla="*/ 2153873 w 5786981"/>
              <a:gd name="connsiteY4-1544" fmla="*/ 50628 h 1185464"/>
              <a:gd name="connsiteX5-1545" fmla="*/ 3313202 w 5786981"/>
              <a:gd name="connsiteY5-1546" fmla="*/ 230242 h 1185464"/>
              <a:gd name="connsiteX6-1547" fmla="*/ 4423545 w 5786981"/>
              <a:gd name="connsiteY6-1548" fmla="*/ 556815 h 1185464"/>
              <a:gd name="connsiteX7-1549" fmla="*/ 5786981 w 5786981"/>
              <a:gd name="connsiteY7-1550" fmla="*/ 1185464 h 1185464"/>
              <a:gd name="connsiteX8-1551" fmla="*/ 3664265 w 5786981"/>
              <a:gd name="connsiteY8-1552" fmla="*/ 916042 h 1185464"/>
              <a:gd name="connsiteX9-1553" fmla="*/ 1998753 w 5786981"/>
              <a:gd name="connsiteY9-1554" fmla="*/ 973192 h 1185464"/>
              <a:gd name="connsiteX10-1555" fmla="*/ 1051695 w 5786981"/>
              <a:gd name="connsiteY10-1556" fmla="*/ 916043 h 1185464"/>
              <a:gd name="connsiteX11-1557" fmla="*/ 414881 w 5786981"/>
              <a:gd name="connsiteY11-1558" fmla="*/ 834400 h 1185464"/>
              <a:gd name="connsiteX12-1559" fmla="*/ 6666 w 5786981"/>
              <a:gd name="connsiteY12-1560" fmla="*/ 605799 h 1185464"/>
              <a:gd name="connsiteX0-1561" fmla="*/ 8283 w 5788598"/>
              <a:gd name="connsiteY0-1562" fmla="*/ 605799 h 1185464"/>
              <a:gd name="connsiteX1-1563" fmla="*/ 179732 w 5788598"/>
              <a:gd name="connsiteY1-1564" fmla="*/ 328214 h 1185464"/>
              <a:gd name="connsiteX2-1565" fmla="*/ 620605 w 5788598"/>
              <a:gd name="connsiteY2-1566" fmla="*/ 115942 h 1185464"/>
              <a:gd name="connsiteX3-1567" fmla="*/ 1404376 w 5788598"/>
              <a:gd name="connsiteY3-1568" fmla="*/ 1643 h 1185464"/>
              <a:gd name="connsiteX4-1569" fmla="*/ 2155490 w 5788598"/>
              <a:gd name="connsiteY4-1570" fmla="*/ 50628 h 1185464"/>
              <a:gd name="connsiteX5-1571" fmla="*/ 3314819 w 5788598"/>
              <a:gd name="connsiteY5-1572" fmla="*/ 230242 h 1185464"/>
              <a:gd name="connsiteX6-1573" fmla="*/ 4425162 w 5788598"/>
              <a:gd name="connsiteY6-1574" fmla="*/ 556815 h 1185464"/>
              <a:gd name="connsiteX7-1575" fmla="*/ 5788598 w 5788598"/>
              <a:gd name="connsiteY7-1576" fmla="*/ 1185464 h 1185464"/>
              <a:gd name="connsiteX8-1577" fmla="*/ 3665882 w 5788598"/>
              <a:gd name="connsiteY8-1578" fmla="*/ 916042 h 1185464"/>
              <a:gd name="connsiteX9-1579" fmla="*/ 2000370 w 5788598"/>
              <a:gd name="connsiteY9-1580" fmla="*/ 973192 h 1185464"/>
              <a:gd name="connsiteX10-1581" fmla="*/ 1053312 w 5788598"/>
              <a:gd name="connsiteY10-1582" fmla="*/ 916043 h 1185464"/>
              <a:gd name="connsiteX11-1583" fmla="*/ 416498 w 5788598"/>
              <a:gd name="connsiteY11-1584" fmla="*/ 834400 h 1185464"/>
              <a:gd name="connsiteX12-1585" fmla="*/ 8283 w 5788598"/>
              <a:gd name="connsiteY12-1586" fmla="*/ 605799 h 1185464"/>
              <a:gd name="connsiteX0-1587" fmla="*/ 8283 w 5788598"/>
              <a:gd name="connsiteY0-1588" fmla="*/ 605799 h 1185464"/>
              <a:gd name="connsiteX1-1589" fmla="*/ 179732 w 5788598"/>
              <a:gd name="connsiteY1-1590" fmla="*/ 328214 h 1185464"/>
              <a:gd name="connsiteX2-1591" fmla="*/ 620605 w 5788598"/>
              <a:gd name="connsiteY2-1592" fmla="*/ 115942 h 1185464"/>
              <a:gd name="connsiteX3-1593" fmla="*/ 1404376 w 5788598"/>
              <a:gd name="connsiteY3-1594" fmla="*/ 1643 h 1185464"/>
              <a:gd name="connsiteX4-1595" fmla="*/ 2155490 w 5788598"/>
              <a:gd name="connsiteY4-1596" fmla="*/ 50628 h 1185464"/>
              <a:gd name="connsiteX5-1597" fmla="*/ 3314819 w 5788598"/>
              <a:gd name="connsiteY5-1598" fmla="*/ 230242 h 1185464"/>
              <a:gd name="connsiteX6-1599" fmla="*/ 4425162 w 5788598"/>
              <a:gd name="connsiteY6-1600" fmla="*/ 556815 h 1185464"/>
              <a:gd name="connsiteX7-1601" fmla="*/ 5788598 w 5788598"/>
              <a:gd name="connsiteY7-1602" fmla="*/ 1185464 h 1185464"/>
              <a:gd name="connsiteX8-1603" fmla="*/ 3665882 w 5788598"/>
              <a:gd name="connsiteY8-1604" fmla="*/ 916042 h 1185464"/>
              <a:gd name="connsiteX9-1605" fmla="*/ 2000370 w 5788598"/>
              <a:gd name="connsiteY9-1606" fmla="*/ 907877 h 1185464"/>
              <a:gd name="connsiteX10-1607" fmla="*/ 1053312 w 5788598"/>
              <a:gd name="connsiteY10-1608" fmla="*/ 916043 h 1185464"/>
              <a:gd name="connsiteX11-1609" fmla="*/ 416498 w 5788598"/>
              <a:gd name="connsiteY11-1610" fmla="*/ 834400 h 1185464"/>
              <a:gd name="connsiteX12-1611" fmla="*/ 8283 w 5788598"/>
              <a:gd name="connsiteY12-1612" fmla="*/ 605799 h 11854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5788598" h="1185464">
                <a:moveTo>
                  <a:pt x="8283" y="605799"/>
                </a:moveTo>
                <a:cubicBezTo>
                  <a:pt x="-31178" y="521435"/>
                  <a:pt x="77678" y="409857"/>
                  <a:pt x="179732" y="328214"/>
                </a:cubicBezTo>
                <a:cubicBezTo>
                  <a:pt x="281786" y="246571"/>
                  <a:pt x="416498" y="170370"/>
                  <a:pt x="620605" y="115942"/>
                </a:cubicBezTo>
                <a:cubicBezTo>
                  <a:pt x="824712" y="61514"/>
                  <a:pt x="1148562" y="12529"/>
                  <a:pt x="1404376" y="1643"/>
                </a:cubicBezTo>
                <a:cubicBezTo>
                  <a:pt x="1660190" y="-9243"/>
                  <a:pt x="1875183" y="37021"/>
                  <a:pt x="2155490" y="50628"/>
                </a:cubicBezTo>
                <a:cubicBezTo>
                  <a:pt x="2423551" y="72399"/>
                  <a:pt x="2936540" y="145878"/>
                  <a:pt x="3314819" y="230242"/>
                </a:cubicBezTo>
                <a:cubicBezTo>
                  <a:pt x="3693098" y="314607"/>
                  <a:pt x="4012866" y="397611"/>
                  <a:pt x="4425162" y="556815"/>
                </a:cubicBezTo>
                <a:cubicBezTo>
                  <a:pt x="4837458" y="716019"/>
                  <a:pt x="5130012" y="812628"/>
                  <a:pt x="5788598" y="1185464"/>
                </a:cubicBezTo>
                <a:cubicBezTo>
                  <a:pt x="5271528" y="1084771"/>
                  <a:pt x="4297253" y="962306"/>
                  <a:pt x="3665882" y="916042"/>
                </a:cubicBezTo>
                <a:cubicBezTo>
                  <a:pt x="3034511" y="869778"/>
                  <a:pt x="2435798" y="907877"/>
                  <a:pt x="2000370" y="907877"/>
                </a:cubicBezTo>
                <a:lnTo>
                  <a:pt x="1053312" y="916043"/>
                </a:lnTo>
                <a:cubicBezTo>
                  <a:pt x="764840" y="871140"/>
                  <a:pt x="590670" y="886107"/>
                  <a:pt x="416498" y="834400"/>
                </a:cubicBezTo>
                <a:cubicBezTo>
                  <a:pt x="242326" y="782693"/>
                  <a:pt x="47744" y="690163"/>
                  <a:pt x="8283" y="60579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1442301" y="3830551"/>
            <a:ext cx="8785781" cy="8161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endCxn id="5" idx="0"/>
          </p:cNvCxnSpPr>
          <p:nvPr/>
        </p:nvCxnSpPr>
        <p:spPr>
          <a:xfrm flipV="1">
            <a:off x="1588425" y="4067018"/>
            <a:ext cx="2005479" cy="1813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5005137" y="866274"/>
            <a:ext cx="346510" cy="30604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5351647" y="3850107"/>
            <a:ext cx="744353" cy="762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/>
          <p:cNvSpPr/>
          <p:nvPr/>
        </p:nvSpPr>
        <p:spPr>
          <a:xfrm>
            <a:off x="2531248" y="3933033"/>
            <a:ext cx="62690" cy="185272"/>
          </a:xfrm>
          <a:custGeom>
            <a:avLst/>
            <a:gdLst>
              <a:gd name="connsiteX0" fmla="*/ 59334 w 68959"/>
              <a:gd name="connsiteY0" fmla="*/ 0 h 298383"/>
              <a:gd name="connsiteX1" fmla="*/ 1582 w 68959"/>
              <a:gd name="connsiteY1" fmla="*/ 96252 h 298383"/>
              <a:gd name="connsiteX2" fmla="*/ 20833 w 68959"/>
              <a:gd name="connsiteY2" fmla="*/ 221381 h 298383"/>
              <a:gd name="connsiteX3" fmla="*/ 68959 w 68959"/>
              <a:gd name="connsiteY3" fmla="*/ 298383 h 29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59" h="298383">
                <a:moveTo>
                  <a:pt x="59334" y="0"/>
                </a:moveTo>
                <a:cubicBezTo>
                  <a:pt x="33666" y="29677"/>
                  <a:pt x="7999" y="59355"/>
                  <a:pt x="1582" y="96252"/>
                </a:cubicBezTo>
                <a:cubicBezTo>
                  <a:pt x="-4835" y="133149"/>
                  <a:pt x="9604" y="187693"/>
                  <a:pt x="20833" y="221381"/>
                </a:cubicBezTo>
                <a:cubicBezTo>
                  <a:pt x="32062" y="255069"/>
                  <a:pt x="50510" y="276726"/>
                  <a:pt x="68959" y="29838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562686" y="3872131"/>
            <a:ext cx="642079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AoA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566588" y="866274"/>
            <a:ext cx="4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Cl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95472" y="3119206"/>
            <a:ext cx="60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Cd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1183694" y="1940762"/>
            <a:ext cx="8187030" cy="3862287"/>
            <a:chOff x="1183694" y="1940762"/>
            <a:chExt cx="8187030" cy="3862287"/>
          </a:xfrm>
        </p:grpSpPr>
        <p:sp>
          <p:nvSpPr>
            <p:cNvPr id="2" name="フリーフォーム: 図形 1"/>
            <p:cNvSpPr/>
            <p:nvPr/>
          </p:nvSpPr>
          <p:spPr>
            <a:xfrm>
              <a:off x="1980098" y="1940762"/>
              <a:ext cx="7390626" cy="3433963"/>
            </a:xfrm>
            <a:custGeom>
              <a:avLst/>
              <a:gdLst>
                <a:gd name="connsiteX0" fmla="*/ 138585 w 7610434"/>
                <a:gd name="connsiteY0" fmla="*/ 3505223 h 3510959"/>
                <a:gd name="connsiteX1" fmla="*/ 85245 w 7610434"/>
                <a:gd name="connsiteY1" fmla="*/ 3390923 h 3510959"/>
                <a:gd name="connsiteX2" fmla="*/ 290985 w 7610434"/>
                <a:gd name="connsiteY2" fmla="*/ 3086123 h 3510959"/>
                <a:gd name="connsiteX3" fmla="*/ 595785 w 7610434"/>
                <a:gd name="connsiteY3" fmla="*/ 2827043 h 3510959"/>
                <a:gd name="connsiteX4" fmla="*/ 694845 w 7610434"/>
                <a:gd name="connsiteY4" fmla="*/ 2727983 h 3510959"/>
                <a:gd name="connsiteX5" fmla="*/ 732945 w 7610434"/>
                <a:gd name="connsiteY5" fmla="*/ 2476523 h 3510959"/>
                <a:gd name="connsiteX6" fmla="*/ 839625 w 7610434"/>
                <a:gd name="connsiteY6" fmla="*/ 2346983 h 3510959"/>
                <a:gd name="connsiteX7" fmla="*/ 1129185 w 7610434"/>
                <a:gd name="connsiteY7" fmla="*/ 2179343 h 3510959"/>
                <a:gd name="connsiteX8" fmla="*/ 1693065 w 7610434"/>
                <a:gd name="connsiteY8" fmla="*/ 1927883 h 3510959"/>
                <a:gd name="connsiteX9" fmla="*/ 2523645 w 7610434"/>
                <a:gd name="connsiteY9" fmla="*/ 1645943 h 3510959"/>
                <a:gd name="connsiteX10" fmla="*/ 3224685 w 7610434"/>
                <a:gd name="connsiteY10" fmla="*/ 1447823 h 3510959"/>
                <a:gd name="connsiteX11" fmla="*/ 4100985 w 7610434"/>
                <a:gd name="connsiteY11" fmla="*/ 1150643 h 3510959"/>
                <a:gd name="connsiteX12" fmla="*/ 5358285 w 7610434"/>
                <a:gd name="connsiteY12" fmla="*/ 647723 h 3510959"/>
                <a:gd name="connsiteX13" fmla="*/ 6051705 w 7610434"/>
                <a:gd name="connsiteY13" fmla="*/ 403883 h 3510959"/>
                <a:gd name="connsiteX14" fmla="*/ 6996585 w 7610434"/>
                <a:gd name="connsiteY14" fmla="*/ 91463 h 3510959"/>
                <a:gd name="connsiteX15" fmla="*/ 7438545 w 7610434"/>
                <a:gd name="connsiteY15" fmla="*/ 23 h 3510959"/>
                <a:gd name="connsiteX16" fmla="*/ 7606185 w 7610434"/>
                <a:gd name="connsiteY16" fmla="*/ 83843 h 3510959"/>
                <a:gd name="connsiteX17" fmla="*/ 7476645 w 7610434"/>
                <a:gd name="connsiteY17" fmla="*/ 205763 h 3510959"/>
                <a:gd name="connsiteX18" fmla="*/ 6676545 w 7610434"/>
                <a:gd name="connsiteY18" fmla="*/ 777263 h 3510959"/>
                <a:gd name="connsiteX19" fmla="*/ 4977285 w 7610434"/>
                <a:gd name="connsiteY19" fmla="*/ 1752623 h 3510959"/>
                <a:gd name="connsiteX20" fmla="*/ 1647345 w 7610434"/>
                <a:gd name="connsiteY20" fmla="*/ 3230903 h 3510959"/>
                <a:gd name="connsiteX21" fmla="*/ 138585 w 7610434"/>
                <a:gd name="connsiteY21" fmla="*/ 3505223 h 3510959"/>
                <a:gd name="connsiteX0-1" fmla="*/ 146100 w 7595089"/>
                <a:gd name="connsiteY0-2" fmla="*/ 3512843 h 3518225"/>
                <a:gd name="connsiteX1-3" fmla="*/ 69900 w 7595089"/>
                <a:gd name="connsiteY1-4" fmla="*/ 3390923 h 3518225"/>
                <a:gd name="connsiteX2-5" fmla="*/ 275640 w 7595089"/>
                <a:gd name="connsiteY2-6" fmla="*/ 3086123 h 3518225"/>
                <a:gd name="connsiteX3-7" fmla="*/ 580440 w 7595089"/>
                <a:gd name="connsiteY3-8" fmla="*/ 2827043 h 3518225"/>
                <a:gd name="connsiteX4-9" fmla="*/ 679500 w 7595089"/>
                <a:gd name="connsiteY4-10" fmla="*/ 2727983 h 3518225"/>
                <a:gd name="connsiteX5-11" fmla="*/ 717600 w 7595089"/>
                <a:gd name="connsiteY5-12" fmla="*/ 2476523 h 3518225"/>
                <a:gd name="connsiteX6-13" fmla="*/ 824280 w 7595089"/>
                <a:gd name="connsiteY6-14" fmla="*/ 2346983 h 3518225"/>
                <a:gd name="connsiteX7-15" fmla="*/ 1113840 w 7595089"/>
                <a:gd name="connsiteY7-16" fmla="*/ 2179343 h 3518225"/>
                <a:gd name="connsiteX8-17" fmla="*/ 1677720 w 7595089"/>
                <a:gd name="connsiteY8-18" fmla="*/ 1927883 h 3518225"/>
                <a:gd name="connsiteX9-19" fmla="*/ 2508300 w 7595089"/>
                <a:gd name="connsiteY9-20" fmla="*/ 1645943 h 3518225"/>
                <a:gd name="connsiteX10-21" fmla="*/ 3209340 w 7595089"/>
                <a:gd name="connsiteY10-22" fmla="*/ 1447823 h 3518225"/>
                <a:gd name="connsiteX11-23" fmla="*/ 4085640 w 7595089"/>
                <a:gd name="connsiteY11-24" fmla="*/ 1150643 h 3518225"/>
                <a:gd name="connsiteX12-25" fmla="*/ 5342940 w 7595089"/>
                <a:gd name="connsiteY12-26" fmla="*/ 647723 h 3518225"/>
                <a:gd name="connsiteX13-27" fmla="*/ 6036360 w 7595089"/>
                <a:gd name="connsiteY13-28" fmla="*/ 403883 h 3518225"/>
                <a:gd name="connsiteX14-29" fmla="*/ 6981240 w 7595089"/>
                <a:gd name="connsiteY14-30" fmla="*/ 91463 h 3518225"/>
                <a:gd name="connsiteX15-31" fmla="*/ 7423200 w 7595089"/>
                <a:gd name="connsiteY15-32" fmla="*/ 23 h 3518225"/>
                <a:gd name="connsiteX16-33" fmla="*/ 7590840 w 7595089"/>
                <a:gd name="connsiteY16-34" fmla="*/ 83843 h 3518225"/>
                <a:gd name="connsiteX17-35" fmla="*/ 7461300 w 7595089"/>
                <a:gd name="connsiteY17-36" fmla="*/ 205763 h 3518225"/>
                <a:gd name="connsiteX18-37" fmla="*/ 6661200 w 7595089"/>
                <a:gd name="connsiteY18-38" fmla="*/ 777263 h 3518225"/>
                <a:gd name="connsiteX19-39" fmla="*/ 4961940 w 7595089"/>
                <a:gd name="connsiteY19-40" fmla="*/ 1752623 h 3518225"/>
                <a:gd name="connsiteX20-41" fmla="*/ 1632000 w 7595089"/>
                <a:gd name="connsiteY20-42" fmla="*/ 3230903 h 3518225"/>
                <a:gd name="connsiteX21-43" fmla="*/ 146100 w 7595089"/>
                <a:gd name="connsiteY21-44" fmla="*/ 3512843 h 3518225"/>
                <a:gd name="connsiteX0-45" fmla="*/ 202602 w 7651591"/>
                <a:gd name="connsiteY0-46" fmla="*/ 3512843 h 3538431"/>
                <a:gd name="connsiteX1-47" fmla="*/ 126402 w 7651591"/>
                <a:gd name="connsiteY1-48" fmla="*/ 3390923 h 3538431"/>
                <a:gd name="connsiteX2-49" fmla="*/ 332142 w 7651591"/>
                <a:gd name="connsiteY2-50" fmla="*/ 3086123 h 3538431"/>
                <a:gd name="connsiteX3-51" fmla="*/ 636942 w 7651591"/>
                <a:gd name="connsiteY3-52" fmla="*/ 2827043 h 3538431"/>
                <a:gd name="connsiteX4-53" fmla="*/ 736002 w 7651591"/>
                <a:gd name="connsiteY4-54" fmla="*/ 2727983 h 3538431"/>
                <a:gd name="connsiteX5-55" fmla="*/ 774102 w 7651591"/>
                <a:gd name="connsiteY5-56" fmla="*/ 2476523 h 3538431"/>
                <a:gd name="connsiteX6-57" fmla="*/ 880782 w 7651591"/>
                <a:gd name="connsiteY6-58" fmla="*/ 2346983 h 3538431"/>
                <a:gd name="connsiteX7-59" fmla="*/ 1170342 w 7651591"/>
                <a:gd name="connsiteY7-60" fmla="*/ 2179343 h 3538431"/>
                <a:gd name="connsiteX8-61" fmla="*/ 1734222 w 7651591"/>
                <a:gd name="connsiteY8-62" fmla="*/ 1927883 h 3538431"/>
                <a:gd name="connsiteX9-63" fmla="*/ 2564802 w 7651591"/>
                <a:gd name="connsiteY9-64" fmla="*/ 1645943 h 3538431"/>
                <a:gd name="connsiteX10-65" fmla="*/ 3265842 w 7651591"/>
                <a:gd name="connsiteY10-66" fmla="*/ 1447823 h 3538431"/>
                <a:gd name="connsiteX11-67" fmla="*/ 4142142 w 7651591"/>
                <a:gd name="connsiteY11-68" fmla="*/ 1150643 h 3538431"/>
                <a:gd name="connsiteX12-69" fmla="*/ 5399442 w 7651591"/>
                <a:gd name="connsiteY12-70" fmla="*/ 647723 h 3538431"/>
                <a:gd name="connsiteX13-71" fmla="*/ 6092862 w 7651591"/>
                <a:gd name="connsiteY13-72" fmla="*/ 403883 h 3538431"/>
                <a:gd name="connsiteX14-73" fmla="*/ 7037742 w 7651591"/>
                <a:gd name="connsiteY14-74" fmla="*/ 91463 h 3538431"/>
                <a:gd name="connsiteX15-75" fmla="*/ 7479702 w 7651591"/>
                <a:gd name="connsiteY15-76" fmla="*/ 23 h 3538431"/>
                <a:gd name="connsiteX16-77" fmla="*/ 7647342 w 7651591"/>
                <a:gd name="connsiteY16-78" fmla="*/ 83843 h 3538431"/>
                <a:gd name="connsiteX17-79" fmla="*/ 7517802 w 7651591"/>
                <a:gd name="connsiteY17-80" fmla="*/ 205763 h 3538431"/>
                <a:gd name="connsiteX18-81" fmla="*/ 6717702 w 7651591"/>
                <a:gd name="connsiteY18-82" fmla="*/ 777263 h 3538431"/>
                <a:gd name="connsiteX19-83" fmla="*/ 5018442 w 7651591"/>
                <a:gd name="connsiteY19-84" fmla="*/ 1752623 h 3538431"/>
                <a:gd name="connsiteX20-85" fmla="*/ 2480982 w 7651591"/>
                <a:gd name="connsiteY20-86" fmla="*/ 2903243 h 3538431"/>
                <a:gd name="connsiteX21-87" fmla="*/ 202602 w 7651591"/>
                <a:gd name="connsiteY21-88" fmla="*/ 3512843 h 3538431"/>
                <a:gd name="connsiteX0-89" fmla="*/ 213091 w 7662080"/>
                <a:gd name="connsiteY0-90" fmla="*/ 3512843 h 3552563"/>
                <a:gd name="connsiteX1-91" fmla="*/ 136891 w 7662080"/>
                <a:gd name="connsiteY1-92" fmla="*/ 3390923 h 3552563"/>
                <a:gd name="connsiteX2-93" fmla="*/ 342631 w 7662080"/>
                <a:gd name="connsiteY2-94" fmla="*/ 3086123 h 3552563"/>
                <a:gd name="connsiteX3-95" fmla="*/ 647431 w 7662080"/>
                <a:gd name="connsiteY3-96" fmla="*/ 2827043 h 3552563"/>
                <a:gd name="connsiteX4-97" fmla="*/ 746491 w 7662080"/>
                <a:gd name="connsiteY4-98" fmla="*/ 2727983 h 3552563"/>
                <a:gd name="connsiteX5-99" fmla="*/ 784591 w 7662080"/>
                <a:gd name="connsiteY5-100" fmla="*/ 2476523 h 3552563"/>
                <a:gd name="connsiteX6-101" fmla="*/ 891271 w 7662080"/>
                <a:gd name="connsiteY6-102" fmla="*/ 2346983 h 3552563"/>
                <a:gd name="connsiteX7-103" fmla="*/ 1180831 w 7662080"/>
                <a:gd name="connsiteY7-104" fmla="*/ 2179343 h 3552563"/>
                <a:gd name="connsiteX8-105" fmla="*/ 1744711 w 7662080"/>
                <a:gd name="connsiteY8-106" fmla="*/ 1927883 h 3552563"/>
                <a:gd name="connsiteX9-107" fmla="*/ 2575291 w 7662080"/>
                <a:gd name="connsiteY9-108" fmla="*/ 1645943 h 3552563"/>
                <a:gd name="connsiteX10-109" fmla="*/ 3276331 w 7662080"/>
                <a:gd name="connsiteY10-110" fmla="*/ 1447823 h 3552563"/>
                <a:gd name="connsiteX11-111" fmla="*/ 4152631 w 7662080"/>
                <a:gd name="connsiteY11-112" fmla="*/ 1150643 h 3552563"/>
                <a:gd name="connsiteX12-113" fmla="*/ 5409931 w 7662080"/>
                <a:gd name="connsiteY12-114" fmla="*/ 647723 h 3552563"/>
                <a:gd name="connsiteX13-115" fmla="*/ 6103351 w 7662080"/>
                <a:gd name="connsiteY13-116" fmla="*/ 403883 h 3552563"/>
                <a:gd name="connsiteX14-117" fmla="*/ 7048231 w 7662080"/>
                <a:gd name="connsiteY14-118" fmla="*/ 91463 h 3552563"/>
                <a:gd name="connsiteX15-119" fmla="*/ 7490191 w 7662080"/>
                <a:gd name="connsiteY15-120" fmla="*/ 23 h 3552563"/>
                <a:gd name="connsiteX16-121" fmla="*/ 7657831 w 7662080"/>
                <a:gd name="connsiteY16-122" fmla="*/ 83843 h 3552563"/>
                <a:gd name="connsiteX17-123" fmla="*/ 7528291 w 7662080"/>
                <a:gd name="connsiteY17-124" fmla="*/ 205763 h 3552563"/>
                <a:gd name="connsiteX18-125" fmla="*/ 6728191 w 7662080"/>
                <a:gd name="connsiteY18-126" fmla="*/ 777263 h 3552563"/>
                <a:gd name="connsiteX19-127" fmla="*/ 5028931 w 7662080"/>
                <a:gd name="connsiteY19-128" fmla="*/ 1752623 h 3552563"/>
                <a:gd name="connsiteX20-129" fmla="*/ 2636251 w 7662080"/>
                <a:gd name="connsiteY20-130" fmla="*/ 2697503 h 3552563"/>
                <a:gd name="connsiteX21-131" fmla="*/ 213091 w 7662080"/>
                <a:gd name="connsiteY21-132" fmla="*/ 3512843 h 3552563"/>
                <a:gd name="connsiteX0-133" fmla="*/ 217517 w 7666506"/>
                <a:gd name="connsiteY0-134" fmla="*/ 3512843 h 3552563"/>
                <a:gd name="connsiteX1-135" fmla="*/ 141317 w 7666506"/>
                <a:gd name="connsiteY1-136" fmla="*/ 3390923 h 3552563"/>
                <a:gd name="connsiteX2-137" fmla="*/ 347057 w 7666506"/>
                <a:gd name="connsiteY2-138" fmla="*/ 3086123 h 3552563"/>
                <a:gd name="connsiteX3-139" fmla="*/ 651857 w 7666506"/>
                <a:gd name="connsiteY3-140" fmla="*/ 2827043 h 3552563"/>
                <a:gd name="connsiteX4-141" fmla="*/ 750917 w 7666506"/>
                <a:gd name="connsiteY4-142" fmla="*/ 2727983 h 3552563"/>
                <a:gd name="connsiteX5-143" fmla="*/ 789017 w 7666506"/>
                <a:gd name="connsiteY5-144" fmla="*/ 2476523 h 3552563"/>
                <a:gd name="connsiteX6-145" fmla="*/ 895697 w 7666506"/>
                <a:gd name="connsiteY6-146" fmla="*/ 2346983 h 3552563"/>
                <a:gd name="connsiteX7-147" fmla="*/ 1185257 w 7666506"/>
                <a:gd name="connsiteY7-148" fmla="*/ 2179343 h 3552563"/>
                <a:gd name="connsiteX8-149" fmla="*/ 1749137 w 7666506"/>
                <a:gd name="connsiteY8-150" fmla="*/ 1927883 h 3552563"/>
                <a:gd name="connsiteX9-151" fmla="*/ 2579717 w 7666506"/>
                <a:gd name="connsiteY9-152" fmla="*/ 1645943 h 3552563"/>
                <a:gd name="connsiteX10-153" fmla="*/ 3280757 w 7666506"/>
                <a:gd name="connsiteY10-154" fmla="*/ 1447823 h 3552563"/>
                <a:gd name="connsiteX11-155" fmla="*/ 4157057 w 7666506"/>
                <a:gd name="connsiteY11-156" fmla="*/ 1150643 h 3552563"/>
                <a:gd name="connsiteX12-157" fmla="*/ 5414357 w 7666506"/>
                <a:gd name="connsiteY12-158" fmla="*/ 647723 h 3552563"/>
                <a:gd name="connsiteX13-159" fmla="*/ 6107777 w 7666506"/>
                <a:gd name="connsiteY13-160" fmla="*/ 403883 h 3552563"/>
                <a:gd name="connsiteX14-161" fmla="*/ 7052657 w 7666506"/>
                <a:gd name="connsiteY14-162" fmla="*/ 91463 h 3552563"/>
                <a:gd name="connsiteX15-163" fmla="*/ 7494617 w 7666506"/>
                <a:gd name="connsiteY15-164" fmla="*/ 23 h 3552563"/>
                <a:gd name="connsiteX16-165" fmla="*/ 7662257 w 7666506"/>
                <a:gd name="connsiteY16-166" fmla="*/ 83843 h 3552563"/>
                <a:gd name="connsiteX17-167" fmla="*/ 7532717 w 7666506"/>
                <a:gd name="connsiteY17-168" fmla="*/ 205763 h 3552563"/>
                <a:gd name="connsiteX18-169" fmla="*/ 6732617 w 7666506"/>
                <a:gd name="connsiteY18-170" fmla="*/ 777263 h 3552563"/>
                <a:gd name="connsiteX19-171" fmla="*/ 5033357 w 7666506"/>
                <a:gd name="connsiteY19-172" fmla="*/ 1752623 h 3552563"/>
                <a:gd name="connsiteX20-173" fmla="*/ 2701637 w 7666506"/>
                <a:gd name="connsiteY20-174" fmla="*/ 2697503 h 3552563"/>
                <a:gd name="connsiteX21-175" fmla="*/ 217517 w 7666506"/>
                <a:gd name="connsiteY21-176" fmla="*/ 3512843 h 3552563"/>
                <a:gd name="connsiteX0-177" fmla="*/ 881837 w 7553586"/>
                <a:gd name="connsiteY0-178" fmla="*/ 3345203 h 3427812"/>
                <a:gd name="connsiteX1-179" fmla="*/ 28397 w 7553586"/>
                <a:gd name="connsiteY1-180" fmla="*/ 3390923 h 3427812"/>
                <a:gd name="connsiteX2-181" fmla="*/ 234137 w 7553586"/>
                <a:gd name="connsiteY2-182" fmla="*/ 3086123 h 3427812"/>
                <a:gd name="connsiteX3-183" fmla="*/ 538937 w 7553586"/>
                <a:gd name="connsiteY3-184" fmla="*/ 2827043 h 3427812"/>
                <a:gd name="connsiteX4-185" fmla="*/ 637997 w 7553586"/>
                <a:gd name="connsiteY4-186" fmla="*/ 2727983 h 3427812"/>
                <a:gd name="connsiteX5-187" fmla="*/ 676097 w 7553586"/>
                <a:gd name="connsiteY5-188" fmla="*/ 2476523 h 3427812"/>
                <a:gd name="connsiteX6-189" fmla="*/ 782777 w 7553586"/>
                <a:gd name="connsiteY6-190" fmla="*/ 2346983 h 3427812"/>
                <a:gd name="connsiteX7-191" fmla="*/ 1072337 w 7553586"/>
                <a:gd name="connsiteY7-192" fmla="*/ 2179343 h 3427812"/>
                <a:gd name="connsiteX8-193" fmla="*/ 1636217 w 7553586"/>
                <a:gd name="connsiteY8-194" fmla="*/ 1927883 h 3427812"/>
                <a:gd name="connsiteX9-195" fmla="*/ 2466797 w 7553586"/>
                <a:gd name="connsiteY9-196" fmla="*/ 1645943 h 3427812"/>
                <a:gd name="connsiteX10-197" fmla="*/ 3167837 w 7553586"/>
                <a:gd name="connsiteY10-198" fmla="*/ 1447823 h 3427812"/>
                <a:gd name="connsiteX11-199" fmla="*/ 4044137 w 7553586"/>
                <a:gd name="connsiteY11-200" fmla="*/ 1150643 h 3427812"/>
                <a:gd name="connsiteX12-201" fmla="*/ 5301437 w 7553586"/>
                <a:gd name="connsiteY12-202" fmla="*/ 647723 h 3427812"/>
                <a:gd name="connsiteX13-203" fmla="*/ 5994857 w 7553586"/>
                <a:gd name="connsiteY13-204" fmla="*/ 403883 h 3427812"/>
                <a:gd name="connsiteX14-205" fmla="*/ 6939737 w 7553586"/>
                <a:gd name="connsiteY14-206" fmla="*/ 91463 h 3427812"/>
                <a:gd name="connsiteX15-207" fmla="*/ 7381697 w 7553586"/>
                <a:gd name="connsiteY15-208" fmla="*/ 23 h 3427812"/>
                <a:gd name="connsiteX16-209" fmla="*/ 7549337 w 7553586"/>
                <a:gd name="connsiteY16-210" fmla="*/ 83843 h 3427812"/>
                <a:gd name="connsiteX17-211" fmla="*/ 7419797 w 7553586"/>
                <a:gd name="connsiteY17-212" fmla="*/ 205763 h 3427812"/>
                <a:gd name="connsiteX18-213" fmla="*/ 6619697 w 7553586"/>
                <a:gd name="connsiteY18-214" fmla="*/ 777263 h 3427812"/>
                <a:gd name="connsiteX19-215" fmla="*/ 4920437 w 7553586"/>
                <a:gd name="connsiteY19-216" fmla="*/ 1752623 h 3427812"/>
                <a:gd name="connsiteX20-217" fmla="*/ 2588717 w 7553586"/>
                <a:gd name="connsiteY20-218" fmla="*/ 2697503 h 3427812"/>
                <a:gd name="connsiteX21-219" fmla="*/ 881837 w 7553586"/>
                <a:gd name="connsiteY21-220" fmla="*/ 3345203 h 3427812"/>
                <a:gd name="connsiteX0-221" fmla="*/ 855419 w 7527168"/>
                <a:gd name="connsiteY0-222" fmla="*/ 3345203 h 3441182"/>
                <a:gd name="connsiteX1-223" fmla="*/ 329639 w 7527168"/>
                <a:gd name="connsiteY1-224" fmla="*/ 3436643 h 3441182"/>
                <a:gd name="connsiteX2-225" fmla="*/ 1979 w 7527168"/>
                <a:gd name="connsiteY2-226" fmla="*/ 3390923 h 3441182"/>
                <a:gd name="connsiteX3-227" fmla="*/ 207719 w 7527168"/>
                <a:gd name="connsiteY3-228" fmla="*/ 3086123 h 3441182"/>
                <a:gd name="connsiteX4-229" fmla="*/ 512519 w 7527168"/>
                <a:gd name="connsiteY4-230" fmla="*/ 2827043 h 3441182"/>
                <a:gd name="connsiteX5-231" fmla="*/ 611579 w 7527168"/>
                <a:gd name="connsiteY5-232" fmla="*/ 2727983 h 3441182"/>
                <a:gd name="connsiteX6-233" fmla="*/ 649679 w 7527168"/>
                <a:gd name="connsiteY6-234" fmla="*/ 2476523 h 3441182"/>
                <a:gd name="connsiteX7-235" fmla="*/ 756359 w 7527168"/>
                <a:gd name="connsiteY7-236" fmla="*/ 2346983 h 3441182"/>
                <a:gd name="connsiteX8-237" fmla="*/ 1045919 w 7527168"/>
                <a:gd name="connsiteY8-238" fmla="*/ 2179343 h 3441182"/>
                <a:gd name="connsiteX9-239" fmla="*/ 1609799 w 7527168"/>
                <a:gd name="connsiteY9-240" fmla="*/ 1927883 h 3441182"/>
                <a:gd name="connsiteX10-241" fmla="*/ 2440379 w 7527168"/>
                <a:gd name="connsiteY10-242" fmla="*/ 1645943 h 3441182"/>
                <a:gd name="connsiteX11-243" fmla="*/ 3141419 w 7527168"/>
                <a:gd name="connsiteY11-244" fmla="*/ 1447823 h 3441182"/>
                <a:gd name="connsiteX12-245" fmla="*/ 4017719 w 7527168"/>
                <a:gd name="connsiteY12-246" fmla="*/ 1150643 h 3441182"/>
                <a:gd name="connsiteX13-247" fmla="*/ 5275019 w 7527168"/>
                <a:gd name="connsiteY13-248" fmla="*/ 647723 h 3441182"/>
                <a:gd name="connsiteX14-249" fmla="*/ 5968439 w 7527168"/>
                <a:gd name="connsiteY14-250" fmla="*/ 403883 h 3441182"/>
                <a:gd name="connsiteX15-251" fmla="*/ 6913319 w 7527168"/>
                <a:gd name="connsiteY15-252" fmla="*/ 91463 h 3441182"/>
                <a:gd name="connsiteX16-253" fmla="*/ 7355279 w 7527168"/>
                <a:gd name="connsiteY16-254" fmla="*/ 23 h 3441182"/>
                <a:gd name="connsiteX17-255" fmla="*/ 7522919 w 7527168"/>
                <a:gd name="connsiteY17-256" fmla="*/ 83843 h 3441182"/>
                <a:gd name="connsiteX18-257" fmla="*/ 7393379 w 7527168"/>
                <a:gd name="connsiteY18-258" fmla="*/ 205763 h 3441182"/>
                <a:gd name="connsiteX19-259" fmla="*/ 6593279 w 7527168"/>
                <a:gd name="connsiteY19-260" fmla="*/ 777263 h 3441182"/>
                <a:gd name="connsiteX20-261" fmla="*/ 4894019 w 7527168"/>
                <a:gd name="connsiteY20-262" fmla="*/ 1752623 h 3441182"/>
                <a:gd name="connsiteX21-263" fmla="*/ 2562299 w 7527168"/>
                <a:gd name="connsiteY21-264" fmla="*/ 2697503 h 3441182"/>
                <a:gd name="connsiteX22" fmla="*/ 855419 w 7527168"/>
                <a:gd name="connsiteY22" fmla="*/ 3345203 h 3441182"/>
                <a:gd name="connsiteX0-265" fmla="*/ 853461 w 7525210"/>
                <a:gd name="connsiteY0-266" fmla="*/ 3345203 h 3483440"/>
                <a:gd name="connsiteX1-267" fmla="*/ 198141 w 7525210"/>
                <a:gd name="connsiteY1-268" fmla="*/ 3482363 h 3483440"/>
                <a:gd name="connsiteX2-269" fmla="*/ 21 w 7525210"/>
                <a:gd name="connsiteY2-270" fmla="*/ 3390923 h 3483440"/>
                <a:gd name="connsiteX3-271" fmla="*/ 205761 w 7525210"/>
                <a:gd name="connsiteY3-272" fmla="*/ 3086123 h 3483440"/>
                <a:gd name="connsiteX4-273" fmla="*/ 510561 w 7525210"/>
                <a:gd name="connsiteY4-274" fmla="*/ 2827043 h 3483440"/>
                <a:gd name="connsiteX5-275" fmla="*/ 609621 w 7525210"/>
                <a:gd name="connsiteY5-276" fmla="*/ 2727983 h 3483440"/>
                <a:gd name="connsiteX6-277" fmla="*/ 647721 w 7525210"/>
                <a:gd name="connsiteY6-278" fmla="*/ 2476523 h 3483440"/>
                <a:gd name="connsiteX7-279" fmla="*/ 754401 w 7525210"/>
                <a:gd name="connsiteY7-280" fmla="*/ 2346983 h 3483440"/>
                <a:gd name="connsiteX8-281" fmla="*/ 1043961 w 7525210"/>
                <a:gd name="connsiteY8-282" fmla="*/ 2179343 h 3483440"/>
                <a:gd name="connsiteX9-283" fmla="*/ 1607841 w 7525210"/>
                <a:gd name="connsiteY9-284" fmla="*/ 1927883 h 3483440"/>
                <a:gd name="connsiteX10-285" fmla="*/ 2438421 w 7525210"/>
                <a:gd name="connsiteY10-286" fmla="*/ 1645943 h 3483440"/>
                <a:gd name="connsiteX11-287" fmla="*/ 3139461 w 7525210"/>
                <a:gd name="connsiteY11-288" fmla="*/ 1447823 h 3483440"/>
                <a:gd name="connsiteX12-289" fmla="*/ 4015761 w 7525210"/>
                <a:gd name="connsiteY12-290" fmla="*/ 1150643 h 3483440"/>
                <a:gd name="connsiteX13-291" fmla="*/ 5273061 w 7525210"/>
                <a:gd name="connsiteY13-292" fmla="*/ 647723 h 3483440"/>
                <a:gd name="connsiteX14-293" fmla="*/ 5966481 w 7525210"/>
                <a:gd name="connsiteY14-294" fmla="*/ 403883 h 3483440"/>
                <a:gd name="connsiteX15-295" fmla="*/ 6911361 w 7525210"/>
                <a:gd name="connsiteY15-296" fmla="*/ 91463 h 3483440"/>
                <a:gd name="connsiteX16-297" fmla="*/ 7353321 w 7525210"/>
                <a:gd name="connsiteY16-298" fmla="*/ 23 h 3483440"/>
                <a:gd name="connsiteX17-299" fmla="*/ 7520961 w 7525210"/>
                <a:gd name="connsiteY17-300" fmla="*/ 83843 h 3483440"/>
                <a:gd name="connsiteX18-301" fmla="*/ 7391421 w 7525210"/>
                <a:gd name="connsiteY18-302" fmla="*/ 205763 h 3483440"/>
                <a:gd name="connsiteX19-303" fmla="*/ 6591321 w 7525210"/>
                <a:gd name="connsiteY19-304" fmla="*/ 777263 h 3483440"/>
                <a:gd name="connsiteX20-305" fmla="*/ 4892061 w 7525210"/>
                <a:gd name="connsiteY20-306" fmla="*/ 1752623 h 3483440"/>
                <a:gd name="connsiteX21-307" fmla="*/ 2560341 w 7525210"/>
                <a:gd name="connsiteY21-308" fmla="*/ 2697503 h 3483440"/>
                <a:gd name="connsiteX22-309" fmla="*/ 853461 w 7525210"/>
                <a:gd name="connsiteY22-310" fmla="*/ 3345203 h 3483440"/>
                <a:gd name="connsiteX0-311" fmla="*/ 845844 w 7517593"/>
                <a:gd name="connsiteY0-312" fmla="*/ 3345203 h 3482718"/>
                <a:gd name="connsiteX1-313" fmla="*/ 190524 w 7517593"/>
                <a:gd name="connsiteY1-314" fmla="*/ 3482363 h 3482718"/>
                <a:gd name="connsiteX2-315" fmla="*/ 24 w 7517593"/>
                <a:gd name="connsiteY2-316" fmla="*/ 3307103 h 3482718"/>
                <a:gd name="connsiteX3-317" fmla="*/ 198144 w 7517593"/>
                <a:gd name="connsiteY3-318" fmla="*/ 3086123 h 3482718"/>
                <a:gd name="connsiteX4-319" fmla="*/ 502944 w 7517593"/>
                <a:gd name="connsiteY4-320" fmla="*/ 2827043 h 3482718"/>
                <a:gd name="connsiteX5-321" fmla="*/ 602004 w 7517593"/>
                <a:gd name="connsiteY5-322" fmla="*/ 2727983 h 3482718"/>
                <a:gd name="connsiteX6-323" fmla="*/ 640104 w 7517593"/>
                <a:gd name="connsiteY6-324" fmla="*/ 2476523 h 3482718"/>
                <a:gd name="connsiteX7-325" fmla="*/ 746784 w 7517593"/>
                <a:gd name="connsiteY7-326" fmla="*/ 2346983 h 3482718"/>
                <a:gd name="connsiteX8-327" fmla="*/ 1036344 w 7517593"/>
                <a:gd name="connsiteY8-328" fmla="*/ 2179343 h 3482718"/>
                <a:gd name="connsiteX9-329" fmla="*/ 1600224 w 7517593"/>
                <a:gd name="connsiteY9-330" fmla="*/ 1927883 h 3482718"/>
                <a:gd name="connsiteX10-331" fmla="*/ 2430804 w 7517593"/>
                <a:gd name="connsiteY10-332" fmla="*/ 1645943 h 3482718"/>
                <a:gd name="connsiteX11-333" fmla="*/ 3131844 w 7517593"/>
                <a:gd name="connsiteY11-334" fmla="*/ 1447823 h 3482718"/>
                <a:gd name="connsiteX12-335" fmla="*/ 4008144 w 7517593"/>
                <a:gd name="connsiteY12-336" fmla="*/ 1150643 h 3482718"/>
                <a:gd name="connsiteX13-337" fmla="*/ 5265444 w 7517593"/>
                <a:gd name="connsiteY13-338" fmla="*/ 647723 h 3482718"/>
                <a:gd name="connsiteX14-339" fmla="*/ 5958864 w 7517593"/>
                <a:gd name="connsiteY14-340" fmla="*/ 403883 h 3482718"/>
                <a:gd name="connsiteX15-341" fmla="*/ 6903744 w 7517593"/>
                <a:gd name="connsiteY15-342" fmla="*/ 91463 h 3482718"/>
                <a:gd name="connsiteX16-343" fmla="*/ 7345704 w 7517593"/>
                <a:gd name="connsiteY16-344" fmla="*/ 23 h 3482718"/>
                <a:gd name="connsiteX17-345" fmla="*/ 7513344 w 7517593"/>
                <a:gd name="connsiteY17-346" fmla="*/ 83843 h 3482718"/>
                <a:gd name="connsiteX18-347" fmla="*/ 7383804 w 7517593"/>
                <a:gd name="connsiteY18-348" fmla="*/ 205763 h 3482718"/>
                <a:gd name="connsiteX19-349" fmla="*/ 6583704 w 7517593"/>
                <a:gd name="connsiteY19-350" fmla="*/ 777263 h 3482718"/>
                <a:gd name="connsiteX20-351" fmla="*/ 4884444 w 7517593"/>
                <a:gd name="connsiteY20-352" fmla="*/ 1752623 h 3482718"/>
                <a:gd name="connsiteX21-353" fmla="*/ 2552724 w 7517593"/>
                <a:gd name="connsiteY21-354" fmla="*/ 2697503 h 3482718"/>
                <a:gd name="connsiteX22-355" fmla="*/ 845844 w 7517593"/>
                <a:gd name="connsiteY22-356" fmla="*/ 3345203 h 3482718"/>
                <a:gd name="connsiteX0-357" fmla="*/ 800247 w 7471996"/>
                <a:gd name="connsiteY0-358" fmla="*/ 3345203 h 3482662"/>
                <a:gd name="connsiteX1-359" fmla="*/ 144927 w 7471996"/>
                <a:gd name="connsiteY1-360" fmla="*/ 3482363 h 3482662"/>
                <a:gd name="connsiteX2-361" fmla="*/ 147 w 7471996"/>
                <a:gd name="connsiteY2-362" fmla="*/ 3284243 h 3482662"/>
                <a:gd name="connsiteX3-363" fmla="*/ 152547 w 7471996"/>
                <a:gd name="connsiteY3-364" fmla="*/ 3086123 h 3482662"/>
                <a:gd name="connsiteX4-365" fmla="*/ 457347 w 7471996"/>
                <a:gd name="connsiteY4-366" fmla="*/ 2827043 h 3482662"/>
                <a:gd name="connsiteX5-367" fmla="*/ 556407 w 7471996"/>
                <a:gd name="connsiteY5-368" fmla="*/ 2727983 h 3482662"/>
                <a:gd name="connsiteX6-369" fmla="*/ 594507 w 7471996"/>
                <a:gd name="connsiteY6-370" fmla="*/ 2476523 h 3482662"/>
                <a:gd name="connsiteX7-371" fmla="*/ 701187 w 7471996"/>
                <a:gd name="connsiteY7-372" fmla="*/ 2346983 h 3482662"/>
                <a:gd name="connsiteX8-373" fmla="*/ 990747 w 7471996"/>
                <a:gd name="connsiteY8-374" fmla="*/ 2179343 h 3482662"/>
                <a:gd name="connsiteX9-375" fmla="*/ 1554627 w 7471996"/>
                <a:gd name="connsiteY9-376" fmla="*/ 1927883 h 3482662"/>
                <a:gd name="connsiteX10-377" fmla="*/ 2385207 w 7471996"/>
                <a:gd name="connsiteY10-378" fmla="*/ 1645943 h 3482662"/>
                <a:gd name="connsiteX11-379" fmla="*/ 3086247 w 7471996"/>
                <a:gd name="connsiteY11-380" fmla="*/ 1447823 h 3482662"/>
                <a:gd name="connsiteX12-381" fmla="*/ 3962547 w 7471996"/>
                <a:gd name="connsiteY12-382" fmla="*/ 1150643 h 3482662"/>
                <a:gd name="connsiteX13-383" fmla="*/ 5219847 w 7471996"/>
                <a:gd name="connsiteY13-384" fmla="*/ 647723 h 3482662"/>
                <a:gd name="connsiteX14-385" fmla="*/ 5913267 w 7471996"/>
                <a:gd name="connsiteY14-386" fmla="*/ 403883 h 3482662"/>
                <a:gd name="connsiteX15-387" fmla="*/ 6858147 w 7471996"/>
                <a:gd name="connsiteY15-388" fmla="*/ 91463 h 3482662"/>
                <a:gd name="connsiteX16-389" fmla="*/ 7300107 w 7471996"/>
                <a:gd name="connsiteY16-390" fmla="*/ 23 h 3482662"/>
                <a:gd name="connsiteX17-391" fmla="*/ 7467747 w 7471996"/>
                <a:gd name="connsiteY17-392" fmla="*/ 83843 h 3482662"/>
                <a:gd name="connsiteX18-393" fmla="*/ 7338207 w 7471996"/>
                <a:gd name="connsiteY18-394" fmla="*/ 205763 h 3482662"/>
                <a:gd name="connsiteX19-395" fmla="*/ 6538107 w 7471996"/>
                <a:gd name="connsiteY19-396" fmla="*/ 777263 h 3482662"/>
                <a:gd name="connsiteX20-397" fmla="*/ 4838847 w 7471996"/>
                <a:gd name="connsiteY20-398" fmla="*/ 1752623 h 3482662"/>
                <a:gd name="connsiteX21-399" fmla="*/ 2507127 w 7471996"/>
                <a:gd name="connsiteY21-400" fmla="*/ 2697503 h 3482662"/>
                <a:gd name="connsiteX22-401" fmla="*/ 800247 w 7471996"/>
                <a:gd name="connsiteY22-402" fmla="*/ 3345203 h 3482662"/>
                <a:gd name="connsiteX0-403" fmla="*/ 805534 w 7477283"/>
                <a:gd name="connsiteY0-404" fmla="*/ 3345203 h 3482670"/>
                <a:gd name="connsiteX1-405" fmla="*/ 150214 w 7477283"/>
                <a:gd name="connsiteY1-406" fmla="*/ 3482363 h 3482670"/>
                <a:gd name="connsiteX2-407" fmla="*/ 5434 w 7477283"/>
                <a:gd name="connsiteY2-408" fmla="*/ 3284243 h 3482670"/>
                <a:gd name="connsiteX3-409" fmla="*/ 256894 w 7477283"/>
                <a:gd name="connsiteY3-410" fmla="*/ 3063263 h 3482670"/>
                <a:gd name="connsiteX4-411" fmla="*/ 462634 w 7477283"/>
                <a:gd name="connsiteY4-412" fmla="*/ 2827043 h 3482670"/>
                <a:gd name="connsiteX5-413" fmla="*/ 561694 w 7477283"/>
                <a:gd name="connsiteY5-414" fmla="*/ 2727983 h 3482670"/>
                <a:gd name="connsiteX6-415" fmla="*/ 599794 w 7477283"/>
                <a:gd name="connsiteY6-416" fmla="*/ 2476523 h 3482670"/>
                <a:gd name="connsiteX7-417" fmla="*/ 706474 w 7477283"/>
                <a:gd name="connsiteY7-418" fmla="*/ 2346983 h 3482670"/>
                <a:gd name="connsiteX8-419" fmla="*/ 996034 w 7477283"/>
                <a:gd name="connsiteY8-420" fmla="*/ 2179343 h 3482670"/>
                <a:gd name="connsiteX9-421" fmla="*/ 1559914 w 7477283"/>
                <a:gd name="connsiteY9-422" fmla="*/ 1927883 h 3482670"/>
                <a:gd name="connsiteX10-423" fmla="*/ 2390494 w 7477283"/>
                <a:gd name="connsiteY10-424" fmla="*/ 1645943 h 3482670"/>
                <a:gd name="connsiteX11-425" fmla="*/ 3091534 w 7477283"/>
                <a:gd name="connsiteY11-426" fmla="*/ 1447823 h 3482670"/>
                <a:gd name="connsiteX12-427" fmla="*/ 3967834 w 7477283"/>
                <a:gd name="connsiteY12-428" fmla="*/ 1150643 h 3482670"/>
                <a:gd name="connsiteX13-429" fmla="*/ 5225134 w 7477283"/>
                <a:gd name="connsiteY13-430" fmla="*/ 647723 h 3482670"/>
                <a:gd name="connsiteX14-431" fmla="*/ 5918554 w 7477283"/>
                <a:gd name="connsiteY14-432" fmla="*/ 403883 h 3482670"/>
                <a:gd name="connsiteX15-433" fmla="*/ 6863434 w 7477283"/>
                <a:gd name="connsiteY15-434" fmla="*/ 91463 h 3482670"/>
                <a:gd name="connsiteX16-435" fmla="*/ 7305394 w 7477283"/>
                <a:gd name="connsiteY16-436" fmla="*/ 23 h 3482670"/>
                <a:gd name="connsiteX17-437" fmla="*/ 7473034 w 7477283"/>
                <a:gd name="connsiteY17-438" fmla="*/ 83843 h 3482670"/>
                <a:gd name="connsiteX18-439" fmla="*/ 7343494 w 7477283"/>
                <a:gd name="connsiteY18-440" fmla="*/ 205763 h 3482670"/>
                <a:gd name="connsiteX19-441" fmla="*/ 6543394 w 7477283"/>
                <a:gd name="connsiteY19-442" fmla="*/ 777263 h 3482670"/>
                <a:gd name="connsiteX20-443" fmla="*/ 4844134 w 7477283"/>
                <a:gd name="connsiteY20-444" fmla="*/ 1752623 h 3482670"/>
                <a:gd name="connsiteX21-445" fmla="*/ 2512414 w 7477283"/>
                <a:gd name="connsiteY21-446" fmla="*/ 2697503 h 3482670"/>
                <a:gd name="connsiteX22-447" fmla="*/ 805534 w 7477283"/>
                <a:gd name="connsiteY22-448" fmla="*/ 3345203 h 3482670"/>
                <a:gd name="connsiteX0-449" fmla="*/ 819564 w 7491313"/>
                <a:gd name="connsiteY0-450" fmla="*/ 3345203 h 3482899"/>
                <a:gd name="connsiteX1-451" fmla="*/ 164244 w 7491313"/>
                <a:gd name="connsiteY1-452" fmla="*/ 3482363 h 3482899"/>
                <a:gd name="connsiteX2-453" fmla="*/ 4224 w 7491313"/>
                <a:gd name="connsiteY2-454" fmla="*/ 3345203 h 3482899"/>
                <a:gd name="connsiteX3-455" fmla="*/ 270924 w 7491313"/>
                <a:gd name="connsiteY3-456" fmla="*/ 3063263 h 3482899"/>
                <a:gd name="connsiteX4-457" fmla="*/ 476664 w 7491313"/>
                <a:gd name="connsiteY4-458" fmla="*/ 2827043 h 3482899"/>
                <a:gd name="connsiteX5-459" fmla="*/ 575724 w 7491313"/>
                <a:gd name="connsiteY5-460" fmla="*/ 2727983 h 3482899"/>
                <a:gd name="connsiteX6-461" fmla="*/ 613824 w 7491313"/>
                <a:gd name="connsiteY6-462" fmla="*/ 2476523 h 3482899"/>
                <a:gd name="connsiteX7-463" fmla="*/ 720504 w 7491313"/>
                <a:gd name="connsiteY7-464" fmla="*/ 2346983 h 3482899"/>
                <a:gd name="connsiteX8-465" fmla="*/ 1010064 w 7491313"/>
                <a:gd name="connsiteY8-466" fmla="*/ 2179343 h 3482899"/>
                <a:gd name="connsiteX9-467" fmla="*/ 1573944 w 7491313"/>
                <a:gd name="connsiteY9-468" fmla="*/ 1927883 h 3482899"/>
                <a:gd name="connsiteX10-469" fmla="*/ 2404524 w 7491313"/>
                <a:gd name="connsiteY10-470" fmla="*/ 1645943 h 3482899"/>
                <a:gd name="connsiteX11-471" fmla="*/ 3105564 w 7491313"/>
                <a:gd name="connsiteY11-472" fmla="*/ 1447823 h 3482899"/>
                <a:gd name="connsiteX12-473" fmla="*/ 3981864 w 7491313"/>
                <a:gd name="connsiteY12-474" fmla="*/ 1150643 h 3482899"/>
                <a:gd name="connsiteX13-475" fmla="*/ 5239164 w 7491313"/>
                <a:gd name="connsiteY13-476" fmla="*/ 647723 h 3482899"/>
                <a:gd name="connsiteX14-477" fmla="*/ 5932584 w 7491313"/>
                <a:gd name="connsiteY14-478" fmla="*/ 403883 h 3482899"/>
                <a:gd name="connsiteX15-479" fmla="*/ 6877464 w 7491313"/>
                <a:gd name="connsiteY15-480" fmla="*/ 91463 h 3482899"/>
                <a:gd name="connsiteX16-481" fmla="*/ 7319424 w 7491313"/>
                <a:gd name="connsiteY16-482" fmla="*/ 23 h 3482899"/>
                <a:gd name="connsiteX17-483" fmla="*/ 7487064 w 7491313"/>
                <a:gd name="connsiteY17-484" fmla="*/ 83843 h 3482899"/>
                <a:gd name="connsiteX18-485" fmla="*/ 7357524 w 7491313"/>
                <a:gd name="connsiteY18-486" fmla="*/ 205763 h 3482899"/>
                <a:gd name="connsiteX19-487" fmla="*/ 6557424 w 7491313"/>
                <a:gd name="connsiteY19-488" fmla="*/ 777263 h 3482899"/>
                <a:gd name="connsiteX20-489" fmla="*/ 4858164 w 7491313"/>
                <a:gd name="connsiteY20-490" fmla="*/ 1752623 h 3482899"/>
                <a:gd name="connsiteX21-491" fmla="*/ 2526444 w 7491313"/>
                <a:gd name="connsiteY21-492" fmla="*/ 2697503 h 3482899"/>
                <a:gd name="connsiteX22-493" fmla="*/ 819564 w 7491313"/>
                <a:gd name="connsiteY22-494" fmla="*/ 3345203 h 3482899"/>
                <a:gd name="connsiteX0-495" fmla="*/ 856054 w 7527803"/>
                <a:gd name="connsiteY0-496" fmla="*/ 3345203 h 3483210"/>
                <a:gd name="connsiteX1-497" fmla="*/ 200734 w 7527803"/>
                <a:gd name="connsiteY1-498" fmla="*/ 3482363 h 3483210"/>
                <a:gd name="connsiteX2-499" fmla="*/ 2614 w 7527803"/>
                <a:gd name="connsiteY2-500" fmla="*/ 3375683 h 3483210"/>
                <a:gd name="connsiteX3-501" fmla="*/ 307414 w 7527803"/>
                <a:gd name="connsiteY3-502" fmla="*/ 3063263 h 3483210"/>
                <a:gd name="connsiteX4-503" fmla="*/ 513154 w 7527803"/>
                <a:gd name="connsiteY4-504" fmla="*/ 2827043 h 3483210"/>
                <a:gd name="connsiteX5-505" fmla="*/ 612214 w 7527803"/>
                <a:gd name="connsiteY5-506" fmla="*/ 2727983 h 3483210"/>
                <a:gd name="connsiteX6-507" fmla="*/ 650314 w 7527803"/>
                <a:gd name="connsiteY6-508" fmla="*/ 2476523 h 3483210"/>
                <a:gd name="connsiteX7-509" fmla="*/ 756994 w 7527803"/>
                <a:gd name="connsiteY7-510" fmla="*/ 2346983 h 3483210"/>
                <a:gd name="connsiteX8-511" fmla="*/ 1046554 w 7527803"/>
                <a:gd name="connsiteY8-512" fmla="*/ 2179343 h 3483210"/>
                <a:gd name="connsiteX9-513" fmla="*/ 1610434 w 7527803"/>
                <a:gd name="connsiteY9-514" fmla="*/ 1927883 h 3483210"/>
                <a:gd name="connsiteX10-515" fmla="*/ 2441014 w 7527803"/>
                <a:gd name="connsiteY10-516" fmla="*/ 1645943 h 3483210"/>
                <a:gd name="connsiteX11-517" fmla="*/ 3142054 w 7527803"/>
                <a:gd name="connsiteY11-518" fmla="*/ 1447823 h 3483210"/>
                <a:gd name="connsiteX12-519" fmla="*/ 4018354 w 7527803"/>
                <a:gd name="connsiteY12-520" fmla="*/ 1150643 h 3483210"/>
                <a:gd name="connsiteX13-521" fmla="*/ 5275654 w 7527803"/>
                <a:gd name="connsiteY13-522" fmla="*/ 647723 h 3483210"/>
                <a:gd name="connsiteX14-523" fmla="*/ 5969074 w 7527803"/>
                <a:gd name="connsiteY14-524" fmla="*/ 403883 h 3483210"/>
                <a:gd name="connsiteX15-525" fmla="*/ 6913954 w 7527803"/>
                <a:gd name="connsiteY15-526" fmla="*/ 91463 h 3483210"/>
                <a:gd name="connsiteX16-527" fmla="*/ 7355914 w 7527803"/>
                <a:gd name="connsiteY16-528" fmla="*/ 23 h 3483210"/>
                <a:gd name="connsiteX17-529" fmla="*/ 7523554 w 7527803"/>
                <a:gd name="connsiteY17-530" fmla="*/ 83843 h 3483210"/>
                <a:gd name="connsiteX18-531" fmla="*/ 7394014 w 7527803"/>
                <a:gd name="connsiteY18-532" fmla="*/ 205763 h 3483210"/>
                <a:gd name="connsiteX19-533" fmla="*/ 6593914 w 7527803"/>
                <a:gd name="connsiteY19-534" fmla="*/ 777263 h 3483210"/>
                <a:gd name="connsiteX20-535" fmla="*/ 4894654 w 7527803"/>
                <a:gd name="connsiteY20-536" fmla="*/ 1752623 h 3483210"/>
                <a:gd name="connsiteX21-537" fmla="*/ 2562934 w 7527803"/>
                <a:gd name="connsiteY21-538" fmla="*/ 2697503 h 3483210"/>
                <a:gd name="connsiteX22-539" fmla="*/ 856054 w 7527803"/>
                <a:gd name="connsiteY22-540" fmla="*/ 3345203 h 3483210"/>
                <a:gd name="connsiteX0-541" fmla="*/ 854052 w 7525801"/>
                <a:gd name="connsiteY0-542" fmla="*/ 3345203 h 3483210"/>
                <a:gd name="connsiteX1-543" fmla="*/ 198732 w 7525801"/>
                <a:gd name="connsiteY1-544" fmla="*/ 3482363 h 3483210"/>
                <a:gd name="connsiteX2-545" fmla="*/ 612 w 7525801"/>
                <a:gd name="connsiteY2-546" fmla="*/ 3375683 h 3483210"/>
                <a:gd name="connsiteX3-547" fmla="*/ 244452 w 7525801"/>
                <a:gd name="connsiteY3-548" fmla="*/ 3063263 h 3483210"/>
                <a:gd name="connsiteX4-549" fmla="*/ 511152 w 7525801"/>
                <a:gd name="connsiteY4-550" fmla="*/ 2827043 h 3483210"/>
                <a:gd name="connsiteX5-551" fmla="*/ 610212 w 7525801"/>
                <a:gd name="connsiteY5-552" fmla="*/ 2727983 h 3483210"/>
                <a:gd name="connsiteX6-553" fmla="*/ 648312 w 7525801"/>
                <a:gd name="connsiteY6-554" fmla="*/ 2476523 h 3483210"/>
                <a:gd name="connsiteX7-555" fmla="*/ 754992 w 7525801"/>
                <a:gd name="connsiteY7-556" fmla="*/ 2346983 h 3483210"/>
                <a:gd name="connsiteX8-557" fmla="*/ 1044552 w 7525801"/>
                <a:gd name="connsiteY8-558" fmla="*/ 2179343 h 3483210"/>
                <a:gd name="connsiteX9-559" fmla="*/ 1608432 w 7525801"/>
                <a:gd name="connsiteY9-560" fmla="*/ 1927883 h 3483210"/>
                <a:gd name="connsiteX10-561" fmla="*/ 2439012 w 7525801"/>
                <a:gd name="connsiteY10-562" fmla="*/ 1645943 h 3483210"/>
                <a:gd name="connsiteX11-563" fmla="*/ 3140052 w 7525801"/>
                <a:gd name="connsiteY11-564" fmla="*/ 1447823 h 3483210"/>
                <a:gd name="connsiteX12-565" fmla="*/ 4016352 w 7525801"/>
                <a:gd name="connsiteY12-566" fmla="*/ 1150643 h 3483210"/>
                <a:gd name="connsiteX13-567" fmla="*/ 5273652 w 7525801"/>
                <a:gd name="connsiteY13-568" fmla="*/ 647723 h 3483210"/>
                <a:gd name="connsiteX14-569" fmla="*/ 5967072 w 7525801"/>
                <a:gd name="connsiteY14-570" fmla="*/ 403883 h 3483210"/>
                <a:gd name="connsiteX15-571" fmla="*/ 6911952 w 7525801"/>
                <a:gd name="connsiteY15-572" fmla="*/ 91463 h 3483210"/>
                <a:gd name="connsiteX16-573" fmla="*/ 7353912 w 7525801"/>
                <a:gd name="connsiteY16-574" fmla="*/ 23 h 3483210"/>
                <a:gd name="connsiteX17-575" fmla="*/ 7521552 w 7525801"/>
                <a:gd name="connsiteY17-576" fmla="*/ 83843 h 3483210"/>
                <a:gd name="connsiteX18-577" fmla="*/ 7392012 w 7525801"/>
                <a:gd name="connsiteY18-578" fmla="*/ 205763 h 3483210"/>
                <a:gd name="connsiteX19-579" fmla="*/ 6591912 w 7525801"/>
                <a:gd name="connsiteY19-580" fmla="*/ 777263 h 3483210"/>
                <a:gd name="connsiteX20-581" fmla="*/ 4892652 w 7525801"/>
                <a:gd name="connsiteY20-582" fmla="*/ 1752623 h 3483210"/>
                <a:gd name="connsiteX21-583" fmla="*/ 2560932 w 7525801"/>
                <a:gd name="connsiteY21-584" fmla="*/ 2697503 h 3483210"/>
                <a:gd name="connsiteX22-585" fmla="*/ 854052 w 7525801"/>
                <a:gd name="connsiteY22-586" fmla="*/ 3345203 h 3483210"/>
                <a:gd name="connsiteX0-587" fmla="*/ 854052 w 7525801"/>
                <a:gd name="connsiteY0-588" fmla="*/ 3345203 h 3483210"/>
                <a:gd name="connsiteX1-589" fmla="*/ 198732 w 7525801"/>
                <a:gd name="connsiteY1-590" fmla="*/ 3482363 h 3483210"/>
                <a:gd name="connsiteX2-591" fmla="*/ 612 w 7525801"/>
                <a:gd name="connsiteY2-592" fmla="*/ 3375683 h 3483210"/>
                <a:gd name="connsiteX3-593" fmla="*/ 244452 w 7525801"/>
                <a:gd name="connsiteY3-594" fmla="*/ 3063263 h 3483210"/>
                <a:gd name="connsiteX4-595" fmla="*/ 511152 w 7525801"/>
                <a:gd name="connsiteY4-596" fmla="*/ 2827043 h 3483210"/>
                <a:gd name="connsiteX5-597" fmla="*/ 610212 w 7525801"/>
                <a:gd name="connsiteY5-598" fmla="*/ 2727983 h 3483210"/>
                <a:gd name="connsiteX6-599" fmla="*/ 648312 w 7525801"/>
                <a:gd name="connsiteY6-600" fmla="*/ 2476523 h 3483210"/>
                <a:gd name="connsiteX7-601" fmla="*/ 754992 w 7525801"/>
                <a:gd name="connsiteY7-602" fmla="*/ 2346983 h 3483210"/>
                <a:gd name="connsiteX8-603" fmla="*/ 1044552 w 7525801"/>
                <a:gd name="connsiteY8-604" fmla="*/ 2179343 h 3483210"/>
                <a:gd name="connsiteX9-605" fmla="*/ 1608432 w 7525801"/>
                <a:gd name="connsiteY9-606" fmla="*/ 1927883 h 3483210"/>
                <a:gd name="connsiteX10-607" fmla="*/ 2439012 w 7525801"/>
                <a:gd name="connsiteY10-608" fmla="*/ 1645943 h 3483210"/>
                <a:gd name="connsiteX11-609" fmla="*/ 3140052 w 7525801"/>
                <a:gd name="connsiteY11-610" fmla="*/ 1447823 h 3483210"/>
                <a:gd name="connsiteX12-611" fmla="*/ 4016352 w 7525801"/>
                <a:gd name="connsiteY12-612" fmla="*/ 1150643 h 3483210"/>
                <a:gd name="connsiteX13-613" fmla="*/ 5273652 w 7525801"/>
                <a:gd name="connsiteY13-614" fmla="*/ 647723 h 3483210"/>
                <a:gd name="connsiteX14-615" fmla="*/ 5967072 w 7525801"/>
                <a:gd name="connsiteY14-616" fmla="*/ 403883 h 3483210"/>
                <a:gd name="connsiteX15-617" fmla="*/ 6911952 w 7525801"/>
                <a:gd name="connsiteY15-618" fmla="*/ 91463 h 3483210"/>
                <a:gd name="connsiteX16-619" fmla="*/ 7353912 w 7525801"/>
                <a:gd name="connsiteY16-620" fmla="*/ 23 h 3483210"/>
                <a:gd name="connsiteX17-621" fmla="*/ 7521552 w 7525801"/>
                <a:gd name="connsiteY17-622" fmla="*/ 83843 h 3483210"/>
                <a:gd name="connsiteX18-623" fmla="*/ 7392012 w 7525801"/>
                <a:gd name="connsiteY18-624" fmla="*/ 205763 h 3483210"/>
                <a:gd name="connsiteX19-625" fmla="*/ 6591912 w 7525801"/>
                <a:gd name="connsiteY19-626" fmla="*/ 777263 h 3483210"/>
                <a:gd name="connsiteX20-627" fmla="*/ 4892652 w 7525801"/>
                <a:gd name="connsiteY20-628" fmla="*/ 1752623 h 3483210"/>
                <a:gd name="connsiteX21-629" fmla="*/ 2560932 w 7525801"/>
                <a:gd name="connsiteY21-630" fmla="*/ 2697503 h 3483210"/>
                <a:gd name="connsiteX22-631" fmla="*/ 854052 w 7525801"/>
                <a:gd name="connsiteY22-632" fmla="*/ 3345203 h 3483210"/>
                <a:gd name="connsiteX0-633" fmla="*/ 854052 w 7525801"/>
                <a:gd name="connsiteY0-634" fmla="*/ 3345203 h 3483210"/>
                <a:gd name="connsiteX1-635" fmla="*/ 198732 w 7525801"/>
                <a:gd name="connsiteY1-636" fmla="*/ 3482363 h 3483210"/>
                <a:gd name="connsiteX2-637" fmla="*/ 612 w 7525801"/>
                <a:gd name="connsiteY2-638" fmla="*/ 3375683 h 3483210"/>
                <a:gd name="connsiteX3-639" fmla="*/ 244452 w 7525801"/>
                <a:gd name="connsiteY3-640" fmla="*/ 3063263 h 3483210"/>
                <a:gd name="connsiteX4-641" fmla="*/ 541632 w 7525801"/>
                <a:gd name="connsiteY4-642" fmla="*/ 2857523 h 3483210"/>
                <a:gd name="connsiteX5-643" fmla="*/ 610212 w 7525801"/>
                <a:gd name="connsiteY5-644" fmla="*/ 2727983 h 3483210"/>
                <a:gd name="connsiteX6-645" fmla="*/ 648312 w 7525801"/>
                <a:gd name="connsiteY6-646" fmla="*/ 2476523 h 3483210"/>
                <a:gd name="connsiteX7-647" fmla="*/ 754992 w 7525801"/>
                <a:gd name="connsiteY7-648" fmla="*/ 2346983 h 3483210"/>
                <a:gd name="connsiteX8-649" fmla="*/ 1044552 w 7525801"/>
                <a:gd name="connsiteY8-650" fmla="*/ 2179343 h 3483210"/>
                <a:gd name="connsiteX9-651" fmla="*/ 1608432 w 7525801"/>
                <a:gd name="connsiteY9-652" fmla="*/ 1927883 h 3483210"/>
                <a:gd name="connsiteX10-653" fmla="*/ 2439012 w 7525801"/>
                <a:gd name="connsiteY10-654" fmla="*/ 1645943 h 3483210"/>
                <a:gd name="connsiteX11-655" fmla="*/ 3140052 w 7525801"/>
                <a:gd name="connsiteY11-656" fmla="*/ 1447823 h 3483210"/>
                <a:gd name="connsiteX12-657" fmla="*/ 4016352 w 7525801"/>
                <a:gd name="connsiteY12-658" fmla="*/ 1150643 h 3483210"/>
                <a:gd name="connsiteX13-659" fmla="*/ 5273652 w 7525801"/>
                <a:gd name="connsiteY13-660" fmla="*/ 647723 h 3483210"/>
                <a:gd name="connsiteX14-661" fmla="*/ 5967072 w 7525801"/>
                <a:gd name="connsiteY14-662" fmla="*/ 403883 h 3483210"/>
                <a:gd name="connsiteX15-663" fmla="*/ 6911952 w 7525801"/>
                <a:gd name="connsiteY15-664" fmla="*/ 91463 h 3483210"/>
                <a:gd name="connsiteX16-665" fmla="*/ 7353912 w 7525801"/>
                <a:gd name="connsiteY16-666" fmla="*/ 23 h 3483210"/>
                <a:gd name="connsiteX17-667" fmla="*/ 7521552 w 7525801"/>
                <a:gd name="connsiteY17-668" fmla="*/ 83843 h 3483210"/>
                <a:gd name="connsiteX18-669" fmla="*/ 7392012 w 7525801"/>
                <a:gd name="connsiteY18-670" fmla="*/ 205763 h 3483210"/>
                <a:gd name="connsiteX19-671" fmla="*/ 6591912 w 7525801"/>
                <a:gd name="connsiteY19-672" fmla="*/ 777263 h 3483210"/>
                <a:gd name="connsiteX20-673" fmla="*/ 4892652 w 7525801"/>
                <a:gd name="connsiteY20-674" fmla="*/ 1752623 h 3483210"/>
                <a:gd name="connsiteX21-675" fmla="*/ 2560932 w 7525801"/>
                <a:gd name="connsiteY21-676" fmla="*/ 2697503 h 3483210"/>
                <a:gd name="connsiteX22-677" fmla="*/ 854052 w 7525801"/>
                <a:gd name="connsiteY22-678" fmla="*/ 3345203 h 3483210"/>
                <a:gd name="connsiteX0-679" fmla="*/ 854052 w 7525801"/>
                <a:gd name="connsiteY0-680" fmla="*/ 3345203 h 3483076"/>
                <a:gd name="connsiteX1-681" fmla="*/ 198732 w 7525801"/>
                <a:gd name="connsiteY1-682" fmla="*/ 3482363 h 3483076"/>
                <a:gd name="connsiteX2-683" fmla="*/ 612 w 7525801"/>
                <a:gd name="connsiteY2-684" fmla="*/ 3375683 h 3483076"/>
                <a:gd name="connsiteX3-685" fmla="*/ 244452 w 7525801"/>
                <a:gd name="connsiteY3-686" fmla="*/ 3124223 h 3483076"/>
                <a:gd name="connsiteX4-687" fmla="*/ 541632 w 7525801"/>
                <a:gd name="connsiteY4-688" fmla="*/ 2857523 h 3483076"/>
                <a:gd name="connsiteX5-689" fmla="*/ 610212 w 7525801"/>
                <a:gd name="connsiteY5-690" fmla="*/ 2727983 h 3483076"/>
                <a:gd name="connsiteX6-691" fmla="*/ 648312 w 7525801"/>
                <a:gd name="connsiteY6-692" fmla="*/ 2476523 h 3483076"/>
                <a:gd name="connsiteX7-693" fmla="*/ 754992 w 7525801"/>
                <a:gd name="connsiteY7-694" fmla="*/ 2346983 h 3483076"/>
                <a:gd name="connsiteX8-695" fmla="*/ 1044552 w 7525801"/>
                <a:gd name="connsiteY8-696" fmla="*/ 2179343 h 3483076"/>
                <a:gd name="connsiteX9-697" fmla="*/ 1608432 w 7525801"/>
                <a:gd name="connsiteY9-698" fmla="*/ 1927883 h 3483076"/>
                <a:gd name="connsiteX10-699" fmla="*/ 2439012 w 7525801"/>
                <a:gd name="connsiteY10-700" fmla="*/ 1645943 h 3483076"/>
                <a:gd name="connsiteX11-701" fmla="*/ 3140052 w 7525801"/>
                <a:gd name="connsiteY11-702" fmla="*/ 1447823 h 3483076"/>
                <a:gd name="connsiteX12-703" fmla="*/ 4016352 w 7525801"/>
                <a:gd name="connsiteY12-704" fmla="*/ 1150643 h 3483076"/>
                <a:gd name="connsiteX13-705" fmla="*/ 5273652 w 7525801"/>
                <a:gd name="connsiteY13-706" fmla="*/ 647723 h 3483076"/>
                <a:gd name="connsiteX14-707" fmla="*/ 5967072 w 7525801"/>
                <a:gd name="connsiteY14-708" fmla="*/ 403883 h 3483076"/>
                <a:gd name="connsiteX15-709" fmla="*/ 6911952 w 7525801"/>
                <a:gd name="connsiteY15-710" fmla="*/ 91463 h 3483076"/>
                <a:gd name="connsiteX16-711" fmla="*/ 7353912 w 7525801"/>
                <a:gd name="connsiteY16-712" fmla="*/ 23 h 3483076"/>
                <a:gd name="connsiteX17-713" fmla="*/ 7521552 w 7525801"/>
                <a:gd name="connsiteY17-714" fmla="*/ 83843 h 3483076"/>
                <a:gd name="connsiteX18-715" fmla="*/ 7392012 w 7525801"/>
                <a:gd name="connsiteY18-716" fmla="*/ 205763 h 3483076"/>
                <a:gd name="connsiteX19-717" fmla="*/ 6591912 w 7525801"/>
                <a:gd name="connsiteY19-718" fmla="*/ 777263 h 3483076"/>
                <a:gd name="connsiteX20-719" fmla="*/ 4892652 w 7525801"/>
                <a:gd name="connsiteY20-720" fmla="*/ 1752623 h 3483076"/>
                <a:gd name="connsiteX21-721" fmla="*/ 2560932 w 7525801"/>
                <a:gd name="connsiteY21-722" fmla="*/ 2697503 h 3483076"/>
                <a:gd name="connsiteX22-723" fmla="*/ 854052 w 7525801"/>
                <a:gd name="connsiteY22-724" fmla="*/ 3345203 h 3483076"/>
                <a:gd name="connsiteX0-725" fmla="*/ 854052 w 7525801"/>
                <a:gd name="connsiteY0-726" fmla="*/ 3345203 h 3483076"/>
                <a:gd name="connsiteX1-727" fmla="*/ 198732 w 7525801"/>
                <a:gd name="connsiteY1-728" fmla="*/ 3482363 h 3483076"/>
                <a:gd name="connsiteX2-729" fmla="*/ 612 w 7525801"/>
                <a:gd name="connsiteY2-730" fmla="*/ 3375683 h 3483076"/>
                <a:gd name="connsiteX3-731" fmla="*/ 244452 w 7525801"/>
                <a:gd name="connsiteY3-732" fmla="*/ 3124223 h 3483076"/>
                <a:gd name="connsiteX4-733" fmla="*/ 572112 w 7525801"/>
                <a:gd name="connsiteY4-734" fmla="*/ 2918483 h 3483076"/>
                <a:gd name="connsiteX5-735" fmla="*/ 610212 w 7525801"/>
                <a:gd name="connsiteY5-736" fmla="*/ 2727983 h 3483076"/>
                <a:gd name="connsiteX6-737" fmla="*/ 648312 w 7525801"/>
                <a:gd name="connsiteY6-738" fmla="*/ 2476523 h 3483076"/>
                <a:gd name="connsiteX7-739" fmla="*/ 754992 w 7525801"/>
                <a:gd name="connsiteY7-740" fmla="*/ 2346983 h 3483076"/>
                <a:gd name="connsiteX8-741" fmla="*/ 1044552 w 7525801"/>
                <a:gd name="connsiteY8-742" fmla="*/ 2179343 h 3483076"/>
                <a:gd name="connsiteX9-743" fmla="*/ 1608432 w 7525801"/>
                <a:gd name="connsiteY9-744" fmla="*/ 1927883 h 3483076"/>
                <a:gd name="connsiteX10-745" fmla="*/ 2439012 w 7525801"/>
                <a:gd name="connsiteY10-746" fmla="*/ 1645943 h 3483076"/>
                <a:gd name="connsiteX11-747" fmla="*/ 3140052 w 7525801"/>
                <a:gd name="connsiteY11-748" fmla="*/ 1447823 h 3483076"/>
                <a:gd name="connsiteX12-749" fmla="*/ 4016352 w 7525801"/>
                <a:gd name="connsiteY12-750" fmla="*/ 1150643 h 3483076"/>
                <a:gd name="connsiteX13-751" fmla="*/ 5273652 w 7525801"/>
                <a:gd name="connsiteY13-752" fmla="*/ 647723 h 3483076"/>
                <a:gd name="connsiteX14-753" fmla="*/ 5967072 w 7525801"/>
                <a:gd name="connsiteY14-754" fmla="*/ 403883 h 3483076"/>
                <a:gd name="connsiteX15-755" fmla="*/ 6911952 w 7525801"/>
                <a:gd name="connsiteY15-756" fmla="*/ 91463 h 3483076"/>
                <a:gd name="connsiteX16-757" fmla="*/ 7353912 w 7525801"/>
                <a:gd name="connsiteY16-758" fmla="*/ 23 h 3483076"/>
                <a:gd name="connsiteX17-759" fmla="*/ 7521552 w 7525801"/>
                <a:gd name="connsiteY17-760" fmla="*/ 83843 h 3483076"/>
                <a:gd name="connsiteX18-761" fmla="*/ 7392012 w 7525801"/>
                <a:gd name="connsiteY18-762" fmla="*/ 205763 h 3483076"/>
                <a:gd name="connsiteX19-763" fmla="*/ 6591912 w 7525801"/>
                <a:gd name="connsiteY19-764" fmla="*/ 777263 h 3483076"/>
                <a:gd name="connsiteX20-765" fmla="*/ 4892652 w 7525801"/>
                <a:gd name="connsiteY20-766" fmla="*/ 1752623 h 3483076"/>
                <a:gd name="connsiteX21-767" fmla="*/ 2560932 w 7525801"/>
                <a:gd name="connsiteY21-768" fmla="*/ 2697503 h 3483076"/>
                <a:gd name="connsiteX22-769" fmla="*/ 854052 w 7525801"/>
                <a:gd name="connsiteY22-770" fmla="*/ 3345203 h 3483076"/>
                <a:gd name="connsiteX0-771" fmla="*/ 855162 w 7526911"/>
                <a:gd name="connsiteY0-772" fmla="*/ 3345203 h 3483011"/>
                <a:gd name="connsiteX1-773" fmla="*/ 199842 w 7526911"/>
                <a:gd name="connsiteY1-774" fmla="*/ 3482363 h 3483011"/>
                <a:gd name="connsiteX2-775" fmla="*/ 1722 w 7526911"/>
                <a:gd name="connsiteY2-776" fmla="*/ 3375683 h 3483011"/>
                <a:gd name="connsiteX3-777" fmla="*/ 131262 w 7526911"/>
                <a:gd name="connsiteY3-778" fmla="*/ 3162323 h 3483011"/>
                <a:gd name="connsiteX4-779" fmla="*/ 573222 w 7526911"/>
                <a:gd name="connsiteY4-780" fmla="*/ 2918483 h 3483011"/>
                <a:gd name="connsiteX5-781" fmla="*/ 611322 w 7526911"/>
                <a:gd name="connsiteY5-782" fmla="*/ 2727983 h 3483011"/>
                <a:gd name="connsiteX6-783" fmla="*/ 649422 w 7526911"/>
                <a:gd name="connsiteY6-784" fmla="*/ 2476523 h 3483011"/>
                <a:gd name="connsiteX7-785" fmla="*/ 756102 w 7526911"/>
                <a:gd name="connsiteY7-786" fmla="*/ 2346983 h 3483011"/>
                <a:gd name="connsiteX8-787" fmla="*/ 1045662 w 7526911"/>
                <a:gd name="connsiteY8-788" fmla="*/ 2179343 h 3483011"/>
                <a:gd name="connsiteX9-789" fmla="*/ 1609542 w 7526911"/>
                <a:gd name="connsiteY9-790" fmla="*/ 1927883 h 3483011"/>
                <a:gd name="connsiteX10-791" fmla="*/ 2440122 w 7526911"/>
                <a:gd name="connsiteY10-792" fmla="*/ 1645943 h 3483011"/>
                <a:gd name="connsiteX11-793" fmla="*/ 3141162 w 7526911"/>
                <a:gd name="connsiteY11-794" fmla="*/ 1447823 h 3483011"/>
                <a:gd name="connsiteX12-795" fmla="*/ 4017462 w 7526911"/>
                <a:gd name="connsiteY12-796" fmla="*/ 1150643 h 3483011"/>
                <a:gd name="connsiteX13-797" fmla="*/ 5274762 w 7526911"/>
                <a:gd name="connsiteY13-798" fmla="*/ 647723 h 3483011"/>
                <a:gd name="connsiteX14-799" fmla="*/ 5968182 w 7526911"/>
                <a:gd name="connsiteY14-800" fmla="*/ 403883 h 3483011"/>
                <a:gd name="connsiteX15-801" fmla="*/ 6913062 w 7526911"/>
                <a:gd name="connsiteY15-802" fmla="*/ 91463 h 3483011"/>
                <a:gd name="connsiteX16-803" fmla="*/ 7355022 w 7526911"/>
                <a:gd name="connsiteY16-804" fmla="*/ 23 h 3483011"/>
                <a:gd name="connsiteX17-805" fmla="*/ 7522662 w 7526911"/>
                <a:gd name="connsiteY17-806" fmla="*/ 83843 h 3483011"/>
                <a:gd name="connsiteX18-807" fmla="*/ 7393122 w 7526911"/>
                <a:gd name="connsiteY18-808" fmla="*/ 205763 h 3483011"/>
                <a:gd name="connsiteX19-809" fmla="*/ 6593022 w 7526911"/>
                <a:gd name="connsiteY19-810" fmla="*/ 777263 h 3483011"/>
                <a:gd name="connsiteX20-811" fmla="*/ 4893762 w 7526911"/>
                <a:gd name="connsiteY20-812" fmla="*/ 1752623 h 3483011"/>
                <a:gd name="connsiteX21-813" fmla="*/ 2562042 w 7526911"/>
                <a:gd name="connsiteY21-814" fmla="*/ 2697503 h 3483011"/>
                <a:gd name="connsiteX22-815" fmla="*/ 855162 w 7526911"/>
                <a:gd name="connsiteY22-816" fmla="*/ 3345203 h 3483011"/>
                <a:gd name="connsiteX0-817" fmla="*/ 853520 w 7525269"/>
                <a:gd name="connsiteY0-818" fmla="*/ 3345203 h 3483062"/>
                <a:gd name="connsiteX1-819" fmla="*/ 198200 w 7525269"/>
                <a:gd name="connsiteY1-820" fmla="*/ 3482363 h 3483062"/>
                <a:gd name="connsiteX2-821" fmla="*/ 80 w 7525269"/>
                <a:gd name="connsiteY2-822" fmla="*/ 3375683 h 3483062"/>
                <a:gd name="connsiteX3-823" fmla="*/ 213440 w 7525269"/>
                <a:gd name="connsiteY3-824" fmla="*/ 3131843 h 3483062"/>
                <a:gd name="connsiteX4-825" fmla="*/ 571580 w 7525269"/>
                <a:gd name="connsiteY4-826" fmla="*/ 2918483 h 3483062"/>
                <a:gd name="connsiteX5-827" fmla="*/ 609680 w 7525269"/>
                <a:gd name="connsiteY5-828" fmla="*/ 2727983 h 3483062"/>
                <a:gd name="connsiteX6-829" fmla="*/ 647780 w 7525269"/>
                <a:gd name="connsiteY6-830" fmla="*/ 2476523 h 3483062"/>
                <a:gd name="connsiteX7-831" fmla="*/ 754460 w 7525269"/>
                <a:gd name="connsiteY7-832" fmla="*/ 2346983 h 3483062"/>
                <a:gd name="connsiteX8-833" fmla="*/ 1044020 w 7525269"/>
                <a:gd name="connsiteY8-834" fmla="*/ 2179343 h 3483062"/>
                <a:gd name="connsiteX9-835" fmla="*/ 1607900 w 7525269"/>
                <a:gd name="connsiteY9-836" fmla="*/ 1927883 h 3483062"/>
                <a:gd name="connsiteX10-837" fmla="*/ 2438480 w 7525269"/>
                <a:gd name="connsiteY10-838" fmla="*/ 1645943 h 3483062"/>
                <a:gd name="connsiteX11-839" fmla="*/ 3139520 w 7525269"/>
                <a:gd name="connsiteY11-840" fmla="*/ 1447823 h 3483062"/>
                <a:gd name="connsiteX12-841" fmla="*/ 4015820 w 7525269"/>
                <a:gd name="connsiteY12-842" fmla="*/ 1150643 h 3483062"/>
                <a:gd name="connsiteX13-843" fmla="*/ 5273120 w 7525269"/>
                <a:gd name="connsiteY13-844" fmla="*/ 647723 h 3483062"/>
                <a:gd name="connsiteX14-845" fmla="*/ 5966540 w 7525269"/>
                <a:gd name="connsiteY14-846" fmla="*/ 403883 h 3483062"/>
                <a:gd name="connsiteX15-847" fmla="*/ 6911420 w 7525269"/>
                <a:gd name="connsiteY15-848" fmla="*/ 91463 h 3483062"/>
                <a:gd name="connsiteX16-849" fmla="*/ 7353380 w 7525269"/>
                <a:gd name="connsiteY16-850" fmla="*/ 23 h 3483062"/>
                <a:gd name="connsiteX17-851" fmla="*/ 7521020 w 7525269"/>
                <a:gd name="connsiteY17-852" fmla="*/ 83843 h 3483062"/>
                <a:gd name="connsiteX18-853" fmla="*/ 7391480 w 7525269"/>
                <a:gd name="connsiteY18-854" fmla="*/ 205763 h 3483062"/>
                <a:gd name="connsiteX19-855" fmla="*/ 6591380 w 7525269"/>
                <a:gd name="connsiteY19-856" fmla="*/ 777263 h 3483062"/>
                <a:gd name="connsiteX20-857" fmla="*/ 4892120 w 7525269"/>
                <a:gd name="connsiteY20-858" fmla="*/ 1752623 h 3483062"/>
                <a:gd name="connsiteX21-859" fmla="*/ 2560400 w 7525269"/>
                <a:gd name="connsiteY21-860" fmla="*/ 2697503 h 3483062"/>
                <a:gd name="connsiteX22-861" fmla="*/ 853520 w 7525269"/>
                <a:gd name="connsiteY22-862" fmla="*/ 3345203 h 3483062"/>
                <a:gd name="connsiteX0-863" fmla="*/ 853520 w 7525269"/>
                <a:gd name="connsiteY0-864" fmla="*/ 3345203 h 3483062"/>
                <a:gd name="connsiteX1-865" fmla="*/ 198200 w 7525269"/>
                <a:gd name="connsiteY1-866" fmla="*/ 3482363 h 3483062"/>
                <a:gd name="connsiteX2-867" fmla="*/ 80 w 7525269"/>
                <a:gd name="connsiteY2-868" fmla="*/ 3375683 h 3483062"/>
                <a:gd name="connsiteX3-869" fmla="*/ 213440 w 7525269"/>
                <a:gd name="connsiteY3-870" fmla="*/ 3131843 h 3483062"/>
                <a:gd name="connsiteX4-871" fmla="*/ 571580 w 7525269"/>
                <a:gd name="connsiteY4-872" fmla="*/ 2918483 h 3483062"/>
                <a:gd name="connsiteX5-873" fmla="*/ 609680 w 7525269"/>
                <a:gd name="connsiteY5-874" fmla="*/ 2727983 h 3483062"/>
                <a:gd name="connsiteX6-875" fmla="*/ 647780 w 7525269"/>
                <a:gd name="connsiteY6-876" fmla="*/ 2476523 h 3483062"/>
                <a:gd name="connsiteX7-877" fmla="*/ 754460 w 7525269"/>
                <a:gd name="connsiteY7-878" fmla="*/ 2346983 h 3483062"/>
                <a:gd name="connsiteX8-879" fmla="*/ 1303100 w 7525269"/>
                <a:gd name="connsiteY8-880" fmla="*/ 2126003 h 3483062"/>
                <a:gd name="connsiteX9-881" fmla="*/ 1607900 w 7525269"/>
                <a:gd name="connsiteY9-882" fmla="*/ 1927883 h 3483062"/>
                <a:gd name="connsiteX10-883" fmla="*/ 2438480 w 7525269"/>
                <a:gd name="connsiteY10-884" fmla="*/ 1645943 h 3483062"/>
                <a:gd name="connsiteX11-885" fmla="*/ 3139520 w 7525269"/>
                <a:gd name="connsiteY11-886" fmla="*/ 1447823 h 3483062"/>
                <a:gd name="connsiteX12-887" fmla="*/ 4015820 w 7525269"/>
                <a:gd name="connsiteY12-888" fmla="*/ 1150643 h 3483062"/>
                <a:gd name="connsiteX13-889" fmla="*/ 5273120 w 7525269"/>
                <a:gd name="connsiteY13-890" fmla="*/ 647723 h 3483062"/>
                <a:gd name="connsiteX14-891" fmla="*/ 5966540 w 7525269"/>
                <a:gd name="connsiteY14-892" fmla="*/ 403883 h 3483062"/>
                <a:gd name="connsiteX15-893" fmla="*/ 6911420 w 7525269"/>
                <a:gd name="connsiteY15-894" fmla="*/ 91463 h 3483062"/>
                <a:gd name="connsiteX16-895" fmla="*/ 7353380 w 7525269"/>
                <a:gd name="connsiteY16-896" fmla="*/ 23 h 3483062"/>
                <a:gd name="connsiteX17-897" fmla="*/ 7521020 w 7525269"/>
                <a:gd name="connsiteY17-898" fmla="*/ 83843 h 3483062"/>
                <a:gd name="connsiteX18-899" fmla="*/ 7391480 w 7525269"/>
                <a:gd name="connsiteY18-900" fmla="*/ 205763 h 3483062"/>
                <a:gd name="connsiteX19-901" fmla="*/ 6591380 w 7525269"/>
                <a:gd name="connsiteY19-902" fmla="*/ 777263 h 3483062"/>
                <a:gd name="connsiteX20-903" fmla="*/ 4892120 w 7525269"/>
                <a:gd name="connsiteY20-904" fmla="*/ 1752623 h 3483062"/>
                <a:gd name="connsiteX21-905" fmla="*/ 2560400 w 7525269"/>
                <a:gd name="connsiteY21-906" fmla="*/ 2697503 h 3483062"/>
                <a:gd name="connsiteX22-907" fmla="*/ 853520 w 7525269"/>
                <a:gd name="connsiteY22-908" fmla="*/ 3345203 h 3483062"/>
                <a:gd name="connsiteX0-909" fmla="*/ 853520 w 7525269"/>
                <a:gd name="connsiteY0-910" fmla="*/ 3345203 h 3483062"/>
                <a:gd name="connsiteX1-911" fmla="*/ 198200 w 7525269"/>
                <a:gd name="connsiteY1-912" fmla="*/ 3482363 h 3483062"/>
                <a:gd name="connsiteX2-913" fmla="*/ 80 w 7525269"/>
                <a:gd name="connsiteY2-914" fmla="*/ 3375683 h 3483062"/>
                <a:gd name="connsiteX3-915" fmla="*/ 213440 w 7525269"/>
                <a:gd name="connsiteY3-916" fmla="*/ 3131843 h 3483062"/>
                <a:gd name="connsiteX4-917" fmla="*/ 571580 w 7525269"/>
                <a:gd name="connsiteY4-918" fmla="*/ 2918483 h 3483062"/>
                <a:gd name="connsiteX5-919" fmla="*/ 609680 w 7525269"/>
                <a:gd name="connsiteY5-920" fmla="*/ 2727983 h 3483062"/>
                <a:gd name="connsiteX6-921" fmla="*/ 647780 w 7525269"/>
                <a:gd name="connsiteY6-922" fmla="*/ 2476523 h 3483062"/>
                <a:gd name="connsiteX7-923" fmla="*/ 1044020 w 7525269"/>
                <a:gd name="connsiteY7-924" fmla="*/ 2324123 h 3483062"/>
                <a:gd name="connsiteX8-925" fmla="*/ 1303100 w 7525269"/>
                <a:gd name="connsiteY8-926" fmla="*/ 2126003 h 3483062"/>
                <a:gd name="connsiteX9-927" fmla="*/ 1607900 w 7525269"/>
                <a:gd name="connsiteY9-928" fmla="*/ 1927883 h 3483062"/>
                <a:gd name="connsiteX10-929" fmla="*/ 2438480 w 7525269"/>
                <a:gd name="connsiteY10-930" fmla="*/ 1645943 h 3483062"/>
                <a:gd name="connsiteX11-931" fmla="*/ 3139520 w 7525269"/>
                <a:gd name="connsiteY11-932" fmla="*/ 1447823 h 3483062"/>
                <a:gd name="connsiteX12-933" fmla="*/ 4015820 w 7525269"/>
                <a:gd name="connsiteY12-934" fmla="*/ 1150643 h 3483062"/>
                <a:gd name="connsiteX13-935" fmla="*/ 5273120 w 7525269"/>
                <a:gd name="connsiteY13-936" fmla="*/ 647723 h 3483062"/>
                <a:gd name="connsiteX14-937" fmla="*/ 5966540 w 7525269"/>
                <a:gd name="connsiteY14-938" fmla="*/ 403883 h 3483062"/>
                <a:gd name="connsiteX15-939" fmla="*/ 6911420 w 7525269"/>
                <a:gd name="connsiteY15-940" fmla="*/ 91463 h 3483062"/>
                <a:gd name="connsiteX16-941" fmla="*/ 7353380 w 7525269"/>
                <a:gd name="connsiteY16-942" fmla="*/ 23 h 3483062"/>
                <a:gd name="connsiteX17-943" fmla="*/ 7521020 w 7525269"/>
                <a:gd name="connsiteY17-944" fmla="*/ 83843 h 3483062"/>
                <a:gd name="connsiteX18-945" fmla="*/ 7391480 w 7525269"/>
                <a:gd name="connsiteY18-946" fmla="*/ 205763 h 3483062"/>
                <a:gd name="connsiteX19-947" fmla="*/ 6591380 w 7525269"/>
                <a:gd name="connsiteY19-948" fmla="*/ 777263 h 3483062"/>
                <a:gd name="connsiteX20-949" fmla="*/ 4892120 w 7525269"/>
                <a:gd name="connsiteY20-950" fmla="*/ 1752623 h 3483062"/>
                <a:gd name="connsiteX21-951" fmla="*/ 2560400 w 7525269"/>
                <a:gd name="connsiteY21-952" fmla="*/ 2697503 h 3483062"/>
                <a:gd name="connsiteX22-953" fmla="*/ 853520 w 7525269"/>
                <a:gd name="connsiteY22-954" fmla="*/ 3345203 h 3483062"/>
                <a:gd name="connsiteX0-955" fmla="*/ 853520 w 7525269"/>
                <a:gd name="connsiteY0-956" fmla="*/ 3345203 h 3483062"/>
                <a:gd name="connsiteX1-957" fmla="*/ 198200 w 7525269"/>
                <a:gd name="connsiteY1-958" fmla="*/ 3482363 h 3483062"/>
                <a:gd name="connsiteX2-959" fmla="*/ 80 w 7525269"/>
                <a:gd name="connsiteY2-960" fmla="*/ 3375683 h 3483062"/>
                <a:gd name="connsiteX3-961" fmla="*/ 213440 w 7525269"/>
                <a:gd name="connsiteY3-962" fmla="*/ 3131843 h 3483062"/>
                <a:gd name="connsiteX4-963" fmla="*/ 571580 w 7525269"/>
                <a:gd name="connsiteY4-964" fmla="*/ 2918483 h 3483062"/>
                <a:gd name="connsiteX5-965" fmla="*/ 609680 w 7525269"/>
                <a:gd name="connsiteY5-966" fmla="*/ 2727983 h 3483062"/>
                <a:gd name="connsiteX6-967" fmla="*/ 647780 w 7525269"/>
                <a:gd name="connsiteY6-968" fmla="*/ 2476523 h 3483062"/>
                <a:gd name="connsiteX7-969" fmla="*/ 1303100 w 7525269"/>
                <a:gd name="connsiteY7-970" fmla="*/ 2126003 h 3483062"/>
                <a:gd name="connsiteX8-971" fmla="*/ 1607900 w 7525269"/>
                <a:gd name="connsiteY8-972" fmla="*/ 1927883 h 3483062"/>
                <a:gd name="connsiteX9-973" fmla="*/ 2438480 w 7525269"/>
                <a:gd name="connsiteY9-974" fmla="*/ 1645943 h 3483062"/>
                <a:gd name="connsiteX10-975" fmla="*/ 3139520 w 7525269"/>
                <a:gd name="connsiteY10-976" fmla="*/ 1447823 h 3483062"/>
                <a:gd name="connsiteX11-977" fmla="*/ 4015820 w 7525269"/>
                <a:gd name="connsiteY11-978" fmla="*/ 1150643 h 3483062"/>
                <a:gd name="connsiteX12-979" fmla="*/ 5273120 w 7525269"/>
                <a:gd name="connsiteY12-980" fmla="*/ 647723 h 3483062"/>
                <a:gd name="connsiteX13-981" fmla="*/ 5966540 w 7525269"/>
                <a:gd name="connsiteY13-982" fmla="*/ 403883 h 3483062"/>
                <a:gd name="connsiteX14-983" fmla="*/ 6911420 w 7525269"/>
                <a:gd name="connsiteY14-984" fmla="*/ 91463 h 3483062"/>
                <a:gd name="connsiteX15-985" fmla="*/ 7353380 w 7525269"/>
                <a:gd name="connsiteY15-986" fmla="*/ 23 h 3483062"/>
                <a:gd name="connsiteX16-987" fmla="*/ 7521020 w 7525269"/>
                <a:gd name="connsiteY16-988" fmla="*/ 83843 h 3483062"/>
                <a:gd name="connsiteX17-989" fmla="*/ 7391480 w 7525269"/>
                <a:gd name="connsiteY17-990" fmla="*/ 205763 h 3483062"/>
                <a:gd name="connsiteX18-991" fmla="*/ 6591380 w 7525269"/>
                <a:gd name="connsiteY18-992" fmla="*/ 777263 h 3483062"/>
                <a:gd name="connsiteX19-993" fmla="*/ 4892120 w 7525269"/>
                <a:gd name="connsiteY19-994" fmla="*/ 1752623 h 3483062"/>
                <a:gd name="connsiteX20-995" fmla="*/ 2560400 w 7525269"/>
                <a:gd name="connsiteY20-996" fmla="*/ 2697503 h 3483062"/>
                <a:gd name="connsiteX21-997" fmla="*/ 853520 w 7525269"/>
                <a:gd name="connsiteY21-998" fmla="*/ 3345203 h 3483062"/>
                <a:gd name="connsiteX0-999" fmla="*/ 853520 w 7525269"/>
                <a:gd name="connsiteY0-1000" fmla="*/ 3345203 h 3483062"/>
                <a:gd name="connsiteX1-1001" fmla="*/ 198200 w 7525269"/>
                <a:gd name="connsiteY1-1002" fmla="*/ 3482363 h 3483062"/>
                <a:gd name="connsiteX2-1003" fmla="*/ 80 w 7525269"/>
                <a:gd name="connsiteY2-1004" fmla="*/ 3375683 h 3483062"/>
                <a:gd name="connsiteX3-1005" fmla="*/ 213440 w 7525269"/>
                <a:gd name="connsiteY3-1006" fmla="*/ 3131843 h 3483062"/>
                <a:gd name="connsiteX4-1007" fmla="*/ 571580 w 7525269"/>
                <a:gd name="connsiteY4-1008" fmla="*/ 2918483 h 3483062"/>
                <a:gd name="connsiteX5-1009" fmla="*/ 609680 w 7525269"/>
                <a:gd name="connsiteY5-1010" fmla="*/ 2727983 h 3483062"/>
                <a:gd name="connsiteX6-1011" fmla="*/ 937340 w 7525269"/>
                <a:gd name="connsiteY6-1012" fmla="*/ 2407943 h 3483062"/>
                <a:gd name="connsiteX7-1013" fmla="*/ 1303100 w 7525269"/>
                <a:gd name="connsiteY7-1014" fmla="*/ 2126003 h 3483062"/>
                <a:gd name="connsiteX8-1015" fmla="*/ 1607900 w 7525269"/>
                <a:gd name="connsiteY8-1016" fmla="*/ 1927883 h 3483062"/>
                <a:gd name="connsiteX9-1017" fmla="*/ 2438480 w 7525269"/>
                <a:gd name="connsiteY9-1018" fmla="*/ 1645943 h 3483062"/>
                <a:gd name="connsiteX10-1019" fmla="*/ 3139520 w 7525269"/>
                <a:gd name="connsiteY10-1020" fmla="*/ 1447823 h 3483062"/>
                <a:gd name="connsiteX11-1021" fmla="*/ 4015820 w 7525269"/>
                <a:gd name="connsiteY11-1022" fmla="*/ 1150643 h 3483062"/>
                <a:gd name="connsiteX12-1023" fmla="*/ 5273120 w 7525269"/>
                <a:gd name="connsiteY12-1024" fmla="*/ 647723 h 3483062"/>
                <a:gd name="connsiteX13-1025" fmla="*/ 5966540 w 7525269"/>
                <a:gd name="connsiteY13-1026" fmla="*/ 403883 h 3483062"/>
                <a:gd name="connsiteX14-1027" fmla="*/ 6911420 w 7525269"/>
                <a:gd name="connsiteY14-1028" fmla="*/ 91463 h 3483062"/>
                <a:gd name="connsiteX15-1029" fmla="*/ 7353380 w 7525269"/>
                <a:gd name="connsiteY15-1030" fmla="*/ 23 h 3483062"/>
                <a:gd name="connsiteX16-1031" fmla="*/ 7521020 w 7525269"/>
                <a:gd name="connsiteY16-1032" fmla="*/ 83843 h 3483062"/>
                <a:gd name="connsiteX17-1033" fmla="*/ 7391480 w 7525269"/>
                <a:gd name="connsiteY17-1034" fmla="*/ 205763 h 3483062"/>
                <a:gd name="connsiteX18-1035" fmla="*/ 6591380 w 7525269"/>
                <a:gd name="connsiteY18-1036" fmla="*/ 777263 h 3483062"/>
                <a:gd name="connsiteX19-1037" fmla="*/ 4892120 w 7525269"/>
                <a:gd name="connsiteY19-1038" fmla="*/ 1752623 h 3483062"/>
                <a:gd name="connsiteX20-1039" fmla="*/ 2560400 w 7525269"/>
                <a:gd name="connsiteY20-1040" fmla="*/ 2697503 h 3483062"/>
                <a:gd name="connsiteX21-1041" fmla="*/ 853520 w 7525269"/>
                <a:gd name="connsiteY21-1042" fmla="*/ 3345203 h 3483062"/>
                <a:gd name="connsiteX0-1043" fmla="*/ 853520 w 7525269"/>
                <a:gd name="connsiteY0-1044" fmla="*/ 3345203 h 3483062"/>
                <a:gd name="connsiteX1-1045" fmla="*/ 198200 w 7525269"/>
                <a:gd name="connsiteY1-1046" fmla="*/ 3482363 h 3483062"/>
                <a:gd name="connsiteX2-1047" fmla="*/ 80 w 7525269"/>
                <a:gd name="connsiteY2-1048" fmla="*/ 3375683 h 3483062"/>
                <a:gd name="connsiteX3-1049" fmla="*/ 213440 w 7525269"/>
                <a:gd name="connsiteY3-1050" fmla="*/ 3131843 h 3483062"/>
                <a:gd name="connsiteX4-1051" fmla="*/ 571580 w 7525269"/>
                <a:gd name="connsiteY4-1052" fmla="*/ 2918483 h 3483062"/>
                <a:gd name="connsiteX5-1053" fmla="*/ 693500 w 7525269"/>
                <a:gd name="connsiteY5-1054" fmla="*/ 2598443 h 3483062"/>
                <a:gd name="connsiteX6-1055" fmla="*/ 937340 w 7525269"/>
                <a:gd name="connsiteY6-1056" fmla="*/ 2407943 h 3483062"/>
                <a:gd name="connsiteX7-1057" fmla="*/ 1303100 w 7525269"/>
                <a:gd name="connsiteY7-1058" fmla="*/ 2126003 h 3483062"/>
                <a:gd name="connsiteX8-1059" fmla="*/ 1607900 w 7525269"/>
                <a:gd name="connsiteY8-1060" fmla="*/ 1927883 h 3483062"/>
                <a:gd name="connsiteX9-1061" fmla="*/ 2438480 w 7525269"/>
                <a:gd name="connsiteY9-1062" fmla="*/ 1645943 h 3483062"/>
                <a:gd name="connsiteX10-1063" fmla="*/ 3139520 w 7525269"/>
                <a:gd name="connsiteY10-1064" fmla="*/ 1447823 h 3483062"/>
                <a:gd name="connsiteX11-1065" fmla="*/ 4015820 w 7525269"/>
                <a:gd name="connsiteY11-1066" fmla="*/ 1150643 h 3483062"/>
                <a:gd name="connsiteX12-1067" fmla="*/ 5273120 w 7525269"/>
                <a:gd name="connsiteY12-1068" fmla="*/ 647723 h 3483062"/>
                <a:gd name="connsiteX13-1069" fmla="*/ 5966540 w 7525269"/>
                <a:gd name="connsiteY13-1070" fmla="*/ 403883 h 3483062"/>
                <a:gd name="connsiteX14-1071" fmla="*/ 6911420 w 7525269"/>
                <a:gd name="connsiteY14-1072" fmla="*/ 91463 h 3483062"/>
                <a:gd name="connsiteX15-1073" fmla="*/ 7353380 w 7525269"/>
                <a:gd name="connsiteY15-1074" fmla="*/ 23 h 3483062"/>
                <a:gd name="connsiteX16-1075" fmla="*/ 7521020 w 7525269"/>
                <a:gd name="connsiteY16-1076" fmla="*/ 83843 h 3483062"/>
                <a:gd name="connsiteX17-1077" fmla="*/ 7391480 w 7525269"/>
                <a:gd name="connsiteY17-1078" fmla="*/ 205763 h 3483062"/>
                <a:gd name="connsiteX18-1079" fmla="*/ 6591380 w 7525269"/>
                <a:gd name="connsiteY18-1080" fmla="*/ 777263 h 3483062"/>
                <a:gd name="connsiteX19-1081" fmla="*/ 4892120 w 7525269"/>
                <a:gd name="connsiteY19-1082" fmla="*/ 1752623 h 3483062"/>
                <a:gd name="connsiteX20-1083" fmla="*/ 2560400 w 7525269"/>
                <a:gd name="connsiteY20-1084" fmla="*/ 2697503 h 3483062"/>
                <a:gd name="connsiteX21-1085" fmla="*/ 853520 w 7525269"/>
                <a:gd name="connsiteY21-1086" fmla="*/ 3345203 h 3483062"/>
                <a:gd name="connsiteX0-1087" fmla="*/ 853520 w 7525269"/>
                <a:gd name="connsiteY0-1088" fmla="*/ 3345203 h 3483062"/>
                <a:gd name="connsiteX1-1089" fmla="*/ 198200 w 7525269"/>
                <a:gd name="connsiteY1-1090" fmla="*/ 3482363 h 3483062"/>
                <a:gd name="connsiteX2-1091" fmla="*/ 80 w 7525269"/>
                <a:gd name="connsiteY2-1092" fmla="*/ 3375683 h 3483062"/>
                <a:gd name="connsiteX3-1093" fmla="*/ 213440 w 7525269"/>
                <a:gd name="connsiteY3-1094" fmla="*/ 3131843 h 3483062"/>
                <a:gd name="connsiteX4-1095" fmla="*/ 510620 w 7525269"/>
                <a:gd name="connsiteY4-1096" fmla="*/ 2926103 h 3483062"/>
                <a:gd name="connsiteX5-1097" fmla="*/ 693500 w 7525269"/>
                <a:gd name="connsiteY5-1098" fmla="*/ 2598443 h 3483062"/>
                <a:gd name="connsiteX6-1099" fmla="*/ 937340 w 7525269"/>
                <a:gd name="connsiteY6-1100" fmla="*/ 2407943 h 3483062"/>
                <a:gd name="connsiteX7-1101" fmla="*/ 1303100 w 7525269"/>
                <a:gd name="connsiteY7-1102" fmla="*/ 2126003 h 3483062"/>
                <a:gd name="connsiteX8-1103" fmla="*/ 1607900 w 7525269"/>
                <a:gd name="connsiteY8-1104" fmla="*/ 1927883 h 3483062"/>
                <a:gd name="connsiteX9-1105" fmla="*/ 2438480 w 7525269"/>
                <a:gd name="connsiteY9-1106" fmla="*/ 1645943 h 3483062"/>
                <a:gd name="connsiteX10-1107" fmla="*/ 3139520 w 7525269"/>
                <a:gd name="connsiteY10-1108" fmla="*/ 1447823 h 3483062"/>
                <a:gd name="connsiteX11-1109" fmla="*/ 4015820 w 7525269"/>
                <a:gd name="connsiteY11-1110" fmla="*/ 1150643 h 3483062"/>
                <a:gd name="connsiteX12-1111" fmla="*/ 5273120 w 7525269"/>
                <a:gd name="connsiteY12-1112" fmla="*/ 647723 h 3483062"/>
                <a:gd name="connsiteX13-1113" fmla="*/ 5966540 w 7525269"/>
                <a:gd name="connsiteY13-1114" fmla="*/ 403883 h 3483062"/>
                <a:gd name="connsiteX14-1115" fmla="*/ 6911420 w 7525269"/>
                <a:gd name="connsiteY14-1116" fmla="*/ 91463 h 3483062"/>
                <a:gd name="connsiteX15-1117" fmla="*/ 7353380 w 7525269"/>
                <a:gd name="connsiteY15-1118" fmla="*/ 23 h 3483062"/>
                <a:gd name="connsiteX16-1119" fmla="*/ 7521020 w 7525269"/>
                <a:gd name="connsiteY16-1120" fmla="*/ 83843 h 3483062"/>
                <a:gd name="connsiteX17-1121" fmla="*/ 7391480 w 7525269"/>
                <a:gd name="connsiteY17-1122" fmla="*/ 205763 h 3483062"/>
                <a:gd name="connsiteX18-1123" fmla="*/ 6591380 w 7525269"/>
                <a:gd name="connsiteY18-1124" fmla="*/ 777263 h 3483062"/>
                <a:gd name="connsiteX19-1125" fmla="*/ 4892120 w 7525269"/>
                <a:gd name="connsiteY19-1126" fmla="*/ 1752623 h 3483062"/>
                <a:gd name="connsiteX20-1127" fmla="*/ 2560400 w 7525269"/>
                <a:gd name="connsiteY20-1128" fmla="*/ 2697503 h 3483062"/>
                <a:gd name="connsiteX21-1129" fmla="*/ 853520 w 7525269"/>
                <a:gd name="connsiteY21-1130" fmla="*/ 3345203 h 3483062"/>
                <a:gd name="connsiteX0-1131" fmla="*/ 853520 w 7525269"/>
                <a:gd name="connsiteY0-1132" fmla="*/ 3345203 h 3483062"/>
                <a:gd name="connsiteX1-1133" fmla="*/ 198200 w 7525269"/>
                <a:gd name="connsiteY1-1134" fmla="*/ 3482363 h 3483062"/>
                <a:gd name="connsiteX2-1135" fmla="*/ 80 w 7525269"/>
                <a:gd name="connsiteY2-1136" fmla="*/ 3375683 h 3483062"/>
                <a:gd name="connsiteX3-1137" fmla="*/ 213440 w 7525269"/>
                <a:gd name="connsiteY3-1138" fmla="*/ 3131843 h 3483062"/>
                <a:gd name="connsiteX4-1139" fmla="*/ 510620 w 7525269"/>
                <a:gd name="connsiteY4-1140" fmla="*/ 2926103 h 3483062"/>
                <a:gd name="connsiteX5-1141" fmla="*/ 739220 w 7525269"/>
                <a:gd name="connsiteY5-1142" fmla="*/ 2552723 h 3483062"/>
                <a:gd name="connsiteX6-1143" fmla="*/ 937340 w 7525269"/>
                <a:gd name="connsiteY6-1144" fmla="*/ 2407943 h 3483062"/>
                <a:gd name="connsiteX7-1145" fmla="*/ 1303100 w 7525269"/>
                <a:gd name="connsiteY7-1146" fmla="*/ 2126003 h 3483062"/>
                <a:gd name="connsiteX8-1147" fmla="*/ 1607900 w 7525269"/>
                <a:gd name="connsiteY8-1148" fmla="*/ 1927883 h 3483062"/>
                <a:gd name="connsiteX9-1149" fmla="*/ 2438480 w 7525269"/>
                <a:gd name="connsiteY9-1150" fmla="*/ 1645943 h 3483062"/>
                <a:gd name="connsiteX10-1151" fmla="*/ 3139520 w 7525269"/>
                <a:gd name="connsiteY10-1152" fmla="*/ 1447823 h 3483062"/>
                <a:gd name="connsiteX11-1153" fmla="*/ 4015820 w 7525269"/>
                <a:gd name="connsiteY11-1154" fmla="*/ 1150643 h 3483062"/>
                <a:gd name="connsiteX12-1155" fmla="*/ 5273120 w 7525269"/>
                <a:gd name="connsiteY12-1156" fmla="*/ 647723 h 3483062"/>
                <a:gd name="connsiteX13-1157" fmla="*/ 5966540 w 7525269"/>
                <a:gd name="connsiteY13-1158" fmla="*/ 403883 h 3483062"/>
                <a:gd name="connsiteX14-1159" fmla="*/ 6911420 w 7525269"/>
                <a:gd name="connsiteY14-1160" fmla="*/ 91463 h 3483062"/>
                <a:gd name="connsiteX15-1161" fmla="*/ 7353380 w 7525269"/>
                <a:gd name="connsiteY15-1162" fmla="*/ 23 h 3483062"/>
                <a:gd name="connsiteX16-1163" fmla="*/ 7521020 w 7525269"/>
                <a:gd name="connsiteY16-1164" fmla="*/ 83843 h 3483062"/>
                <a:gd name="connsiteX17-1165" fmla="*/ 7391480 w 7525269"/>
                <a:gd name="connsiteY17-1166" fmla="*/ 205763 h 3483062"/>
                <a:gd name="connsiteX18-1167" fmla="*/ 6591380 w 7525269"/>
                <a:gd name="connsiteY18-1168" fmla="*/ 777263 h 3483062"/>
                <a:gd name="connsiteX19-1169" fmla="*/ 4892120 w 7525269"/>
                <a:gd name="connsiteY19-1170" fmla="*/ 1752623 h 3483062"/>
                <a:gd name="connsiteX20-1171" fmla="*/ 2560400 w 7525269"/>
                <a:gd name="connsiteY20-1172" fmla="*/ 2697503 h 3483062"/>
                <a:gd name="connsiteX21-1173" fmla="*/ 853520 w 7525269"/>
                <a:gd name="connsiteY21-1174" fmla="*/ 3345203 h 3483062"/>
                <a:gd name="connsiteX0-1175" fmla="*/ 853520 w 7525269"/>
                <a:gd name="connsiteY0-1176" fmla="*/ 3345203 h 3483062"/>
                <a:gd name="connsiteX1-1177" fmla="*/ 198200 w 7525269"/>
                <a:gd name="connsiteY1-1178" fmla="*/ 3482363 h 3483062"/>
                <a:gd name="connsiteX2-1179" fmla="*/ 80 w 7525269"/>
                <a:gd name="connsiteY2-1180" fmla="*/ 3375683 h 3483062"/>
                <a:gd name="connsiteX3-1181" fmla="*/ 213440 w 7525269"/>
                <a:gd name="connsiteY3-1182" fmla="*/ 3131843 h 3483062"/>
                <a:gd name="connsiteX4-1183" fmla="*/ 602060 w 7525269"/>
                <a:gd name="connsiteY4-1184" fmla="*/ 2849903 h 3483062"/>
                <a:gd name="connsiteX5-1185" fmla="*/ 739220 w 7525269"/>
                <a:gd name="connsiteY5-1186" fmla="*/ 2552723 h 3483062"/>
                <a:gd name="connsiteX6-1187" fmla="*/ 937340 w 7525269"/>
                <a:gd name="connsiteY6-1188" fmla="*/ 2407943 h 3483062"/>
                <a:gd name="connsiteX7-1189" fmla="*/ 1303100 w 7525269"/>
                <a:gd name="connsiteY7-1190" fmla="*/ 2126003 h 3483062"/>
                <a:gd name="connsiteX8-1191" fmla="*/ 1607900 w 7525269"/>
                <a:gd name="connsiteY8-1192" fmla="*/ 1927883 h 3483062"/>
                <a:gd name="connsiteX9-1193" fmla="*/ 2438480 w 7525269"/>
                <a:gd name="connsiteY9-1194" fmla="*/ 1645943 h 3483062"/>
                <a:gd name="connsiteX10-1195" fmla="*/ 3139520 w 7525269"/>
                <a:gd name="connsiteY10-1196" fmla="*/ 1447823 h 3483062"/>
                <a:gd name="connsiteX11-1197" fmla="*/ 4015820 w 7525269"/>
                <a:gd name="connsiteY11-1198" fmla="*/ 1150643 h 3483062"/>
                <a:gd name="connsiteX12-1199" fmla="*/ 5273120 w 7525269"/>
                <a:gd name="connsiteY12-1200" fmla="*/ 647723 h 3483062"/>
                <a:gd name="connsiteX13-1201" fmla="*/ 5966540 w 7525269"/>
                <a:gd name="connsiteY13-1202" fmla="*/ 403883 h 3483062"/>
                <a:gd name="connsiteX14-1203" fmla="*/ 6911420 w 7525269"/>
                <a:gd name="connsiteY14-1204" fmla="*/ 91463 h 3483062"/>
                <a:gd name="connsiteX15-1205" fmla="*/ 7353380 w 7525269"/>
                <a:gd name="connsiteY15-1206" fmla="*/ 23 h 3483062"/>
                <a:gd name="connsiteX16-1207" fmla="*/ 7521020 w 7525269"/>
                <a:gd name="connsiteY16-1208" fmla="*/ 83843 h 3483062"/>
                <a:gd name="connsiteX17-1209" fmla="*/ 7391480 w 7525269"/>
                <a:gd name="connsiteY17-1210" fmla="*/ 205763 h 3483062"/>
                <a:gd name="connsiteX18-1211" fmla="*/ 6591380 w 7525269"/>
                <a:gd name="connsiteY18-1212" fmla="*/ 777263 h 3483062"/>
                <a:gd name="connsiteX19-1213" fmla="*/ 4892120 w 7525269"/>
                <a:gd name="connsiteY19-1214" fmla="*/ 1752623 h 3483062"/>
                <a:gd name="connsiteX20-1215" fmla="*/ 2560400 w 7525269"/>
                <a:gd name="connsiteY20-1216" fmla="*/ 2697503 h 3483062"/>
                <a:gd name="connsiteX21-1217" fmla="*/ 853520 w 7525269"/>
                <a:gd name="connsiteY21-1218" fmla="*/ 3345203 h 3483062"/>
                <a:gd name="connsiteX0-1219" fmla="*/ 853520 w 7525269"/>
                <a:gd name="connsiteY0-1220" fmla="*/ 3345203 h 3483062"/>
                <a:gd name="connsiteX1-1221" fmla="*/ 198200 w 7525269"/>
                <a:gd name="connsiteY1-1222" fmla="*/ 3482363 h 3483062"/>
                <a:gd name="connsiteX2-1223" fmla="*/ 80 w 7525269"/>
                <a:gd name="connsiteY2-1224" fmla="*/ 3375683 h 3483062"/>
                <a:gd name="connsiteX3-1225" fmla="*/ 213440 w 7525269"/>
                <a:gd name="connsiteY3-1226" fmla="*/ 3131843 h 3483062"/>
                <a:gd name="connsiteX4-1227" fmla="*/ 602060 w 7525269"/>
                <a:gd name="connsiteY4-1228" fmla="*/ 2849903 h 3483062"/>
                <a:gd name="connsiteX5-1229" fmla="*/ 739220 w 7525269"/>
                <a:gd name="connsiteY5-1230" fmla="*/ 2552723 h 3483062"/>
                <a:gd name="connsiteX6-1231" fmla="*/ 983060 w 7525269"/>
                <a:gd name="connsiteY6-1232" fmla="*/ 2385083 h 3483062"/>
                <a:gd name="connsiteX7-1233" fmla="*/ 1303100 w 7525269"/>
                <a:gd name="connsiteY7-1234" fmla="*/ 2126003 h 3483062"/>
                <a:gd name="connsiteX8-1235" fmla="*/ 1607900 w 7525269"/>
                <a:gd name="connsiteY8-1236" fmla="*/ 1927883 h 3483062"/>
                <a:gd name="connsiteX9-1237" fmla="*/ 2438480 w 7525269"/>
                <a:gd name="connsiteY9-1238" fmla="*/ 1645943 h 3483062"/>
                <a:gd name="connsiteX10-1239" fmla="*/ 3139520 w 7525269"/>
                <a:gd name="connsiteY10-1240" fmla="*/ 1447823 h 3483062"/>
                <a:gd name="connsiteX11-1241" fmla="*/ 4015820 w 7525269"/>
                <a:gd name="connsiteY11-1242" fmla="*/ 1150643 h 3483062"/>
                <a:gd name="connsiteX12-1243" fmla="*/ 5273120 w 7525269"/>
                <a:gd name="connsiteY12-1244" fmla="*/ 647723 h 3483062"/>
                <a:gd name="connsiteX13-1245" fmla="*/ 5966540 w 7525269"/>
                <a:gd name="connsiteY13-1246" fmla="*/ 403883 h 3483062"/>
                <a:gd name="connsiteX14-1247" fmla="*/ 6911420 w 7525269"/>
                <a:gd name="connsiteY14-1248" fmla="*/ 91463 h 3483062"/>
                <a:gd name="connsiteX15-1249" fmla="*/ 7353380 w 7525269"/>
                <a:gd name="connsiteY15-1250" fmla="*/ 23 h 3483062"/>
                <a:gd name="connsiteX16-1251" fmla="*/ 7521020 w 7525269"/>
                <a:gd name="connsiteY16-1252" fmla="*/ 83843 h 3483062"/>
                <a:gd name="connsiteX17-1253" fmla="*/ 7391480 w 7525269"/>
                <a:gd name="connsiteY17-1254" fmla="*/ 205763 h 3483062"/>
                <a:gd name="connsiteX18-1255" fmla="*/ 6591380 w 7525269"/>
                <a:gd name="connsiteY18-1256" fmla="*/ 777263 h 3483062"/>
                <a:gd name="connsiteX19-1257" fmla="*/ 4892120 w 7525269"/>
                <a:gd name="connsiteY19-1258" fmla="*/ 1752623 h 3483062"/>
                <a:gd name="connsiteX20-1259" fmla="*/ 2560400 w 7525269"/>
                <a:gd name="connsiteY20-1260" fmla="*/ 2697503 h 3483062"/>
                <a:gd name="connsiteX21-1261" fmla="*/ 853520 w 7525269"/>
                <a:gd name="connsiteY21-1262" fmla="*/ 3345203 h 3483062"/>
                <a:gd name="connsiteX0-1263" fmla="*/ 853520 w 7525269"/>
                <a:gd name="connsiteY0-1264" fmla="*/ 3345203 h 3483062"/>
                <a:gd name="connsiteX1-1265" fmla="*/ 198200 w 7525269"/>
                <a:gd name="connsiteY1-1266" fmla="*/ 3482363 h 3483062"/>
                <a:gd name="connsiteX2-1267" fmla="*/ 80 w 7525269"/>
                <a:gd name="connsiteY2-1268" fmla="*/ 3375683 h 3483062"/>
                <a:gd name="connsiteX3-1269" fmla="*/ 213440 w 7525269"/>
                <a:gd name="connsiteY3-1270" fmla="*/ 3131843 h 3483062"/>
                <a:gd name="connsiteX4-1271" fmla="*/ 602060 w 7525269"/>
                <a:gd name="connsiteY4-1272" fmla="*/ 2849903 h 3483062"/>
                <a:gd name="connsiteX5-1273" fmla="*/ 739220 w 7525269"/>
                <a:gd name="connsiteY5-1274" fmla="*/ 2552723 h 3483062"/>
                <a:gd name="connsiteX6-1275" fmla="*/ 983060 w 7525269"/>
                <a:gd name="connsiteY6-1276" fmla="*/ 2385083 h 3483062"/>
                <a:gd name="connsiteX7-1277" fmla="*/ 1303100 w 7525269"/>
                <a:gd name="connsiteY7-1278" fmla="*/ 2126003 h 3483062"/>
                <a:gd name="connsiteX8-1279" fmla="*/ 1607900 w 7525269"/>
                <a:gd name="connsiteY8-1280" fmla="*/ 1927883 h 3483062"/>
                <a:gd name="connsiteX9-1281" fmla="*/ 2438480 w 7525269"/>
                <a:gd name="connsiteY9-1282" fmla="*/ 1645943 h 3483062"/>
                <a:gd name="connsiteX10-1283" fmla="*/ 3139520 w 7525269"/>
                <a:gd name="connsiteY10-1284" fmla="*/ 1447823 h 3483062"/>
                <a:gd name="connsiteX11-1285" fmla="*/ 4015820 w 7525269"/>
                <a:gd name="connsiteY11-1286" fmla="*/ 1150643 h 3483062"/>
                <a:gd name="connsiteX12-1287" fmla="*/ 5273120 w 7525269"/>
                <a:gd name="connsiteY12-1288" fmla="*/ 647723 h 3483062"/>
                <a:gd name="connsiteX13-1289" fmla="*/ 5966540 w 7525269"/>
                <a:gd name="connsiteY13-1290" fmla="*/ 403883 h 3483062"/>
                <a:gd name="connsiteX14-1291" fmla="*/ 6911420 w 7525269"/>
                <a:gd name="connsiteY14-1292" fmla="*/ 91463 h 3483062"/>
                <a:gd name="connsiteX15-1293" fmla="*/ 7353380 w 7525269"/>
                <a:gd name="connsiteY15-1294" fmla="*/ 23 h 3483062"/>
                <a:gd name="connsiteX16-1295" fmla="*/ 7521020 w 7525269"/>
                <a:gd name="connsiteY16-1296" fmla="*/ 83843 h 3483062"/>
                <a:gd name="connsiteX17-1297" fmla="*/ 7391480 w 7525269"/>
                <a:gd name="connsiteY17-1298" fmla="*/ 205763 h 3483062"/>
                <a:gd name="connsiteX18-1299" fmla="*/ 6591380 w 7525269"/>
                <a:gd name="connsiteY18-1300" fmla="*/ 777263 h 3483062"/>
                <a:gd name="connsiteX19-1301" fmla="*/ 4892120 w 7525269"/>
                <a:gd name="connsiteY19-1302" fmla="*/ 1584983 h 3483062"/>
                <a:gd name="connsiteX20-1303" fmla="*/ 2560400 w 7525269"/>
                <a:gd name="connsiteY20-1304" fmla="*/ 2697503 h 3483062"/>
                <a:gd name="connsiteX21-1305" fmla="*/ 853520 w 7525269"/>
                <a:gd name="connsiteY21-1306" fmla="*/ 3345203 h 3483062"/>
                <a:gd name="connsiteX0-1307" fmla="*/ 853520 w 7545358"/>
                <a:gd name="connsiteY0-1308" fmla="*/ 3345203 h 3483062"/>
                <a:gd name="connsiteX1-1309" fmla="*/ 198200 w 7545358"/>
                <a:gd name="connsiteY1-1310" fmla="*/ 3482363 h 3483062"/>
                <a:gd name="connsiteX2-1311" fmla="*/ 80 w 7545358"/>
                <a:gd name="connsiteY2-1312" fmla="*/ 3375683 h 3483062"/>
                <a:gd name="connsiteX3-1313" fmla="*/ 213440 w 7545358"/>
                <a:gd name="connsiteY3-1314" fmla="*/ 3131843 h 3483062"/>
                <a:gd name="connsiteX4-1315" fmla="*/ 602060 w 7545358"/>
                <a:gd name="connsiteY4-1316" fmla="*/ 2849903 h 3483062"/>
                <a:gd name="connsiteX5-1317" fmla="*/ 739220 w 7545358"/>
                <a:gd name="connsiteY5-1318" fmla="*/ 2552723 h 3483062"/>
                <a:gd name="connsiteX6-1319" fmla="*/ 983060 w 7545358"/>
                <a:gd name="connsiteY6-1320" fmla="*/ 2385083 h 3483062"/>
                <a:gd name="connsiteX7-1321" fmla="*/ 1303100 w 7545358"/>
                <a:gd name="connsiteY7-1322" fmla="*/ 2126003 h 3483062"/>
                <a:gd name="connsiteX8-1323" fmla="*/ 1607900 w 7545358"/>
                <a:gd name="connsiteY8-1324" fmla="*/ 1927883 h 3483062"/>
                <a:gd name="connsiteX9-1325" fmla="*/ 2438480 w 7545358"/>
                <a:gd name="connsiteY9-1326" fmla="*/ 1645943 h 3483062"/>
                <a:gd name="connsiteX10-1327" fmla="*/ 3139520 w 7545358"/>
                <a:gd name="connsiteY10-1328" fmla="*/ 1447823 h 3483062"/>
                <a:gd name="connsiteX11-1329" fmla="*/ 4015820 w 7545358"/>
                <a:gd name="connsiteY11-1330" fmla="*/ 1150643 h 3483062"/>
                <a:gd name="connsiteX12-1331" fmla="*/ 5273120 w 7545358"/>
                <a:gd name="connsiteY12-1332" fmla="*/ 647723 h 3483062"/>
                <a:gd name="connsiteX13-1333" fmla="*/ 5966540 w 7545358"/>
                <a:gd name="connsiteY13-1334" fmla="*/ 403883 h 3483062"/>
                <a:gd name="connsiteX14-1335" fmla="*/ 6911420 w 7545358"/>
                <a:gd name="connsiteY14-1336" fmla="*/ 91463 h 3483062"/>
                <a:gd name="connsiteX15-1337" fmla="*/ 7353380 w 7545358"/>
                <a:gd name="connsiteY15-1338" fmla="*/ 23 h 3483062"/>
                <a:gd name="connsiteX16-1339" fmla="*/ 7521020 w 7545358"/>
                <a:gd name="connsiteY16-1340" fmla="*/ 83843 h 3483062"/>
                <a:gd name="connsiteX17-1341" fmla="*/ 7391480 w 7545358"/>
                <a:gd name="connsiteY17-1342" fmla="*/ 205763 h 3483062"/>
                <a:gd name="connsiteX18-1343" fmla="*/ 6141800 w 7545358"/>
                <a:gd name="connsiteY18-1344" fmla="*/ 952523 h 3483062"/>
                <a:gd name="connsiteX19-1345" fmla="*/ 4892120 w 7545358"/>
                <a:gd name="connsiteY19-1346" fmla="*/ 1584983 h 3483062"/>
                <a:gd name="connsiteX20-1347" fmla="*/ 2560400 w 7545358"/>
                <a:gd name="connsiteY20-1348" fmla="*/ 2697503 h 3483062"/>
                <a:gd name="connsiteX21-1349" fmla="*/ 853520 w 7545358"/>
                <a:gd name="connsiteY21-1350" fmla="*/ 3345203 h 3483062"/>
                <a:gd name="connsiteX0-1351" fmla="*/ 853520 w 7547113"/>
                <a:gd name="connsiteY0-1352" fmla="*/ 3345203 h 3483062"/>
                <a:gd name="connsiteX1-1353" fmla="*/ 198200 w 7547113"/>
                <a:gd name="connsiteY1-1354" fmla="*/ 3482363 h 3483062"/>
                <a:gd name="connsiteX2-1355" fmla="*/ 80 w 7547113"/>
                <a:gd name="connsiteY2-1356" fmla="*/ 3375683 h 3483062"/>
                <a:gd name="connsiteX3-1357" fmla="*/ 213440 w 7547113"/>
                <a:gd name="connsiteY3-1358" fmla="*/ 3131843 h 3483062"/>
                <a:gd name="connsiteX4-1359" fmla="*/ 602060 w 7547113"/>
                <a:gd name="connsiteY4-1360" fmla="*/ 2849903 h 3483062"/>
                <a:gd name="connsiteX5-1361" fmla="*/ 739220 w 7547113"/>
                <a:gd name="connsiteY5-1362" fmla="*/ 2552723 h 3483062"/>
                <a:gd name="connsiteX6-1363" fmla="*/ 983060 w 7547113"/>
                <a:gd name="connsiteY6-1364" fmla="*/ 2385083 h 3483062"/>
                <a:gd name="connsiteX7-1365" fmla="*/ 1303100 w 7547113"/>
                <a:gd name="connsiteY7-1366" fmla="*/ 2126003 h 3483062"/>
                <a:gd name="connsiteX8-1367" fmla="*/ 1607900 w 7547113"/>
                <a:gd name="connsiteY8-1368" fmla="*/ 1927883 h 3483062"/>
                <a:gd name="connsiteX9-1369" fmla="*/ 2438480 w 7547113"/>
                <a:gd name="connsiteY9-1370" fmla="*/ 1645943 h 3483062"/>
                <a:gd name="connsiteX10-1371" fmla="*/ 3139520 w 7547113"/>
                <a:gd name="connsiteY10-1372" fmla="*/ 1447823 h 3483062"/>
                <a:gd name="connsiteX11-1373" fmla="*/ 4015820 w 7547113"/>
                <a:gd name="connsiteY11-1374" fmla="*/ 1150643 h 3483062"/>
                <a:gd name="connsiteX12-1375" fmla="*/ 5273120 w 7547113"/>
                <a:gd name="connsiteY12-1376" fmla="*/ 647723 h 3483062"/>
                <a:gd name="connsiteX13-1377" fmla="*/ 5966540 w 7547113"/>
                <a:gd name="connsiteY13-1378" fmla="*/ 403883 h 3483062"/>
                <a:gd name="connsiteX14-1379" fmla="*/ 6911420 w 7547113"/>
                <a:gd name="connsiteY14-1380" fmla="*/ 91463 h 3483062"/>
                <a:gd name="connsiteX15-1381" fmla="*/ 7353380 w 7547113"/>
                <a:gd name="connsiteY15-1382" fmla="*/ 23 h 3483062"/>
                <a:gd name="connsiteX16-1383" fmla="*/ 7521020 w 7547113"/>
                <a:gd name="connsiteY16-1384" fmla="*/ 83843 h 3483062"/>
                <a:gd name="connsiteX17-1385" fmla="*/ 7391480 w 7547113"/>
                <a:gd name="connsiteY17-1386" fmla="*/ 205763 h 3483062"/>
                <a:gd name="connsiteX18-1387" fmla="*/ 6111320 w 7547113"/>
                <a:gd name="connsiteY18-1388" fmla="*/ 922043 h 3483062"/>
                <a:gd name="connsiteX19-1389" fmla="*/ 4892120 w 7547113"/>
                <a:gd name="connsiteY19-1390" fmla="*/ 1584983 h 3483062"/>
                <a:gd name="connsiteX20-1391" fmla="*/ 2560400 w 7547113"/>
                <a:gd name="connsiteY20-1392" fmla="*/ 2697503 h 3483062"/>
                <a:gd name="connsiteX21-1393" fmla="*/ 853520 w 7547113"/>
                <a:gd name="connsiteY21-1394" fmla="*/ 3345203 h 3483062"/>
                <a:gd name="connsiteX0-1395" fmla="*/ 853520 w 7525655"/>
                <a:gd name="connsiteY0-1396" fmla="*/ 3345207 h 3483066"/>
                <a:gd name="connsiteX1-1397" fmla="*/ 198200 w 7525655"/>
                <a:gd name="connsiteY1-1398" fmla="*/ 3482367 h 3483066"/>
                <a:gd name="connsiteX2-1399" fmla="*/ 80 w 7525655"/>
                <a:gd name="connsiteY2-1400" fmla="*/ 3375687 h 3483066"/>
                <a:gd name="connsiteX3-1401" fmla="*/ 213440 w 7525655"/>
                <a:gd name="connsiteY3-1402" fmla="*/ 3131847 h 3483066"/>
                <a:gd name="connsiteX4-1403" fmla="*/ 602060 w 7525655"/>
                <a:gd name="connsiteY4-1404" fmla="*/ 2849907 h 3483066"/>
                <a:gd name="connsiteX5-1405" fmla="*/ 739220 w 7525655"/>
                <a:gd name="connsiteY5-1406" fmla="*/ 2552727 h 3483066"/>
                <a:gd name="connsiteX6-1407" fmla="*/ 983060 w 7525655"/>
                <a:gd name="connsiteY6-1408" fmla="*/ 2385087 h 3483066"/>
                <a:gd name="connsiteX7-1409" fmla="*/ 1303100 w 7525655"/>
                <a:gd name="connsiteY7-1410" fmla="*/ 2126007 h 3483066"/>
                <a:gd name="connsiteX8-1411" fmla="*/ 1607900 w 7525655"/>
                <a:gd name="connsiteY8-1412" fmla="*/ 1927887 h 3483066"/>
                <a:gd name="connsiteX9-1413" fmla="*/ 2438480 w 7525655"/>
                <a:gd name="connsiteY9-1414" fmla="*/ 1645947 h 3483066"/>
                <a:gd name="connsiteX10-1415" fmla="*/ 3139520 w 7525655"/>
                <a:gd name="connsiteY10-1416" fmla="*/ 1447827 h 3483066"/>
                <a:gd name="connsiteX11-1417" fmla="*/ 4015820 w 7525655"/>
                <a:gd name="connsiteY11-1418" fmla="*/ 1150647 h 3483066"/>
                <a:gd name="connsiteX12-1419" fmla="*/ 5273120 w 7525655"/>
                <a:gd name="connsiteY12-1420" fmla="*/ 647727 h 3483066"/>
                <a:gd name="connsiteX13-1421" fmla="*/ 5966540 w 7525655"/>
                <a:gd name="connsiteY13-1422" fmla="*/ 403887 h 3483066"/>
                <a:gd name="connsiteX14-1423" fmla="*/ 6911420 w 7525655"/>
                <a:gd name="connsiteY14-1424" fmla="*/ 91467 h 3483066"/>
                <a:gd name="connsiteX15-1425" fmla="*/ 7353380 w 7525655"/>
                <a:gd name="connsiteY15-1426" fmla="*/ 27 h 3483066"/>
                <a:gd name="connsiteX16-1427" fmla="*/ 7521020 w 7525655"/>
                <a:gd name="connsiteY16-1428" fmla="*/ 83847 h 3483066"/>
                <a:gd name="connsiteX17-1429" fmla="*/ 7193360 w 7525655"/>
                <a:gd name="connsiteY17-1430" fmla="*/ 251487 h 3483066"/>
                <a:gd name="connsiteX18-1431" fmla="*/ 6111320 w 7525655"/>
                <a:gd name="connsiteY18-1432" fmla="*/ 922047 h 3483066"/>
                <a:gd name="connsiteX19-1433" fmla="*/ 4892120 w 7525655"/>
                <a:gd name="connsiteY19-1434" fmla="*/ 1584987 h 3483066"/>
                <a:gd name="connsiteX20-1435" fmla="*/ 2560400 w 7525655"/>
                <a:gd name="connsiteY20-1436" fmla="*/ 2697507 h 3483066"/>
                <a:gd name="connsiteX21-1437" fmla="*/ 853520 w 7525655"/>
                <a:gd name="connsiteY21-1438" fmla="*/ 3345207 h 3483066"/>
                <a:gd name="connsiteX0-1439" fmla="*/ 853520 w 7522326"/>
                <a:gd name="connsiteY0-1440" fmla="*/ 3497587 h 3635446"/>
                <a:gd name="connsiteX1-1441" fmla="*/ 198200 w 7522326"/>
                <a:gd name="connsiteY1-1442" fmla="*/ 3634747 h 3635446"/>
                <a:gd name="connsiteX2-1443" fmla="*/ 80 w 7522326"/>
                <a:gd name="connsiteY2-1444" fmla="*/ 3528067 h 3635446"/>
                <a:gd name="connsiteX3-1445" fmla="*/ 213440 w 7522326"/>
                <a:gd name="connsiteY3-1446" fmla="*/ 3284227 h 3635446"/>
                <a:gd name="connsiteX4-1447" fmla="*/ 602060 w 7522326"/>
                <a:gd name="connsiteY4-1448" fmla="*/ 3002287 h 3635446"/>
                <a:gd name="connsiteX5-1449" fmla="*/ 739220 w 7522326"/>
                <a:gd name="connsiteY5-1450" fmla="*/ 2705107 h 3635446"/>
                <a:gd name="connsiteX6-1451" fmla="*/ 983060 w 7522326"/>
                <a:gd name="connsiteY6-1452" fmla="*/ 2537467 h 3635446"/>
                <a:gd name="connsiteX7-1453" fmla="*/ 1303100 w 7522326"/>
                <a:gd name="connsiteY7-1454" fmla="*/ 2278387 h 3635446"/>
                <a:gd name="connsiteX8-1455" fmla="*/ 1607900 w 7522326"/>
                <a:gd name="connsiteY8-1456" fmla="*/ 2080267 h 3635446"/>
                <a:gd name="connsiteX9-1457" fmla="*/ 2438480 w 7522326"/>
                <a:gd name="connsiteY9-1458" fmla="*/ 1798327 h 3635446"/>
                <a:gd name="connsiteX10-1459" fmla="*/ 3139520 w 7522326"/>
                <a:gd name="connsiteY10-1460" fmla="*/ 1600207 h 3635446"/>
                <a:gd name="connsiteX11-1461" fmla="*/ 4015820 w 7522326"/>
                <a:gd name="connsiteY11-1462" fmla="*/ 1303027 h 3635446"/>
                <a:gd name="connsiteX12-1463" fmla="*/ 5273120 w 7522326"/>
                <a:gd name="connsiteY12-1464" fmla="*/ 800107 h 3635446"/>
                <a:gd name="connsiteX13-1465" fmla="*/ 5966540 w 7522326"/>
                <a:gd name="connsiteY13-1466" fmla="*/ 556267 h 3635446"/>
                <a:gd name="connsiteX14-1467" fmla="*/ 6911420 w 7522326"/>
                <a:gd name="connsiteY14-1468" fmla="*/ 243847 h 3635446"/>
                <a:gd name="connsiteX15-1469" fmla="*/ 7292420 w 7522326"/>
                <a:gd name="connsiteY15-1470" fmla="*/ 7 h 3635446"/>
                <a:gd name="connsiteX16-1471" fmla="*/ 7521020 w 7522326"/>
                <a:gd name="connsiteY16-1472" fmla="*/ 236227 h 3635446"/>
                <a:gd name="connsiteX17-1473" fmla="*/ 7193360 w 7522326"/>
                <a:gd name="connsiteY17-1474" fmla="*/ 403867 h 3635446"/>
                <a:gd name="connsiteX18-1475" fmla="*/ 6111320 w 7522326"/>
                <a:gd name="connsiteY18-1476" fmla="*/ 1074427 h 3635446"/>
                <a:gd name="connsiteX19-1477" fmla="*/ 4892120 w 7522326"/>
                <a:gd name="connsiteY19-1478" fmla="*/ 1737367 h 3635446"/>
                <a:gd name="connsiteX20-1479" fmla="*/ 2560400 w 7522326"/>
                <a:gd name="connsiteY20-1480" fmla="*/ 2849887 h 3635446"/>
                <a:gd name="connsiteX21-1481" fmla="*/ 853520 w 7522326"/>
                <a:gd name="connsiteY21-1482" fmla="*/ 3497587 h 3635446"/>
                <a:gd name="connsiteX0-1483" fmla="*/ 853520 w 7327857"/>
                <a:gd name="connsiteY0-1484" fmla="*/ 3497609 h 3635468"/>
                <a:gd name="connsiteX1-1485" fmla="*/ 198200 w 7327857"/>
                <a:gd name="connsiteY1-1486" fmla="*/ 3634769 h 3635468"/>
                <a:gd name="connsiteX2-1487" fmla="*/ 80 w 7327857"/>
                <a:gd name="connsiteY2-1488" fmla="*/ 3528089 h 3635468"/>
                <a:gd name="connsiteX3-1489" fmla="*/ 213440 w 7327857"/>
                <a:gd name="connsiteY3-1490" fmla="*/ 3284249 h 3635468"/>
                <a:gd name="connsiteX4-1491" fmla="*/ 602060 w 7327857"/>
                <a:gd name="connsiteY4-1492" fmla="*/ 3002309 h 3635468"/>
                <a:gd name="connsiteX5-1493" fmla="*/ 739220 w 7327857"/>
                <a:gd name="connsiteY5-1494" fmla="*/ 2705129 h 3635468"/>
                <a:gd name="connsiteX6-1495" fmla="*/ 983060 w 7327857"/>
                <a:gd name="connsiteY6-1496" fmla="*/ 2537489 h 3635468"/>
                <a:gd name="connsiteX7-1497" fmla="*/ 1303100 w 7327857"/>
                <a:gd name="connsiteY7-1498" fmla="*/ 2278409 h 3635468"/>
                <a:gd name="connsiteX8-1499" fmla="*/ 1607900 w 7327857"/>
                <a:gd name="connsiteY8-1500" fmla="*/ 2080289 h 3635468"/>
                <a:gd name="connsiteX9-1501" fmla="*/ 2438480 w 7327857"/>
                <a:gd name="connsiteY9-1502" fmla="*/ 1798349 h 3635468"/>
                <a:gd name="connsiteX10-1503" fmla="*/ 3139520 w 7327857"/>
                <a:gd name="connsiteY10-1504" fmla="*/ 1600229 h 3635468"/>
                <a:gd name="connsiteX11-1505" fmla="*/ 4015820 w 7327857"/>
                <a:gd name="connsiteY11-1506" fmla="*/ 1303049 h 3635468"/>
                <a:gd name="connsiteX12-1507" fmla="*/ 5273120 w 7327857"/>
                <a:gd name="connsiteY12-1508" fmla="*/ 800129 h 3635468"/>
                <a:gd name="connsiteX13-1509" fmla="*/ 5966540 w 7327857"/>
                <a:gd name="connsiteY13-1510" fmla="*/ 556289 h 3635468"/>
                <a:gd name="connsiteX14-1511" fmla="*/ 6911420 w 7327857"/>
                <a:gd name="connsiteY14-1512" fmla="*/ 243869 h 3635468"/>
                <a:gd name="connsiteX15-1513" fmla="*/ 7292420 w 7327857"/>
                <a:gd name="connsiteY15-1514" fmla="*/ 29 h 3635468"/>
                <a:gd name="connsiteX16-1515" fmla="*/ 7300040 w 7327857"/>
                <a:gd name="connsiteY16-1516" fmla="*/ 228629 h 3635468"/>
                <a:gd name="connsiteX17-1517" fmla="*/ 7193360 w 7327857"/>
                <a:gd name="connsiteY17-1518" fmla="*/ 403889 h 3635468"/>
                <a:gd name="connsiteX18-1519" fmla="*/ 6111320 w 7327857"/>
                <a:gd name="connsiteY18-1520" fmla="*/ 1074449 h 3635468"/>
                <a:gd name="connsiteX19-1521" fmla="*/ 4892120 w 7327857"/>
                <a:gd name="connsiteY19-1522" fmla="*/ 1737389 h 3635468"/>
                <a:gd name="connsiteX20-1523" fmla="*/ 2560400 w 7327857"/>
                <a:gd name="connsiteY20-1524" fmla="*/ 2849909 h 3635468"/>
                <a:gd name="connsiteX21-1525" fmla="*/ 853520 w 7327857"/>
                <a:gd name="connsiteY21-1526" fmla="*/ 3497609 h 3635468"/>
                <a:gd name="connsiteX0-1527" fmla="*/ 853520 w 7372377"/>
                <a:gd name="connsiteY0-1528" fmla="*/ 3498981 h 3636840"/>
                <a:gd name="connsiteX1-1529" fmla="*/ 198200 w 7372377"/>
                <a:gd name="connsiteY1-1530" fmla="*/ 3636141 h 3636840"/>
                <a:gd name="connsiteX2-1531" fmla="*/ 80 w 7372377"/>
                <a:gd name="connsiteY2-1532" fmla="*/ 3529461 h 3636840"/>
                <a:gd name="connsiteX3-1533" fmla="*/ 213440 w 7372377"/>
                <a:gd name="connsiteY3-1534" fmla="*/ 3285621 h 3636840"/>
                <a:gd name="connsiteX4-1535" fmla="*/ 602060 w 7372377"/>
                <a:gd name="connsiteY4-1536" fmla="*/ 3003681 h 3636840"/>
                <a:gd name="connsiteX5-1537" fmla="*/ 739220 w 7372377"/>
                <a:gd name="connsiteY5-1538" fmla="*/ 2706501 h 3636840"/>
                <a:gd name="connsiteX6-1539" fmla="*/ 983060 w 7372377"/>
                <a:gd name="connsiteY6-1540" fmla="*/ 2538861 h 3636840"/>
                <a:gd name="connsiteX7-1541" fmla="*/ 1303100 w 7372377"/>
                <a:gd name="connsiteY7-1542" fmla="*/ 2279781 h 3636840"/>
                <a:gd name="connsiteX8-1543" fmla="*/ 1607900 w 7372377"/>
                <a:gd name="connsiteY8-1544" fmla="*/ 2081661 h 3636840"/>
                <a:gd name="connsiteX9-1545" fmla="*/ 2438480 w 7372377"/>
                <a:gd name="connsiteY9-1546" fmla="*/ 1799721 h 3636840"/>
                <a:gd name="connsiteX10-1547" fmla="*/ 3139520 w 7372377"/>
                <a:gd name="connsiteY10-1548" fmla="*/ 1601601 h 3636840"/>
                <a:gd name="connsiteX11-1549" fmla="*/ 4015820 w 7372377"/>
                <a:gd name="connsiteY11-1550" fmla="*/ 1304421 h 3636840"/>
                <a:gd name="connsiteX12-1551" fmla="*/ 5273120 w 7372377"/>
                <a:gd name="connsiteY12-1552" fmla="*/ 801501 h 3636840"/>
                <a:gd name="connsiteX13-1553" fmla="*/ 5966540 w 7372377"/>
                <a:gd name="connsiteY13-1554" fmla="*/ 557661 h 3636840"/>
                <a:gd name="connsiteX14-1555" fmla="*/ 6301820 w 7372377"/>
                <a:gd name="connsiteY14-1556" fmla="*/ 344301 h 3636840"/>
                <a:gd name="connsiteX15-1557" fmla="*/ 7292420 w 7372377"/>
                <a:gd name="connsiteY15-1558" fmla="*/ 1401 h 3636840"/>
                <a:gd name="connsiteX16-1559" fmla="*/ 7300040 w 7372377"/>
                <a:gd name="connsiteY16-1560" fmla="*/ 230001 h 3636840"/>
                <a:gd name="connsiteX17-1561" fmla="*/ 7193360 w 7372377"/>
                <a:gd name="connsiteY17-1562" fmla="*/ 405261 h 3636840"/>
                <a:gd name="connsiteX18-1563" fmla="*/ 6111320 w 7372377"/>
                <a:gd name="connsiteY18-1564" fmla="*/ 1075821 h 3636840"/>
                <a:gd name="connsiteX19-1565" fmla="*/ 4892120 w 7372377"/>
                <a:gd name="connsiteY19-1566" fmla="*/ 1738761 h 3636840"/>
                <a:gd name="connsiteX20-1567" fmla="*/ 2560400 w 7372377"/>
                <a:gd name="connsiteY20-1568" fmla="*/ 2851281 h 3636840"/>
                <a:gd name="connsiteX21-1569" fmla="*/ 853520 w 7372377"/>
                <a:gd name="connsiteY21-1570" fmla="*/ 3498981 h 3636840"/>
                <a:gd name="connsiteX0-1571" fmla="*/ 853520 w 7372377"/>
                <a:gd name="connsiteY0-1572" fmla="*/ 3498981 h 3636840"/>
                <a:gd name="connsiteX1-1573" fmla="*/ 198200 w 7372377"/>
                <a:gd name="connsiteY1-1574" fmla="*/ 3636141 h 3636840"/>
                <a:gd name="connsiteX2-1575" fmla="*/ 80 w 7372377"/>
                <a:gd name="connsiteY2-1576" fmla="*/ 3529461 h 3636840"/>
                <a:gd name="connsiteX3-1577" fmla="*/ 213440 w 7372377"/>
                <a:gd name="connsiteY3-1578" fmla="*/ 3285621 h 3636840"/>
                <a:gd name="connsiteX4-1579" fmla="*/ 602060 w 7372377"/>
                <a:gd name="connsiteY4-1580" fmla="*/ 3003681 h 3636840"/>
                <a:gd name="connsiteX5-1581" fmla="*/ 739220 w 7372377"/>
                <a:gd name="connsiteY5-1582" fmla="*/ 2706501 h 3636840"/>
                <a:gd name="connsiteX6-1583" fmla="*/ 983060 w 7372377"/>
                <a:gd name="connsiteY6-1584" fmla="*/ 2538861 h 3636840"/>
                <a:gd name="connsiteX7-1585" fmla="*/ 1303100 w 7372377"/>
                <a:gd name="connsiteY7-1586" fmla="*/ 2279781 h 3636840"/>
                <a:gd name="connsiteX8-1587" fmla="*/ 1607900 w 7372377"/>
                <a:gd name="connsiteY8-1588" fmla="*/ 2081661 h 3636840"/>
                <a:gd name="connsiteX9-1589" fmla="*/ 2438480 w 7372377"/>
                <a:gd name="connsiteY9-1590" fmla="*/ 1799721 h 3636840"/>
                <a:gd name="connsiteX10-1591" fmla="*/ 3139520 w 7372377"/>
                <a:gd name="connsiteY10-1592" fmla="*/ 1601601 h 3636840"/>
                <a:gd name="connsiteX11-1593" fmla="*/ 4015820 w 7372377"/>
                <a:gd name="connsiteY11-1594" fmla="*/ 1304421 h 3636840"/>
                <a:gd name="connsiteX12-1595" fmla="*/ 5273120 w 7372377"/>
                <a:gd name="connsiteY12-1596" fmla="*/ 801501 h 3636840"/>
                <a:gd name="connsiteX13-1597" fmla="*/ 5661740 w 7372377"/>
                <a:gd name="connsiteY13-1598" fmla="*/ 565281 h 3636840"/>
                <a:gd name="connsiteX14-1599" fmla="*/ 6301820 w 7372377"/>
                <a:gd name="connsiteY14-1600" fmla="*/ 344301 h 3636840"/>
                <a:gd name="connsiteX15-1601" fmla="*/ 7292420 w 7372377"/>
                <a:gd name="connsiteY15-1602" fmla="*/ 1401 h 3636840"/>
                <a:gd name="connsiteX16-1603" fmla="*/ 7300040 w 7372377"/>
                <a:gd name="connsiteY16-1604" fmla="*/ 230001 h 3636840"/>
                <a:gd name="connsiteX17-1605" fmla="*/ 7193360 w 7372377"/>
                <a:gd name="connsiteY17-1606" fmla="*/ 405261 h 3636840"/>
                <a:gd name="connsiteX18-1607" fmla="*/ 6111320 w 7372377"/>
                <a:gd name="connsiteY18-1608" fmla="*/ 1075821 h 3636840"/>
                <a:gd name="connsiteX19-1609" fmla="*/ 4892120 w 7372377"/>
                <a:gd name="connsiteY19-1610" fmla="*/ 1738761 h 3636840"/>
                <a:gd name="connsiteX20-1611" fmla="*/ 2560400 w 7372377"/>
                <a:gd name="connsiteY20-1612" fmla="*/ 2851281 h 3636840"/>
                <a:gd name="connsiteX21-1613" fmla="*/ 853520 w 7372377"/>
                <a:gd name="connsiteY21-1614" fmla="*/ 3498981 h 3636840"/>
                <a:gd name="connsiteX0-1615" fmla="*/ 853520 w 7372377"/>
                <a:gd name="connsiteY0-1616" fmla="*/ 3498981 h 3636840"/>
                <a:gd name="connsiteX1-1617" fmla="*/ 198200 w 7372377"/>
                <a:gd name="connsiteY1-1618" fmla="*/ 3636141 h 3636840"/>
                <a:gd name="connsiteX2-1619" fmla="*/ 80 w 7372377"/>
                <a:gd name="connsiteY2-1620" fmla="*/ 3529461 h 3636840"/>
                <a:gd name="connsiteX3-1621" fmla="*/ 213440 w 7372377"/>
                <a:gd name="connsiteY3-1622" fmla="*/ 3285621 h 3636840"/>
                <a:gd name="connsiteX4-1623" fmla="*/ 602060 w 7372377"/>
                <a:gd name="connsiteY4-1624" fmla="*/ 3003681 h 3636840"/>
                <a:gd name="connsiteX5-1625" fmla="*/ 739220 w 7372377"/>
                <a:gd name="connsiteY5-1626" fmla="*/ 2706501 h 3636840"/>
                <a:gd name="connsiteX6-1627" fmla="*/ 983060 w 7372377"/>
                <a:gd name="connsiteY6-1628" fmla="*/ 2538861 h 3636840"/>
                <a:gd name="connsiteX7-1629" fmla="*/ 1303100 w 7372377"/>
                <a:gd name="connsiteY7-1630" fmla="*/ 2279781 h 3636840"/>
                <a:gd name="connsiteX8-1631" fmla="*/ 1607900 w 7372377"/>
                <a:gd name="connsiteY8-1632" fmla="*/ 2081661 h 3636840"/>
                <a:gd name="connsiteX9-1633" fmla="*/ 2438480 w 7372377"/>
                <a:gd name="connsiteY9-1634" fmla="*/ 1799721 h 3636840"/>
                <a:gd name="connsiteX10-1635" fmla="*/ 3139520 w 7372377"/>
                <a:gd name="connsiteY10-1636" fmla="*/ 1601601 h 3636840"/>
                <a:gd name="connsiteX11-1637" fmla="*/ 4015820 w 7372377"/>
                <a:gd name="connsiteY11-1638" fmla="*/ 1304421 h 3636840"/>
                <a:gd name="connsiteX12-1639" fmla="*/ 4754960 w 7372377"/>
                <a:gd name="connsiteY12-1640" fmla="*/ 908181 h 3636840"/>
                <a:gd name="connsiteX13-1641" fmla="*/ 5661740 w 7372377"/>
                <a:gd name="connsiteY13-1642" fmla="*/ 565281 h 3636840"/>
                <a:gd name="connsiteX14-1643" fmla="*/ 6301820 w 7372377"/>
                <a:gd name="connsiteY14-1644" fmla="*/ 344301 h 3636840"/>
                <a:gd name="connsiteX15-1645" fmla="*/ 7292420 w 7372377"/>
                <a:gd name="connsiteY15-1646" fmla="*/ 1401 h 3636840"/>
                <a:gd name="connsiteX16-1647" fmla="*/ 7300040 w 7372377"/>
                <a:gd name="connsiteY16-1648" fmla="*/ 230001 h 3636840"/>
                <a:gd name="connsiteX17-1649" fmla="*/ 7193360 w 7372377"/>
                <a:gd name="connsiteY17-1650" fmla="*/ 405261 h 3636840"/>
                <a:gd name="connsiteX18-1651" fmla="*/ 6111320 w 7372377"/>
                <a:gd name="connsiteY18-1652" fmla="*/ 1075821 h 3636840"/>
                <a:gd name="connsiteX19-1653" fmla="*/ 4892120 w 7372377"/>
                <a:gd name="connsiteY19-1654" fmla="*/ 1738761 h 3636840"/>
                <a:gd name="connsiteX20-1655" fmla="*/ 2560400 w 7372377"/>
                <a:gd name="connsiteY20-1656" fmla="*/ 2851281 h 3636840"/>
                <a:gd name="connsiteX21-1657" fmla="*/ 853520 w 7372377"/>
                <a:gd name="connsiteY21-1658" fmla="*/ 3498981 h 3636840"/>
                <a:gd name="connsiteX0-1659" fmla="*/ 853520 w 7372377"/>
                <a:gd name="connsiteY0-1660" fmla="*/ 3498981 h 3636840"/>
                <a:gd name="connsiteX1-1661" fmla="*/ 198200 w 7372377"/>
                <a:gd name="connsiteY1-1662" fmla="*/ 3636141 h 3636840"/>
                <a:gd name="connsiteX2-1663" fmla="*/ 80 w 7372377"/>
                <a:gd name="connsiteY2-1664" fmla="*/ 3529461 h 3636840"/>
                <a:gd name="connsiteX3-1665" fmla="*/ 213440 w 7372377"/>
                <a:gd name="connsiteY3-1666" fmla="*/ 3285621 h 3636840"/>
                <a:gd name="connsiteX4-1667" fmla="*/ 602060 w 7372377"/>
                <a:gd name="connsiteY4-1668" fmla="*/ 3003681 h 3636840"/>
                <a:gd name="connsiteX5-1669" fmla="*/ 739220 w 7372377"/>
                <a:gd name="connsiteY5-1670" fmla="*/ 2706501 h 3636840"/>
                <a:gd name="connsiteX6-1671" fmla="*/ 983060 w 7372377"/>
                <a:gd name="connsiteY6-1672" fmla="*/ 2538861 h 3636840"/>
                <a:gd name="connsiteX7-1673" fmla="*/ 1303100 w 7372377"/>
                <a:gd name="connsiteY7-1674" fmla="*/ 2279781 h 3636840"/>
                <a:gd name="connsiteX8-1675" fmla="*/ 1607900 w 7372377"/>
                <a:gd name="connsiteY8-1676" fmla="*/ 2081661 h 3636840"/>
                <a:gd name="connsiteX9-1677" fmla="*/ 2438480 w 7372377"/>
                <a:gd name="connsiteY9-1678" fmla="*/ 1799721 h 3636840"/>
                <a:gd name="connsiteX10-1679" fmla="*/ 3139520 w 7372377"/>
                <a:gd name="connsiteY10-1680" fmla="*/ 1601601 h 3636840"/>
                <a:gd name="connsiteX11-1681" fmla="*/ 3589100 w 7372377"/>
                <a:gd name="connsiteY11-1682" fmla="*/ 1456821 h 3636840"/>
                <a:gd name="connsiteX12-1683" fmla="*/ 4754960 w 7372377"/>
                <a:gd name="connsiteY12-1684" fmla="*/ 908181 h 3636840"/>
                <a:gd name="connsiteX13-1685" fmla="*/ 5661740 w 7372377"/>
                <a:gd name="connsiteY13-1686" fmla="*/ 565281 h 3636840"/>
                <a:gd name="connsiteX14-1687" fmla="*/ 6301820 w 7372377"/>
                <a:gd name="connsiteY14-1688" fmla="*/ 344301 h 3636840"/>
                <a:gd name="connsiteX15-1689" fmla="*/ 7292420 w 7372377"/>
                <a:gd name="connsiteY15-1690" fmla="*/ 1401 h 3636840"/>
                <a:gd name="connsiteX16-1691" fmla="*/ 7300040 w 7372377"/>
                <a:gd name="connsiteY16-1692" fmla="*/ 230001 h 3636840"/>
                <a:gd name="connsiteX17-1693" fmla="*/ 7193360 w 7372377"/>
                <a:gd name="connsiteY17-1694" fmla="*/ 405261 h 3636840"/>
                <a:gd name="connsiteX18-1695" fmla="*/ 6111320 w 7372377"/>
                <a:gd name="connsiteY18-1696" fmla="*/ 1075821 h 3636840"/>
                <a:gd name="connsiteX19-1697" fmla="*/ 4892120 w 7372377"/>
                <a:gd name="connsiteY19-1698" fmla="*/ 1738761 h 3636840"/>
                <a:gd name="connsiteX20-1699" fmla="*/ 2560400 w 7372377"/>
                <a:gd name="connsiteY20-1700" fmla="*/ 2851281 h 3636840"/>
                <a:gd name="connsiteX21-1701" fmla="*/ 853520 w 7372377"/>
                <a:gd name="connsiteY21-1702" fmla="*/ 3498981 h 3636840"/>
                <a:gd name="connsiteX0-1703" fmla="*/ 853520 w 7351438"/>
                <a:gd name="connsiteY0-1704" fmla="*/ 3320857 h 3458716"/>
                <a:gd name="connsiteX1-1705" fmla="*/ 198200 w 7351438"/>
                <a:gd name="connsiteY1-1706" fmla="*/ 3458017 h 3458716"/>
                <a:gd name="connsiteX2-1707" fmla="*/ 80 w 7351438"/>
                <a:gd name="connsiteY2-1708" fmla="*/ 3351337 h 3458716"/>
                <a:gd name="connsiteX3-1709" fmla="*/ 213440 w 7351438"/>
                <a:gd name="connsiteY3-1710" fmla="*/ 3107497 h 3458716"/>
                <a:gd name="connsiteX4-1711" fmla="*/ 602060 w 7351438"/>
                <a:gd name="connsiteY4-1712" fmla="*/ 2825557 h 3458716"/>
                <a:gd name="connsiteX5-1713" fmla="*/ 739220 w 7351438"/>
                <a:gd name="connsiteY5-1714" fmla="*/ 2528377 h 3458716"/>
                <a:gd name="connsiteX6-1715" fmla="*/ 983060 w 7351438"/>
                <a:gd name="connsiteY6-1716" fmla="*/ 2360737 h 3458716"/>
                <a:gd name="connsiteX7-1717" fmla="*/ 1303100 w 7351438"/>
                <a:gd name="connsiteY7-1718" fmla="*/ 2101657 h 3458716"/>
                <a:gd name="connsiteX8-1719" fmla="*/ 1607900 w 7351438"/>
                <a:gd name="connsiteY8-1720" fmla="*/ 1903537 h 3458716"/>
                <a:gd name="connsiteX9-1721" fmla="*/ 2438480 w 7351438"/>
                <a:gd name="connsiteY9-1722" fmla="*/ 1621597 h 3458716"/>
                <a:gd name="connsiteX10-1723" fmla="*/ 3139520 w 7351438"/>
                <a:gd name="connsiteY10-1724" fmla="*/ 1423477 h 3458716"/>
                <a:gd name="connsiteX11-1725" fmla="*/ 3589100 w 7351438"/>
                <a:gd name="connsiteY11-1726" fmla="*/ 1278697 h 3458716"/>
                <a:gd name="connsiteX12-1727" fmla="*/ 4754960 w 7351438"/>
                <a:gd name="connsiteY12-1728" fmla="*/ 730057 h 3458716"/>
                <a:gd name="connsiteX13-1729" fmla="*/ 5661740 w 7351438"/>
                <a:gd name="connsiteY13-1730" fmla="*/ 387157 h 3458716"/>
                <a:gd name="connsiteX14-1731" fmla="*/ 6301820 w 7351438"/>
                <a:gd name="connsiteY14-1732" fmla="*/ 166177 h 3458716"/>
                <a:gd name="connsiteX15-1733" fmla="*/ 6751400 w 7351438"/>
                <a:gd name="connsiteY15-1734" fmla="*/ 6157 h 3458716"/>
                <a:gd name="connsiteX16-1735" fmla="*/ 7300040 w 7351438"/>
                <a:gd name="connsiteY16-1736" fmla="*/ 51877 h 3458716"/>
                <a:gd name="connsiteX17-1737" fmla="*/ 7193360 w 7351438"/>
                <a:gd name="connsiteY17-1738" fmla="*/ 227137 h 3458716"/>
                <a:gd name="connsiteX18-1739" fmla="*/ 6111320 w 7351438"/>
                <a:gd name="connsiteY18-1740" fmla="*/ 897697 h 3458716"/>
                <a:gd name="connsiteX19-1741" fmla="*/ 4892120 w 7351438"/>
                <a:gd name="connsiteY19-1742" fmla="*/ 1560637 h 3458716"/>
                <a:gd name="connsiteX20-1743" fmla="*/ 2560400 w 7351438"/>
                <a:gd name="connsiteY20-1744" fmla="*/ 2673157 h 3458716"/>
                <a:gd name="connsiteX21-1745" fmla="*/ 853520 w 7351438"/>
                <a:gd name="connsiteY21-1746" fmla="*/ 3320857 h 3458716"/>
                <a:gd name="connsiteX0-1747" fmla="*/ 853520 w 7292498"/>
                <a:gd name="connsiteY0-1748" fmla="*/ 3360840 h 3498699"/>
                <a:gd name="connsiteX1-1749" fmla="*/ 198200 w 7292498"/>
                <a:gd name="connsiteY1-1750" fmla="*/ 3498000 h 3498699"/>
                <a:gd name="connsiteX2-1751" fmla="*/ 80 w 7292498"/>
                <a:gd name="connsiteY2-1752" fmla="*/ 3391320 h 3498699"/>
                <a:gd name="connsiteX3-1753" fmla="*/ 213440 w 7292498"/>
                <a:gd name="connsiteY3-1754" fmla="*/ 3147480 h 3498699"/>
                <a:gd name="connsiteX4-1755" fmla="*/ 602060 w 7292498"/>
                <a:gd name="connsiteY4-1756" fmla="*/ 2865540 h 3498699"/>
                <a:gd name="connsiteX5-1757" fmla="*/ 739220 w 7292498"/>
                <a:gd name="connsiteY5-1758" fmla="*/ 2568360 h 3498699"/>
                <a:gd name="connsiteX6-1759" fmla="*/ 983060 w 7292498"/>
                <a:gd name="connsiteY6-1760" fmla="*/ 2400720 h 3498699"/>
                <a:gd name="connsiteX7-1761" fmla="*/ 1303100 w 7292498"/>
                <a:gd name="connsiteY7-1762" fmla="*/ 2141640 h 3498699"/>
                <a:gd name="connsiteX8-1763" fmla="*/ 1607900 w 7292498"/>
                <a:gd name="connsiteY8-1764" fmla="*/ 1943520 h 3498699"/>
                <a:gd name="connsiteX9-1765" fmla="*/ 2438480 w 7292498"/>
                <a:gd name="connsiteY9-1766" fmla="*/ 1661580 h 3498699"/>
                <a:gd name="connsiteX10-1767" fmla="*/ 3139520 w 7292498"/>
                <a:gd name="connsiteY10-1768" fmla="*/ 1463460 h 3498699"/>
                <a:gd name="connsiteX11-1769" fmla="*/ 3589100 w 7292498"/>
                <a:gd name="connsiteY11-1770" fmla="*/ 1318680 h 3498699"/>
                <a:gd name="connsiteX12-1771" fmla="*/ 4754960 w 7292498"/>
                <a:gd name="connsiteY12-1772" fmla="*/ 770040 h 3498699"/>
                <a:gd name="connsiteX13-1773" fmla="*/ 5661740 w 7292498"/>
                <a:gd name="connsiteY13-1774" fmla="*/ 427140 h 3498699"/>
                <a:gd name="connsiteX14-1775" fmla="*/ 6301820 w 7292498"/>
                <a:gd name="connsiteY14-1776" fmla="*/ 206160 h 3498699"/>
                <a:gd name="connsiteX15-1777" fmla="*/ 6751400 w 7292498"/>
                <a:gd name="connsiteY15-1778" fmla="*/ 46140 h 3498699"/>
                <a:gd name="connsiteX16-1779" fmla="*/ 7193360 w 7292498"/>
                <a:gd name="connsiteY16-1780" fmla="*/ 15660 h 3498699"/>
                <a:gd name="connsiteX17-1781" fmla="*/ 7193360 w 7292498"/>
                <a:gd name="connsiteY17-1782" fmla="*/ 267120 h 3498699"/>
                <a:gd name="connsiteX18-1783" fmla="*/ 6111320 w 7292498"/>
                <a:gd name="connsiteY18-1784" fmla="*/ 937680 h 3498699"/>
                <a:gd name="connsiteX19-1785" fmla="*/ 4892120 w 7292498"/>
                <a:gd name="connsiteY19-1786" fmla="*/ 1600620 h 3498699"/>
                <a:gd name="connsiteX20-1787" fmla="*/ 2560400 w 7292498"/>
                <a:gd name="connsiteY20-1788" fmla="*/ 2713140 h 3498699"/>
                <a:gd name="connsiteX21-1789" fmla="*/ 853520 w 7292498"/>
                <a:gd name="connsiteY21-1790" fmla="*/ 3360840 h 3498699"/>
                <a:gd name="connsiteX0-1791" fmla="*/ 853520 w 7283126"/>
                <a:gd name="connsiteY0-1792" fmla="*/ 3360840 h 3498699"/>
                <a:gd name="connsiteX1-1793" fmla="*/ 198200 w 7283126"/>
                <a:gd name="connsiteY1-1794" fmla="*/ 3498000 h 3498699"/>
                <a:gd name="connsiteX2-1795" fmla="*/ 80 w 7283126"/>
                <a:gd name="connsiteY2-1796" fmla="*/ 3391320 h 3498699"/>
                <a:gd name="connsiteX3-1797" fmla="*/ 213440 w 7283126"/>
                <a:gd name="connsiteY3-1798" fmla="*/ 3147480 h 3498699"/>
                <a:gd name="connsiteX4-1799" fmla="*/ 602060 w 7283126"/>
                <a:gd name="connsiteY4-1800" fmla="*/ 2865540 h 3498699"/>
                <a:gd name="connsiteX5-1801" fmla="*/ 739220 w 7283126"/>
                <a:gd name="connsiteY5-1802" fmla="*/ 2568360 h 3498699"/>
                <a:gd name="connsiteX6-1803" fmla="*/ 983060 w 7283126"/>
                <a:gd name="connsiteY6-1804" fmla="*/ 2400720 h 3498699"/>
                <a:gd name="connsiteX7-1805" fmla="*/ 1303100 w 7283126"/>
                <a:gd name="connsiteY7-1806" fmla="*/ 2141640 h 3498699"/>
                <a:gd name="connsiteX8-1807" fmla="*/ 1607900 w 7283126"/>
                <a:gd name="connsiteY8-1808" fmla="*/ 1943520 h 3498699"/>
                <a:gd name="connsiteX9-1809" fmla="*/ 2438480 w 7283126"/>
                <a:gd name="connsiteY9-1810" fmla="*/ 1661580 h 3498699"/>
                <a:gd name="connsiteX10-1811" fmla="*/ 3139520 w 7283126"/>
                <a:gd name="connsiteY10-1812" fmla="*/ 1463460 h 3498699"/>
                <a:gd name="connsiteX11-1813" fmla="*/ 3589100 w 7283126"/>
                <a:gd name="connsiteY11-1814" fmla="*/ 1318680 h 3498699"/>
                <a:gd name="connsiteX12-1815" fmla="*/ 4754960 w 7283126"/>
                <a:gd name="connsiteY12-1816" fmla="*/ 770040 h 3498699"/>
                <a:gd name="connsiteX13-1817" fmla="*/ 5661740 w 7283126"/>
                <a:gd name="connsiteY13-1818" fmla="*/ 427140 h 3498699"/>
                <a:gd name="connsiteX14-1819" fmla="*/ 6301820 w 7283126"/>
                <a:gd name="connsiteY14-1820" fmla="*/ 206160 h 3498699"/>
                <a:gd name="connsiteX15-1821" fmla="*/ 6751400 w 7283126"/>
                <a:gd name="connsiteY15-1822" fmla="*/ 46140 h 3498699"/>
                <a:gd name="connsiteX16-1823" fmla="*/ 7170500 w 7283126"/>
                <a:gd name="connsiteY16-1824" fmla="*/ 15660 h 3498699"/>
                <a:gd name="connsiteX17-1825" fmla="*/ 7193360 w 7283126"/>
                <a:gd name="connsiteY17-1826" fmla="*/ 267120 h 3498699"/>
                <a:gd name="connsiteX18-1827" fmla="*/ 6111320 w 7283126"/>
                <a:gd name="connsiteY18-1828" fmla="*/ 937680 h 3498699"/>
                <a:gd name="connsiteX19-1829" fmla="*/ 4892120 w 7283126"/>
                <a:gd name="connsiteY19-1830" fmla="*/ 1600620 h 3498699"/>
                <a:gd name="connsiteX20-1831" fmla="*/ 2560400 w 7283126"/>
                <a:gd name="connsiteY20-1832" fmla="*/ 2713140 h 3498699"/>
                <a:gd name="connsiteX21-1833" fmla="*/ 853520 w 7283126"/>
                <a:gd name="connsiteY21-1834" fmla="*/ 3360840 h 3498699"/>
                <a:gd name="connsiteX0-1835" fmla="*/ 853520 w 7300159"/>
                <a:gd name="connsiteY0-1836" fmla="*/ 3355805 h 3493664"/>
                <a:gd name="connsiteX1-1837" fmla="*/ 198200 w 7300159"/>
                <a:gd name="connsiteY1-1838" fmla="*/ 3492965 h 3493664"/>
                <a:gd name="connsiteX2-1839" fmla="*/ 80 w 7300159"/>
                <a:gd name="connsiteY2-1840" fmla="*/ 3386285 h 3493664"/>
                <a:gd name="connsiteX3-1841" fmla="*/ 213440 w 7300159"/>
                <a:gd name="connsiteY3-1842" fmla="*/ 3142445 h 3493664"/>
                <a:gd name="connsiteX4-1843" fmla="*/ 602060 w 7300159"/>
                <a:gd name="connsiteY4-1844" fmla="*/ 2860505 h 3493664"/>
                <a:gd name="connsiteX5-1845" fmla="*/ 739220 w 7300159"/>
                <a:gd name="connsiteY5-1846" fmla="*/ 2563325 h 3493664"/>
                <a:gd name="connsiteX6-1847" fmla="*/ 983060 w 7300159"/>
                <a:gd name="connsiteY6-1848" fmla="*/ 2395685 h 3493664"/>
                <a:gd name="connsiteX7-1849" fmla="*/ 1303100 w 7300159"/>
                <a:gd name="connsiteY7-1850" fmla="*/ 2136605 h 3493664"/>
                <a:gd name="connsiteX8-1851" fmla="*/ 1607900 w 7300159"/>
                <a:gd name="connsiteY8-1852" fmla="*/ 1938485 h 3493664"/>
                <a:gd name="connsiteX9-1853" fmla="*/ 2438480 w 7300159"/>
                <a:gd name="connsiteY9-1854" fmla="*/ 1656545 h 3493664"/>
                <a:gd name="connsiteX10-1855" fmla="*/ 3139520 w 7300159"/>
                <a:gd name="connsiteY10-1856" fmla="*/ 1458425 h 3493664"/>
                <a:gd name="connsiteX11-1857" fmla="*/ 3589100 w 7300159"/>
                <a:gd name="connsiteY11-1858" fmla="*/ 1313645 h 3493664"/>
                <a:gd name="connsiteX12-1859" fmla="*/ 4754960 w 7300159"/>
                <a:gd name="connsiteY12-1860" fmla="*/ 765005 h 3493664"/>
                <a:gd name="connsiteX13-1861" fmla="*/ 5661740 w 7300159"/>
                <a:gd name="connsiteY13-1862" fmla="*/ 422105 h 3493664"/>
                <a:gd name="connsiteX14-1863" fmla="*/ 6301820 w 7300159"/>
                <a:gd name="connsiteY14-1864" fmla="*/ 201125 h 3493664"/>
                <a:gd name="connsiteX15-1865" fmla="*/ 6751400 w 7300159"/>
                <a:gd name="connsiteY15-1866" fmla="*/ 41105 h 3493664"/>
                <a:gd name="connsiteX16-1867" fmla="*/ 7170500 w 7300159"/>
                <a:gd name="connsiteY16-1868" fmla="*/ 10625 h 3493664"/>
                <a:gd name="connsiteX17-1869" fmla="*/ 7216220 w 7300159"/>
                <a:gd name="connsiteY17-1870" fmla="*/ 193505 h 3493664"/>
                <a:gd name="connsiteX18-1871" fmla="*/ 6111320 w 7300159"/>
                <a:gd name="connsiteY18-1872" fmla="*/ 932645 h 3493664"/>
                <a:gd name="connsiteX19-1873" fmla="*/ 4892120 w 7300159"/>
                <a:gd name="connsiteY19-1874" fmla="*/ 1595585 h 3493664"/>
                <a:gd name="connsiteX20-1875" fmla="*/ 2560400 w 7300159"/>
                <a:gd name="connsiteY20-1876" fmla="*/ 2708105 h 3493664"/>
                <a:gd name="connsiteX21-1877" fmla="*/ 853520 w 7300159"/>
                <a:gd name="connsiteY21-1878" fmla="*/ 3355805 h 3493664"/>
                <a:gd name="connsiteX0-1879" fmla="*/ 853520 w 7279877"/>
                <a:gd name="connsiteY0-1880" fmla="*/ 3355805 h 3493664"/>
                <a:gd name="connsiteX1-1881" fmla="*/ 198200 w 7279877"/>
                <a:gd name="connsiteY1-1882" fmla="*/ 3492965 h 3493664"/>
                <a:gd name="connsiteX2-1883" fmla="*/ 80 w 7279877"/>
                <a:gd name="connsiteY2-1884" fmla="*/ 3386285 h 3493664"/>
                <a:gd name="connsiteX3-1885" fmla="*/ 213440 w 7279877"/>
                <a:gd name="connsiteY3-1886" fmla="*/ 3142445 h 3493664"/>
                <a:gd name="connsiteX4-1887" fmla="*/ 602060 w 7279877"/>
                <a:gd name="connsiteY4-1888" fmla="*/ 2860505 h 3493664"/>
                <a:gd name="connsiteX5-1889" fmla="*/ 739220 w 7279877"/>
                <a:gd name="connsiteY5-1890" fmla="*/ 2563325 h 3493664"/>
                <a:gd name="connsiteX6-1891" fmla="*/ 983060 w 7279877"/>
                <a:gd name="connsiteY6-1892" fmla="*/ 2395685 h 3493664"/>
                <a:gd name="connsiteX7-1893" fmla="*/ 1303100 w 7279877"/>
                <a:gd name="connsiteY7-1894" fmla="*/ 2136605 h 3493664"/>
                <a:gd name="connsiteX8-1895" fmla="*/ 1607900 w 7279877"/>
                <a:gd name="connsiteY8-1896" fmla="*/ 1938485 h 3493664"/>
                <a:gd name="connsiteX9-1897" fmla="*/ 2438480 w 7279877"/>
                <a:gd name="connsiteY9-1898" fmla="*/ 1656545 h 3493664"/>
                <a:gd name="connsiteX10-1899" fmla="*/ 3139520 w 7279877"/>
                <a:gd name="connsiteY10-1900" fmla="*/ 1458425 h 3493664"/>
                <a:gd name="connsiteX11-1901" fmla="*/ 3589100 w 7279877"/>
                <a:gd name="connsiteY11-1902" fmla="*/ 1313645 h 3493664"/>
                <a:gd name="connsiteX12-1903" fmla="*/ 4754960 w 7279877"/>
                <a:gd name="connsiteY12-1904" fmla="*/ 765005 h 3493664"/>
                <a:gd name="connsiteX13-1905" fmla="*/ 5661740 w 7279877"/>
                <a:gd name="connsiteY13-1906" fmla="*/ 422105 h 3493664"/>
                <a:gd name="connsiteX14-1907" fmla="*/ 6301820 w 7279877"/>
                <a:gd name="connsiteY14-1908" fmla="*/ 201125 h 3493664"/>
                <a:gd name="connsiteX15-1909" fmla="*/ 6751400 w 7279877"/>
                <a:gd name="connsiteY15-1910" fmla="*/ 41105 h 3493664"/>
                <a:gd name="connsiteX16-1911" fmla="*/ 7170500 w 7279877"/>
                <a:gd name="connsiteY16-1912" fmla="*/ 10625 h 3493664"/>
                <a:gd name="connsiteX17-1913" fmla="*/ 7216220 w 7279877"/>
                <a:gd name="connsiteY17-1914" fmla="*/ 193505 h 3493664"/>
                <a:gd name="connsiteX18-1915" fmla="*/ 6111320 w 7279877"/>
                <a:gd name="connsiteY18-1916" fmla="*/ 932645 h 3493664"/>
                <a:gd name="connsiteX19-1917" fmla="*/ 4892120 w 7279877"/>
                <a:gd name="connsiteY19-1918" fmla="*/ 1595585 h 3493664"/>
                <a:gd name="connsiteX20-1919" fmla="*/ 2560400 w 7279877"/>
                <a:gd name="connsiteY20-1920" fmla="*/ 2708105 h 3493664"/>
                <a:gd name="connsiteX21-1921" fmla="*/ 853520 w 7279877"/>
                <a:gd name="connsiteY21-1922" fmla="*/ 3355805 h 3493664"/>
                <a:gd name="connsiteX0-1923" fmla="*/ 853520 w 7281118"/>
                <a:gd name="connsiteY0-1924" fmla="*/ 3348316 h 3486175"/>
                <a:gd name="connsiteX1-1925" fmla="*/ 198200 w 7281118"/>
                <a:gd name="connsiteY1-1926" fmla="*/ 3485476 h 3486175"/>
                <a:gd name="connsiteX2-1927" fmla="*/ 80 w 7281118"/>
                <a:gd name="connsiteY2-1928" fmla="*/ 3378796 h 3486175"/>
                <a:gd name="connsiteX3-1929" fmla="*/ 213440 w 7281118"/>
                <a:gd name="connsiteY3-1930" fmla="*/ 3134956 h 3486175"/>
                <a:gd name="connsiteX4-1931" fmla="*/ 602060 w 7281118"/>
                <a:gd name="connsiteY4-1932" fmla="*/ 2853016 h 3486175"/>
                <a:gd name="connsiteX5-1933" fmla="*/ 739220 w 7281118"/>
                <a:gd name="connsiteY5-1934" fmla="*/ 2555836 h 3486175"/>
                <a:gd name="connsiteX6-1935" fmla="*/ 983060 w 7281118"/>
                <a:gd name="connsiteY6-1936" fmla="*/ 2388196 h 3486175"/>
                <a:gd name="connsiteX7-1937" fmla="*/ 1303100 w 7281118"/>
                <a:gd name="connsiteY7-1938" fmla="*/ 2129116 h 3486175"/>
                <a:gd name="connsiteX8-1939" fmla="*/ 1607900 w 7281118"/>
                <a:gd name="connsiteY8-1940" fmla="*/ 1930996 h 3486175"/>
                <a:gd name="connsiteX9-1941" fmla="*/ 2438480 w 7281118"/>
                <a:gd name="connsiteY9-1942" fmla="*/ 1649056 h 3486175"/>
                <a:gd name="connsiteX10-1943" fmla="*/ 3139520 w 7281118"/>
                <a:gd name="connsiteY10-1944" fmla="*/ 1450936 h 3486175"/>
                <a:gd name="connsiteX11-1945" fmla="*/ 3589100 w 7281118"/>
                <a:gd name="connsiteY11-1946" fmla="*/ 1306156 h 3486175"/>
                <a:gd name="connsiteX12-1947" fmla="*/ 4754960 w 7281118"/>
                <a:gd name="connsiteY12-1948" fmla="*/ 757516 h 3486175"/>
                <a:gd name="connsiteX13-1949" fmla="*/ 5661740 w 7281118"/>
                <a:gd name="connsiteY13-1950" fmla="*/ 414616 h 3486175"/>
                <a:gd name="connsiteX14-1951" fmla="*/ 6301820 w 7281118"/>
                <a:gd name="connsiteY14-1952" fmla="*/ 193636 h 3486175"/>
                <a:gd name="connsiteX15-1953" fmla="*/ 6720920 w 7281118"/>
                <a:gd name="connsiteY15-1954" fmla="*/ 79336 h 3486175"/>
                <a:gd name="connsiteX16-1955" fmla="*/ 7170500 w 7281118"/>
                <a:gd name="connsiteY16-1956" fmla="*/ 3136 h 3486175"/>
                <a:gd name="connsiteX17-1957" fmla="*/ 7216220 w 7281118"/>
                <a:gd name="connsiteY17-1958" fmla="*/ 186016 h 3486175"/>
                <a:gd name="connsiteX18-1959" fmla="*/ 6111320 w 7281118"/>
                <a:gd name="connsiteY18-1960" fmla="*/ 925156 h 3486175"/>
                <a:gd name="connsiteX19-1961" fmla="*/ 4892120 w 7281118"/>
                <a:gd name="connsiteY19-1962" fmla="*/ 1588096 h 3486175"/>
                <a:gd name="connsiteX20-1963" fmla="*/ 2560400 w 7281118"/>
                <a:gd name="connsiteY20-1964" fmla="*/ 2700616 h 3486175"/>
                <a:gd name="connsiteX21-1965" fmla="*/ 853520 w 7281118"/>
                <a:gd name="connsiteY21-1966" fmla="*/ 3348316 h 3486175"/>
                <a:gd name="connsiteX0-1967" fmla="*/ 853520 w 7281118"/>
                <a:gd name="connsiteY0-1968" fmla="*/ 3348760 h 3486619"/>
                <a:gd name="connsiteX1-1969" fmla="*/ 198200 w 7281118"/>
                <a:gd name="connsiteY1-1970" fmla="*/ 3485920 h 3486619"/>
                <a:gd name="connsiteX2-1971" fmla="*/ 80 w 7281118"/>
                <a:gd name="connsiteY2-1972" fmla="*/ 3379240 h 3486619"/>
                <a:gd name="connsiteX3-1973" fmla="*/ 213440 w 7281118"/>
                <a:gd name="connsiteY3-1974" fmla="*/ 3135400 h 3486619"/>
                <a:gd name="connsiteX4-1975" fmla="*/ 602060 w 7281118"/>
                <a:gd name="connsiteY4-1976" fmla="*/ 2853460 h 3486619"/>
                <a:gd name="connsiteX5-1977" fmla="*/ 739220 w 7281118"/>
                <a:gd name="connsiteY5-1978" fmla="*/ 2556280 h 3486619"/>
                <a:gd name="connsiteX6-1979" fmla="*/ 983060 w 7281118"/>
                <a:gd name="connsiteY6-1980" fmla="*/ 2388640 h 3486619"/>
                <a:gd name="connsiteX7-1981" fmla="*/ 1303100 w 7281118"/>
                <a:gd name="connsiteY7-1982" fmla="*/ 2129560 h 3486619"/>
                <a:gd name="connsiteX8-1983" fmla="*/ 1607900 w 7281118"/>
                <a:gd name="connsiteY8-1984" fmla="*/ 1931440 h 3486619"/>
                <a:gd name="connsiteX9-1985" fmla="*/ 2438480 w 7281118"/>
                <a:gd name="connsiteY9-1986" fmla="*/ 1649500 h 3486619"/>
                <a:gd name="connsiteX10-1987" fmla="*/ 3139520 w 7281118"/>
                <a:gd name="connsiteY10-1988" fmla="*/ 1451380 h 3486619"/>
                <a:gd name="connsiteX11-1989" fmla="*/ 3589100 w 7281118"/>
                <a:gd name="connsiteY11-1990" fmla="*/ 1306600 h 3486619"/>
                <a:gd name="connsiteX12-1991" fmla="*/ 4754960 w 7281118"/>
                <a:gd name="connsiteY12-1992" fmla="*/ 757960 h 3486619"/>
                <a:gd name="connsiteX13-1993" fmla="*/ 5661740 w 7281118"/>
                <a:gd name="connsiteY13-1994" fmla="*/ 415060 h 3486619"/>
                <a:gd name="connsiteX14-1995" fmla="*/ 6187520 w 7281118"/>
                <a:gd name="connsiteY14-1996" fmla="*/ 255040 h 3486619"/>
                <a:gd name="connsiteX15-1997" fmla="*/ 6720920 w 7281118"/>
                <a:gd name="connsiteY15-1998" fmla="*/ 79780 h 3486619"/>
                <a:gd name="connsiteX16-1999" fmla="*/ 7170500 w 7281118"/>
                <a:gd name="connsiteY16-2000" fmla="*/ 3580 h 3486619"/>
                <a:gd name="connsiteX17-2001" fmla="*/ 7216220 w 7281118"/>
                <a:gd name="connsiteY17-2002" fmla="*/ 186460 h 3486619"/>
                <a:gd name="connsiteX18-2003" fmla="*/ 6111320 w 7281118"/>
                <a:gd name="connsiteY18-2004" fmla="*/ 925600 h 3486619"/>
                <a:gd name="connsiteX19-2005" fmla="*/ 4892120 w 7281118"/>
                <a:gd name="connsiteY19-2006" fmla="*/ 1588540 h 3486619"/>
                <a:gd name="connsiteX20-2007" fmla="*/ 2560400 w 7281118"/>
                <a:gd name="connsiteY20-2008" fmla="*/ 2701060 h 3486619"/>
                <a:gd name="connsiteX21-2009" fmla="*/ 853520 w 7281118"/>
                <a:gd name="connsiteY21-2010" fmla="*/ 3348760 h 3486619"/>
                <a:gd name="connsiteX0-2011" fmla="*/ 853520 w 7281118"/>
                <a:gd name="connsiteY0-2012" fmla="*/ 3348760 h 3486619"/>
                <a:gd name="connsiteX1-2013" fmla="*/ 198200 w 7281118"/>
                <a:gd name="connsiteY1-2014" fmla="*/ 3485920 h 3486619"/>
                <a:gd name="connsiteX2-2015" fmla="*/ 80 w 7281118"/>
                <a:gd name="connsiteY2-2016" fmla="*/ 3379240 h 3486619"/>
                <a:gd name="connsiteX3-2017" fmla="*/ 213440 w 7281118"/>
                <a:gd name="connsiteY3-2018" fmla="*/ 3135400 h 3486619"/>
                <a:gd name="connsiteX4-2019" fmla="*/ 602060 w 7281118"/>
                <a:gd name="connsiteY4-2020" fmla="*/ 2853460 h 3486619"/>
                <a:gd name="connsiteX5-2021" fmla="*/ 739220 w 7281118"/>
                <a:gd name="connsiteY5-2022" fmla="*/ 2556280 h 3486619"/>
                <a:gd name="connsiteX6-2023" fmla="*/ 983060 w 7281118"/>
                <a:gd name="connsiteY6-2024" fmla="*/ 2388640 h 3486619"/>
                <a:gd name="connsiteX7-2025" fmla="*/ 1303100 w 7281118"/>
                <a:gd name="connsiteY7-2026" fmla="*/ 2129560 h 3486619"/>
                <a:gd name="connsiteX8-2027" fmla="*/ 2438480 w 7281118"/>
                <a:gd name="connsiteY8-2028" fmla="*/ 1649500 h 3486619"/>
                <a:gd name="connsiteX9-2029" fmla="*/ 3139520 w 7281118"/>
                <a:gd name="connsiteY9-2030" fmla="*/ 1451380 h 3486619"/>
                <a:gd name="connsiteX10-2031" fmla="*/ 3589100 w 7281118"/>
                <a:gd name="connsiteY10-2032" fmla="*/ 1306600 h 3486619"/>
                <a:gd name="connsiteX11-2033" fmla="*/ 4754960 w 7281118"/>
                <a:gd name="connsiteY11-2034" fmla="*/ 757960 h 3486619"/>
                <a:gd name="connsiteX12-2035" fmla="*/ 5661740 w 7281118"/>
                <a:gd name="connsiteY12-2036" fmla="*/ 415060 h 3486619"/>
                <a:gd name="connsiteX13-2037" fmla="*/ 6187520 w 7281118"/>
                <a:gd name="connsiteY13-2038" fmla="*/ 255040 h 3486619"/>
                <a:gd name="connsiteX14-2039" fmla="*/ 6720920 w 7281118"/>
                <a:gd name="connsiteY14-2040" fmla="*/ 79780 h 3486619"/>
                <a:gd name="connsiteX15-2041" fmla="*/ 7170500 w 7281118"/>
                <a:gd name="connsiteY15-2042" fmla="*/ 3580 h 3486619"/>
                <a:gd name="connsiteX16-2043" fmla="*/ 7216220 w 7281118"/>
                <a:gd name="connsiteY16-2044" fmla="*/ 186460 h 3486619"/>
                <a:gd name="connsiteX17-2045" fmla="*/ 6111320 w 7281118"/>
                <a:gd name="connsiteY17-2046" fmla="*/ 925600 h 3486619"/>
                <a:gd name="connsiteX18-2047" fmla="*/ 4892120 w 7281118"/>
                <a:gd name="connsiteY18-2048" fmla="*/ 1588540 h 3486619"/>
                <a:gd name="connsiteX19-2049" fmla="*/ 2560400 w 7281118"/>
                <a:gd name="connsiteY19-2050" fmla="*/ 2701060 h 3486619"/>
                <a:gd name="connsiteX20-2051" fmla="*/ 853520 w 7281118"/>
                <a:gd name="connsiteY20-2052" fmla="*/ 3348760 h 3486619"/>
                <a:gd name="connsiteX0-2053" fmla="*/ 853520 w 7281118"/>
                <a:gd name="connsiteY0-2054" fmla="*/ 3348760 h 3486619"/>
                <a:gd name="connsiteX1-2055" fmla="*/ 198200 w 7281118"/>
                <a:gd name="connsiteY1-2056" fmla="*/ 3485920 h 3486619"/>
                <a:gd name="connsiteX2-2057" fmla="*/ 80 w 7281118"/>
                <a:gd name="connsiteY2-2058" fmla="*/ 3379240 h 3486619"/>
                <a:gd name="connsiteX3-2059" fmla="*/ 213440 w 7281118"/>
                <a:gd name="connsiteY3-2060" fmla="*/ 3135400 h 3486619"/>
                <a:gd name="connsiteX4-2061" fmla="*/ 602060 w 7281118"/>
                <a:gd name="connsiteY4-2062" fmla="*/ 2853460 h 3486619"/>
                <a:gd name="connsiteX5-2063" fmla="*/ 739220 w 7281118"/>
                <a:gd name="connsiteY5-2064" fmla="*/ 2556280 h 3486619"/>
                <a:gd name="connsiteX6-2065" fmla="*/ 983060 w 7281118"/>
                <a:gd name="connsiteY6-2066" fmla="*/ 2388640 h 3486619"/>
                <a:gd name="connsiteX7-2067" fmla="*/ 1554560 w 7281118"/>
                <a:gd name="connsiteY7-2068" fmla="*/ 2121940 h 3486619"/>
                <a:gd name="connsiteX8-2069" fmla="*/ 2438480 w 7281118"/>
                <a:gd name="connsiteY8-2070" fmla="*/ 1649500 h 3486619"/>
                <a:gd name="connsiteX9-2071" fmla="*/ 3139520 w 7281118"/>
                <a:gd name="connsiteY9-2072" fmla="*/ 1451380 h 3486619"/>
                <a:gd name="connsiteX10-2073" fmla="*/ 3589100 w 7281118"/>
                <a:gd name="connsiteY10-2074" fmla="*/ 1306600 h 3486619"/>
                <a:gd name="connsiteX11-2075" fmla="*/ 4754960 w 7281118"/>
                <a:gd name="connsiteY11-2076" fmla="*/ 757960 h 3486619"/>
                <a:gd name="connsiteX12-2077" fmla="*/ 5661740 w 7281118"/>
                <a:gd name="connsiteY12-2078" fmla="*/ 415060 h 3486619"/>
                <a:gd name="connsiteX13-2079" fmla="*/ 6187520 w 7281118"/>
                <a:gd name="connsiteY13-2080" fmla="*/ 255040 h 3486619"/>
                <a:gd name="connsiteX14-2081" fmla="*/ 6720920 w 7281118"/>
                <a:gd name="connsiteY14-2082" fmla="*/ 79780 h 3486619"/>
                <a:gd name="connsiteX15-2083" fmla="*/ 7170500 w 7281118"/>
                <a:gd name="connsiteY15-2084" fmla="*/ 3580 h 3486619"/>
                <a:gd name="connsiteX16-2085" fmla="*/ 7216220 w 7281118"/>
                <a:gd name="connsiteY16-2086" fmla="*/ 186460 h 3486619"/>
                <a:gd name="connsiteX17-2087" fmla="*/ 6111320 w 7281118"/>
                <a:gd name="connsiteY17-2088" fmla="*/ 925600 h 3486619"/>
                <a:gd name="connsiteX18-2089" fmla="*/ 4892120 w 7281118"/>
                <a:gd name="connsiteY18-2090" fmla="*/ 1588540 h 3486619"/>
                <a:gd name="connsiteX19-2091" fmla="*/ 2560400 w 7281118"/>
                <a:gd name="connsiteY19-2092" fmla="*/ 2701060 h 3486619"/>
                <a:gd name="connsiteX20-2093" fmla="*/ 853520 w 7281118"/>
                <a:gd name="connsiteY20-2094" fmla="*/ 3348760 h 3486619"/>
                <a:gd name="connsiteX0-2095" fmla="*/ 853520 w 7281118"/>
                <a:gd name="connsiteY0-2096" fmla="*/ 3348760 h 3486619"/>
                <a:gd name="connsiteX1-2097" fmla="*/ 198200 w 7281118"/>
                <a:gd name="connsiteY1-2098" fmla="*/ 3485920 h 3486619"/>
                <a:gd name="connsiteX2-2099" fmla="*/ 80 w 7281118"/>
                <a:gd name="connsiteY2-2100" fmla="*/ 3379240 h 3486619"/>
                <a:gd name="connsiteX3-2101" fmla="*/ 213440 w 7281118"/>
                <a:gd name="connsiteY3-2102" fmla="*/ 3135400 h 3486619"/>
                <a:gd name="connsiteX4-2103" fmla="*/ 602060 w 7281118"/>
                <a:gd name="connsiteY4-2104" fmla="*/ 2853460 h 3486619"/>
                <a:gd name="connsiteX5-2105" fmla="*/ 739220 w 7281118"/>
                <a:gd name="connsiteY5-2106" fmla="*/ 2556280 h 3486619"/>
                <a:gd name="connsiteX6-2107" fmla="*/ 983060 w 7281118"/>
                <a:gd name="connsiteY6-2108" fmla="*/ 2388640 h 3486619"/>
                <a:gd name="connsiteX7-2109" fmla="*/ 1554560 w 7281118"/>
                <a:gd name="connsiteY7-2110" fmla="*/ 2121940 h 3486619"/>
                <a:gd name="connsiteX8-2111" fmla="*/ 2499440 w 7281118"/>
                <a:gd name="connsiteY8-2112" fmla="*/ 1900960 h 3486619"/>
                <a:gd name="connsiteX9-2113" fmla="*/ 3139520 w 7281118"/>
                <a:gd name="connsiteY9-2114" fmla="*/ 1451380 h 3486619"/>
                <a:gd name="connsiteX10-2115" fmla="*/ 3589100 w 7281118"/>
                <a:gd name="connsiteY10-2116" fmla="*/ 1306600 h 3486619"/>
                <a:gd name="connsiteX11-2117" fmla="*/ 4754960 w 7281118"/>
                <a:gd name="connsiteY11-2118" fmla="*/ 757960 h 3486619"/>
                <a:gd name="connsiteX12-2119" fmla="*/ 5661740 w 7281118"/>
                <a:gd name="connsiteY12-2120" fmla="*/ 415060 h 3486619"/>
                <a:gd name="connsiteX13-2121" fmla="*/ 6187520 w 7281118"/>
                <a:gd name="connsiteY13-2122" fmla="*/ 255040 h 3486619"/>
                <a:gd name="connsiteX14-2123" fmla="*/ 6720920 w 7281118"/>
                <a:gd name="connsiteY14-2124" fmla="*/ 79780 h 3486619"/>
                <a:gd name="connsiteX15-2125" fmla="*/ 7170500 w 7281118"/>
                <a:gd name="connsiteY15-2126" fmla="*/ 3580 h 3486619"/>
                <a:gd name="connsiteX16-2127" fmla="*/ 7216220 w 7281118"/>
                <a:gd name="connsiteY16-2128" fmla="*/ 186460 h 3486619"/>
                <a:gd name="connsiteX17-2129" fmla="*/ 6111320 w 7281118"/>
                <a:gd name="connsiteY17-2130" fmla="*/ 925600 h 3486619"/>
                <a:gd name="connsiteX18-2131" fmla="*/ 4892120 w 7281118"/>
                <a:gd name="connsiteY18-2132" fmla="*/ 1588540 h 3486619"/>
                <a:gd name="connsiteX19-2133" fmla="*/ 2560400 w 7281118"/>
                <a:gd name="connsiteY19-2134" fmla="*/ 2701060 h 3486619"/>
                <a:gd name="connsiteX20-2135" fmla="*/ 853520 w 7281118"/>
                <a:gd name="connsiteY20-2136" fmla="*/ 3348760 h 3486619"/>
                <a:gd name="connsiteX0-2137" fmla="*/ 853520 w 7281118"/>
                <a:gd name="connsiteY0-2138" fmla="*/ 3348760 h 3486619"/>
                <a:gd name="connsiteX1-2139" fmla="*/ 198200 w 7281118"/>
                <a:gd name="connsiteY1-2140" fmla="*/ 3485920 h 3486619"/>
                <a:gd name="connsiteX2-2141" fmla="*/ 80 w 7281118"/>
                <a:gd name="connsiteY2-2142" fmla="*/ 3379240 h 3486619"/>
                <a:gd name="connsiteX3-2143" fmla="*/ 213440 w 7281118"/>
                <a:gd name="connsiteY3-2144" fmla="*/ 3135400 h 3486619"/>
                <a:gd name="connsiteX4-2145" fmla="*/ 602060 w 7281118"/>
                <a:gd name="connsiteY4-2146" fmla="*/ 2853460 h 3486619"/>
                <a:gd name="connsiteX5-2147" fmla="*/ 739220 w 7281118"/>
                <a:gd name="connsiteY5-2148" fmla="*/ 2556280 h 3486619"/>
                <a:gd name="connsiteX6-2149" fmla="*/ 983060 w 7281118"/>
                <a:gd name="connsiteY6-2150" fmla="*/ 2388640 h 3486619"/>
                <a:gd name="connsiteX7-2151" fmla="*/ 1554560 w 7281118"/>
                <a:gd name="connsiteY7-2152" fmla="*/ 2121940 h 3486619"/>
                <a:gd name="connsiteX8-2153" fmla="*/ 2385140 w 7281118"/>
                <a:gd name="connsiteY8-2154" fmla="*/ 1870480 h 3486619"/>
                <a:gd name="connsiteX9-2155" fmla="*/ 3139520 w 7281118"/>
                <a:gd name="connsiteY9-2156" fmla="*/ 1451380 h 3486619"/>
                <a:gd name="connsiteX10-2157" fmla="*/ 3589100 w 7281118"/>
                <a:gd name="connsiteY10-2158" fmla="*/ 1306600 h 3486619"/>
                <a:gd name="connsiteX11-2159" fmla="*/ 4754960 w 7281118"/>
                <a:gd name="connsiteY11-2160" fmla="*/ 757960 h 3486619"/>
                <a:gd name="connsiteX12-2161" fmla="*/ 5661740 w 7281118"/>
                <a:gd name="connsiteY12-2162" fmla="*/ 415060 h 3486619"/>
                <a:gd name="connsiteX13-2163" fmla="*/ 6187520 w 7281118"/>
                <a:gd name="connsiteY13-2164" fmla="*/ 255040 h 3486619"/>
                <a:gd name="connsiteX14-2165" fmla="*/ 6720920 w 7281118"/>
                <a:gd name="connsiteY14-2166" fmla="*/ 79780 h 3486619"/>
                <a:gd name="connsiteX15-2167" fmla="*/ 7170500 w 7281118"/>
                <a:gd name="connsiteY15-2168" fmla="*/ 3580 h 3486619"/>
                <a:gd name="connsiteX16-2169" fmla="*/ 7216220 w 7281118"/>
                <a:gd name="connsiteY16-2170" fmla="*/ 186460 h 3486619"/>
                <a:gd name="connsiteX17-2171" fmla="*/ 6111320 w 7281118"/>
                <a:gd name="connsiteY17-2172" fmla="*/ 925600 h 3486619"/>
                <a:gd name="connsiteX18-2173" fmla="*/ 4892120 w 7281118"/>
                <a:gd name="connsiteY18-2174" fmla="*/ 1588540 h 3486619"/>
                <a:gd name="connsiteX19-2175" fmla="*/ 2560400 w 7281118"/>
                <a:gd name="connsiteY19-2176" fmla="*/ 2701060 h 3486619"/>
                <a:gd name="connsiteX20-2177" fmla="*/ 853520 w 7281118"/>
                <a:gd name="connsiteY20-2178" fmla="*/ 3348760 h 3486619"/>
                <a:gd name="connsiteX0-2179" fmla="*/ 853520 w 7281118"/>
                <a:gd name="connsiteY0-2180" fmla="*/ 3348760 h 3486619"/>
                <a:gd name="connsiteX1-2181" fmla="*/ 198200 w 7281118"/>
                <a:gd name="connsiteY1-2182" fmla="*/ 3485920 h 3486619"/>
                <a:gd name="connsiteX2-2183" fmla="*/ 80 w 7281118"/>
                <a:gd name="connsiteY2-2184" fmla="*/ 3379240 h 3486619"/>
                <a:gd name="connsiteX3-2185" fmla="*/ 213440 w 7281118"/>
                <a:gd name="connsiteY3-2186" fmla="*/ 3135400 h 3486619"/>
                <a:gd name="connsiteX4-2187" fmla="*/ 602060 w 7281118"/>
                <a:gd name="connsiteY4-2188" fmla="*/ 2853460 h 3486619"/>
                <a:gd name="connsiteX5-2189" fmla="*/ 739220 w 7281118"/>
                <a:gd name="connsiteY5-2190" fmla="*/ 2556280 h 3486619"/>
                <a:gd name="connsiteX6-2191" fmla="*/ 983060 w 7281118"/>
                <a:gd name="connsiteY6-2192" fmla="*/ 2388640 h 3486619"/>
                <a:gd name="connsiteX7-2193" fmla="*/ 1554560 w 7281118"/>
                <a:gd name="connsiteY7-2194" fmla="*/ 2121940 h 3486619"/>
                <a:gd name="connsiteX8-2195" fmla="*/ 2385140 w 7281118"/>
                <a:gd name="connsiteY8-2196" fmla="*/ 1870480 h 3486619"/>
                <a:gd name="connsiteX9-2197" fmla="*/ 3589100 w 7281118"/>
                <a:gd name="connsiteY9-2198" fmla="*/ 1306600 h 3486619"/>
                <a:gd name="connsiteX10-2199" fmla="*/ 4754960 w 7281118"/>
                <a:gd name="connsiteY10-2200" fmla="*/ 757960 h 3486619"/>
                <a:gd name="connsiteX11-2201" fmla="*/ 5661740 w 7281118"/>
                <a:gd name="connsiteY11-2202" fmla="*/ 415060 h 3486619"/>
                <a:gd name="connsiteX12-2203" fmla="*/ 6187520 w 7281118"/>
                <a:gd name="connsiteY12-2204" fmla="*/ 255040 h 3486619"/>
                <a:gd name="connsiteX13-2205" fmla="*/ 6720920 w 7281118"/>
                <a:gd name="connsiteY13-2206" fmla="*/ 79780 h 3486619"/>
                <a:gd name="connsiteX14-2207" fmla="*/ 7170500 w 7281118"/>
                <a:gd name="connsiteY14-2208" fmla="*/ 3580 h 3486619"/>
                <a:gd name="connsiteX15-2209" fmla="*/ 7216220 w 7281118"/>
                <a:gd name="connsiteY15-2210" fmla="*/ 186460 h 3486619"/>
                <a:gd name="connsiteX16-2211" fmla="*/ 6111320 w 7281118"/>
                <a:gd name="connsiteY16-2212" fmla="*/ 925600 h 3486619"/>
                <a:gd name="connsiteX17-2213" fmla="*/ 4892120 w 7281118"/>
                <a:gd name="connsiteY17-2214" fmla="*/ 1588540 h 3486619"/>
                <a:gd name="connsiteX18-2215" fmla="*/ 2560400 w 7281118"/>
                <a:gd name="connsiteY18-2216" fmla="*/ 2701060 h 3486619"/>
                <a:gd name="connsiteX19-2217" fmla="*/ 853520 w 7281118"/>
                <a:gd name="connsiteY19-2218" fmla="*/ 3348760 h 3486619"/>
                <a:gd name="connsiteX0-2219" fmla="*/ 853520 w 7281118"/>
                <a:gd name="connsiteY0-2220" fmla="*/ 3348760 h 3486619"/>
                <a:gd name="connsiteX1-2221" fmla="*/ 198200 w 7281118"/>
                <a:gd name="connsiteY1-2222" fmla="*/ 3485920 h 3486619"/>
                <a:gd name="connsiteX2-2223" fmla="*/ 80 w 7281118"/>
                <a:gd name="connsiteY2-2224" fmla="*/ 3379240 h 3486619"/>
                <a:gd name="connsiteX3-2225" fmla="*/ 213440 w 7281118"/>
                <a:gd name="connsiteY3-2226" fmla="*/ 3135400 h 3486619"/>
                <a:gd name="connsiteX4-2227" fmla="*/ 602060 w 7281118"/>
                <a:gd name="connsiteY4-2228" fmla="*/ 2853460 h 3486619"/>
                <a:gd name="connsiteX5-2229" fmla="*/ 739220 w 7281118"/>
                <a:gd name="connsiteY5-2230" fmla="*/ 2556280 h 3486619"/>
                <a:gd name="connsiteX6-2231" fmla="*/ 983060 w 7281118"/>
                <a:gd name="connsiteY6-2232" fmla="*/ 2388640 h 3486619"/>
                <a:gd name="connsiteX7-2233" fmla="*/ 1554560 w 7281118"/>
                <a:gd name="connsiteY7-2234" fmla="*/ 2121940 h 3486619"/>
                <a:gd name="connsiteX8-2235" fmla="*/ 2385140 w 7281118"/>
                <a:gd name="connsiteY8-2236" fmla="*/ 1870480 h 3486619"/>
                <a:gd name="connsiteX9-2237" fmla="*/ 3566240 w 7281118"/>
                <a:gd name="connsiteY9-2238" fmla="*/ 1344700 h 3486619"/>
                <a:gd name="connsiteX10-2239" fmla="*/ 4754960 w 7281118"/>
                <a:gd name="connsiteY10-2240" fmla="*/ 757960 h 3486619"/>
                <a:gd name="connsiteX11-2241" fmla="*/ 5661740 w 7281118"/>
                <a:gd name="connsiteY11-2242" fmla="*/ 415060 h 3486619"/>
                <a:gd name="connsiteX12-2243" fmla="*/ 6187520 w 7281118"/>
                <a:gd name="connsiteY12-2244" fmla="*/ 255040 h 3486619"/>
                <a:gd name="connsiteX13-2245" fmla="*/ 6720920 w 7281118"/>
                <a:gd name="connsiteY13-2246" fmla="*/ 79780 h 3486619"/>
                <a:gd name="connsiteX14-2247" fmla="*/ 7170500 w 7281118"/>
                <a:gd name="connsiteY14-2248" fmla="*/ 3580 h 3486619"/>
                <a:gd name="connsiteX15-2249" fmla="*/ 7216220 w 7281118"/>
                <a:gd name="connsiteY15-2250" fmla="*/ 186460 h 3486619"/>
                <a:gd name="connsiteX16-2251" fmla="*/ 6111320 w 7281118"/>
                <a:gd name="connsiteY16-2252" fmla="*/ 925600 h 3486619"/>
                <a:gd name="connsiteX17-2253" fmla="*/ 4892120 w 7281118"/>
                <a:gd name="connsiteY17-2254" fmla="*/ 1588540 h 3486619"/>
                <a:gd name="connsiteX18-2255" fmla="*/ 2560400 w 7281118"/>
                <a:gd name="connsiteY18-2256" fmla="*/ 2701060 h 3486619"/>
                <a:gd name="connsiteX19-2257" fmla="*/ 853520 w 7281118"/>
                <a:gd name="connsiteY19-2258" fmla="*/ 3348760 h 3486619"/>
                <a:gd name="connsiteX0-2259" fmla="*/ 853520 w 7281118"/>
                <a:gd name="connsiteY0-2260" fmla="*/ 3348760 h 3486619"/>
                <a:gd name="connsiteX1-2261" fmla="*/ 198200 w 7281118"/>
                <a:gd name="connsiteY1-2262" fmla="*/ 3485920 h 3486619"/>
                <a:gd name="connsiteX2-2263" fmla="*/ 80 w 7281118"/>
                <a:gd name="connsiteY2-2264" fmla="*/ 3379240 h 3486619"/>
                <a:gd name="connsiteX3-2265" fmla="*/ 213440 w 7281118"/>
                <a:gd name="connsiteY3-2266" fmla="*/ 3135400 h 3486619"/>
                <a:gd name="connsiteX4-2267" fmla="*/ 602060 w 7281118"/>
                <a:gd name="connsiteY4-2268" fmla="*/ 2853460 h 3486619"/>
                <a:gd name="connsiteX5-2269" fmla="*/ 739220 w 7281118"/>
                <a:gd name="connsiteY5-2270" fmla="*/ 2556280 h 3486619"/>
                <a:gd name="connsiteX6-2271" fmla="*/ 983060 w 7281118"/>
                <a:gd name="connsiteY6-2272" fmla="*/ 2388640 h 3486619"/>
                <a:gd name="connsiteX7-2273" fmla="*/ 1554560 w 7281118"/>
                <a:gd name="connsiteY7-2274" fmla="*/ 2121940 h 3486619"/>
                <a:gd name="connsiteX8-2275" fmla="*/ 2385140 w 7281118"/>
                <a:gd name="connsiteY8-2276" fmla="*/ 1870480 h 3486619"/>
                <a:gd name="connsiteX9-2277" fmla="*/ 3566240 w 7281118"/>
                <a:gd name="connsiteY9-2278" fmla="*/ 1344700 h 3486619"/>
                <a:gd name="connsiteX10-2279" fmla="*/ 4762580 w 7281118"/>
                <a:gd name="connsiteY10-2280" fmla="*/ 803680 h 3486619"/>
                <a:gd name="connsiteX11-2281" fmla="*/ 5661740 w 7281118"/>
                <a:gd name="connsiteY11-2282" fmla="*/ 415060 h 3486619"/>
                <a:gd name="connsiteX12-2283" fmla="*/ 6187520 w 7281118"/>
                <a:gd name="connsiteY12-2284" fmla="*/ 255040 h 3486619"/>
                <a:gd name="connsiteX13-2285" fmla="*/ 6720920 w 7281118"/>
                <a:gd name="connsiteY13-2286" fmla="*/ 79780 h 3486619"/>
                <a:gd name="connsiteX14-2287" fmla="*/ 7170500 w 7281118"/>
                <a:gd name="connsiteY14-2288" fmla="*/ 3580 h 3486619"/>
                <a:gd name="connsiteX15-2289" fmla="*/ 7216220 w 7281118"/>
                <a:gd name="connsiteY15-2290" fmla="*/ 186460 h 3486619"/>
                <a:gd name="connsiteX16-2291" fmla="*/ 6111320 w 7281118"/>
                <a:gd name="connsiteY16-2292" fmla="*/ 925600 h 3486619"/>
                <a:gd name="connsiteX17-2293" fmla="*/ 4892120 w 7281118"/>
                <a:gd name="connsiteY17-2294" fmla="*/ 1588540 h 3486619"/>
                <a:gd name="connsiteX18-2295" fmla="*/ 2560400 w 7281118"/>
                <a:gd name="connsiteY18-2296" fmla="*/ 2701060 h 3486619"/>
                <a:gd name="connsiteX19-2297" fmla="*/ 853520 w 7281118"/>
                <a:gd name="connsiteY19-2298" fmla="*/ 3348760 h 3486619"/>
                <a:gd name="connsiteX0-2299" fmla="*/ 853520 w 7281118"/>
                <a:gd name="connsiteY0-2300" fmla="*/ 3348760 h 3486619"/>
                <a:gd name="connsiteX1-2301" fmla="*/ 198200 w 7281118"/>
                <a:gd name="connsiteY1-2302" fmla="*/ 3485920 h 3486619"/>
                <a:gd name="connsiteX2-2303" fmla="*/ 80 w 7281118"/>
                <a:gd name="connsiteY2-2304" fmla="*/ 3379240 h 3486619"/>
                <a:gd name="connsiteX3-2305" fmla="*/ 213440 w 7281118"/>
                <a:gd name="connsiteY3-2306" fmla="*/ 3135400 h 3486619"/>
                <a:gd name="connsiteX4-2307" fmla="*/ 602060 w 7281118"/>
                <a:gd name="connsiteY4-2308" fmla="*/ 2853460 h 3486619"/>
                <a:gd name="connsiteX5-2309" fmla="*/ 739220 w 7281118"/>
                <a:gd name="connsiteY5-2310" fmla="*/ 2556280 h 3486619"/>
                <a:gd name="connsiteX6-2311" fmla="*/ 983060 w 7281118"/>
                <a:gd name="connsiteY6-2312" fmla="*/ 2388640 h 3486619"/>
                <a:gd name="connsiteX7-2313" fmla="*/ 1554560 w 7281118"/>
                <a:gd name="connsiteY7-2314" fmla="*/ 2121940 h 3486619"/>
                <a:gd name="connsiteX8-2315" fmla="*/ 2910920 w 7281118"/>
                <a:gd name="connsiteY8-2316" fmla="*/ 1641880 h 3486619"/>
                <a:gd name="connsiteX9-2317" fmla="*/ 3566240 w 7281118"/>
                <a:gd name="connsiteY9-2318" fmla="*/ 1344700 h 3486619"/>
                <a:gd name="connsiteX10-2319" fmla="*/ 4762580 w 7281118"/>
                <a:gd name="connsiteY10-2320" fmla="*/ 803680 h 3486619"/>
                <a:gd name="connsiteX11-2321" fmla="*/ 5661740 w 7281118"/>
                <a:gd name="connsiteY11-2322" fmla="*/ 415060 h 3486619"/>
                <a:gd name="connsiteX12-2323" fmla="*/ 6187520 w 7281118"/>
                <a:gd name="connsiteY12-2324" fmla="*/ 255040 h 3486619"/>
                <a:gd name="connsiteX13-2325" fmla="*/ 6720920 w 7281118"/>
                <a:gd name="connsiteY13-2326" fmla="*/ 79780 h 3486619"/>
                <a:gd name="connsiteX14-2327" fmla="*/ 7170500 w 7281118"/>
                <a:gd name="connsiteY14-2328" fmla="*/ 3580 h 3486619"/>
                <a:gd name="connsiteX15-2329" fmla="*/ 7216220 w 7281118"/>
                <a:gd name="connsiteY15-2330" fmla="*/ 186460 h 3486619"/>
                <a:gd name="connsiteX16-2331" fmla="*/ 6111320 w 7281118"/>
                <a:gd name="connsiteY16-2332" fmla="*/ 925600 h 3486619"/>
                <a:gd name="connsiteX17-2333" fmla="*/ 4892120 w 7281118"/>
                <a:gd name="connsiteY17-2334" fmla="*/ 1588540 h 3486619"/>
                <a:gd name="connsiteX18-2335" fmla="*/ 2560400 w 7281118"/>
                <a:gd name="connsiteY18-2336" fmla="*/ 2701060 h 3486619"/>
                <a:gd name="connsiteX19-2337" fmla="*/ 853520 w 7281118"/>
                <a:gd name="connsiteY19-2338" fmla="*/ 3348760 h 3486619"/>
                <a:gd name="connsiteX0-2339" fmla="*/ 853520 w 7281118"/>
                <a:gd name="connsiteY0-2340" fmla="*/ 3348760 h 3486619"/>
                <a:gd name="connsiteX1-2341" fmla="*/ 198200 w 7281118"/>
                <a:gd name="connsiteY1-2342" fmla="*/ 3485920 h 3486619"/>
                <a:gd name="connsiteX2-2343" fmla="*/ 80 w 7281118"/>
                <a:gd name="connsiteY2-2344" fmla="*/ 3379240 h 3486619"/>
                <a:gd name="connsiteX3-2345" fmla="*/ 213440 w 7281118"/>
                <a:gd name="connsiteY3-2346" fmla="*/ 3135400 h 3486619"/>
                <a:gd name="connsiteX4-2347" fmla="*/ 602060 w 7281118"/>
                <a:gd name="connsiteY4-2348" fmla="*/ 2853460 h 3486619"/>
                <a:gd name="connsiteX5-2349" fmla="*/ 739220 w 7281118"/>
                <a:gd name="connsiteY5-2350" fmla="*/ 2556280 h 3486619"/>
                <a:gd name="connsiteX6-2351" fmla="*/ 983060 w 7281118"/>
                <a:gd name="connsiteY6-2352" fmla="*/ 2388640 h 3486619"/>
                <a:gd name="connsiteX7-2353" fmla="*/ 1554560 w 7281118"/>
                <a:gd name="connsiteY7-2354" fmla="*/ 2121940 h 3486619"/>
                <a:gd name="connsiteX8-2355" fmla="*/ 2910920 w 7281118"/>
                <a:gd name="connsiteY8-2356" fmla="*/ 1641880 h 3486619"/>
                <a:gd name="connsiteX9-2357" fmla="*/ 3886280 w 7281118"/>
                <a:gd name="connsiteY9-2358" fmla="*/ 1154200 h 3486619"/>
                <a:gd name="connsiteX10-2359" fmla="*/ 4762580 w 7281118"/>
                <a:gd name="connsiteY10-2360" fmla="*/ 803680 h 3486619"/>
                <a:gd name="connsiteX11-2361" fmla="*/ 5661740 w 7281118"/>
                <a:gd name="connsiteY11-2362" fmla="*/ 415060 h 3486619"/>
                <a:gd name="connsiteX12-2363" fmla="*/ 6187520 w 7281118"/>
                <a:gd name="connsiteY12-2364" fmla="*/ 255040 h 3486619"/>
                <a:gd name="connsiteX13-2365" fmla="*/ 6720920 w 7281118"/>
                <a:gd name="connsiteY13-2366" fmla="*/ 79780 h 3486619"/>
                <a:gd name="connsiteX14-2367" fmla="*/ 7170500 w 7281118"/>
                <a:gd name="connsiteY14-2368" fmla="*/ 3580 h 3486619"/>
                <a:gd name="connsiteX15-2369" fmla="*/ 7216220 w 7281118"/>
                <a:gd name="connsiteY15-2370" fmla="*/ 186460 h 3486619"/>
                <a:gd name="connsiteX16-2371" fmla="*/ 6111320 w 7281118"/>
                <a:gd name="connsiteY16-2372" fmla="*/ 925600 h 3486619"/>
                <a:gd name="connsiteX17-2373" fmla="*/ 4892120 w 7281118"/>
                <a:gd name="connsiteY17-2374" fmla="*/ 1588540 h 3486619"/>
                <a:gd name="connsiteX18-2375" fmla="*/ 2560400 w 7281118"/>
                <a:gd name="connsiteY18-2376" fmla="*/ 2701060 h 3486619"/>
                <a:gd name="connsiteX19-2377" fmla="*/ 853520 w 7281118"/>
                <a:gd name="connsiteY19-2378" fmla="*/ 3348760 h 3486619"/>
                <a:gd name="connsiteX0-2379" fmla="*/ 853520 w 7281118"/>
                <a:gd name="connsiteY0-2380" fmla="*/ 3348760 h 3486619"/>
                <a:gd name="connsiteX1-2381" fmla="*/ 198200 w 7281118"/>
                <a:gd name="connsiteY1-2382" fmla="*/ 3485920 h 3486619"/>
                <a:gd name="connsiteX2-2383" fmla="*/ 80 w 7281118"/>
                <a:gd name="connsiteY2-2384" fmla="*/ 3379240 h 3486619"/>
                <a:gd name="connsiteX3-2385" fmla="*/ 213440 w 7281118"/>
                <a:gd name="connsiteY3-2386" fmla="*/ 3135400 h 3486619"/>
                <a:gd name="connsiteX4-2387" fmla="*/ 602060 w 7281118"/>
                <a:gd name="connsiteY4-2388" fmla="*/ 2853460 h 3486619"/>
                <a:gd name="connsiteX5-2389" fmla="*/ 739220 w 7281118"/>
                <a:gd name="connsiteY5-2390" fmla="*/ 2556280 h 3486619"/>
                <a:gd name="connsiteX6-2391" fmla="*/ 983060 w 7281118"/>
                <a:gd name="connsiteY6-2392" fmla="*/ 2388640 h 3486619"/>
                <a:gd name="connsiteX7-2393" fmla="*/ 1554560 w 7281118"/>
                <a:gd name="connsiteY7-2394" fmla="*/ 2121940 h 3486619"/>
                <a:gd name="connsiteX8-2395" fmla="*/ 2910920 w 7281118"/>
                <a:gd name="connsiteY8-2396" fmla="*/ 1641880 h 3486619"/>
                <a:gd name="connsiteX9-2397" fmla="*/ 3886280 w 7281118"/>
                <a:gd name="connsiteY9-2398" fmla="*/ 1154200 h 3486619"/>
                <a:gd name="connsiteX10-2399" fmla="*/ 4953080 w 7281118"/>
                <a:gd name="connsiteY10-2400" fmla="*/ 697000 h 3486619"/>
                <a:gd name="connsiteX11-2401" fmla="*/ 5661740 w 7281118"/>
                <a:gd name="connsiteY11-2402" fmla="*/ 415060 h 3486619"/>
                <a:gd name="connsiteX12-2403" fmla="*/ 6187520 w 7281118"/>
                <a:gd name="connsiteY12-2404" fmla="*/ 255040 h 3486619"/>
                <a:gd name="connsiteX13-2405" fmla="*/ 6720920 w 7281118"/>
                <a:gd name="connsiteY13-2406" fmla="*/ 79780 h 3486619"/>
                <a:gd name="connsiteX14-2407" fmla="*/ 7170500 w 7281118"/>
                <a:gd name="connsiteY14-2408" fmla="*/ 3580 h 3486619"/>
                <a:gd name="connsiteX15-2409" fmla="*/ 7216220 w 7281118"/>
                <a:gd name="connsiteY15-2410" fmla="*/ 186460 h 3486619"/>
                <a:gd name="connsiteX16-2411" fmla="*/ 6111320 w 7281118"/>
                <a:gd name="connsiteY16-2412" fmla="*/ 925600 h 3486619"/>
                <a:gd name="connsiteX17-2413" fmla="*/ 4892120 w 7281118"/>
                <a:gd name="connsiteY17-2414" fmla="*/ 1588540 h 3486619"/>
                <a:gd name="connsiteX18-2415" fmla="*/ 2560400 w 7281118"/>
                <a:gd name="connsiteY18-2416" fmla="*/ 2701060 h 3486619"/>
                <a:gd name="connsiteX19-2417" fmla="*/ 853520 w 7281118"/>
                <a:gd name="connsiteY19-2418" fmla="*/ 3348760 h 3486619"/>
                <a:gd name="connsiteX0-2419" fmla="*/ 853520 w 7281118"/>
                <a:gd name="connsiteY0-2420" fmla="*/ 3348760 h 3486619"/>
                <a:gd name="connsiteX1-2421" fmla="*/ 198200 w 7281118"/>
                <a:gd name="connsiteY1-2422" fmla="*/ 3485920 h 3486619"/>
                <a:gd name="connsiteX2-2423" fmla="*/ 80 w 7281118"/>
                <a:gd name="connsiteY2-2424" fmla="*/ 3379240 h 3486619"/>
                <a:gd name="connsiteX3-2425" fmla="*/ 213440 w 7281118"/>
                <a:gd name="connsiteY3-2426" fmla="*/ 3135400 h 3486619"/>
                <a:gd name="connsiteX4-2427" fmla="*/ 602060 w 7281118"/>
                <a:gd name="connsiteY4-2428" fmla="*/ 2853460 h 3486619"/>
                <a:gd name="connsiteX5-2429" fmla="*/ 739220 w 7281118"/>
                <a:gd name="connsiteY5-2430" fmla="*/ 2556280 h 3486619"/>
                <a:gd name="connsiteX6-2431" fmla="*/ 983060 w 7281118"/>
                <a:gd name="connsiteY6-2432" fmla="*/ 2388640 h 3486619"/>
                <a:gd name="connsiteX7-2433" fmla="*/ 1554560 w 7281118"/>
                <a:gd name="connsiteY7-2434" fmla="*/ 2121940 h 3486619"/>
                <a:gd name="connsiteX8-2435" fmla="*/ 2910920 w 7281118"/>
                <a:gd name="connsiteY8-2436" fmla="*/ 1641880 h 3486619"/>
                <a:gd name="connsiteX9-2437" fmla="*/ 3886280 w 7281118"/>
                <a:gd name="connsiteY9-2438" fmla="*/ 1154200 h 3486619"/>
                <a:gd name="connsiteX10-2439" fmla="*/ 4953080 w 7281118"/>
                <a:gd name="connsiteY10-2440" fmla="*/ 697000 h 3486619"/>
                <a:gd name="connsiteX11-2441" fmla="*/ 5783660 w 7281118"/>
                <a:gd name="connsiteY11-2442" fmla="*/ 369340 h 3486619"/>
                <a:gd name="connsiteX12-2443" fmla="*/ 6187520 w 7281118"/>
                <a:gd name="connsiteY12-2444" fmla="*/ 255040 h 3486619"/>
                <a:gd name="connsiteX13-2445" fmla="*/ 6720920 w 7281118"/>
                <a:gd name="connsiteY13-2446" fmla="*/ 79780 h 3486619"/>
                <a:gd name="connsiteX14-2447" fmla="*/ 7170500 w 7281118"/>
                <a:gd name="connsiteY14-2448" fmla="*/ 3580 h 3486619"/>
                <a:gd name="connsiteX15-2449" fmla="*/ 7216220 w 7281118"/>
                <a:gd name="connsiteY15-2450" fmla="*/ 186460 h 3486619"/>
                <a:gd name="connsiteX16-2451" fmla="*/ 6111320 w 7281118"/>
                <a:gd name="connsiteY16-2452" fmla="*/ 925600 h 3486619"/>
                <a:gd name="connsiteX17-2453" fmla="*/ 4892120 w 7281118"/>
                <a:gd name="connsiteY17-2454" fmla="*/ 1588540 h 3486619"/>
                <a:gd name="connsiteX18-2455" fmla="*/ 2560400 w 7281118"/>
                <a:gd name="connsiteY18-2456" fmla="*/ 2701060 h 3486619"/>
                <a:gd name="connsiteX19-2457" fmla="*/ 853520 w 7281118"/>
                <a:gd name="connsiteY19-2458" fmla="*/ 3348760 h 3486619"/>
                <a:gd name="connsiteX0-2459" fmla="*/ 853520 w 7281118"/>
                <a:gd name="connsiteY0-2460" fmla="*/ 3348366 h 3486225"/>
                <a:gd name="connsiteX1-2461" fmla="*/ 198200 w 7281118"/>
                <a:gd name="connsiteY1-2462" fmla="*/ 3485526 h 3486225"/>
                <a:gd name="connsiteX2-2463" fmla="*/ 80 w 7281118"/>
                <a:gd name="connsiteY2-2464" fmla="*/ 3378846 h 3486225"/>
                <a:gd name="connsiteX3-2465" fmla="*/ 213440 w 7281118"/>
                <a:gd name="connsiteY3-2466" fmla="*/ 3135006 h 3486225"/>
                <a:gd name="connsiteX4-2467" fmla="*/ 602060 w 7281118"/>
                <a:gd name="connsiteY4-2468" fmla="*/ 2853066 h 3486225"/>
                <a:gd name="connsiteX5-2469" fmla="*/ 739220 w 7281118"/>
                <a:gd name="connsiteY5-2470" fmla="*/ 2555886 h 3486225"/>
                <a:gd name="connsiteX6-2471" fmla="*/ 983060 w 7281118"/>
                <a:gd name="connsiteY6-2472" fmla="*/ 2388246 h 3486225"/>
                <a:gd name="connsiteX7-2473" fmla="*/ 1554560 w 7281118"/>
                <a:gd name="connsiteY7-2474" fmla="*/ 2121546 h 3486225"/>
                <a:gd name="connsiteX8-2475" fmla="*/ 2910920 w 7281118"/>
                <a:gd name="connsiteY8-2476" fmla="*/ 1641486 h 3486225"/>
                <a:gd name="connsiteX9-2477" fmla="*/ 3886280 w 7281118"/>
                <a:gd name="connsiteY9-2478" fmla="*/ 1153806 h 3486225"/>
                <a:gd name="connsiteX10-2479" fmla="*/ 4953080 w 7281118"/>
                <a:gd name="connsiteY10-2480" fmla="*/ 696606 h 3486225"/>
                <a:gd name="connsiteX11-2481" fmla="*/ 5783660 w 7281118"/>
                <a:gd name="connsiteY11-2482" fmla="*/ 368946 h 3486225"/>
                <a:gd name="connsiteX12-2483" fmla="*/ 6225620 w 7281118"/>
                <a:gd name="connsiteY12-2484" fmla="*/ 201306 h 3486225"/>
                <a:gd name="connsiteX13-2485" fmla="*/ 6720920 w 7281118"/>
                <a:gd name="connsiteY13-2486" fmla="*/ 79386 h 3486225"/>
                <a:gd name="connsiteX14-2487" fmla="*/ 7170500 w 7281118"/>
                <a:gd name="connsiteY14-2488" fmla="*/ 3186 h 3486225"/>
                <a:gd name="connsiteX15-2489" fmla="*/ 7216220 w 7281118"/>
                <a:gd name="connsiteY15-2490" fmla="*/ 186066 h 3486225"/>
                <a:gd name="connsiteX16-2491" fmla="*/ 6111320 w 7281118"/>
                <a:gd name="connsiteY16-2492" fmla="*/ 925206 h 3486225"/>
                <a:gd name="connsiteX17-2493" fmla="*/ 4892120 w 7281118"/>
                <a:gd name="connsiteY17-2494" fmla="*/ 1588146 h 3486225"/>
                <a:gd name="connsiteX18-2495" fmla="*/ 2560400 w 7281118"/>
                <a:gd name="connsiteY18-2496" fmla="*/ 2700666 h 3486225"/>
                <a:gd name="connsiteX19-2497" fmla="*/ 853520 w 7281118"/>
                <a:gd name="connsiteY19-2498" fmla="*/ 3348366 h 3486225"/>
                <a:gd name="connsiteX0-2499" fmla="*/ 853520 w 7281118"/>
                <a:gd name="connsiteY0-2500" fmla="*/ 3354055 h 3491914"/>
                <a:gd name="connsiteX1-2501" fmla="*/ 198200 w 7281118"/>
                <a:gd name="connsiteY1-2502" fmla="*/ 3491215 h 3491914"/>
                <a:gd name="connsiteX2-2503" fmla="*/ 80 w 7281118"/>
                <a:gd name="connsiteY2-2504" fmla="*/ 3384535 h 3491914"/>
                <a:gd name="connsiteX3-2505" fmla="*/ 213440 w 7281118"/>
                <a:gd name="connsiteY3-2506" fmla="*/ 3140695 h 3491914"/>
                <a:gd name="connsiteX4-2507" fmla="*/ 602060 w 7281118"/>
                <a:gd name="connsiteY4-2508" fmla="*/ 2858755 h 3491914"/>
                <a:gd name="connsiteX5-2509" fmla="*/ 739220 w 7281118"/>
                <a:gd name="connsiteY5-2510" fmla="*/ 2561575 h 3491914"/>
                <a:gd name="connsiteX6-2511" fmla="*/ 983060 w 7281118"/>
                <a:gd name="connsiteY6-2512" fmla="*/ 2393935 h 3491914"/>
                <a:gd name="connsiteX7-2513" fmla="*/ 1554560 w 7281118"/>
                <a:gd name="connsiteY7-2514" fmla="*/ 2127235 h 3491914"/>
                <a:gd name="connsiteX8-2515" fmla="*/ 2910920 w 7281118"/>
                <a:gd name="connsiteY8-2516" fmla="*/ 1647175 h 3491914"/>
                <a:gd name="connsiteX9-2517" fmla="*/ 3886280 w 7281118"/>
                <a:gd name="connsiteY9-2518" fmla="*/ 1159495 h 3491914"/>
                <a:gd name="connsiteX10-2519" fmla="*/ 4953080 w 7281118"/>
                <a:gd name="connsiteY10-2520" fmla="*/ 702295 h 3491914"/>
                <a:gd name="connsiteX11-2521" fmla="*/ 5783660 w 7281118"/>
                <a:gd name="connsiteY11-2522" fmla="*/ 374635 h 3491914"/>
                <a:gd name="connsiteX12-2523" fmla="*/ 6225620 w 7281118"/>
                <a:gd name="connsiteY12-2524" fmla="*/ 206995 h 3491914"/>
                <a:gd name="connsiteX13-2525" fmla="*/ 6720920 w 7281118"/>
                <a:gd name="connsiteY13-2526" fmla="*/ 46975 h 3491914"/>
                <a:gd name="connsiteX14-2527" fmla="*/ 7170500 w 7281118"/>
                <a:gd name="connsiteY14-2528" fmla="*/ 8875 h 3491914"/>
                <a:gd name="connsiteX15-2529" fmla="*/ 7216220 w 7281118"/>
                <a:gd name="connsiteY15-2530" fmla="*/ 191755 h 3491914"/>
                <a:gd name="connsiteX16-2531" fmla="*/ 6111320 w 7281118"/>
                <a:gd name="connsiteY16-2532" fmla="*/ 930895 h 3491914"/>
                <a:gd name="connsiteX17-2533" fmla="*/ 4892120 w 7281118"/>
                <a:gd name="connsiteY17-2534" fmla="*/ 1593835 h 3491914"/>
                <a:gd name="connsiteX18-2535" fmla="*/ 2560400 w 7281118"/>
                <a:gd name="connsiteY18-2536" fmla="*/ 2706355 h 3491914"/>
                <a:gd name="connsiteX19-2537" fmla="*/ 853520 w 7281118"/>
                <a:gd name="connsiteY19-2538" fmla="*/ 3354055 h 3491914"/>
                <a:gd name="connsiteX0-2539" fmla="*/ 853520 w 7281118"/>
                <a:gd name="connsiteY0-2540" fmla="*/ 3354055 h 3491914"/>
                <a:gd name="connsiteX1-2541" fmla="*/ 198200 w 7281118"/>
                <a:gd name="connsiteY1-2542" fmla="*/ 3491215 h 3491914"/>
                <a:gd name="connsiteX2-2543" fmla="*/ 80 w 7281118"/>
                <a:gd name="connsiteY2-2544" fmla="*/ 3384535 h 3491914"/>
                <a:gd name="connsiteX3-2545" fmla="*/ 213440 w 7281118"/>
                <a:gd name="connsiteY3-2546" fmla="*/ 3140695 h 3491914"/>
                <a:gd name="connsiteX4-2547" fmla="*/ 602060 w 7281118"/>
                <a:gd name="connsiteY4-2548" fmla="*/ 2858755 h 3491914"/>
                <a:gd name="connsiteX5-2549" fmla="*/ 739220 w 7281118"/>
                <a:gd name="connsiteY5-2550" fmla="*/ 2561575 h 3491914"/>
                <a:gd name="connsiteX6-2551" fmla="*/ 983060 w 7281118"/>
                <a:gd name="connsiteY6-2552" fmla="*/ 2393935 h 3491914"/>
                <a:gd name="connsiteX7-2553" fmla="*/ 1554560 w 7281118"/>
                <a:gd name="connsiteY7-2554" fmla="*/ 2127235 h 3491914"/>
                <a:gd name="connsiteX8-2555" fmla="*/ 2918540 w 7281118"/>
                <a:gd name="connsiteY8-2556" fmla="*/ 1609075 h 3491914"/>
                <a:gd name="connsiteX9-2557" fmla="*/ 3886280 w 7281118"/>
                <a:gd name="connsiteY9-2558" fmla="*/ 1159495 h 3491914"/>
                <a:gd name="connsiteX10-2559" fmla="*/ 4953080 w 7281118"/>
                <a:gd name="connsiteY10-2560" fmla="*/ 702295 h 3491914"/>
                <a:gd name="connsiteX11-2561" fmla="*/ 5783660 w 7281118"/>
                <a:gd name="connsiteY11-2562" fmla="*/ 374635 h 3491914"/>
                <a:gd name="connsiteX12-2563" fmla="*/ 6225620 w 7281118"/>
                <a:gd name="connsiteY12-2564" fmla="*/ 206995 h 3491914"/>
                <a:gd name="connsiteX13-2565" fmla="*/ 6720920 w 7281118"/>
                <a:gd name="connsiteY13-2566" fmla="*/ 46975 h 3491914"/>
                <a:gd name="connsiteX14-2567" fmla="*/ 7170500 w 7281118"/>
                <a:gd name="connsiteY14-2568" fmla="*/ 8875 h 3491914"/>
                <a:gd name="connsiteX15-2569" fmla="*/ 7216220 w 7281118"/>
                <a:gd name="connsiteY15-2570" fmla="*/ 191755 h 3491914"/>
                <a:gd name="connsiteX16-2571" fmla="*/ 6111320 w 7281118"/>
                <a:gd name="connsiteY16-2572" fmla="*/ 930895 h 3491914"/>
                <a:gd name="connsiteX17-2573" fmla="*/ 4892120 w 7281118"/>
                <a:gd name="connsiteY17-2574" fmla="*/ 1593835 h 3491914"/>
                <a:gd name="connsiteX18-2575" fmla="*/ 2560400 w 7281118"/>
                <a:gd name="connsiteY18-2576" fmla="*/ 2706355 h 3491914"/>
                <a:gd name="connsiteX19-2577" fmla="*/ 853520 w 7281118"/>
                <a:gd name="connsiteY19-2578" fmla="*/ 3354055 h 3491914"/>
                <a:gd name="connsiteX0-2579" fmla="*/ 853520 w 7281118"/>
                <a:gd name="connsiteY0-2580" fmla="*/ 3354055 h 3491914"/>
                <a:gd name="connsiteX1-2581" fmla="*/ 198200 w 7281118"/>
                <a:gd name="connsiteY1-2582" fmla="*/ 3491215 h 3491914"/>
                <a:gd name="connsiteX2-2583" fmla="*/ 80 w 7281118"/>
                <a:gd name="connsiteY2-2584" fmla="*/ 3384535 h 3491914"/>
                <a:gd name="connsiteX3-2585" fmla="*/ 213440 w 7281118"/>
                <a:gd name="connsiteY3-2586" fmla="*/ 3140695 h 3491914"/>
                <a:gd name="connsiteX4-2587" fmla="*/ 602060 w 7281118"/>
                <a:gd name="connsiteY4-2588" fmla="*/ 2858755 h 3491914"/>
                <a:gd name="connsiteX5-2589" fmla="*/ 739220 w 7281118"/>
                <a:gd name="connsiteY5-2590" fmla="*/ 2561575 h 3491914"/>
                <a:gd name="connsiteX6-2591" fmla="*/ 983060 w 7281118"/>
                <a:gd name="connsiteY6-2592" fmla="*/ 2393935 h 3491914"/>
                <a:gd name="connsiteX7-2593" fmla="*/ 1554560 w 7281118"/>
                <a:gd name="connsiteY7-2594" fmla="*/ 2089135 h 3491914"/>
                <a:gd name="connsiteX8-2595" fmla="*/ 2918540 w 7281118"/>
                <a:gd name="connsiteY8-2596" fmla="*/ 1609075 h 3491914"/>
                <a:gd name="connsiteX9-2597" fmla="*/ 3886280 w 7281118"/>
                <a:gd name="connsiteY9-2598" fmla="*/ 1159495 h 3491914"/>
                <a:gd name="connsiteX10-2599" fmla="*/ 4953080 w 7281118"/>
                <a:gd name="connsiteY10-2600" fmla="*/ 702295 h 3491914"/>
                <a:gd name="connsiteX11-2601" fmla="*/ 5783660 w 7281118"/>
                <a:gd name="connsiteY11-2602" fmla="*/ 374635 h 3491914"/>
                <a:gd name="connsiteX12-2603" fmla="*/ 6225620 w 7281118"/>
                <a:gd name="connsiteY12-2604" fmla="*/ 206995 h 3491914"/>
                <a:gd name="connsiteX13-2605" fmla="*/ 6720920 w 7281118"/>
                <a:gd name="connsiteY13-2606" fmla="*/ 46975 h 3491914"/>
                <a:gd name="connsiteX14-2607" fmla="*/ 7170500 w 7281118"/>
                <a:gd name="connsiteY14-2608" fmla="*/ 8875 h 3491914"/>
                <a:gd name="connsiteX15-2609" fmla="*/ 7216220 w 7281118"/>
                <a:gd name="connsiteY15-2610" fmla="*/ 191755 h 3491914"/>
                <a:gd name="connsiteX16-2611" fmla="*/ 6111320 w 7281118"/>
                <a:gd name="connsiteY16-2612" fmla="*/ 930895 h 3491914"/>
                <a:gd name="connsiteX17-2613" fmla="*/ 4892120 w 7281118"/>
                <a:gd name="connsiteY17-2614" fmla="*/ 1593835 h 3491914"/>
                <a:gd name="connsiteX18-2615" fmla="*/ 2560400 w 7281118"/>
                <a:gd name="connsiteY18-2616" fmla="*/ 2706355 h 3491914"/>
                <a:gd name="connsiteX19-2617" fmla="*/ 853520 w 7281118"/>
                <a:gd name="connsiteY19-2618" fmla="*/ 3354055 h 3491914"/>
                <a:gd name="connsiteX0-2619" fmla="*/ 853520 w 7281118"/>
                <a:gd name="connsiteY0-2620" fmla="*/ 3354055 h 3491914"/>
                <a:gd name="connsiteX1-2621" fmla="*/ 198200 w 7281118"/>
                <a:gd name="connsiteY1-2622" fmla="*/ 3491215 h 3491914"/>
                <a:gd name="connsiteX2-2623" fmla="*/ 80 w 7281118"/>
                <a:gd name="connsiteY2-2624" fmla="*/ 3384535 h 3491914"/>
                <a:gd name="connsiteX3-2625" fmla="*/ 213440 w 7281118"/>
                <a:gd name="connsiteY3-2626" fmla="*/ 3140695 h 3491914"/>
                <a:gd name="connsiteX4-2627" fmla="*/ 602060 w 7281118"/>
                <a:gd name="connsiteY4-2628" fmla="*/ 2858755 h 3491914"/>
                <a:gd name="connsiteX5-2629" fmla="*/ 739220 w 7281118"/>
                <a:gd name="connsiteY5-2630" fmla="*/ 2561575 h 3491914"/>
                <a:gd name="connsiteX6-2631" fmla="*/ 1013540 w 7281118"/>
                <a:gd name="connsiteY6-2632" fmla="*/ 2325355 h 3491914"/>
                <a:gd name="connsiteX7-2633" fmla="*/ 1554560 w 7281118"/>
                <a:gd name="connsiteY7-2634" fmla="*/ 2089135 h 3491914"/>
                <a:gd name="connsiteX8-2635" fmla="*/ 2918540 w 7281118"/>
                <a:gd name="connsiteY8-2636" fmla="*/ 1609075 h 3491914"/>
                <a:gd name="connsiteX9-2637" fmla="*/ 3886280 w 7281118"/>
                <a:gd name="connsiteY9-2638" fmla="*/ 1159495 h 3491914"/>
                <a:gd name="connsiteX10-2639" fmla="*/ 4953080 w 7281118"/>
                <a:gd name="connsiteY10-2640" fmla="*/ 702295 h 3491914"/>
                <a:gd name="connsiteX11-2641" fmla="*/ 5783660 w 7281118"/>
                <a:gd name="connsiteY11-2642" fmla="*/ 374635 h 3491914"/>
                <a:gd name="connsiteX12-2643" fmla="*/ 6225620 w 7281118"/>
                <a:gd name="connsiteY12-2644" fmla="*/ 206995 h 3491914"/>
                <a:gd name="connsiteX13-2645" fmla="*/ 6720920 w 7281118"/>
                <a:gd name="connsiteY13-2646" fmla="*/ 46975 h 3491914"/>
                <a:gd name="connsiteX14-2647" fmla="*/ 7170500 w 7281118"/>
                <a:gd name="connsiteY14-2648" fmla="*/ 8875 h 3491914"/>
                <a:gd name="connsiteX15-2649" fmla="*/ 7216220 w 7281118"/>
                <a:gd name="connsiteY15-2650" fmla="*/ 191755 h 3491914"/>
                <a:gd name="connsiteX16-2651" fmla="*/ 6111320 w 7281118"/>
                <a:gd name="connsiteY16-2652" fmla="*/ 930895 h 3491914"/>
                <a:gd name="connsiteX17-2653" fmla="*/ 4892120 w 7281118"/>
                <a:gd name="connsiteY17-2654" fmla="*/ 1593835 h 3491914"/>
                <a:gd name="connsiteX18-2655" fmla="*/ 2560400 w 7281118"/>
                <a:gd name="connsiteY18-2656" fmla="*/ 2706355 h 3491914"/>
                <a:gd name="connsiteX19-2657" fmla="*/ 853520 w 7281118"/>
                <a:gd name="connsiteY19-2658" fmla="*/ 3354055 h 3491914"/>
                <a:gd name="connsiteX0-2659" fmla="*/ 853520 w 7281118"/>
                <a:gd name="connsiteY0-2660" fmla="*/ 3354055 h 3491914"/>
                <a:gd name="connsiteX1-2661" fmla="*/ 198200 w 7281118"/>
                <a:gd name="connsiteY1-2662" fmla="*/ 3491215 h 3491914"/>
                <a:gd name="connsiteX2-2663" fmla="*/ 80 w 7281118"/>
                <a:gd name="connsiteY2-2664" fmla="*/ 3384535 h 3491914"/>
                <a:gd name="connsiteX3-2665" fmla="*/ 213440 w 7281118"/>
                <a:gd name="connsiteY3-2666" fmla="*/ 3140695 h 3491914"/>
                <a:gd name="connsiteX4-2667" fmla="*/ 602060 w 7281118"/>
                <a:gd name="connsiteY4-2668" fmla="*/ 2858755 h 3491914"/>
                <a:gd name="connsiteX5-2669" fmla="*/ 739220 w 7281118"/>
                <a:gd name="connsiteY5-2670" fmla="*/ 2500615 h 3491914"/>
                <a:gd name="connsiteX6-2671" fmla="*/ 1013540 w 7281118"/>
                <a:gd name="connsiteY6-2672" fmla="*/ 2325355 h 3491914"/>
                <a:gd name="connsiteX7-2673" fmla="*/ 1554560 w 7281118"/>
                <a:gd name="connsiteY7-2674" fmla="*/ 2089135 h 3491914"/>
                <a:gd name="connsiteX8-2675" fmla="*/ 2918540 w 7281118"/>
                <a:gd name="connsiteY8-2676" fmla="*/ 1609075 h 3491914"/>
                <a:gd name="connsiteX9-2677" fmla="*/ 3886280 w 7281118"/>
                <a:gd name="connsiteY9-2678" fmla="*/ 1159495 h 3491914"/>
                <a:gd name="connsiteX10-2679" fmla="*/ 4953080 w 7281118"/>
                <a:gd name="connsiteY10-2680" fmla="*/ 702295 h 3491914"/>
                <a:gd name="connsiteX11-2681" fmla="*/ 5783660 w 7281118"/>
                <a:gd name="connsiteY11-2682" fmla="*/ 374635 h 3491914"/>
                <a:gd name="connsiteX12-2683" fmla="*/ 6225620 w 7281118"/>
                <a:gd name="connsiteY12-2684" fmla="*/ 206995 h 3491914"/>
                <a:gd name="connsiteX13-2685" fmla="*/ 6720920 w 7281118"/>
                <a:gd name="connsiteY13-2686" fmla="*/ 46975 h 3491914"/>
                <a:gd name="connsiteX14-2687" fmla="*/ 7170500 w 7281118"/>
                <a:gd name="connsiteY14-2688" fmla="*/ 8875 h 3491914"/>
                <a:gd name="connsiteX15-2689" fmla="*/ 7216220 w 7281118"/>
                <a:gd name="connsiteY15-2690" fmla="*/ 191755 h 3491914"/>
                <a:gd name="connsiteX16-2691" fmla="*/ 6111320 w 7281118"/>
                <a:gd name="connsiteY16-2692" fmla="*/ 930895 h 3491914"/>
                <a:gd name="connsiteX17-2693" fmla="*/ 4892120 w 7281118"/>
                <a:gd name="connsiteY17-2694" fmla="*/ 1593835 h 3491914"/>
                <a:gd name="connsiteX18-2695" fmla="*/ 2560400 w 7281118"/>
                <a:gd name="connsiteY18-2696" fmla="*/ 2706355 h 3491914"/>
                <a:gd name="connsiteX19-2697" fmla="*/ 853520 w 7281118"/>
                <a:gd name="connsiteY19-2698" fmla="*/ 3354055 h 3491914"/>
                <a:gd name="connsiteX0-2699" fmla="*/ 853520 w 7281118"/>
                <a:gd name="connsiteY0-2700" fmla="*/ 3354055 h 3491914"/>
                <a:gd name="connsiteX1-2701" fmla="*/ 198200 w 7281118"/>
                <a:gd name="connsiteY1-2702" fmla="*/ 3491215 h 3491914"/>
                <a:gd name="connsiteX2-2703" fmla="*/ 80 w 7281118"/>
                <a:gd name="connsiteY2-2704" fmla="*/ 3384535 h 3491914"/>
                <a:gd name="connsiteX3-2705" fmla="*/ 213440 w 7281118"/>
                <a:gd name="connsiteY3-2706" fmla="*/ 3140695 h 3491914"/>
                <a:gd name="connsiteX4-2707" fmla="*/ 602060 w 7281118"/>
                <a:gd name="connsiteY4-2708" fmla="*/ 2858755 h 3491914"/>
                <a:gd name="connsiteX5-2709" fmla="*/ 739220 w 7281118"/>
                <a:gd name="connsiteY5-2710" fmla="*/ 2500615 h 3491914"/>
                <a:gd name="connsiteX6-2711" fmla="*/ 952580 w 7281118"/>
                <a:gd name="connsiteY6-2712" fmla="*/ 2317735 h 3491914"/>
                <a:gd name="connsiteX7-2713" fmla="*/ 1554560 w 7281118"/>
                <a:gd name="connsiteY7-2714" fmla="*/ 2089135 h 3491914"/>
                <a:gd name="connsiteX8-2715" fmla="*/ 2918540 w 7281118"/>
                <a:gd name="connsiteY8-2716" fmla="*/ 1609075 h 3491914"/>
                <a:gd name="connsiteX9-2717" fmla="*/ 3886280 w 7281118"/>
                <a:gd name="connsiteY9-2718" fmla="*/ 1159495 h 3491914"/>
                <a:gd name="connsiteX10-2719" fmla="*/ 4953080 w 7281118"/>
                <a:gd name="connsiteY10-2720" fmla="*/ 702295 h 3491914"/>
                <a:gd name="connsiteX11-2721" fmla="*/ 5783660 w 7281118"/>
                <a:gd name="connsiteY11-2722" fmla="*/ 374635 h 3491914"/>
                <a:gd name="connsiteX12-2723" fmla="*/ 6225620 w 7281118"/>
                <a:gd name="connsiteY12-2724" fmla="*/ 206995 h 3491914"/>
                <a:gd name="connsiteX13-2725" fmla="*/ 6720920 w 7281118"/>
                <a:gd name="connsiteY13-2726" fmla="*/ 46975 h 3491914"/>
                <a:gd name="connsiteX14-2727" fmla="*/ 7170500 w 7281118"/>
                <a:gd name="connsiteY14-2728" fmla="*/ 8875 h 3491914"/>
                <a:gd name="connsiteX15-2729" fmla="*/ 7216220 w 7281118"/>
                <a:gd name="connsiteY15-2730" fmla="*/ 191755 h 3491914"/>
                <a:gd name="connsiteX16-2731" fmla="*/ 6111320 w 7281118"/>
                <a:gd name="connsiteY16-2732" fmla="*/ 930895 h 3491914"/>
                <a:gd name="connsiteX17-2733" fmla="*/ 4892120 w 7281118"/>
                <a:gd name="connsiteY17-2734" fmla="*/ 1593835 h 3491914"/>
                <a:gd name="connsiteX18-2735" fmla="*/ 2560400 w 7281118"/>
                <a:gd name="connsiteY18-2736" fmla="*/ 2706355 h 3491914"/>
                <a:gd name="connsiteX19-2737" fmla="*/ 853520 w 7281118"/>
                <a:gd name="connsiteY19-2738" fmla="*/ 3354055 h 3491914"/>
                <a:gd name="connsiteX0-2739" fmla="*/ 853520 w 7281118"/>
                <a:gd name="connsiteY0-2740" fmla="*/ 3354055 h 3491914"/>
                <a:gd name="connsiteX1-2741" fmla="*/ 198200 w 7281118"/>
                <a:gd name="connsiteY1-2742" fmla="*/ 3491215 h 3491914"/>
                <a:gd name="connsiteX2-2743" fmla="*/ 80 w 7281118"/>
                <a:gd name="connsiteY2-2744" fmla="*/ 3384535 h 3491914"/>
                <a:gd name="connsiteX3-2745" fmla="*/ 213440 w 7281118"/>
                <a:gd name="connsiteY3-2746" fmla="*/ 3140695 h 3491914"/>
                <a:gd name="connsiteX4-2747" fmla="*/ 602060 w 7281118"/>
                <a:gd name="connsiteY4-2748" fmla="*/ 2858755 h 3491914"/>
                <a:gd name="connsiteX5-2749" fmla="*/ 739220 w 7281118"/>
                <a:gd name="connsiteY5-2750" fmla="*/ 2500615 h 3491914"/>
                <a:gd name="connsiteX6-2751" fmla="*/ 952580 w 7281118"/>
                <a:gd name="connsiteY6-2752" fmla="*/ 2317735 h 3491914"/>
                <a:gd name="connsiteX7-2753" fmla="*/ 1592660 w 7281118"/>
                <a:gd name="connsiteY7-2754" fmla="*/ 2058655 h 3491914"/>
                <a:gd name="connsiteX8-2755" fmla="*/ 2918540 w 7281118"/>
                <a:gd name="connsiteY8-2756" fmla="*/ 1609075 h 3491914"/>
                <a:gd name="connsiteX9-2757" fmla="*/ 3886280 w 7281118"/>
                <a:gd name="connsiteY9-2758" fmla="*/ 1159495 h 3491914"/>
                <a:gd name="connsiteX10-2759" fmla="*/ 4953080 w 7281118"/>
                <a:gd name="connsiteY10-2760" fmla="*/ 702295 h 3491914"/>
                <a:gd name="connsiteX11-2761" fmla="*/ 5783660 w 7281118"/>
                <a:gd name="connsiteY11-2762" fmla="*/ 374635 h 3491914"/>
                <a:gd name="connsiteX12-2763" fmla="*/ 6225620 w 7281118"/>
                <a:gd name="connsiteY12-2764" fmla="*/ 206995 h 3491914"/>
                <a:gd name="connsiteX13-2765" fmla="*/ 6720920 w 7281118"/>
                <a:gd name="connsiteY13-2766" fmla="*/ 46975 h 3491914"/>
                <a:gd name="connsiteX14-2767" fmla="*/ 7170500 w 7281118"/>
                <a:gd name="connsiteY14-2768" fmla="*/ 8875 h 3491914"/>
                <a:gd name="connsiteX15-2769" fmla="*/ 7216220 w 7281118"/>
                <a:gd name="connsiteY15-2770" fmla="*/ 191755 h 3491914"/>
                <a:gd name="connsiteX16-2771" fmla="*/ 6111320 w 7281118"/>
                <a:gd name="connsiteY16-2772" fmla="*/ 930895 h 3491914"/>
                <a:gd name="connsiteX17-2773" fmla="*/ 4892120 w 7281118"/>
                <a:gd name="connsiteY17-2774" fmla="*/ 1593835 h 3491914"/>
                <a:gd name="connsiteX18-2775" fmla="*/ 2560400 w 7281118"/>
                <a:gd name="connsiteY18-2776" fmla="*/ 2706355 h 3491914"/>
                <a:gd name="connsiteX19-2777" fmla="*/ 853520 w 7281118"/>
                <a:gd name="connsiteY19-2778" fmla="*/ 3354055 h 3491914"/>
                <a:gd name="connsiteX0-2779" fmla="*/ 853520 w 7281118"/>
                <a:gd name="connsiteY0-2780" fmla="*/ 3354055 h 3491914"/>
                <a:gd name="connsiteX1-2781" fmla="*/ 198200 w 7281118"/>
                <a:gd name="connsiteY1-2782" fmla="*/ 3491215 h 3491914"/>
                <a:gd name="connsiteX2-2783" fmla="*/ 80 w 7281118"/>
                <a:gd name="connsiteY2-2784" fmla="*/ 3384535 h 3491914"/>
                <a:gd name="connsiteX3-2785" fmla="*/ 213440 w 7281118"/>
                <a:gd name="connsiteY3-2786" fmla="*/ 3140695 h 3491914"/>
                <a:gd name="connsiteX4-2787" fmla="*/ 602060 w 7281118"/>
                <a:gd name="connsiteY4-2788" fmla="*/ 2858755 h 3491914"/>
                <a:gd name="connsiteX5-2789" fmla="*/ 739220 w 7281118"/>
                <a:gd name="connsiteY5-2790" fmla="*/ 2500615 h 3491914"/>
                <a:gd name="connsiteX6-2791" fmla="*/ 1036400 w 7281118"/>
                <a:gd name="connsiteY6-2792" fmla="*/ 2287255 h 3491914"/>
                <a:gd name="connsiteX7-2793" fmla="*/ 1592660 w 7281118"/>
                <a:gd name="connsiteY7-2794" fmla="*/ 2058655 h 3491914"/>
                <a:gd name="connsiteX8-2795" fmla="*/ 2918540 w 7281118"/>
                <a:gd name="connsiteY8-2796" fmla="*/ 1609075 h 3491914"/>
                <a:gd name="connsiteX9-2797" fmla="*/ 3886280 w 7281118"/>
                <a:gd name="connsiteY9-2798" fmla="*/ 1159495 h 3491914"/>
                <a:gd name="connsiteX10-2799" fmla="*/ 4953080 w 7281118"/>
                <a:gd name="connsiteY10-2800" fmla="*/ 702295 h 3491914"/>
                <a:gd name="connsiteX11-2801" fmla="*/ 5783660 w 7281118"/>
                <a:gd name="connsiteY11-2802" fmla="*/ 374635 h 3491914"/>
                <a:gd name="connsiteX12-2803" fmla="*/ 6225620 w 7281118"/>
                <a:gd name="connsiteY12-2804" fmla="*/ 206995 h 3491914"/>
                <a:gd name="connsiteX13-2805" fmla="*/ 6720920 w 7281118"/>
                <a:gd name="connsiteY13-2806" fmla="*/ 46975 h 3491914"/>
                <a:gd name="connsiteX14-2807" fmla="*/ 7170500 w 7281118"/>
                <a:gd name="connsiteY14-2808" fmla="*/ 8875 h 3491914"/>
                <a:gd name="connsiteX15-2809" fmla="*/ 7216220 w 7281118"/>
                <a:gd name="connsiteY15-2810" fmla="*/ 191755 h 3491914"/>
                <a:gd name="connsiteX16-2811" fmla="*/ 6111320 w 7281118"/>
                <a:gd name="connsiteY16-2812" fmla="*/ 930895 h 3491914"/>
                <a:gd name="connsiteX17-2813" fmla="*/ 4892120 w 7281118"/>
                <a:gd name="connsiteY17-2814" fmla="*/ 1593835 h 3491914"/>
                <a:gd name="connsiteX18-2815" fmla="*/ 2560400 w 7281118"/>
                <a:gd name="connsiteY18-2816" fmla="*/ 2706355 h 3491914"/>
                <a:gd name="connsiteX19-2817" fmla="*/ 853520 w 7281118"/>
                <a:gd name="connsiteY19-2818" fmla="*/ 3354055 h 3491914"/>
                <a:gd name="connsiteX0-2819" fmla="*/ 853520 w 7281118"/>
                <a:gd name="connsiteY0-2820" fmla="*/ 3354055 h 3491914"/>
                <a:gd name="connsiteX1-2821" fmla="*/ 198200 w 7281118"/>
                <a:gd name="connsiteY1-2822" fmla="*/ 3491215 h 3491914"/>
                <a:gd name="connsiteX2-2823" fmla="*/ 80 w 7281118"/>
                <a:gd name="connsiteY2-2824" fmla="*/ 3384535 h 3491914"/>
                <a:gd name="connsiteX3-2825" fmla="*/ 213440 w 7281118"/>
                <a:gd name="connsiteY3-2826" fmla="*/ 3140695 h 3491914"/>
                <a:gd name="connsiteX4-2827" fmla="*/ 640160 w 7281118"/>
                <a:gd name="connsiteY4-2828" fmla="*/ 2797795 h 3491914"/>
                <a:gd name="connsiteX5-2829" fmla="*/ 739220 w 7281118"/>
                <a:gd name="connsiteY5-2830" fmla="*/ 2500615 h 3491914"/>
                <a:gd name="connsiteX6-2831" fmla="*/ 1036400 w 7281118"/>
                <a:gd name="connsiteY6-2832" fmla="*/ 2287255 h 3491914"/>
                <a:gd name="connsiteX7-2833" fmla="*/ 1592660 w 7281118"/>
                <a:gd name="connsiteY7-2834" fmla="*/ 2058655 h 3491914"/>
                <a:gd name="connsiteX8-2835" fmla="*/ 2918540 w 7281118"/>
                <a:gd name="connsiteY8-2836" fmla="*/ 1609075 h 3491914"/>
                <a:gd name="connsiteX9-2837" fmla="*/ 3886280 w 7281118"/>
                <a:gd name="connsiteY9-2838" fmla="*/ 1159495 h 3491914"/>
                <a:gd name="connsiteX10-2839" fmla="*/ 4953080 w 7281118"/>
                <a:gd name="connsiteY10-2840" fmla="*/ 702295 h 3491914"/>
                <a:gd name="connsiteX11-2841" fmla="*/ 5783660 w 7281118"/>
                <a:gd name="connsiteY11-2842" fmla="*/ 374635 h 3491914"/>
                <a:gd name="connsiteX12-2843" fmla="*/ 6225620 w 7281118"/>
                <a:gd name="connsiteY12-2844" fmla="*/ 206995 h 3491914"/>
                <a:gd name="connsiteX13-2845" fmla="*/ 6720920 w 7281118"/>
                <a:gd name="connsiteY13-2846" fmla="*/ 46975 h 3491914"/>
                <a:gd name="connsiteX14-2847" fmla="*/ 7170500 w 7281118"/>
                <a:gd name="connsiteY14-2848" fmla="*/ 8875 h 3491914"/>
                <a:gd name="connsiteX15-2849" fmla="*/ 7216220 w 7281118"/>
                <a:gd name="connsiteY15-2850" fmla="*/ 191755 h 3491914"/>
                <a:gd name="connsiteX16-2851" fmla="*/ 6111320 w 7281118"/>
                <a:gd name="connsiteY16-2852" fmla="*/ 930895 h 3491914"/>
                <a:gd name="connsiteX17-2853" fmla="*/ 4892120 w 7281118"/>
                <a:gd name="connsiteY17-2854" fmla="*/ 1593835 h 3491914"/>
                <a:gd name="connsiteX18-2855" fmla="*/ 2560400 w 7281118"/>
                <a:gd name="connsiteY18-2856" fmla="*/ 2706355 h 3491914"/>
                <a:gd name="connsiteX19-2857" fmla="*/ 853520 w 7281118"/>
                <a:gd name="connsiteY19-2858" fmla="*/ 3354055 h 3491914"/>
                <a:gd name="connsiteX0-2859" fmla="*/ 853520 w 7281118"/>
                <a:gd name="connsiteY0-2860" fmla="*/ 3354055 h 3491914"/>
                <a:gd name="connsiteX1-2861" fmla="*/ 198200 w 7281118"/>
                <a:gd name="connsiteY1-2862" fmla="*/ 3491215 h 3491914"/>
                <a:gd name="connsiteX2-2863" fmla="*/ 80 w 7281118"/>
                <a:gd name="connsiteY2-2864" fmla="*/ 3384535 h 3491914"/>
                <a:gd name="connsiteX3-2865" fmla="*/ 213440 w 7281118"/>
                <a:gd name="connsiteY3-2866" fmla="*/ 3140695 h 3491914"/>
                <a:gd name="connsiteX4-2867" fmla="*/ 640160 w 7281118"/>
                <a:gd name="connsiteY4-2868" fmla="*/ 2797795 h 3491914"/>
                <a:gd name="connsiteX5-2869" fmla="*/ 754460 w 7281118"/>
                <a:gd name="connsiteY5-2870" fmla="*/ 2477755 h 3491914"/>
                <a:gd name="connsiteX6-2871" fmla="*/ 1036400 w 7281118"/>
                <a:gd name="connsiteY6-2872" fmla="*/ 2287255 h 3491914"/>
                <a:gd name="connsiteX7-2873" fmla="*/ 1592660 w 7281118"/>
                <a:gd name="connsiteY7-2874" fmla="*/ 2058655 h 3491914"/>
                <a:gd name="connsiteX8-2875" fmla="*/ 2918540 w 7281118"/>
                <a:gd name="connsiteY8-2876" fmla="*/ 1609075 h 3491914"/>
                <a:gd name="connsiteX9-2877" fmla="*/ 3886280 w 7281118"/>
                <a:gd name="connsiteY9-2878" fmla="*/ 1159495 h 3491914"/>
                <a:gd name="connsiteX10-2879" fmla="*/ 4953080 w 7281118"/>
                <a:gd name="connsiteY10-2880" fmla="*/ 702295 h 3491914"/>
                <a:gd name="connsiteX11-2881" fmla="*/ 5783660 w 7281118"/>
                <a:gd name="connsiteY11-2882" fmla="*/ 374635 h 3491914"/>
                <a:gd name="connsiteX12-2883" fmla="*/ 6225620 w 7281118"/>
                <a:gd name="connsiteY12-2884" fmla="*/ 206995 h 3491914"/>
                <a:gd name="connsiteX13-2885" fmla="*/ 6720920 w 7281118"/>
                <a:gd name="connsiteY13-2886" fmla="*/ 46975 h 3491914"/>
                <a:gd name="connsiteX14-2887" fmla="*/ 7170500 w 7281118"/>
                <a:gd name="connsiteY14-2888" fmla="*/ 8875 h 3491914"/>
                <a:gd name="connsiteX15-2889" fmla="*/ 7216220 w 7281118"/>
                <a:gd name="connsiteY15-2890" fmla="*/ 191755 h 3491914"/>
                <a:gd name="connsiteX16-2891" fmla="*/ 6111320 w 7281118"/>
                <a:gd name="connsiteY16-2892" fmla="*/ 930895 h 3491914"/>
                <a:gd name="connsiteX17-2893" fmla="*/ 4892120 w 7281118"/>
                <a:gd name="connsiteY17-2894" fmla="*/ 1593835 h 3491914"/>
                <a:gd name="connsiteX18-2895" fmla="*/ 2560400 w 7281118"/>
                <a:gd name="connsiteY18-2896" fmla="*/ 2706355 h 3491914"/>
                <a:gd name="connsiteX19-2897" fmla="*/ 853520 w 7281118"/>
                <a:gd name="connsiteY19-2898" fmla="*/ 3354055 h 3491914"/>
                <a:gd name="connsiteX0-2899" fmla="*/ 853520 w 7281118"/>
                <a:gd name="connsiteY0-2900" fmla="*/ 3354055 h 3491914"/>
                <a:gd name="connsiteX1-2901" fmla="*/ 198200 w 7281118"/>
                <a:gd name="connsiteY1-2902" fmla="*/ 3491215 h 3491914"/>
                <a:gd name="connsiteX2-2903" fmla="*/ 80 w 7281118"/>
                <a:gd name="connsiteY2-2904" fmla="*/ 3384535 h 3491914"/>
                <a:gd name="connsiteX3-2905" fmla="*/ 213440 w 7281118"/>
                <a:gd name="connsiteY3-2906" fmla="*/ 3140695 h 3491914"/>
                <a:gd name="connsiteX4-2907" fmla="*/ 640160 w 7281118"/>
                <a:gd name="connsiteY4-2908" fmla="*/ 2797795 h 3491914"/>
                <a:gd name="connsiteX5-2909" fmla="*/ 754460 w 7281118"/>
                <a:gd name="connsiteY5-2910" fmla="*/ 2477755 h 3491914"/>
                <a:gd name="connsiteX6-2911" fmla="*/ 1044020 w 7281118"/>
                <a:gd name="connsiteY6-2912" fmla="*/ 2264395 h 3491914"/>
                <a:gd name="connsiteX7-2913" fmla="*/ 1592660 w 7281118"/>
                <a:gd name="connsiteY7-2914" fmla="*/ 2058655 h 3491914"/>
                <a:gd name="connsiteX8-2915" fmla="*/ 2918540 w 7281118"/>
                <a:gd name="connsiteY8-2916" fmla="*/ 1609075 h 3491914"/>
                <a:gd name="connsiteX9-2917" fmla="*/ 3886280 w 7281118"/>
                <a:gd name="connsiteY9-2918" fmla="*/ 1159495 h 3491914"/>
                <a:gd name="connsiteX10-2919" fmla="*/ 4953080 w 7281118"/>
                <a:gd name="connsiteY10-2920" fmla="*/ 702295 h 3491914"/>
                <a:gd name="connsiteX11-2921" fmla="*/ 5783660 w 7281118"/>
                <a:gd name="connsiteY11-2922" fmla="*/ 374635 h 3491914"/>
                <a:gd name="connsiteX12-2923" fmla="*/ 6225620 w 7281118"/>
                <a:gd name="connsiteY12-2924" fmla="*/ 206995 h 3491914"/>
                <a:gd name="connsiteX13-2925" fmla="*/ 6720920 w 7281118"/>
                <a:gd name="connsiteY13-2926" fmla="*/ 46975 h 3491914"/>
                <a:gd name="connsiteX14-2927" fmla="*/ 7170500 w 7281118"/>
                <a:gd name="connsiteY14-2928" fmla="*/ 8875 h 3491914"/>
                <a:gd name="connsiteX15-2929" fmla="*/ 7216220 w 7281118"/>
                <a:gd name="connsiteY15-2930" fmla="*/ 191755 h 3491914"/>
                <a:gd name="connsiteX16-2931" fmla="*/ 6111320 w 7281118"/>
                <a:gd name="connsiteY16-2932" fmla="*/ 930895 h 3491914"/>
                <a:gd name="connsiteX17-2933" fmla="*/ 4892120 w 7281118"/>
                <a:gd name="connsiteY17-2934" fmla="*/ 1593835 h 3491914"/>
                <a:gd name="connsiteX18-2935" fmla="*/ 2560400 w 7281118"/>
                <a:gd name="connsiteY18-2936" fmla="*/ 2706355 h 3491914"/>
                <a:gd name="connsiteX19-2937" fmla="*/ 853520 w 7281118"/>
                <a:gd name="connsiteY19-2938" fmla="*/ 3354055 h 3491914"/>
                <a:gd name="connsiteX0-2939" fmla="*/ 853520 w 7281118"/>
                <a:gd name="connsiteY0-2940" fmla="*/ 3354055 h 3491914"/>
                <a:gd name="connsiteX1-2941" fmla="*/ 198200 w 7281118"/>
                <a:gd name="connsiteY1-2942" fmla="*/ 3491215 h 3491914"/>
                <a:gd name="connsiteX2-2943" fmla="*/ 80 w 7281118"/>
                <a:gd name="connsiteY2-2944" fmla="*/ 3384535 h 3491914"/>
                <a:gd name="connsiteX3-2945" fmla="*/ 213440 w 7281118"/>
                <a:gd name="connsiteY3-2946" fmla="*/ 3140695 h 3491914"/>
                <a:gd name="connsiteX4-2947" fmla="*/ 434419 w 7281118"/>
                <a:gd name="connsiteY4-2948" fmla="*/ 2950194 h 3491914"/>
                <a:gd name="connsiteX5-2949" fmla="*/ 640160 w 7281118"/>
                <a:gd name="connsiteY5-2950" fmla="*/ 2797795 h 3491914"/>
                <a:gd name="connsiteX6-2951" fmla="*/ 754460 w 7281118"/>
                <a:gd name="connsiteY6-2952" fmla="*/ 2477755 h 3491914"/>
                <a:gd name="connsiteX7-2953" fmla="*/ 1044020 w 7281118"/>
                <a:gd name="connsiteY7-2954" fmla="*/ 2264395 h 3491914"/>
                <a:gd name="connsiteX8-2955" fmla="*/ 1592660 w 7281118"/>
                <a:gd name="connsiteY8-2956" fmla="*/ 2058655 h 3491914"/>
                <a:gd name="connsiteX9-2957" fmla="*/ 2918540 w 7281118"/>
                <a:gd name="connsiteY9-2958" fmla="*/ 1609075 h 3491914"/>
                <a:gd name="connsiteX10-2959" fmla="*/ 3886280 w 7281118"/>
                <a:gd name="connsiteY10-2960" fmla="*/ 1159495 h 3491914"/>
                <a:gd name="connsiteX11-2961" fmla="*/ 4953080 w 7281118"/>
                <a:gd name="connsiteY11-2962" fmla="*/ 702295 h 3491914"/>
                <a:gd name="connsiteX12-2963" fmla="*/ 5783660 w 7281118"/>
                <a:gd name="connsiteY12-2964" fmla="*/ 374635 h 3491914"/>
                <a:gd name="connsiteX13-2965" fmla="*/ 6225620 w 7281118"/>
                <a:gd name="connsiteY13-2966" fmla="*/ 206995 h 3491914"/>
                <a:gd name="connsiteX14-2967" fmla="*/ 6720920 w 7281118"/>
                <a:gd name="connsiteY14-2968" fmla="*/ 46975 h 3491914"/>
                <a:gd name="connsiteX15-2969" fmla="*/ 7170500 w 7281118"/>
                <a:gd name="connsiteY15-2970" fmla="*/ 8875 h 3491914"/>
                <a:gd name="connsiteX16-2971" fmla="*/ 7216220 w 7281118"/>
                <a:gd name="connsiteY16-2972" fmla="*/ 191755 h 3491914"/>
                <a:gd name="connsiteX17-2973" fmla="*/ 6111320 w 7281118"/>
                <a:gd name="connsiteY17-2974" fmla="*/ 930895 h 3491914"/>
                <a:gd name="connsiteX18-2975" fmla="*/ 4892120 w 7281118"/>
                <a:gd name="connsiteY18-2976" fmla="*/ 1593835 h 3491914"/>
                <a:gd name="connsiteX19-2977" fmla="*/ 2560400 w 7281118"/>
                <a:gd name="connsiteY19-2978" fmla="*/ 2706355 h 3491914"/>
                <a:gd name="connsiteX20-2979" fmla="*/ 853520 w 7281118"/>
                <a:gd name="connsiteY20-2980" fmla="*/ 3354055 h 3491914"/>
                <a:gd name="connsiteX0-2981" fmla="*/ 853520 w 7281118"/>
                <a:gd name="connsiteY0-2982" fmla="*/ 3354055 h 3491914"/>
                <a:gd name="connsiteX1-2983" fmla="*/ 198200 w 7281118"/>
                <a:gd name="connsiteY1-2984" fmla="*/ 3491215 h 3491914"/>
                <a:gd name="connsiteX2-2985" fmla="*/ 80 w 7281118"/>
                <a:gd name="connsiteY2-2986" fmla="*/ 3384535 h 3491914"/>
                <a:gd name="connsiteX3-2987" fmla="*/ 213440 w 7281118"/>
                <a:gd name="connsiteY3-2988" fmla="*/ 3140695 h 3491914"/>
                <a:gd name="connsiteX4-2989" fmla="*/ 434419 w 7281118"/>
                <a:gd name="connsiteY4-2990" fmla="*/ 2950194 h 3491914"/>
                <a:gd name="connsiteX5-2991" fmla="*/ 663020 w 7281118"/>
                <a:gd name="connsiteY5-2992" fmla="*/ 2752075 h 3491914"/>
                <a:gd name="connsiteX6-2993" fmla="*/ 754460 w 7281118"/>
                <a:gd name="connsiteY6-2994" fmla="*/ 2477755 h 3491914"/>
                <a:gd name="connsiteX7-2995" fmla="*/ 1044020 w 7281118"/>
                <a:gd name="connsiteY7-2996" fmla="*/ 2264395 h 3491914"/>
                <a:gd name="connsiteX8-2997" fmla="*/ 1592660 w 7281118"/>
                <a:gd name="connsiteY8-2998" fmla="*/ 2058655 h 3491914"/>
                <a:gd name="connsiteX9-2999" fmla="*/ 2918540 w 7281118"/>
                <a:gd name="connsiteY9-3000" fmla="*/ 1609075 h 3491914"/>
                <a:gd name="connsiteX10-3001" fmla="*/ 3886280 w 7281118"/>
                <a:gd name="connsiteY10-3002" fmla="*/ 1159495 h 3491914"/>
                <a:gd name="connsiteX11-3003" fmla="*/ 4953080 w 7281118"/>
                <a:gd name="connsiteY11-3004" fmla="*/ 702295 h 3491914"/>
                <a:gd name="connsiteX12-3005" fmla="*/ 5783660 w 7281118"/>
                <a:gd name="connsiteY12-3006" fmla="*/ 374635 h 3491914"/>
                <a:gd name="connsiteX13-3007" fmla="*/ 6225620 w 7281118"/>
                <a:gd name="connsiteY13-3008" fmla="*/ 206995 h 3491914"/>
                <a:gd name="connsiteX14-3009" fmla="*/ 6720920 w 7281118"/>
                <a:gd name="connsiteY14-3010" fmla="*/ 46975 h 3491914"/>
                <a:gd name="connsiteX15-3011" fmla="*/ 7170500 w 7281118"/>
                <a:gd name="connsiteY15-3012" fmla="*/ 8875 h 3491914"/>
                <a:gd name="connsiteX16-3013" fmla="*/ 7216220 w 7281118"/>
                <a:gd name="connsiteY16-3014" fmla="*/ 191755 h 3491914"/>
                <a:gd name="connsiteX17-3015" fmla="*/ 6111320 w 7281118"/>
                <a:gd name="connsiteY17-3016" fmla="*/ 930895 h 3491914"/>
                <a:gd name="connsiteX18-3017" fmla="*/ 4892120 w 7281118"/>
                <a:gd name="connsiteY18-3018" fmla="*/ 1593835 h 3491914"/>
                <a:gd name="connsiteX19-3019" fmla="*/ 2560400 w 7281118"/>
                <a:gd name="connsiteY19-3020" fmla="*/ 2706355 h 3491914"/>
                <a:gd name="connsiteX20-3021" fmla="*/ 853520 w 7281118"/>
                <a:gd name="connsiteY20-3022" fmla="*/ 3354055 h 3491914"/>
                <a:gd name="connsiteX0-3023" fmla="*/ 853451 w 7281049"/>
                <a:gd name="connsiteY0-3024" fmla="*/ 3354055 h 3491957"/>
                <a:gd name="connsiteX1-3025" fmla="*/ 198131 w 7281049"/>
                <a:gd name="connsiteY1-3026" fmla="*/ 3491215 h 3491957"/>
                <a:gd name="connsiteX2-3027" fmla="*/ 11 w 7281049"/>
                <a:gd name="connsiteY2-3028" fmla="*/ 3384535 h 3491957"/>
                <a:gd name="connsiteX3-3029" fmla="*/ 190511 w 7281049"/>
                <a:gd name="connsiteY3-3030" fmla="*/ 3117835 h 3491957"/>
                <a:gd name="connsiteX4-3031" fmla="*/ 434350 w 7281049"/>
                <a:gd name="connsiteY4-3032" fmla="*/ 2950194 h 3491957"/>
                <a:gd name="connsiteX5-3033" fmla="*/ 662951 w 7281049"/>
                <a:gd name="connsiteY5-3034" fmla="*/ 2752075 h 3491957"/>
                <a:gd name="connsiteX6-3035" fmla="*/ 754391 w 7281049"/>
                <a:gd name="connsiteY6-3036" fmla="*/ 2477755 h 3491957"/>
                <a:gd name="connsiteX7-3037" fmla="*/ 1043951 w 7281049"/>
                <a:gd name="connsiteY7-3038" fmla="*/ 2264395 h 3491957"/>
                <a:gd name="connsiteX8-3039" fmla="*/ 1592591 w 7281049"/>
                <a:gd name="connsiteY8-3040" fmla="*/ 2058655 h 3491957"/>
                <a:gd name="connsiteX9-3041" fmla="*/ 2918471 w 7281049"/>
                <a:gd name="connsiteY9-3042" fmla="*/ 1609075 h 3491957"/>
                <a:gd name="connsiteX10-3043" fmla="*/ 3886211 w 7281049"/>
                <a:gd name="connsiteY10-3044" fmla="*/ 1159495 h 3491957"/>
                <a:gd name="connsiteX11-3045" fmla="*/ 4953011 w 7281049"/>
                <a:gd name="connsiteY11-3046" fmla="*/ 702295 h 3491957"/>
                <a:gd name="connsiteX12-3047" fmla="*/ 5783591 w 7281049"/>
                <a:gd name="connsiteY12-3048" fmla="*/ 374635 h 3491957"/>
                <a:gd name="connsiteX13-3049" fmla="*/ 6225551 w 7281049"/>
                <a:gd name="connsiteY13-3050" fmla="*/ 206995 h 3491957"/>
                <a:gd name="connsiteX14-3051" fmla="*/ 6720851 w 7281049"/>
                <a:gd name="connsiteY14-3052" fmla="*/ 46975 h 3491957"/>
                <a:gd name="connsiteX15-3053" fmla="*/ 7170431 w 7281049"/>
                <a:gd name="connsiteY15-3054" fmla="*/ 8875 h 3491957"/>
                <a:gd name="connsiteX16-3055" fmla="*/ 7216151 w 7281049"/>
                <a:gd name="connsiteY16-3056" fmla="*/ 191755 h 3491957"/>
                <a:gd name="connsiteX17-3057" fmla="*/ 6111251 w 7281049"/>
                <a:gd name="connsiteY17-3058" fmla="*/ 930895 h 3491957"/>
                <a:gd name="connsiteX18-3059" fmla="*/ 4892051 w 7281049"/>
                <a:gd name="connsiteY18-3060" fmla="*/ 1593835 h 3491957"/>
                <a:gd name="connsiteX19-3061" fmla="*/ 2560331 w 7281049"/>
                <a:gd name="connsiteY19-3062" fmla="*/ 2706355 h 3491957"/>
                <a:gd name="connsiteX20-3063" fmla="*/ 853451 w 7281049"/>
                <a:gd name="connsiteY20-3064" fmla="*/ 3354055 h 3491957"/>
                <a:gd name="connsiteX0-3065" fmla="*/ 853745 w 7281343"/>
                <a:gd name="connsiteY0-3066" fmla="*/ 3354055 h 3491942"/>
                <a:gd name="connsiteX1-3067" fmla="*/ 198425 w 7281343"/>
                <a:gd name="connsiteY1-3068" fmla="*/ 3491215 h 3491942"/>
                <a:gd name="connsiteX2-3069" fmla="*/ 305 w 7281343"/>
                <a:gd name="connsiteY2-3070" fmla="*/ 3384535 h 3491942"/>
                <a:gd name="connsiteX3-3071" fmla="*/ 160325 w 7281343"/>
                <a:gd name="connsiteY3-3072" fmla="*/ 3125455 h 3491942"/>
                <a:gd name="connsiteX4-3073" fmla="*/ 434644 w 7281343"/>
                <a:gd name="connsiteY4-3074" fmla="*/ 2950194 h 3491942"/>
                <a:gd name="connsiteX5-3075" fmla="*/ 663245 w 7281343"/>
                <a:gd name="connsiteY5-3076" fmla="*/ 2752075 h 3491942"/>
                <a:gd name="connsiteX6-3077" fmla="*/ 754685 w 7281343"/>
                <a:gd name="connsiteY6-3078" fmla="*/ 2477755 h 3491942"/>
                <a:gd name="connsiteX7-3079" fmla="*/ 1044245 w 7281343"/>
                <a:gd name="connsiteY7-3080" fmla="*/ 2264395 h 3491942"/>
                <a:gd name="connsiteX8-3081" fmla="*/ 1592885 w 7281343"/>
                <a:gd name="connsiteY8-3082" fmla="*/ 2058655 h 3491942"/>
                <a:gd name="connsiteX9-3083" fmla="*/ 2918765 w 7281343"/>
                <a:gd name="connsiteY9-3084" fmla="*/ 1609075 h 3491942"/>
                <a:gd name="connsiteX10-3085" fmla="*/ 3886505 w 7281343"/>
                <a:gd name="connsiteY10-3086" fmla="*/ 1159495 h 3491942"/>
                <a:gd name="connsiteX11-3087" fmla="*/ 4953305 w 7281343"/>
                <a:gd name="connsiteY11-3088" fmla="*/ 702295 h 3491942"/>
                <a:gd name="connsiteX12-3089" fmla="*/ 5783885 w 7281343"/>
                <a:gd name="connsiteY12-3090" fmla="*/ 374635 h 3491942"/>
                <a:gd name="connsiteX13-3091" fmla="*/ 6225845 w 7281343"/>
                <a:gd name="connsiteY13-3092" fmla="*/ 206995 h 3491942"/>
                <a:gd name="connsiteX14-3093" fmla="*/ 6721145 w 7281343"/>
                <a:gd name="connsiteY14-3094" fmla="*/ 46975 h 3491942"/>
                <a:gd name="connsiteX15-3095" fmla="*/ 7170725 w 7281343"/>
                <a:gd name="connsiteY15-3096" fmla="*/ 8875 h 3491942"/>
                <a:gd name="connsiteX16-3097" fmla="*/ 7216445 w 7281343"/>
                <a:gd name="connsiteY16-3098" fmla="*/ 191755 h 3491942"/>
                <a:gd name="connsiteX17-3099" fmla="*/ 6111545 w 7281343"/>
                <a:gd name="connsiteY17-3100" fmla="*/ 930895 h 3491942"/>
                <a:gd name="connsiteX18-3101" fmla="*/ 4892345 w 7281343"/>
                <a:gd name="connsiteY18-3102" fmla="*/ 1593835 h 3491942"/>
                <a:gd name="connsiteX19-3103" fmla="*/ 2560625 w 7281343"/>
                <a:gd name="connsiteY19-3104" fmla="*/ 2706355 h 3491942"/>
                <a:gd name="connsiteX20-3105" fmla="*/ 853745 w 7281343"/>
                <a:gd name="connsiteY20-3106" fmla="*/ 3354055 h 3491942"/>
                <a:gd name="connsiteX0-3107" fmla="*/ 853745 w 7281343"/>
                <a:gd name="connsiteY0-3108" fmla="*/ 3354055 h 3491942"/>
                <a:gd name="connsiteX1-3109" fmla="*/ 198425 w 7281343"/>
                <a:gd name="connsiteY1-3110" fmla="*/ 3491215 h 3491942"/>
                <a:gd name="connsiteX2-3111" fmla="*/ 305 w 7281343"/>
                <a:gd name="connsiteY2-3112" fmla="*/ 3384535 h 3491942"/>
                <a:gd name="connsiteX3-3113" fmla="*/ 160325 w 7281343"/>
                <a:gd name="connsiteY3-3114" fmla="*/ 3125455 h 3491942"/>
                <a:gd name="connsiteX4-3115" fmla="*/ 434644 w 7281343"/>
                <a:gd name="connsiteY4-3116" fmla="*/ 2950194 h 3491942"/>
                <a:gd name="connsiteX5-3117" fmla="*/ 663245 w 7281343"/>
                <a:gd name="connsiteY5-3118" fmla="*/ 2752075 h 3491942"/>
                <a:gd name="connsiteX6-3119" fmla="*/ 777545 w 7281343"/>
                <a:gd name="connsiteY6-3120" fmla="*/ 2439655 h 3491942"/>
                <a:gd name="connsiteX7-3121" fmla="*/ 1044245 w 7281343"/>
                <a:gd name="connsiteY7-3122" fmla="*/ 2264395 h 3491942"/>
                <a:gd name="connsiteX8-3123" fmla="*/ 1592885 w 7281343"/>
                <a:gd name="connsiteY8-3124" fmla="*/ 2058655 h 3491942"/>
                <a:gd name="connsiteX9-3125" fmla="*/ 2918765 w 7281343"/>
                <a:gd name="connsiteY9-3126" fmla="*/ 1609075 h 3491942"/>
                <a:gd name="connsiteX10-3127" fmla="*/ 3886505 w 7281343"/>
                <a:gd name="connsiteY10-3128" fmla="*/ 1159495 h 3491942"/>
                <a:gd name="connsiteX11-3129" fmla="*/ 4953305 w 7281343"/>
                <a:gd name="connsiteY11-3130" fmla="*/ 702295 h 3491942"/>
                <a:gd name="connsiteX12-3131" fmla="*/ 5783885 w 7281343"/>
                <a:gd name="connsiteY12-3132" fmla="*/ 374635 h 3491942"/>
                <a:gd name="connsiteX13-3133" fmla="*/ 6225845 w 7281343"/>
                <a:gd name="connsiteY13-3134" fmla="*/ 206995 h 3491942"/>
                <a:gd name="connsiteX14-3135" fmla="*/ 6721145 w 7281343"/>
                <a:gd name="connsiteY14-3136" fmla="*/ 46975 h 3491942"/>
                <a:gd name="connsiteX15-3137" fmla="*/ 7170725 w 7281343"/>
                <a:gd name="connsiteY15-3138" fmla="*/ 8875 h 3491942"/>
                <a:gd name="connsiteX16-3139" fmla="*/ 7216445 w 7281343"/>
                <a:gd name="connsiteY16-3140" fmla="*/ 191755 h 3491942"/>
                <a:gd name="connsiteX17-3141" fmla="*/ 6111545 w 7281343"/>
                <a:gd name="connsiteY17-3142" fmla="*/ 930895 h 3491942"/>
                <a:gd name="connsiteX18-3143" fmla="*/ 4892345 w 7281343"/>
                <a:gd name="connsiteY18-3144" fmla="*/ 1593835 h 3491942"/>
                <a:gd name="connsiteX19-3145" fmla="*/ 2560625 w 7281343"/>
                <a:gd name="connsiteY19-3146" fmla="*/ 2706355 h 3491942"/>
                <a:gd name="connsiteX20-3147" fmla="*/ 853745 w 7281343"/>
                <a:gd name="connsiteY20-3148" fmla="*/ 3354055 h 3491942"/>
                <a:gd name="connsiteX0-3149" fmla="*/ 853753 w 7281351"/>
                <a:gd name="connsiteY0-3150" fmla="*/ 3354055 h 3491942"/>
                <a:gd name="connsiteX1-3151" fmla="*/ 198433 w 7281351"/>
                <a:gd name="connsiteY1-3152" fmla="*/ 3491215 h 3491942"/>
                <a:gd name="connsiteX2-3153" fmla="*/ 313 w 7281351"/>
                <a:gd name="connsiteY2-3154" fmla="*/ 3384535 h 3491942"/>
                <a:gd name="connsiteX3-3155" fmla="*/ 160333 w 7281351"/>
                <a:gd name="connsiteY3-3156" fmla="*/ 3125455 h 3491942"/>
                <a:gd name="connsiteX4-3157" fmla="*/ 449892 w 7281351"/>
                <a:gd name="connsiteY4-3158" fmla="*/ 2904474 h 3491942"/>
                <a:gd name="connsiteX5-3159" fmla="*/ 663253 w 7281351"/>
                <a:gd name="connsiteY5-3160" fmla="*/ 2752075 h 3491942"/>
                <a:gd name="connsiteX6-3161" fmla="*/ 777553 w 7281351"/>
                <a:gd name="connsiteY6-3162" fmla="*/ 2439655 h 3491942"/>
                <a:gd name="connsiteX7-3163" fmla="*/ 1044253 w 7281351"/>
                <a:gd name="connsiteY7-3164" fmla="*/ 2264395 h 3491942"/>
                <a:gd name="connsiteX8-3165" fmla="*/ 1592893 w 7281351"/>
                <a:gd name="connsiteY8-3166" fmla="*/ 2058655 h 3491942"/>
                <a:gd name="connsiteX9-3167" fmla="*/ 2918773 w 7281351"/>
                <a:gd name="connsiteY9-3168" fmla="*/ 1609075 h 3491942"/>
                <a:gd name="connsiteX10-3169" fmla="*/ 3886513 w 7281351"/>
                <a:gd name="connsiteY10-3170" fmla="*/ 1159495 h 3491942"/>
                <a:gd name="connsiteX11-3171" fmla="*/ 4953313 w 7281351"/>
                <a:gd name="connsiteY11-3172" fmla="*/ 702295 h 3491942"/>
                <a:gd name="connsiteX12-3173" fmla="*/ 5783893 w 7281351"/>
                <a:gd name="connsiteY12-3174" fmla="*/ 374635 h 3491942"/>
                <a:gd name="connsiteX13-3175" fmla="*/ 6225853 w 7281351"/>
                <a:gd name="connsiteY13-3176" fmla="*/ 206995 h 3491942"/>
                <a:gd name="connsiteX14-3177" fmla="*/ 6721153 w 7281351"/>
                <a:gd name="connsiteY14-3178" fmla="*/ 46975 h 3491942"/>
                <a:gd name="connsiteX15-3179" fmla="*/ 7170733 w 7281351"/>
                <a:gd name="connsiteY15-3180" fmla="*/ 8875 h 3491942"/>
                <a:gd name="connsiteX16-3181" fmla="*/ 7216453 w 7281351"/>
                <a:gd name="connsiteY16-3182" fmla="*/ 191755 h 3491942"/>
                <a:gd name="connsiteX17-3183" fmla="*/ 6111553 w 7281351"/>
                <a:gd name="connsiteY17-3184" fmla="*/ 930895 h 3491942"/>
                <a:gd name="connsiteX18-3185" fmla="*/ 4892353 w 7281351"/>
                <a:gd name="connsiteY18-3186" fmla="*/ 1593835 h 3491942"/>
                <a:gd name="connsiteX19-3187" fmla="*/ 2560633 w 7281351"/>
                <a:gd name="connsiteY19-3188" fmla="*/ 2706355 h 3491942"/>
                <a:gd name="connsiteX20-3189" fmla="*/ 853753 w 7281351"/>
                <a:gd name="connsiteY20-3190" fmla="*/ 3354055 h 3491942"/>
                <a:gd name="connsiteX0-3191" fmla="*/ 857089 w 7284687"/>
                <a:gd name="connsiteY0-3192" fmla="*/ 3354055 h 3491863"/>
                <a:gd name="connsiteX1-3193" fmla="*/ 201769 w 7284687"/>
                <a:gd name="connsiteY1-3194" fmla="*/ 3491215 h 3491863"/>
                <a:gd name="connsiteX2-3195" fmla="*/ 3649 w 7284687"/>
                <a:gd name="connsiteY2-3196" fmla="*/ 3384535 h 3491863"/>
                <a:gd name="connsiteX3-3197" fmla="*/ 102709 w 7284687"/>
                <a:gd name="connsiteY3-3198" fmla="*/ 3171175 h 3491863"/>
                <a:gd name="connsiteX4-3199" fmla="*/ 453228 w 7284687"/>
                <a:gd name="connsiteY4-3200" fmla="*/ 2904474 h 3491863"/>
                <a:gd name="connsiteX5-3201" fmla="*/ 666589 w 7284687"/>
                <a:gd name="connsiteY5-3202" fmla="*/ 2752075 h 3491863"/>
                <a:gd name="connsiteX6-3203" fmla="*/ 780889 w 7284687"/>
                <a:gd name="connsiteY6-3204" fmla="*/ 2439655 h 3491863"/>
                <a:gd name="connsiteX7-3205" fmla="*/ 1047589 w 7284687"/>
                <a:gd name="connsiteY7-3206" fmla="*/ 2264395 h 3491863"/>
                <a:gd name="connsiteX8-3207" fmla="*/ 1596229 w 7284687"/>
                <a:gd name="connsiteY8-3208" fmla="*/ 2058655 h 3491863"/>
                <a:gd name="connsiteX9-3209" fmla="*/ 2922109 w 7284687"/>
                <a:gd name="connsiteY9-3210" fmla="*/ 1609075 h 3491863"/>
                <a:gd name="connsiteX10-3211" fmla="*/ 3889849 w 7284687"/>
                <a:gd name="connsiteY10-3212" fmla="*/ 1159495 h 3491863"/>
                <a:gd name="connsiteX11-3213" fmla="*/ 4956649 w 7284687"/>
                <a:gd name="connsiteY11-3214" fmla="*/ 702295 h 3491863"/>
                <a:gd name="connsiteX12-3215" fmla="*/ 5787229 w 7284687"/>
                <a:gd name="connsiteY12-3216" fmla="*/ 374635 h 3491863"/>
                <a:gd name="connsiteX13-3217" fmla="*/ 6229189 w 7284687"/>
                <a:gd name="connsiteY13-3218" fmla="*/ 206995 h 3491863"/>
                <a:gd name="connsiteX14-3219" fmla="*/ 6724489 w 7284687"/>
                <a:gd name="connsiteY14-3220" fmla="*/ 46975 h 3491863"/>
                <a:gd name="connsiteX15-3221" fmla="*/ 7174069 w 7284687"/>
                <a:gd name="connsiteY15-3222" fmla="*/ 8875 h 3491863"/>
                <a:gd name="connsiteX16-3223" fmla="*/ 7219789 w 7284687"/>
                <a:gd name="connsiteY16-3224" fmla="*/ 191755 h 3491863"/>
                <a:gd name="connsiteX17-3225" fmla="*/ 6114889 w 7284687"/>
                <a:gd name="connsiteY17-3226" fmla="*/ 930895 h 3491863"/>
                <a:gd name="connsiteX18-3227" fmla="*/ 4895689 w 7284687"/>
                <a:gd name="connsiteY18-3228" fmla="*/ 1593835 h 3491863"/>
                <a:gd name="connsiteX19-3229" fmla="*/ 2563969 w 7284687"/>
                <a:gd name="connsiteY19-3230" fmla="*/ 2706355 h 3491863"/>
                <a:gd name="connsiteX20-3231" fmla="*/ 857089 w 7284687"/>
                <a:gd name="connsiteY20-3232" fmla="*/ 3354055 h 3491863"/>
                <a:gd name="connsiteX0-3233" fmla="*/ 871686 w 7299284"/>
                <a:gd name="connsiteY0-3234" fmla="*/ 3354055 h 3491745"/>
                <a:gd name="connsiteX1-3235" fmla="*/ 216366 w 7299284"/>
                <a:gd name="connsiteY1-3236" fmla="*/ 3491215 h 3491745"/>
                <a:gd name="connsiteX2-3237" fmla="*/ 3006 w 7299284"/>
                <a:gd name="connsiteY2-3238" fmla="*/ 3369295 h 3491745"/>
                <a:gd name="connsiteX3-3239" fmla="*/ 117306 w 7299284"/>
                <a:gd name="connsiteY3-3240" fmla="*/ 3171175 h 3491745"/>
                <a:gd name="connsiteX4-3241" fmla="*/ 467825 w 7299284"/>
                <a:gd name="connsiteY4-3242" fmla="*/ 2904474 h 3491745"/>
                <a:gd name="connsiteX5-3243" fmla="*/ 681186 w 7299284"/>
                <a:gd name="connsiteY5-3244" fmla="*/ 2752075 h 3491745"/>
                <a:gd name="connsiteX6-3245" fmla="*/ 795486 w 7299284"/>
                <a:gd name="connsiteY6-3246" fmla="*/ 2439655 h 3491745"/>
                <a:gd name="connsiteX7-3247" fmla="*/ 1062186 w 7299284"/>
                <a:gd name="connsiteY7-3248" fmla="*/ 2264395 h 3491745"/>
                <a:gd name="connsiteX8-3249" fmla="*/ 1610826 w 7299284"/>
                <a:gd name="connsiteY8-3250" fmla="*/ 2058655 h 3491745"/>
                <a:gd name="connsiteX9-3251" fmla="*/ 2936706 w 7299284"/>
                <a:gd name="connsiteY9-3252" fmla="*/ 1609075 h 3491745"/>
                <a:gd name="connsiteX10-3253" fmla="*/ 3904446 w 7299284"/>
                <a:gd name="connsiteY10-3254" fmla="*/ 1159495 h 3491745"/>
                <a:gd name="connsiteX11-3255" fmla="*/ 4971246 w 7299284"/>
                <a:gd name="connsiteY11-3256" fmla="*/ 702295 h 3491745"/>
                <a:gd name="connsiteX12-3257" fmla="*/ 5801826 w 7299284"/>
                <a:gd name="connsiteY12-3258" fmla="*/ 374635 h 3491745"/>
                <a:gd name="connsiteX13-3259" fmla="*/ 6243786 w 7299284"/>
                <a:gd name="connsiteY13-3260" fmla="*/ 206995 h 3491745"/>
                <a:gd name="connsiteX14-3261" fmla="*/ 6739086 w 7299284"/>
                <a:gd name="connsiteY14-3262" fmla="*/ 46975 h 3491745"/>
                <a:gd name="connsiteX15-3263" fmla="*/ 7188666 w 7299284"/>
                <a:gd name="connsiteY15-3264" fmla="*/ 8875 h 3491745"/>
                <a:gd name="connsiteX16-3265" fmla="*/ 7234386 w 7299284"/>
                <a:gd name="connsiteY16-3266" fmla="*/ 191755 h 3491745"/>
                <a:gd name="connsiteX17-3267" fmla="*/ 6129486 w 7299284"/>
                <a:gd name="connsiteY17-3268" fmla="*/ 930895 h 3491745"/>
                <a:gd name="connsiteX18-3269" fmla="*/ 4910286 w 7299284"/>
                <a:gd name="connsiteY18-3270" fmla="*/ 1593835 h 3491745"/>
                <a:gd name="connsiteX19-3271" fmla="*/ 2578566 w 7299284"/>
                <a:gd name="connsiteY19-3272" fmla="*/ 2706355 h 3491745"/>
                <a:gd name="connsiteX20-3273" fmla="*/ 871686 w 7299284"/>
                <a:gd name="connsiteY20-3274" fmla="*/ 3354055 h 3491745"/>
                <a:gd name="connsiteX0-3275" fmla="*/ 872816 w 7300414"/>
                <a:gd name="connsiteY0-3276" fmla="*/ 3354055 h 3440193"/>
                <a:gd name="connsiteX1-3277" fmla="*/ 240356 w 7300414"/>
                <a:gd name="connsiteY1-3278" fmla="*/ 3437875 h 3440193"/>
                <a:gd name="connsiteX2-3279" fmla="*/ 4136 w 7300414"/>
                <a:gd name="connsiteY2-3280" fmla="*/ 3369295 h 3440193"/>
                <a:gd name="connsiteX3-3281" fmla="*/ 118436 w 7300414"/>
                <a:gd name="connsiteY3-3282" fmla="*/ 3171175 h 3440193"/>
                <a:gd name="connsiteX4-3283" fmla="*/ 468955 w 7300414"/>
                <a:gd name="connsiteY4-3284" fmla="*/ 2904474 h 3440193"/>
                <a:gd name="connsiteX5-3285" fmla="*/ 682316 w 7300414"/>
                <a:gd name="connsiteY5-3286" fmla="*/ 2752075 h 3440193"/>
                <a:gd name="connsiteX6-3287" fmla="*/ 796616 w 7300414"/>
                <a:gd name="connsiteY6-3288" fmla="*/ 2439655 h 3440193"/>
                <a:gd name="connsiteX7-3289" fmla="*/ 1063316 w 7300414"/>
                <a:gd name="connsiteY7-3290" fmla="*/ 2264395 h 3440193"/>
                <a:gd name="connsiteX8-3291" fmla="*/ 1611956 w 7300414"/>
                <a:gd name="connsiteY8-3292" fmla="*/ 2058655 h 3440193"/>
                <a:gd name="connsiteX9-3293" fmla="*/ 2937836 w 7300414"/>
                <a:gd name="connsiteY9-3294" fmla="*/ 1609075 h 3440193"/>
                <a:gd name="connsiteX10-3295" fmla="*/ 3905576 w 7300414"/>
                <a:gd name="connsiteY10-3296" fmla="*/ 1159495 h 3440193"/>
                <a:gd name="connsiteX11-3297" fmla="*/ 4972376 w 7300414"/>
                <a:gd name="connsiteY11-3298" fmla="*/ 702295 h 3440193"/>
                <a:gd name="connsiteX12-3299" fmla="*/ 5802956 w 7300414"/>
                <a:gd name="connsiteY12-3300" fmla="*/ 374635 h 3440193"/>
                <a:gd name="connsiteX13-3301" fmla="*/ 6244916 w 7300414"/>
                <a:gd name="connsiteY13-3302" fmla="*/ 206995 h 3440193"/>
                <a:gd name="connsiteX14-3303" fmla="*/ 6740216 w 7300414"/>
                <a:gd name="connsiteY14-3304" fmla="*/ 46975 h 3440193"/>
                <a:gd name="connsiteX15-3305" fmla="*/ 7189796 w 7300414"/>
                <a:gd name="connsiteY15-3306" fmla="*/ 8875 h 3440193"/>
                <a:gd name="connsiteX16-3307" fmla="*/ 7235516 w 7300414"/>
                <a:gd name="connsiteY16-3308" fmla="*/ 191755 h 3440193"/>
                <a:gd name="connsiteX17-3309" fmla="*/ 6130616 w 7300414"/>
                <a:gd name="connsiteY17-3310" fmla="*/ 930895 h 3440193"/>
                <a:gd name="connsiteX18-3311" fmla="*/ 4911416 w 7300414"/>
                <a:gd name="connsiteY18-3312" fmla="*/ 1593835 h 3440193"/>
                <a:gd name="connsiteX19-3313" fmla="*/ 2579696 w 7300414"/>
                <a:gd name="connsiteY19-3314" fmla="*/ 2706355 h 3440193"/>
                <a:gd name="connsiteX20-3315" fmla="*/ 872816 w 7300414"/>
                <a:gd name="connsiteY20-3316" fmla="*/ 3354055 h 3440193"/>
                <a:gd name="connsiteX0-3317" fmla="*/ 933776 w 7300414"/>
                <a:gd name="connsiteY0-3318" fmla="*/ 3285475 h 3439006"/>
                <a:gd name="connsiteX1-3319" fmla="*/ 240356 w 7300414"/>
                <a:gd name="connsiteY1-3320" fmla="*/ 3437875 h 3439006"/>
                <a:gd name="connsiteX2-3321" fmla="*/ 4136 w 7300414"/>
                <a:gd name="connsiteY2-3322" fmla="*/ 3369295 h 3439006"/>
                <a:gd name="connsiteX3-3323" fmla="*/ 118436 w 7300414"/>
                <a:gd name="connsiteY3-3324" fmla="*/ 3171175 h 3439006"/>
                <a:gd name="connsiteX4-3325" fmla="*/ 468955 w 7300414"/>
                <a:gd name="connsiteY4-3326" fmla="*/ 2904474 h 3439006"/>
                <a:gd name="connsiteX5-3327" fmla="*/ 682316 w 7300414"/>
                <a:gd name="connsiteY5-3328" fmla="*/ 2752075 h 3439006"/>
                <a:gd name="connsiteX6-3329" fmla="*/ 796616 w 7300414"/>
                <a:gd name="connsiteY6-3330" fmla="*/ 2439655 h 3439006"/>
                <a:gd name="connsiteX7-3331" fmla="*/ 1063316 w 7300414"/>
                <a:gd name="connsiteY7-3332" fmla="*/ 2264395 h 3439006"/>
                <a:gd name="connsiteX8-3333" fmla="*/ 1611956 w 7300414"/>
                <a:gd name="connsiteY8-3334" fmla="*/ 2058655 h 3439006"/>
                <a:gd name="connsiteX9-3335" fmla="*/ 2937836 w 7300414"/>
                <a:gd name="connsiteY9-3336" fmla="*/ 1609075 h 3439006"/>
                <a:gd name="connsiteX10-3337" fmla="*/ 3905576 w 7300414"/>
                <a:gd name="connsiteY10-3338" fmla="*/ 1159495 h 3439006"/>
                <a:gd name="connsiteX11-3339" fmla="*/ 4972376 w 7300414"/>
                <a:gd name="connsiteY11-3340" fmla="*/ 702295 h 3439006"/>
                <a:gd name="connsiteX12-3341" fmla="*/ 5802956 w 7300414"/>
                <a:gd name="connsiteY12-3342" fmla="*/ 374635 h 3439006"/>
                <a:gd name="connsiteX13-3343" fmla="*/ 6244916 w 7300414"/>
                <a:gd name="connsiteY13-3344" fmla="*/ 206995 h 3439006"/>
                <a:gd name="connsiteX14-3345" fmla="*/ 6740216 w 7300414"/>
                <a:gd name="connsiteY14-3346" fmla="*/ 46975 h 3439006"/>
                <a:gd name="connsiteX15-3347" fmla="*/ 7189796 w 7300414"/>
                <a:gd name="connsiteY15-3348" fmla="*/ 8875 h 3439006"/>
                <a:gd name="connsiteX16-3349" fmla="*/ 7235516 w 7300414"/>
                <a:gd name="connsiteY16-3350" fmla="*/ 191755 h 3439006"/>
                <a:gd name="connsiteX17-3351" fmla="*/ 6130616 w 7300414"/>
                <a:gd name="connsiteY17-3352" fmla="*/ 930895 h 3439006"/>
                <a:gd name="connsiteX18-3353" fmla="*/ 4911416 w 7300414"/>
                <a:gd name="connsiteY18-3354" fmla="*/ 1593835 h 3439006"/>
                <a:gd name="connsiteX19-3355" fmla="*/ 2579696 w 7300414"/>
                <a:gd name="connsiteY19-3356" fmla="*/ 2706355 h 3439006"/>
                <a:gd name="connsiteX20-3357" fmla="*/ 933776 w 7300414"/>
                <a:gd name="connsiteY20-3358" fmla="*/ 3285475 h 3439006"/>
                <a:gd name="connsiteX0-3359" fmla="*/ 933776 w 7300414"/>
                <a:gd name="connsiteY0-3360" fmla="*/ 3285475 h 3439006"/>
                <a:gd name="connsiteX1-3361" fmla="*/ 240356 w 7300414"/>
                <a:gd name="connsiteY1-3362" fmla="*/ 3437875 h 3439006"/>
                <a:gd name="connsiteX2-3363" fmla="*/ 4136 w 7300414"/>
                <a:gd name="connsiteY2-3364" fmla="*/ 3369295 h 3439006"/>
                <a:gd name="connsiteX3-3365" fmla="*/ 118436 w 7300414"/>
                <a:gd name="connsiteY3-3366" fmla="*/ 3171175 h 3439006"/>
                <a:gd name="connsiteX4-3367" fmla="*/ 468955 w 7300414"/>
                <a:gd name="connsiteY4-3368" fmla="*/ 2904474 h 3439006"/>
                <a:gd name="connsiteX5-3369" fmla="*/ 682316 w 7300414"/>
                <a:gd name="connsiteY5-3370" fmla="*/ 2752075 h 3439006"/>
                <a:gd name="connsiteX6-3371" fmla="*/ 796616 w 7300414"/>
                <a:gd name="connsiteY6-3372" fmla="*/ 2439655 h 3439006"/>
                <a:gd name="connsiteX7-3373" fmla="*/ 1063316 w 7300414"/>
                <a:gd name="connsiteY7-3374" fmla="*/ 2264395 h 3439006"/>
                <a:gd name="connsiteX8-3375" fmla="*/ 1611956 w 7300414"/>
                <a:gd name="connsiteY8-3376" fmla="*/ 2058655 h 3439006"/>
                <a:gd name="connsiteX9-3377" fmla="*/ 2937836 w 7300414"/>
                <a:gd name="connsiteY9-3378" fmla="*/ 1609075 h 3439006"/>
                <a:gd name="connsiteX10-3379" fmla="*/ 3905576 w 7300414"/>
                <a:gd name="connsiteY10-3380" fmla="*/ 1159495 h 3439006"/>
                <a:gd name="connsiteX11-3381" fmla="*/ 4972376 w 7300414"/>
                <a:gd name="connsiteY11-3382" fmla="*/ 702295 h 3439006"/>
                <a:gd name="connsiteX12-3383" fmla="*/ 5802956 w 7300414"/>
                <a:gd name="connsiteY12-3384" fmla="*/ 374635 h 3439006"/>
                <a:gd name="connsiteX13-3385" fmla="*/ 6244916 w 7300414"/>
                <a:gd name="connsiteY13-3386" fmla="*/ 206995 h 3439006"/>
                <a:gd name="connsiteX14-3387" fmla="*/ 6740216 w 7300414"/>
                <a:gd name="connsiteY14-3388" fmla="*/ 46975 h 3439006"/>
                <a:gd name="connsiteX15-3389" fmla="*/ 7189796 w 7300414"/>
                <a:gd name="connsiteY15-3390" fmla="*/ 8875 h 3439006"/>
                <a:gd name="connsiteX16-3391" fmla="*/ 7235516 w 7300414"/>
                <a:gd name="connsiteY16-3392" fmla="*/ 191755 h 3439006"/>
                <a:gd name="connsiteX17-3393" fmla="*/ 6130616 w 7300414"/>
                <a:gd name="connsiteY17-3394" fmla="*/ 930895 h 3439006"/>
                <a:gd name="connsiteX18-3395" fmla="*/ 4911416 w 7300414"/>
                <a:gd name="connsiteY18-3396" fmla="*/ 1593835 h 3439006"/>
                <a:gd name="connsiteX19-3397" fmla="*/ 1939616 w 7300414"/>
                <a:gd name="connsiteY19-3398" fmla="*/ 2965435 h 3439006"/>
                <a:gd name="connsiteX20-3399" fmla="*/ 933776 w 7300414"/>
                <a:gd name="connsiteY20-3400" fmla="*/ 3285475 h 3439006"/>
                <a:gd name="connsiteX0-3401" fmla="*/ 857576 w 7300414"/>
                <a:gd name="connsiteY0-3402" fmla="*/ 3300715 h 3439006"/>
                <a:gd name="connsiteX1-3403" fmla="*/ 240356 w 7300414"/>
                <a:gd name="connsiteY1-3404" fmla="*/ 3437875 h 3439006"/>
                <a:gd name="connsiteX2-3405" fmla="*/ 4136 w 7300414"/>
                <a:gd name="connsiteY2-3406" fmla="*/ 3369295 h 3439006"/>
                <a:gd name="connsiteX3-3407" fmla="*/ 118436 w 7300414"/>
                <a:gd name="connsiteY3-3408" fmla="*/ 3171175 h 3439006"/>
                <a:gd name="connsiteX4-3409" fmla="*/ 468955 w 7300414"/>
                <a:gd name="connsiteY4-3410" fmla="*/ 2904474 h 3439006"/>
                <a:gd name="connsiteX5-3411" fmla="*/ 682316 w 7300414"/>
                <a:gd name="connsiteY5-3412" fmla="*/ 2752075 h 3439006"/>
                <a:gd name="connsiteX6-3413" fmla="*/ 796616 w 7300414"/>
                <a:gd name="connsiteY6-3414" fmla="*/ 2439655 h 3439006"/>
                <a:gd name="connsiteX7-3415" fmla="*/ 1063316 w 7300414"/>
                <a:gd name="connsiteY7-3416" fmla="*/ 2264395 h 3439006"/>
                <a:gd name="connsiteX8-3417" fmla="*/ 1611956 w 7300414"/>
                <a:gd name="connsiteY8-3418" fmla="*/ 2058655 h 3439006"/>
                <a:gd name="connsiteX9-3419" fmla="*/ 2937836 w 7300414"/>
                <a:gd name="connsiteY9-3420" fmla="*/ 1609075 h 3439006"/>
                <a:gd name="connsiteX10-3421" fmla="*/ 3905576 w 7300414"/>
                <a:gd name="connsiteY10-3422" fmla="*/ 1159495 h 3439006"/>
                <a:gd name="connsiteX11-3423" fmla="*/ 4972376 w 7300414"/>
                <a:gd name="connsiteY11-3424" fmla="*/ 702295 h 3439006"/>
                <a:gd name="connsiteX12-3425" fmla="*/ 5802956 w 7300414"/>
                <a:gd name="connsiteY12-3426" fmla="*/ 374635 h 3439006"/>
                <a:gd name="connsiteX13-3427" fmla="*/ 6244916 w 7300414"/>
                <a:gd name="connsiteY13-3428" fmla="*/ 206995 h 3439006"/>
                <a:gd name="connsiteX14-3429" fmla="*/ 6740216 w 7300414"/>
                <a:gd name="connsiteY14-3430" fmla="*/ 46975 h 3439006"/>
                <a:gd name="connsiteX15-3431" fmla="*/ 7189796 w 7300414"/>
                <a:gd name="connsiteY15-3432" fmla="*/ 8875 h 3439006"/>
                <a:gd name="connsiteX16-3433" fmla="*/ 7235516 w 7300414"/>
                <a:gd name="connsiteY16-3434" fmla="*/ 191755 h 3439006"/>
                <a:gd name="connsiteX17-3435" fmla="*/ 6130616 w 7300414"/>
                <a:gd name="connsiteY17-3436" fmla="*/ 930895 h 3439006"/>
                <a:gd name="connsiteX18-3437" fmla="*/ 4911416 w 7300414"/>
                <a:gd name="connsiteY18-3438" fmla="*/ 1593835 h 3439006"/>
                <a:gd name="connsiteX19-3439" fmla="*/ 1939616 w 7300414"/>
                <a:gd name="connsiteY19-3440" fmla="*/ 2965435 h 3439006"/>
                <a:gd name="connsiteX20-3441" fmla="*/ 857576 w 7300414"/>
                <a:gd name="connsiteY20-3442" fmla="*/ 3300715 h 3439006"/>
                <a:gd name="connsiteX0-3443" fmla="*/ 849956 w 7300414"/>
                <a:gd name="connsiteY0-3444" fmla="*/ 3315955 h 3439006"/>
                <a:gd name="connsiteX1-3445" fmla="*/ 240356 w 7300414"/>
                <a:gd name="connsiteY1-3446" fmla="*/ 3437875 h 3439006"/>
                <a:gd name="connsiteX2-3447" fmla="*/ 4136 w 7300414"/>
                <a:gd name="connsiteY2-3448" fmla="*/ 3369295 h 3439006"/>
                <a:gd name="connsiteX3-3449" fmla="*/ 118436 w 7300414"/>
                <a:gd name="connsiteY3-3450" fmla="*/ 3171175 h 3439006"/>
                <a:gd name="connsiteX4-3451" fmla="*/ 468955 w 7300414"/>
                <a:gd name="connsiteY4-3452" fmla="*/ 2904474 h 3439006"/>
                <a:gd name="connsiteX5-3453" fmla="*/ 682316 w 7300414"/>
                <a:gd name="connsiteY5-3454" fmla="*/ 2752075 h 3439006"/>
                <a:gd name="connsiteX6-3455" fmla="*/ 796616 w 7300414"/>
                <a:gd name="connsiteY6-3456" fmla="*/ 2439655 h 3439006"/>
                <a:gd name="connsiteX7-3457" fmla="*/ 1063316 w 7300414"/>
                <a:gd name="connsiteY7-3458" fmla="*/ 2264395 h 3439006"/>
                <a:gd name="connsiteX8-3459" fmla="*/ 1611956 w 7300414"/>
                <a:gd name="connsiteY8-3460" fmla="*/ 2058655 h 3439006"/>
                <a:gd name="connsiteX9-3461" fmla="*/ 2937836 w 7300414"/>
                <a:gd name="connsiteY9-3462" fmla="*/ 1609075 h 3439006"/>
                <a:gd name="connsiteX10-3463" fmla="*/ 3905576 w 7300414"/>
                <a:gd name="connsiteY10-3464" fmla="*/ 1159495 h 3439006"/>
                <a:gd name="connsiteX11-3465" fmla="*/ 4972376 w 7300414"/>
                <a:gd name="connsiteY11-3466" fmla="*/ 702295 h 3439006"/>
                <a:gd name="connsiteX12-3467" fmla="*/ 5802956 w 7300414"/>
                <a:gd name="connsiteY12-3468" fmla="*/ 374635 h 3439006"/>
                <a:gd name="connsiteX13-3469" fmla="*/ 6244916 w 7300414"/>
                <a:gd name="connsiteY13-3470" fmla="*/ 206995 h 3439006"/>
                <a:gd name="connsiteX14-3471" fmla="*/ 6740216 w 7300414"/>
                <a:gd name="connsiteY14-3472" fmla="*/ 46975 h 3439006"/>
                <a:gd name="connsiteX15-3473" fmla="*/ 7189796 w 7300414"/>
                <a:gd name="connsiteY15-3474" fmla="*/ 8875 h 3439006"/>
                <a:gd name="connsiteX16-3475" fmla="*/ 7235516 w 7300414"/>
                <a:gd name="connsiteY16-3476" fmla="*/ 191755 h 3439006"/>
                <a:gd name="connsiteX17-3477" fmla="*/ 6130616 w 7300414"/>
                <a:gd name="connsiteY17-3478" fmla="*/ 930895 h 3439006"/>
                <a:gd name="connsiteX18-3479" fmla="*/ 4911416 w 7300414"/>
                <a:gd name="connsiteY18-3480" fmla="*/ 1593835 h 3439006"/>
                <a:gd name="connsiteX19-3481" fmla="*/ 1939616 w 7300414"/>
                <a:gd name="connsiteY19-3482" fmla="*/ 2965435 h 3439006"/>
                <a:gd name="connsiteX20-3483" fmla="*/ 849956 w 7300414"/>
                <a:gd name="connsiteY20-3484" fmla="*/ 3315955 h 3439006"/>
                <a:gd name="connsiteX0-3485" fmla="*/ 849956 w 7300414"/>
                <a:gd name="connsiteY0-3486" fmla="*/ 3315955 h 3439006"/>
                <a:gd name="connsiteX1-3487" fmla="*/ 240356 w 7300414"/>
                <a:gd name="connsiteY1-3488" fmla="*/ 3437875 h 3439006"/>
                <a:gd name="connsiteX2-3489" fmla="*/ 4136 w 7300414"/>
                <a:gd name="connsiteY2-3490" fmla="*/ 3369295 h 3439006"/>
                <a:gd name="connsiteX3-3491" fmla="*/ 118436 w 7300414"/>
                <a:gd name="connsiteY3-3492" fmla="*/ 3171175 h 3439006"/>
                <a:gd name="connsiteX4-3493" fmla="*/ 468955 w 7300414"/>
                <a:gd name="connsiteY4-3494" fmla="*/ 2904474 h 3439006"/>
                <a:gd name="connsiteX5-3495" fmla="*/ 682316 w 7300414"/>
                <a:gd name="connsiteY5-3496" fmla="*/ 2752075 h 3439006"/>
                <a:gd name="connsiteX6-3497" fmla="*/ 796616 w 7300414"/>
                <a:gd name="connsiteY6-3498" fmla="*/ 2439655 h 3439006"/>
                <a:gd name="connsiteX7-3499" fmla="*/ 1063316 w 7300414"/>
                <a:gd name="connsiteY7-3500" fmla="*/ 2264395 h 3439006"/>
                <a:gd name="connsiteX8-3501" fmla="*/ 1611956 w 7300414"/>
                <a:gd name="connsiteY8-3502" fmla="*/ 2058655 h 3439006"/>
                <a:gd name="connsiteX9-3503" fmla="*/ 2937836 w 7300414"/>
                <a:gd name="connsiteY9-3504" fmla="*/ 1609075 h 3439006"/>
                <a:gd name="connsiteX10-3505" fmla="*/ 3905576 w 7300414"/>
                <a:gd name="connsiteY10-3506" fmla="*/ 1159495 h 3439006"/>
                <a:gd name="connsiteX11-3507" fmla="*/ 4972376 w 7300414"/>
                <a:gd name="connsiteY11-3508" fmla="*/ 702295 h 3439006"/>
                <a:gd name="connsiteX12-3509" fmla="*/ 5802956 w 7300414"/>
                <a:gd name="connsiteY12-3510" fmla="*/ 374635 h 3439006"/>
                <a:gd name="connsiteX13-3511" fmla="*/ 6244916 w 7300414"/>
                <a:gd name="connsiteY13-3512" fmla="*/ 206995 h 3439006"/>
                <a:gd name="connsiteX14-3513" fmla="*/ 6740216 w 7300414"/>
                <a:gd name="connsiteY14-3514" fmla="*/ 46975 h 3439006"/>
                <a:gd name="connsiteX15-3515" fmla="*/ 7189796 w 7300414"/>
                <a:gd name="connsiteY15-3516" fmla="*/ 8875 h 3439006"/>
                <a:gd name="connsiteX16-3517" fmla="*/ 7235516 w 7300414"/>
                <a:gd name="connsiteY16-3518" fmla="*/ 191755 h 3439006"/>
                <a:gd name="connsiteX17-3519" fmla="*/ 6130616 w 7300414"/>
                <a:gd name="connsiteY17-3520" fmla="*/ 930895 h 3439006"/>
                <a:gd name="connsiteX18-3521" fmla="*/ 4911416 w 7300414"/>
                <a:gd name="connsiteY18-3522" fmla="*/ 1593835 h 3439006"/>
                <a:gd name="connsiteX19-3523" fmla="*/ 1939616 w 7300414"/>
                <a:gd name="connsiteY19-3524" fmla="*/ 2965435 h 3439006"/>
                <a:gd name="connsiteX20-3525" fmla="*/ 849956 w 7300414"/>
                <a:gd name="connsiteY20-3526" fmla="*/ 3315955 h 3439006"/>
                <a:gd name="connsiteX0-3527" fmla="*/ 849956 w 7308117"/>
                <a:gd name="connsiteY0-3528" fmla="*/ 3343507 h 3466558"/>
                <a:gd name="connsiteX1-3529" fmla="*/ 240356 w 7308117"/>
                <a:gd name="connsiteY1-3530" fmla="*/ 3465427 h 3466558"/>
                <a:gd name="connsiteX2-3531" fmla="*/ 4136 w 7308117"/>
                <a:gd name="connsiteY2-3532" fmla="*/ 3396847 h 3466558"/>
                <a:gd name="connsiteX3-3533" fmla="*/ 118436 w 7308117"/>
                <a:gd name="connsiteY3-3534" fmla="*/ 3198727 h 3466558"/>
                <a:gd name="connsiteX4-3535" fmla="*/ 468955 w 7308117"/>
                <a:gd name="connsiteY4-3536" fmla="*/ 2932026 h 3466558"/>
                <a:gd name="connsiteX5-3537" fmla="*/ 682316 w 7308117"/>
                <a:gd name="connsiteY5-3538" fmla="*/ 2779627 h 3466558"/>
                <a:gd name="connsiteX6-3539" fmla="*/ 796616 w 7308117"/>
                <a:gd name="connsiteY6-3540" fmla="*/ 2467207 h 3466558"/>
                <a:gd name="connsiteX7-3541" fmla="*/ 1063316 w 7308117"/>
                <a:gd name="connsiteY7-3542" fmla="*/ 2291947 h 3466558"/>
                <a:gd name="connsiteX8-3543" fmla="*/ 1611956 w 7308117"/>
                <a:gd name="connsiteY8-3544" fmla="*/ 2086207 h 3466558"/>
                <a:gd name="connsiteX9-3545" fmla="*/ 2937836 w 7308117"/>
                <a:gd name="connsiteY9-3546" fmla="*/ 1636627 h 3466558"/>
                <a:gd name="connsiteX10-3547" fmla="*/ 3905576 w 7308117"/>
                <a:gd name="connsiteY10-3548" fmla="*/ 1187047 h 3466558"/>
                <a:gd name="connsiteX11-3549" fmla="*/ 4972376 w 7308117"/>
                <a:gd name="connsiteY11-3550" fmla="*/ 729847 h 3466558"/>
                <a:gd name="connsiteX12-3551" fmla="*/ 5802956 w 7308117"/>
                <a:gd name="connsiteY12-3552" fmla="*/ 402187 h 3466558"/>
                <a:gd name="connsiteX13-3553" fmla="*/ 6244916 w 7308117"/>
                <a:gd name="connsiteY13-3554" fmla="*/ 234547 h 3466558"/>
                <a:gd name="connsiteX14-3555" fmla="*/ 6740216 w 7308117"/>
                <a:gd name="connsiteY14-3556" fmla="*/ 74527 h 3466558"/>
                <a:gd name="connsiteX15-3557" fmla="*/ 7151696 w 7308117"/>
                <a:gd name="connsiteY15-3558" fmla="*/ 5947 h 3466558"/>
                <a:gd name="connsiteX16-3559" fmla="*/ 7235516 w 7308117"/>
                <a:gd name="connsiteY16-3560" fmla="*/ 219307 h 3466558"/>
                <a:gd name="connsiteX17-3561" fmla="*/ 6130616 w 7308117"/>
                <a:gd name="connsiteY17-3562" fmla="*/ 958447 h 3466558"/>
                <a:gd name="connsiteX18-3563" fmla="*/ 4911416 w 7308117"/>
                <a:gd name="connsiteY18-3564" fmla="*/ 1621387 h 3466558"/>
                <a:gd name="connsiteX19-3565" fmla="*/ 1939616 w 7308117"/>
                <a:gd name="connsiteY19-3566" fmla="*/ 2992987 h 3466558"/>
                <a:gd name="connsiteX20-3567" fmla="*/ 849956 w 7308117"/>
                <a:gd name="connsiteY20-3568" fmla="*/ 3343507 h 3466558"/>
                <a:gd name="connsiteX0-3569" fmla="*/ 849956 w 7352318"/>
                <a:gd name="connsiteY0-3570" fmla="*/ 3340189 h 3463240"/>
                <a:gd name="connsiteX1-3571" fmla="*/ 240356 w 7352318"/>
                <a:gd name="connsiteY1-3572" fmla="*/ 3462109 h 3463240"/>
                <a:gd name="connsiteX2-3573" fmla="*/ 4136 w 7352318"/>
                <a:gd name="connsiteY2-3574" fmla="*/ 3393529 h 3463240"/>
                <a:gd name="connsiteX3-3575" fmla="*/ 118436 w 7352318"/>
                <a:gd name="connsiteY3-3576" fmla="*/ 3195409 h 3463240"/>
                <a:gd name="connsiteX4-3577" fmla="*/ 468955 w 7352318"/>
                <a:gd name="connsiteY4-3578" fmla="*/ 2928708 h 3463240"/>
                <a:gd name="connsiteX5-3579" fmla="*/ 682316 w 7352318"/>
                <a:gd name="connsiteY5-3580" fmla="*/ 2776309 h 3463240"/>
                <a:gd name="connsiteX6-3581" fmla="*/ 796616 w 7352318"/>
                <a:gd name="connsiteY6-3582" fmla="*/ 2463889 h 3463240"/>
                <a:gd name="connsiteX7-3583" fmla="*/ 1063316 w 7352318"/>
                <a:gd name="connsiteY7-3584" fmla="*/ 2288629 h 3463240"/>
                <a:gd name="connsiteX8-3585" fmla="*/ 1611956 w 7352318"/>
                <a:gd name="connsiteY8-3586" fmla="*/ 2082889 h 3463240"/>
                <a:gd name="connsiteX9-3587" fmla="*/ 2937836 w 7352318"/>
                <a:gd name="connsiteY9-3588" fmla="*/ 1633309 h 3463240"/>
                <a:gd name="connsiteX10-3589" fmla="*/ 3905576 w 7352318"/>
                <a:gd name="connsiteY10-3590" fmla="*/ 1183729 h 3463240"/>
                <a:gd name="connsiteX11-3591" fmla="*/ 4972376 w 7352318"/>
                <a:gd name="connsiteY11-3592" fmla="*/ 726529 h 3463240"/>
                <a:gd name="connsiteX12-3593" fmla="*/ 5802956 w 7352318"/>
                <a:gd name="connsiteY12-3594" fmla="*/ 398869 h 3463240"/>
                <a:gd name="connsiteX13-3595" fmla="*/ 6244916 w 7352318"/>
                <a:gd name="connsiteY13-3596" fmla="*/ 231229 h 3463240"/>
                <a:gd name="connsiteX14-3597" fmla="*/ 6740216 w 7352318"/>
                <a:gd name="connsiteY14-3598" fmla="*/ 71209 h 3463240"/>
                <a:gd name="connsiteX15-3599" fmla="*/ 7151696 w 7352318"/>
                <a:gd name="connsiteY15-3600" fmla="*/ 2629 h 3463240"/>
                <a:gd name="connsiteX16-3601" fmla="*/ 7288856 w 7352318"/>
                <a:gd name="connsiteY16-3602" fmla="*/ 155029 h 3463240"/>
                <a:gd name="connsiteX17-3603" fmla="*/ 6130616 w 7352318"/>
                <a:gd name="connsiteY17-3604" fmla="*/ 955129 h 3463240"/>
                <a:gd name="connsiteX18-3605" fmla="*/ 4911416 w 7352318"/>
                <a:gd name="connsiteY18-3606" fmla="*/ 1618069 h 3463240"/>
                <a:gd name="connsiteX19-3607" fmla="*/ 1939616 w 7352318"/>
                <a:gd name="connsiteY19-3608" fmla="*/ 2989669 h 3463240"/>
                <a:gd name="connsiteX20-3609" fmla="*/ 849956 w 7352318"/>
                <a:gd name="connsiteY20-3610" fmla="*/ 3340189 h 3463240"/>
                <a:gd name="connsiteX0-3611" fmla="*/ 849956 w 7358790"/>
                <a:gd name="connsiteY0-3612" fmla="*/ 3349491 h 3472542"/>
                <a:gd name="connsiteX1-3613" fmla="*/ 240356 w 7358790"/>
                <a:gd name="connsiteY1-3614" fmla="*/ 3471411 h 3472542"/>
                <a:gd name="connsiteX2-3615" fmla="*/ 4136 w 7358790"/>
                <a:gd name="connsiteY2-3616" fmla="*/ 3402831 h 3472542"/>
                <a:gd name="connsiteX3-3617" fmla="*/ 118436 w 7358790"/>
                <a:gd name="connsiteY3-3618" fmla="*/ 3204711 h 3472542"/>
                <a:gd name="connsiteX4-3619" fmla="*/ 468955 w 7358790"/>
                <a:gd name="connsiteY4-3620" fmla="*/ 2938010 h 3472542"/>
                <a:gd name="connsiteX5-3621" fmla="*/ 682316 w 7358790"/>
                <a:gd name="connsiteY5-3622" fmla="*/ 2785611 h 3472542"/>
                <a:gd name="connsiteX6-3623" fmla="*/ 796616 w 7358790"/>
                <a:gd name="connsiteY6-3624" fmla="*/ 2473191 h 3472542"/>
                <a:gd name="connsiteX7-3625" fmla="*/ 1063316 w 7358790"/>
                <a:gd name="connsiteY7-3626" fmla="*/ 2297931 h 3472542"/>
                <a:gd name="connsiteX8-3627" fmla="*/ 1611956 w 7358790"/>
                <a:gd name="connsiteY8-3628" fmla="*/ 2092191 h 3472542"/>
                <a:gd name="connsiteX9-3629" fmla="*/ 2937836 w 7358790"/>
                <a:gd name="connsiteY9-3630" fmla="*/ 1642611 h 3472542"/>
                <a:gd name="connsiteX10-3631" fmla="*/ 3905576 w 7358790"/>
                <a:gd name="connsiteY10-3632" fmla="*/ 1193031 h 3472542"/>
                <a:gd name="connsiteX11-3633" fmla="*/ 4972376 w 7358790"/>
                <a:gd name="connsiteY11-3634" fmla="*/ 735831 h 3472542"/>
                <a:gd name="connsiteX12-3635" fmla="*/ 5802956 w 7358790"/>
                <a:gd name="connsiteY12-3636" fmla="*/ 408171 h 3472542"/>
                <a:gd name="connsiteX13-3637" fmla="*/ 6244916 w 7358790"/>
                <a:gd name="connsiteY13-3638" fmla="*/ 240531 h 3472542"/>
                <a:gd name="connsiteX14-3639" fmla="*/ 6740216 w 7358790"/>
                <a:gd name="connsiteY14-3640" fmla="*/ 80511 h 3472542"/>
                <a:gd name="connsiteX15-3641" fmla="*/ 7151696 w 7358790"/>
                <a:gd name="connsiteY15-3642" fmla="*/ 11931 h 3472542"/>
                <a:gd name="connsiteX16-3643" fmla="*/ 7288856 w 7358790"/>
                <a:gd name="connsiteY16-3644" fmla="*/ 164331 h 3472542"/>
                <a:gd name="connsiteX17-3645" fmla="*/ 6130616 w 7358790"/>
                <a:gd name="connsiteY17-3646" fmla="*/ 964431 h 3472542"/>
                <a:gd name="connsiteX18-3647" fmla="*/ 4911416 w 7358790"/>
                <a:gd name="connsiteY18-3648" fmla="*/ 1627371 h 3472542"/>
                <a:gd name="connsiteX19-3649" fmla="*/ 1939616 w 7358790"/>
                <a:gd name="connsiteY19-3650" fmla="*/ 2998971 h 3472542"/>
                <a:gd name="connsiteX20-3651" fmla="*/ 849956 w 7358790"/>
                <a:gd name="connsiteY20-3652" fmla="*/ 3349491 h 3472542"/>
                <a:gd name="connsiteX0-3653" fmla="*/ 849956 w 7356305"/>
                <a:gd name="connsiteY0-3654" fmla="*/ 3337672 h 3460723"/>
                <a:gd name="connsiteX1-3655" fmla="*/ 240356 w 7356305"/>
                <a:gd name="connsiteY1-3656" fmla="*/ 3459592 h 3460723"/>
                <a:gd name="connsiteX2-3657" fmla="*/ 4136 w 7356305"/>
                <a:gd name="connsiteY2-3658" fmla="*/ 3391012 h 3460723"/>
                <a:gd name="connsiteX3-3659" fmla="*/ 118436 w 7356305"/>
                <a:gd name="connsiteY3-3660" fmla="*/ 3192892 h 3460723"/>
                <a:gd name="connsiteX4-3661" fmla="*/ 468955 w 7356305"/>
                <a:gd name="connsiteY4-3662" fmla="*/ 2926191 h 3460723"/>
                <a:gd name="connsiteX5-3663" fmla="*/ 682316 w 7356305"/>
                <a:gd name="connsiteY5-3664" fmla="*/ 2773792 h 3460723"/>
                <a:gd name="connsiteX6-3665" fmla="*/ 796616 w 7356305"/>
                <a:gd name="connsiteY6-3666" fmla="*/ 2461372 h 3460723"/>
                <a:gd name="connsiteX7-3667" fmla="*/ 1063316 w 7356305"/>
                <a:gd name="connsiteY7-3668" fmla="*/ 2286112 h 3460723"/>
                <a:gd name="connsiteX8-3669" fmla="*/ 1611956 w 7356305"/>
                <a:gd name="connsiteY8-3670" fmla="*/ 2080372 h 3460723"/>
                <a:gd name="connsiteX9-3671" fmla="*/ 2937836 w 7356305"/>
                <a:gd name="connsiteY9-3672" fmla="*/ 1630792 h 3460723"/>
                <a:gd name="connsiteX10-3673" fmla="*/ 3905576 w 7356305"/>
                <a:gd name="connsiteY10-3674" fmla="*/ 1181212 h 3460723"/>
                <a:gd name="connsiteX11-3675" fmla="*/ 4972376 w 7356305"/>
                <a:gd name="connsiteY11-3676" fmla="*/ 724012 h 3460723"/>
                <a:gd name="connsiteX12-3677" fmla="*/ 5802956 w 7356305"/>
                <a:gd name="connsiteY12-3678" fmla="*/ 396352 h 3460723"/>
                <a:gd name="connsiteX13-3679" fmla="*/ 6244916 w 7356305"/>
                <a:gd name="connsiteY13-3680" fmla="*/ 228712 h 3460723"/>
                <a:gd name="connsiteX14-3681" fmla="*/ 6595436 w 7356305"/>
                <a:gd name="connsiteY14-3682" fmla="*/ 129652 h 3460723"/>
                <a:gd name="connsiteX15-3683" fmla="*/ 7151696 w 7356305"/>
                <a:gd name="connsiteY15-3684" fmla="*/ 112 h 3460723"/>
                <a:gd name="connsiteX16-3685" fmla="*/ 7288856 w 7356305"/>
                <a:gd name="connsiteY16-3686" fmla="*/ 152512 h 3460723"/>
                <a:gd name="connsiteX17-3687" fmla="*/ 6130616 w 7356305"/>
                <a:gd name="connsiteY17-3688" fmla="*/ 952612 h 3460723"/>
                <a:gd name="connsiteX18-3689" fmla="*/ 4911416 w 7356305"/>
                <a:gd name="connsiteY18-3690" fmla="*/ 1615552 h 3460723"/>
                <a:gd name="connsiteX19-3691" fmla="*/ 1939616 w 7356305"/>
                <a:gd name="connsiteY19-3692" fmla="*/ 2987152 h 3460723"/>
                <a:gd name="connsiteX20-3693" fmla="*/ 849956 w 7356305"/>
                <a:gd name="connsiteY20-3694" fmla="*/ 3337672 h 3460723"/>
                <a:gd name="connsiteX0-3695" fmla="*/ 849956 w 7356305"/>
                <a:gd name="connsiteY0-3696" fmla="*/ 3337672 h 3460723"/>
                <a:gd name="connsiteX1-3697" fmla="*/ 240356 w 7356305"/>
                <a:gd name="connsiteY1-3698" fmla="*/ 3459592 h 3460723"/>
                <a:gd name="connsiteX2-3699" fmla="*/ 4136 w 7356305"/>
                <a:gd name="connsiteY2-3700" fmla="*/ 3391012 h 3460723"/>
                <a:gd name="connsiteX3-3701" fmla="*/ 118436 w 7356305"/>
                <a:gd name="connsiteY3-3702" fmla="*/ 3192892 h 3460723"/>
                <a:gd name="connsiteX4-3703" fmla="*/ 468955 w 7356305"/>
                <a:gd name="connsiteY4-3704" fmla="*/ 2926191 h 3460723"/>
                <a:gd name="connsiteX5-3705" fmla="*/ 682316 w 7356305"/>
                <a:gd name="connsiteY5-3706" fmla="*/ 2773792 h 3460723"/>
                <a:gd name="connsiteX6-3707" fmla="*/ 796616 w 7356305"/>
                <a:gd name="connsiteY6-3708" fmla="*/ 2461372 h 3460723"/>
                <a:gd name="connsiteX7-3709" fmla="*/ 1063316 w 7356305"/>
                <a:gd name="connsiteY7-3710" fmla="*/ 2286112 h 3460723"/>
                <a:gd name="connsiteX8-3711" fmla="*/ 1611956 w 7356305"/>
                <a:gd name="connsiteY8-3712" fmla="*/ 2080372 h 3460723"/>
                <a:gd name="connsiteX9-3713" fmla="*/ 2937836 w 7356305"/>
                <a:gd name="connsiteY9-3714" fmla="*/ 1630792 h 3460723"/>
                <a:gd name="connsiteX10-3715" fmla="*/ 3905576 w 7356305"/>
                <a:gd name="connsiteY10-3716" fmla="*/ 1181212 h 3460723"/>
                <a:gd name="connsiteX11-3717" fmla="*/ 4972376 w 7356305"/>
                <a:gd name="connsiteY11-3718" fmla="*/ 724012 h 3460723"/>
                <a:gd name="connsiteX12-3719" fmla="*/ 5597216 w 7356305"/>
                <a:gd name="connsiteY12-3720" fmla="*/ 495412 h 3460723"/>
                <a:gd name="connsiteX13-3721" fmla="*/ 6244916 w 7356305"/>
                <a:gd name="connsiteY13-3722" fmla="*/ 228712 h 3460723"/>
                <a:gd name="connsiteX14-3723" fmla="*/ 6595436 w 7356305"/>
                <a:gd name="connsiteY14-3724" fmla="*/ 129652 h 3460723"/>
                <a:gd name="connsiteX15-3725" fmla="*/ 7151696 w 7356305"/>
                <a:gd name="connsiteY15-3726" fmla="*/ 112 h 3460723"/>
                <a:gd name="connsiteX16-3727" fmla="*/ 7288856 w 7356305"/>
                <a:gd name="connsiteY16-3728" fmla="*/ 152512 h 3460723"/>
                <a:gd name="connsiteX17-3729" fmla="*/ 6130616 w 7356305"/>
                <a:gd name="connsiteY17-3730" fmla="*/ 952612 h 3460723"/>
                <a:gd name="connsiteX18-3731" fmla="*/ 4911416 w 7356305"/>
                <a:gd name="connsiteY18-3732" fmla="*/ 1615552 h 3460723"/>
                <a:gd name="connsiteX19-3733" fmla="*/ 1939616 w 7356305"/>
                <a:gd name="connsiteY19-3734" fmla="*/ 2987152 h 3460723"/>
                <a:gd name="connsiteX20-3735" fmla="*/ 849956 w 7356305"/>
                <a:gd name="connsiteY20-3736" fmla="*/ 3337672 h 3460723"/>
                <a:gd name="connsiteX0-3737" fmla="*/ 849956 w 7356305"/>
                <a:gd name="connsiteY0-3738" fmla="*/ 3337672 h 3460723"/>
                <a:gd name="connsiteX1-3739" fmla="*/ 240356 w 7356305"/>
                <a:gd name="connsiteY1-3740" fmla="*/ 3459592 h 3460723"/>
                <a:gd name="connsiteX2-3741" fmla="*/ 4136 w 7356305"/>
                <a:gd name="connsiteY2-3742" fmla="*/ 3391012 h 3460723"/>
                <a:gd name="connsiteX3-3743" fmla="*/ 118436 w 7356305"/>
                <a:gd name="connsiteY3-3744" fmla="*/ 3192892 h 3460723"/>
                <a:gd name="connsiteX4-3745" fmla="*/ 468955 w 7356305"/>
                <a:gd name="connsiteY4-3746" fmla="*/ 2926191 h 3460723"/>
                <a:gd name="connsiteX5-3747" fmla="*/ 682316 w 7356305"/>
                <a:gd name="connsiteY5-3748" fmla="*/ 2773792 h 3460723"/>
                <a:gd name="connsiteX6-3749" fmla="*/ 796616 w 7356305"/>
                <a:gd name="connsiteY6-3750" fmla="*/ 2461372 h 3460723"/>
                <a:gd name="connsiteX7-3751" fmla="*/ 1063316 w 7356305"/>
                <a:gd name="connsiteY7-3752" fmla="*/ 2286112 h 3460723"/>
                <a:gd name="connsiteX8-3753" fmla="*/ 1611956 w 7356305"/>
                <a:gd name="connsiteY8-3754" fmla="*/ 2080372 h 3460723"/>
                <a:gd name="connsiteX9-3755" fmla="*/ 2937836 w 7356305"/>
                <a:gd name="connsiteY9-3756" fmla="*/ 1630792 h 3460723"/>
                <a:gd name="connsiteX10-3757" fmla="*/ 3905576 w 7356305"/>
                <a:gd name="connsiteY10-3758" fmla="*/ 1181212 h 3460723"/>
                <a:gd name="connsiteX11-3759" fmla="*/ 4972376 w 7356305"/>
                <a:gd name="connsiteY11-3760" fmla="*/ 724012 h 3460723"/>
                <a:gd name="connsiteX12-3761" fmla="*/ 6244916 w 7356305"/>
                <a:gd name="connsiteY12-3762" fmla="*/ 228712 h 3460723"/>
                <a:gd name="connsiteX13-3763" fmla="*/ 6595436 w 7356305"/>
                <a:gd name="connsiteY13-3764" fmla="*/ 129652 h 3460723"/>
                <a:gd name="connsiteX14-3765" fmla="*/ 7151696 w 7356305"/>
                <a:gd name="connsiteY14-3766" fmla="*/ 112 h 3460723"/>
                <a:gd name="connsiteX15-3767" fmla="*/ 7288856 w 7356305"/>
                <a:gd name="connsiteY15-3768" fmla="*/ 152512 h 3460723"/>
                <a:gd name="connsiteX16-3769" fmla="*/ 6130616 w 7356305"/>
                <a:gd name="connsiteY16-3770" fmla="*/ 952612 h 3460723"/>
                <a:gd name="connsiteX17-3771" fmla="*/ 4911416 w 7356305"/>
                <a:gd name="connsiteY17-3772" fmla="*/ 1615552 h 3460723"/>
                <a:gd name="connsiteX18-3773" fmla="*/ 1939616 w 7356305"/>
                <a:gd name="connsiteY18-3774" fmla="*/ 2987152 h 3460723"/>
                <a:gd name="connsiteX19-3775" fmla="*/ 849956 w 7356305"/>
                <a:gd name="connsiteY19-3776" fmla="*/ 3337672 h 3460723"/>
                <a:gd name="connsiteX0-3777" fmla="*/ 849956 w 7356305"/>
                <a:gd name="connsiteY0-3778" fmla="*/ 3337720 h 3460771"/>
                <a:gd name="connsiteX1-3779" fmla="*/ 240356 w 7356305"/>
                <a:gd name="connsiteY1-3780" fmla="*/ 3459640 h 3460771"/>
                <a:gd name="connsiteX2-3781" fmla="*/ 4136 w 7356305"/>
                <a:gd name="connsiteY2-3782" fmla="*/ 3391060 h 3460771"/>
                <a:gd name="connsiteX3-3783" fmla="*/ 118436 w 7356305"/>
                <a:gd name="connsiteY3-3784" fmla="*/ 3192940 h 3460771"/>
                <a:gd name="connsiteX4-3785" fmla="*/ 468955 w 7356305"/>
                <a:gd name="connsiteY4-3786" fmla="*/ 2926239 h 3460771"/>
                <a:gd name="connsiteX5-3787" fmla="*/ 682316 w 7356305"/>
                <a:gd name="connsiteY5-3788" fmla="*/ 2773840 h 3460771"/>
                <a:gd name="connsiteX6-3789" fmla="*/ 796616 w 7356305"/>
                <a:gd name="connsiteY6-3790" fmla="*/ 2461420 h 3460771"/>
                <a:gd name="connsiteX7-3791" fmla="*/ 1063316 w 7356305"/>
                <a:gd name="connsiteY7-3792" fmla="*/ 2286160 h 3460771"/>
                <a:gd name="connsiteX8-3793" fmla="*/ 1611956 w 7356305"/>
                <a:gd name="connsiteY8-3794" fmla="*/ 2080420 h 3460771"/>
                <a:gd name="connsiteX9-3795" fmla="*/ 2937836 w 7356305"/>
                <a:gd name="connsiteY9-3796" fmla="*/ 1630840 h 3460771"/>
                <a:gd name="connsiteX10-3797" fmla="*/ 3905576 w 7356305"/>
                <a:gd name="connsiteY10-3798" fmla="*/ 1181260 h 3460771"/>
                <a:gd name="connsiteX11-3799" fmla="*/ 4972376 w 7356305"/>
                <a:gd name="connsiteY11-3800" fmla="*/ 724060 h 3460771"/>
                <a:gd name="connsiteX12-3801" fmla="*/ 5741996 w 7356305"/>
                <a:gd name="connsiteY12-3802" fmla="*/ 411640 h 3460771"/>
                <a:gd name="connsiteX13-3803" fmla="*/ 6595436 w 7356305"/>
                <a:gd name="connsiteY13-3804" fmla="*/ 129700 h 3460771"/>
                <a:gd name="connsiteX14-3805" fmla="*/ 7151696 w 7356305"/>
                <a:gd name="connsiteY14-3806" fmla="*/ 160 h 3460771"/>
                <a:gd name="connsiteX15-3807" fmla="*/ 7288856 w 7356305"/>
                <a:gd name="connsiteY15-3808" fmla="*/ 152560 h 3460771"/>
                <a:gd name="connsiteX16-3809" fmla="*/ 6130616 w 7356305"/>
                <a:gd name="connsiteY16-3810" fmla="*/ 952660 h 3460771"/>
                <a:gd name="connsiteX17-3811" fmla="*/ 4911416 w 7356305"/>
                <a:gd name="connsiteY17-3812" fmla="*/ 1615600 h 3460771"/>
                <a:gd name="connsiteX18-3813" fmla="*/ 1939616 w 7356305"/>
                <a:gd name="connsiteY18-3814" fmla="*/ 2987200 h 3460771"/>
                <a:gd name="connsiteX19-3815" fmla="*/ 849956 w 7356305"/>
                <a:gd name="connsiteY19-3816" fmla="*/ 3337720 h 3460771"/>
                <a:gd name="connsiteX0-3817" fmla="*/ 849956 w 7362399"/>
                <a:gd name="connsiteY0-3818" fmla="*/ 3339066 h 3462117"/>
                <a:gd name="connsiteX1-3819" fmla="*/ 240356 w 7362399"/>
                <a:gd name="connsiteY1-3820" fmla="*/ 3460986 h 3462117"/>
                <a:gd name="connsiteX2-3821" fmla="*/ 4136 w 7362399"/>
                <a:gd name="connsiteY2-3822" fmla="*/ 3392406 h 3462117"/>
                <a:gd name="connsiteX3-3823" fmla="*/ 118436 w 7362399"/>
                <a:gd name="connsiteY3-3824" fmla="*/ 3194286 h 3462117"/>
                <a:gd name="connsiteX4-3825" fmla="*/ 468955 w 7362399"/>
                <a:gd name="connsiteY4-3826" fmla="*/ 2927585 h 3462117"/>
                <a:gd name="connsiteX5-3827" fmla="*/ 682316 w 7362399"/>
                <a:gd name="connsiteY5-3828" fmla="*/ 2775186 h 3462117"/>
                <a:gd name="connsiteX6-3829" fmla="*/ 796616 w 7362399"/>
                <a:gd name="connsiteY6-3830" fmla="*/ 2462766 h 3462117"/>
                <a:gd name="connsiteX7-3831" fmla="*/ 1063316 w 7362399"/>
                <a:gd name="connsiteY7-3832" fmla="*/ 2287506 h 3462117"/>
                <a:gd name="connsiteX8-3833" fmla="*/ 1611956 w 7362399"/>
                <a:gd name="connsiteY8-3834" fmla="*/ 2081766 h 3462117"/>
                <a:gd name="connsiteX9-3835" fmla="*/ 2937836 w 7362399"/>
                <a:gd name="connsiteY9-3836" fmla="*/ 1632186 h 3462117"/>
                <a:gd name="connsiteX10-3837" fmla="*/ 3905576 w 7362399"/>
                <a:gd name="connsiteY10-3838" fmla="*/ 1182606 h 3462117"/>
                <a:gd name="connsiteX11-3839" fmla="*/ 4972376 w 7362399"/>
                <a:gd name="connsiteY11-3840" fmla="*/ 725406 h 3462117"/>
                <a:gd name="connsiteX12-3841" fmla="*/ 5741996 w 7362399"/>
                <a:gd name="connsiteY12-3842" fmla="*/ 412986 h 3462117"/>
                <a:gd name="connsiteX13-3843" fmla="*/ 6397316 w 7362399"/>
                <a:gd name="connsiteY13-3844" fmla="*/ 184386 h 3462117"/>
                <a:gd name="connsiteX14-3845" fmla="*/ 7151696 w 7362399"/>
                <a:gd name="connsiteY14-3846" fmla="*/ 1506 h 3462117"/>
                <a:gd name="connsiteX15-3847" fmla="*/ 7288856 w 7362399"/>
                <a:gd name="connsiteY15-3848" fmla="*/ 153906 h 3462117"/>
                <a:gd name="connsiteX16-3849" fmla="*/ 6130616 w 7362399"/>
                <a:gd name="connsiteY16-3850" fmla="*/ 954006 h 3462117"/>
                <a:gd name="connsiteX17-3851" fmla="*/ 4911416 w 7362399"/>
                <a:gd name="connsiteY17-3852" fmla="*/ 1616946 h 3462117"/>
                <a:gd name="connsiteX18-3853" fmla="*/ 1939616 w 7362399"/>
                <a:gd name="connsiteY18-3854" fmla="*/ 2988546 h 3462117"/>
                <a:gd name="connsiteX19-3855" fmla="*/ 849956 w 7362399"/>
                <a:gd name="connsiteY19-3856" fmla="*/ 3339066 h 3462117"/>
                <a:gd name="connsiteX0-3857" fmla="*/ 849956 w 7362399"/>
                <a:gd name="connsiteY0-3858" fmla="*/ 3353700 h 3476751"/>
                <a:gd name="connsiteX1-3859" fmla="*/ 240356 w 7362399"/>
                <a:gd name="connsiteY1-3860" fmla="*/ 3475620 h 3476751"/>
                <a:gd name="connsiteX2-3861" fmla="*/ 4136 w 7362399"/>
                <a:gd name="connsiteY2-3862" fmla="*/ 3407040 h 3476751"/>
                <a:gd name="connsiteX3-3863" fmla="*/ 118436 w 7362399"/>
                <a:gd name="connsiteY3-3864" fmla="*/ 3208920 h 3476751"/>
                <a:gd name="connsiteX4-3865" fmla="*/ 468955 w 7362399"/>
                <a:gd name="connsiteY4-3866" fmla="*/ 2942219 h 3476751"/>
                <a:gd name="connsiteX5-3867" fmla="*/ 682316 w 7362399"/>
                <a:gd name="connsiteY5-3868" fmla="*/ 2789820 h 3476751"/>
                <a:gd name="connsiteX6-3869" fmla="*/ 796616 w 7362399"/>
                <a:gd name="connsiteY6-3870" fmla="*/ 2477400 h 3476751"/>
                <a:gd name="connsiteX7-3871" fmla="*/ 1063316 w 7362399"/>
                <a:gd name="connsiteY7-3872" fmla="*/ 2302140 h 3476751"/>
                <a:gd name="connsiteX8-3873" fmla="*/ 1611956 w 7362399"/>
                <a:gd name="connsiteY8-3874" fmla="*/ 2096400 h 3476751"/>
                <a:gd name="connsiteX9-3875" fmla="*/ 2937836 w 7362399"/>
                <a:gd name="connsiteY9-3876" fmla="*/ 1646820 h 3476751"/>
                <a:gd name="connsiteX10-3877" fmla="*/ 3905576 w 7362399"/>
                <a:gd name="connsiteY10-3878" fmla="*/ 1197240 h 3476751"/>
                <a:gd name="connsiteX11-3879" fmla="*/ 4972376 w 7362399"/>
                <a:gd name="connsiteY11-3880" fmla="*/ 740040 h 3476751"/>
                <a:gd name="connsiteX12-3881" fmla="*/ 5741996 w 7362399"/>
                <a:gd name="connsiteY12-3882" fmla="*/ 427620 h 3476751"/>
                <a:gd name="connsiteX13-3883" fmla="*/ 6397316 w 7362399"/>
                <a:gd name="connsiteY13-3884" fmla="*/ 199020 h 3476751"/>
                <a:gd name="connsiteX14-3885" fmla="*/ 7151696 w 7362399"/>
                <a:gd name="connsiteY14-3886" fmla="*/ 900 h 3476751"/>
                <a:gd name="connsiteX15-3887" fmla="*/ 7288856 w 7362399"/>
                <a:gd name="connsiteY15-3888" fmla="*/ 168540 h 3476751"/>
                <a:gd name="connsiteX16-3889" fmla="*/ 6130616 w 7362399"/>
                <a:gd name="connsiteY16-3890" fmla="*/ 968640 h 3476751"/>
                <a:gd name="connsiteX17-3891" fmla="*/ 4911416 w 7362399"/>
                <a:gd name="connsiteY17-3892" fmla="*/ 1631580 h 3476751"/>
                <a:gd name="connsiteX18-3893" fmla="*/ 1939616 w 7362399"/>
                <a:gd name="connsiteY18-3894" fmla="*/ 3003180 h 3476751"/>
                <a:gd name="connsiteX19-3895" fmla="*/ 849956 w 7362399"/>
                <a:gd name="connsiteY19-3896" fmla="*/ 3353700 h 3476751"/>
                <a:gd name="connsiteX0-3897" fmla="*/ 849956 w 7346316"/>
                <a:gd name="connsiteY0-3898" fmla="*/ 3353700 h 3476751"/>
                <a:gd name="connsiteX1-3899" fmla="*/ 240356 w 7346316"/>
                <a:gd name="connsiteY1-3900" fmla="*/ 3475620 h 3476751"/>
                <a:gd name="connsiteX2-3901" fmla="*/ 4136 w 7346316"/>
                <a:gd name="connsiteY2-3902" fmla="*/ 3407040 h 3476751"/>
                <a:gd name="connsiteX3-3903" fmla="*/ 118436 w 7346316"/>
                <a:gd name="connsiteY3-3904" fmla="*/ 3208920 h 3476751"/>
                <a:gd name="connsiteX4-3905" fmla="*/ 468955 w 7346316"/>
                <a:gd name="connsiteY4-3906" fmla="*/ 2942219 h 3476751"/>
                <a:gd name="connsiteX5-3907" fmla="*/ 682316 w 7346316"/>
                <a:gd name="connsiteY5-3908" fmla="*/ 2789820 h 3476751"/>
                <a:gd name="connsiteX6-3909" fmla="*/ 796616 w 7346316"/>
                <a:gd name="connsiteY6-3910" fmla="*/ 2477400 h 3476751"/>
                <a:gd name="connsiteX7-3911" fmla="*/ 1063316 w 7346316"/>
                <a:gd name="connsiteY7-3912" fmla="*/ 2302140 h 3476751"/>
                <a:gd name="connsiteX8-3913" fmla="*/ 1611956 w 7346316"/>
                <a:gd name="connsiteY8-3914" fmla="*/ 2096400 h 3476751"/>
                <a:gd name="connsiteX9-3915" fmla="*/ 2937836 w 7346316"/>
                <a:gd name="connsiteY9-3916" fmla="*/ 1646820 h 3476751"/>
                <a:gd name="connsiteX10-3917" fmla="*/ 3905576 w 7346316"/>
                <a:gd name="connsiteY10-3918" fmla="*/ 1197240 h 3476751"/>
                <a:gd name="connsiteX11-3919" fmla="*/ 4972376 w 7346316"/>
                <a:gd name="connsiteY11-3920" fmla="*/ 740040 h 3476751"/>
                <a:gd name="connsiteX12-3921" fmla="*/ 5741996 w 7346316"/>
                <a:gd name="connsiteY12-3922" fmla="*/ 427620 h 3476751"/>
                <a:gd name="connsiteX13-3923" fmla="*/ 6397316 w 7346316"/>
                <a:gd name="connsiteY13-3924" fmla="*/ 199020 h 3476751"/>
                <a:gd name="connsiteX14-3925" fmla="*/ 7090736 w 7346316"/>
                <a:gd name="connsiteY14-3926" fmla="*/ 900 h 3476751"/>
                <a:gd name="connsiteX15-3927" fmla="*/ 7288856 w 7346316"/>
                <a:gd name="connsiteY15-3928" fmla="*/ 168540 h 3476751"/>
                <a:gd name="connsiteX16-3929" fmla="*/ 6130616 w 7346316"/>
                <a:gd name="connsiteY16-3930" fmla="*/ 968640 h 3476751"/>
                <a:gd name="connsiteX17-3931" fmla="*/ 4911416 w 7346316"/>
                <a:gd name="connsiteY17-3932" fmla="*/ 1631580 h 3476751"/>
                <a:gd name="connsiteX18-3933" fmla="*/ 1939616 w 7346316"/>
                <a:gd name="connsiteY18-3934" fmla="*/ 3003180 h 3476751"/>
                <a:gd name="connsiteX19-3935" fmla="*/ 849956 w 7346316"/>
                <a:gd name="connsiteY19-3936" fmla="*/ 3353700 h 3476751"/>
                <a:gd name="connsiteX0-3937" fmla="*/ 849956 w 7346316"/>
                <a:gd name="connsiteY0-3938" fmla="*/ 3361580 h 3484631"/>
                <a:gd name="connsiteX1-3939" fmla="*/ 240356 w 7346316"/>
                <a:gd name="connsiteY1-3940" fmla="*/ 3483500 h 3484631"/>
                <a:gd name="connsiteX2-3941" fmla="*/ 4136 w 7346316"/>
                <a:gd name="connsiteY2-3942" fmla="*/ 3414920 h 3484631"/>
                <a:gd name="connsiteX3-3943" fmla="*/ 118436 w 7346316"/>
                <a:gd name="connsiteY3-3944" fmla="*/ 3216800 h 3484631"/>
                <a:gd name="connsiteX4-3945" fmla="*/ 468955 w 7346316"/>
                <a:gd name="connsiteY4-3946" fmla="*/ 2950099 h 3484631"/>
                <a:gd name="connsiteX5-3947" fmla="*/ 682316 w 7346316"/>
                <a:gd name="connsiteY5-3948" fmla="*/ 2797700 h 3484631"/>
                <a:gd name="connsiteX6-3949" fmla="*/ 796616 w 7346316"/>
                <a:gd name="connsiteY6-3950" fmla="*/ 2485280 h 3484631"/>
                <a:gd name="connsiteX7-3951" fmla="*/ 1063316 w 7346316"/>
                <a:gd name="connsiteY7-3952" fmla="*/ 2310020 h 3484631"/>
                <a:gd name="connsiteX8-3953" fmla="*/ 1611956 w 7346316"/>
                <a:gd name="connsiteY8-3954" fmla="*/ 2104280 h 3484631"/>
                <a:gd name="connsiteX9-3955" fmla="*/ 2937836 w 7346316"/>
                <a:gd name="connsiteY9-3956" fmla="*/ 1654700 h 3484631"/>
                <a:gd name="connsiteX10-3957" fmla="*/ 3905576 w 7346316"/>
                <a:gd name="connsiteY10-3958" fmla="*/ 1205120 h 3484631"/>
                <a:gd name="connsiteX11-3959" fmla="*/ 4972376 w 7346316"/>
                <a:gd name="connsiteY11-3960" fmla="*/ 747920 h 3484631"/>
                <a:gd name="connsiteX12-3961" fmla="*/ 5741996 w 7346316"/>
                <a:gd name="connsiteY12-3962" fmla="*/ 435500 h 3484631"/>
                <a:gd name="connsiteX13-3963" fmla="*/ 6397316 w 7346316"/>
                <a:gd name="connsiteY13-3964" fmla="*/ 206900 h 3484631"/>
                <a:gd name="connsiteX14-3965" fmla="*/ 7090736 w 7346316"/>
                <a:gd name="connsiteY14-3966" fmla="*/ 8780 h 3484631"/>
                <a:gd name="connsiteX15-3967" fmla="*/ 7288856 w 7346316"/>
                <a:gd name="connsiteY15-3968" fmla="*/ 176420 h 3484631"/>
                <a:gd name="connsiteX16-3969" fmla="*/ 6130616 w 7346316"/>
                <a:gd name="connsiteY16-3970" fmla="*/ 976520 h 3484631"/>
                <a:gd name="connsiteX17-3971" fmla="*/ 4911416 w 7346316"/>
                <a:gd name="connsiteY17-3972" fmla="*/ 1639460 h 3484631"/>
                <a:gd name="connsiteX18-3973" fmla="*/ 1939616 w 7346316"/>
                <a:gd name="connsiteY18-3974" fmla="*/ 3011060 h 3484631"/>
                <a:gd name="connsiteX19-3975" fmla="*/ 849956 w 7346316"/>
                <a:gd name="connsiteY19-3976" fmla="*/ 3361580 h 3484631"/>
                <a:gd name="connsiteX0-3977" fmla="*/ 1261436 w 7346316"/>
                <a:gd name="connsiteY0-3978" fmla="*/ 3232040 h 3484631"/>
                <a:gd name="connsiteX1-3979" fmla="*/ 240356 w 7346316"/>
                <a:gd name="connsiteY1-3980" fmla="*/ 3483500 h 3484631"/>
                <a:gd name="connsiteX2-3981" fmla="*/ 4136 w 7346316"/>
                <a:gd name="connsiteY2-3982" fmla="*/ 3414920 h 3484631"/>
                <a:gd name="connsiteX3-3983" fmla="*/ 118436 w 7346316"/>
                <a:gd name="connsiteY3-3984" fmla="*/ 3216800 h 3484631"/>
                <a:gd name="connsiteX4-3985" fmla="*/ 468955 w 7346316"/>
                <a:gd name="connsiteY4-3986" fmla="*/ 2950099 h 3484631"/>
                <a:gd name="connsiteX5-3987" fmla="*/ 682316 w 7346316"/>
                <a:gd name="connsiteY5-3988" fmla="*/ 2797700 h 3484631"/>
                <a:gd name="connsiteX6-3989" fmla="*/ 796616 w 7346316"/>
                <a:gd name="connsiteY6-3990" fmla="*/ 2485280 h 3484631"/>
                <a:gd name="connsiteX7-3991" fmla="*/ 1063316 w 7346316"/>
                <a:gd name="connsiteY7-3992" fmla="*/ 2310020 h 3484631"/>
                <a:gd name="connsiteX8-3993" fmla="*/ 1611956 w 7346316"/>
                <a:gd name="connsiteY8-3994" fmla="*/ 2104280 h 3484631"/>
                <a:gd name="connsiteX9-3995" fmla="*/ 2937836 w 7346316"/>
                <a:gd name="connsiteY9-3996" fmla="*/ 1654700 h 3484631"/>
                <a:gd name="connsiteX10-3997" fmla="*/ 3905576 w 7346316"/>
                <a:gd name="connsiteY10-3998" fmla="*/ 1205120 h 3484631"/>
                <a:gd name="connsiteX11-3999" fmla="*/ 4972376 w 7346316"/>
                <a:gd name="connsiteY11-4000" fmla="*/ 747920 h 3484631"/>
                <a:gd name="connsiteX12-4001" fmla="*/ 5741996 w 7346316"/>
                <a:gd name="connsiteY12-4002" fmla="*/ 435500 h 3484631"/>
                <a:gd name="connsiteX13-4003" fmla="*/ 6397316 w 7346316"/>
                <a:gd name="connsiteY13-4004" fmla="*/ 206900 h 3484631"/>
                <a:gd name="connsiteX14-4005" fmla="*/ 7090736 w 7346316"/>
                <a:gd name="connsiteY14-4006" fmla="*/ 8780 h 3484631"/>
                <a:gd name="connsiteX15-4007" fmla="*/ 7288856 w 7346316"/>
                <a:gd name="connsiteY15-4008" fmla="*/ 176420 h 3484631"/>
                <a:gd name="connsiteX16-4009" fmla="*/ 6130616 w 7346316"/>
                <a:gd name="connsiteY16-4010" fmla="*/ 976520 h 3484631"/>
                <a:gd name="connsiteX17-4011" fmla="*/ 4911416 w 7346316"/>
                <a:gd name="connsiteY17-4012" fmla="*/ 1639460 h 3484631"/>
                <a:gd name="connsiteX18-4013" fmla="*/ 1939616 w 7346316"/>
                <a:gd name="connsiteY18-4014" fmla="*/ 3011060 h 3484631"/>
                <a:gd name="connsiteX19-4015" fmla="*/ 1261436 w 7346316"/>
                <a:gd name="connsiteY19-4016" fmla="*/ 3232040 h 3484631"/>
                <a:gd name="connsiteX0-4017" fmla="*/ 1261436 w 7346316"/>
                <a:gd name="connsiteY0-4018" fmla="*/ 3232040 h 3484631"/>
                <a:gd name="connsiteX1-4019" fmla="*/ 240356 w 7346316"/>
                <a:gd name="connsiteY1-4020" fmla="*/ 3483500 h 3484631"/>
                <a:gd name="connsiteX2-4021" fmla="*/ 4136 w 7346316"/>
                <a:gd name="connsiteY2-4022" fmla="*/ 3414920 h 3484631"/>
                <a:gd name="connsiteX3-4023" fmla="*/ 118436 w 7346316"/>
                <a:gd name="connsiteY3-4024" fmla="*/ 3216800 h 3484631"/>
                <a:gd name="connsiteX4-4025" fmla="*/ 468955 w 7346316"/>
                <a:gd name="connsiteY4-4026" fmla="*/ 2950099 h 3484631"/>
                <a:gd name="connsiteX5-4027" fmla="*/ 682316 w 7346316"/>
                <a:gd name="connsiteY5-4028" fmla="*/ 2797700 h 3484631"/>
                <a:gd name="connsiteX6-4029" fmla="*/ 796616 w 7346316"/>
                <a:gd name="connsiteY6-4030" fmla="*/ 2485280 h 3484631"/>
                <a:gd name="connsiteX7-4031" fmla="*/ 1063316 w 7346316"/>
                <a:gd name="connsiteY7-4032" fmla="*/ 2310020 h 3484631"/>
                <a:gd name="connsiteX8-4033" fmla="*/ 1611956 w 7346316"/>
                <a:gd name="connsiteY8-4034" fmla="*/ 2104280 h 3484631"/>
                <a:gd name="connsiteX9-4035" fmla="*/ 2937836 w 7346316"/>
                <a:gd name="connsiteY9-4036" fmla="*/ 1654700 h 3484631"/>
                <a:gd name="connsiteX10-4037" fmla="*/ 3905576 w 7346316"/>
                <a:gd name="connsiteY10-4038" fmla="*/ 1205120 h 3484631"/>
                <a:gd name="connsiteX11-4039" fmla="*/ 4972376 w 7346316"/>
                <a:gd name="connsiteY11-4040" fmla="*/ 747920 h 3484631"/>
                <a:gd name="connsiteX12-4041" fmla="*/ 5741996 w 7346316"/>
                <a:gd name="connsiteY12-4042" fmla="*/ 435500 h 3484631"/>
                <a:gd name="connsiteX13-4043" fmla="*/ 6397316 w 7346316"/>
                <a:gd name="connsiteY13-4044" fmla="*/ 206900 h 3484631"/>
                <a:gd name="connsiteX14-4045" fmla="*/ 7090736 w 7346316"/>
                <a:gd name="connsiteY14-4046" fmla="*/ 8780 h 3484631"/>
                <a:gd name="connsiteX15-4047" fmla="*/ 7288856 w 7346316"/>
                <a:gd name="connsiteY15-4048" fmla="*/ 176420 h 3484631"/>
                <a:gd name="connsiteX16-4049" fmla="*/ 6130616 w 7346316"/>
                <a:gd name="connsiteY16-4050" fmla="*/ 976520 h 3484631"/>
                <a:gd name="connsiteX17-4051" fmla="*/ 4911416 w 7346316"/>
                <a:gd name="connsiteY17-4052" fmla="*/ 1639460 h 3484631"/>
                <a:gd name="connsiteX18-4053" fmla="*/ 2099636 w 7346316"/>
                <a:gd name="connsiteY18-4054" fmla="*/ 2950100 h 3484631"/>
                <a:gd name="connsiteX19-4055" fmla="*/ 1261436 w 7346316"/>
                <a:gd name="connsiteY19-4056" fmla="*/ 3232040 h 3484631"/>
                <a:gd name="connsiteX0-4057" fmla="*/ 1261436 w 7346316"/>
                <a:gd name="connsiteY0-4058" fmla="*/ 3232040 h 3484631"/>
                <a:gd name="connsiteX1-4059" fmla="*/ 240356 w 7346316"/>
                <a:gd name="connsiteY1-4060" fmla="*/ 3483500 h 3484631"/>
                <a:gd name="connsiteX2-4061" fmla="*/ 4136 w 7346316"/>
                <a:gd name="connsiteY2-4062" fmla="*/ 3414920 h 3484631"/>
                <a:gd name="connsiteX3-4063" fmla="*/ 118436 w 7346316"/>
                <a:gd name="connsiteY3-4064" fmla="*/ 3216800 h 3484631"/>
                <a:gd name="connsiteX4-4065" fmla="*/ 468955 w 7346316"/>
                <a:gd name="connsiteY4-4066" fmla="*/ 2950099 h 3484631"/>
                <a:gd name="connsiteX5-4067" fmla="*/ 682316 w 7346316"/>
                <a:gd name="connsiteY5-4068" fmla="*/ 2797700 h 3484631"/>
                <a:gd name="connsiteX6-4069" fmla="*/ 796616 w 7346316"/>
                <a:gd name="connsiteY6-4070" fmla="*/ 2485280 h 3484631"/>
                <a:gd name="connsiteX7-4071" fmla="*/ 1063316 w 7346316"/>
                <a:gd name="connsiteY7-4072" fmla="*/ 2310020 h 3484631"/>
                <a:gd name="connsiteX8-4073" fmla="*/ 1611956 w 7346316"/>
                <a:gd name="connsiteY8-4074" fmla="*/ 2104280 h 3484631"/>
                <a:gd name="connsiteX9-4075" fmla="*/ 2937836 w 7346316"/>
                <a:gd name="connsiteY9-4076" fmla="*/ 1654700 h 3484631"/>
                <a:gd name="connsiteX10-4077" fmla="*/ 3905576 w 7346316"/>
                <a:gd name="connsiteY10-4078" fmla="*/ 1205120 h 3484631"/>
                <a:gd name="connsiteX11-4079" fmla="*/ 4972376 w 7346316"/>
                <a:gd name="connsiteY11-4080" fmla="*/ 747920 h 3484631"/>
                <a:gd name="connsiteX12-4081" fmla="*/ 5741996 w 7346316"/>
                <a:gd name="connsiteY12-4082" fmla="*/ 435500 h 3484631"/>
                <a:gd name="connsiteX13-4083" fmla="*/ 6397316 w 7346316"/>
                <a:gd name="connsiteY13-4084" fmla="*/ 206900 h 3484631"/>
                <a:gd name="connsiteX14-4085" fmla="*/ 7090736 w 7346316"/>
                <a:gd name="connsiteY14-4086" fmla="*/ 8780 h 3484631"/>
                <a:gd name="connsiteX15-4087" fmla="*/ 7288856 w 7346316"/>
                <a:gd name="connsiteY15-4088" fmla="*/ 176420 h 3484631"/>
                <a:gd name="connsiteX16-4089" fmla="*/ 6130616 w 7346316"/>
                <a:gd name="connsiteY16-4090" fmla="*/ 976520 h 3484631"/>
                <a:gd name="connsiteX17-4091" fmla="*/ 4911416 w 7346316"/>
                <a:gd name="connsiteY17-4092" fmla="*/ 1639460 h 3484631"/>
                <a:gd name="connsiteX18-4093" fmla="*/ 2099636 w 7346316"/>
                <a:gd name="connsiteY18-4094" fmla="*/ 2950100 h 3484631"/>
                <a:gd name="connsiteX19-4095" fmla="*/ 1261436 w 7346316"/>
                <a:gd name="connsiteY19-4096" fmla="*/ 3232040 h 3484631"/>
                <a:gd name="connsiteX0-4097" fmla="*/ 1261436 w 7346316"/>
                <a:gd name="connsiteY0-4098" fmla="*/ 3232040 h 3484631"/>
                <a:gd name="connsiteX1-4099" fmla="*/ 240356 w 7346316"/>
                <a:gd name="connsiteY1-4100" fmla="*/ 3483500 h 3484631"/>
                <a:gd name="connsiteX2-4101" fmla="*/ 4136 w 7346316"/>
                <a:gd name="connsiteY2-4102" fmla="*/ 3414920 h 3484631"/>
                <a:gd name="connsiteX3-4103" fmla="*/ 118436 w 7346316"/>
                <a:gd name="connsiteY3-4104" fmla="*/ 3216800 h 3484631"/>
                <a:gd name="connsiteX4-4105" fmla="*/ 468955 w 7346316"/>
                <a:gd name="connsiteY4-4106" fmla="*/ 2950099 h 3484631"/>
                <a:gd name="connsiteX5-4107" fmla="*/ 682316 w 7346316"/>
                <a:gd name="connsiteY5-4108" fmla="*/ 2797700 h 3484631"/>
                <a:gd name="connsiteX6-4109" fmla="*/ 796616 w 7346316"/>
                <a:gd name="connsiteY6-4110" fmla="*/ 2485280 h 3484631"/>
                <a:gd name="connsiteX7-4111" fmla="*/ 1063316 w 7346316"/>
                <a:gd name="connsiteY7-4112" fmla="*/ 2310020 h 3484631"/>
                <a:gd name="connsiteX8-4113" fmla="*/ 1611956 w 7346316"/>
                <a:gd name="connsiteY8-4114" fmla="*/ 2104280 h 3484631"/>
                <a:gd name="connsiteX9-4115" fmla="*/ 2937836 w 7346316"/>
                <a:gd name="connsiteY9-4116" fmla="*/ 1654700 h 3484631"/>
                <a:gd name="connsiteX10-4117" fmla="*/ 3905576 w 7346316"/>
                <a:gd name="connsiteY10-4118" fmla="*/ 1205120 h 3484631"/>
                <a:gd name="connsiteX11-4119" fmla="*/ 4972376 w 7346316"/>
                <a:gd name="connsiteY11-4120" fmla="*/ 747920 h 3484631"/>
                <a:gd name="connsiteX12-4121" fmla="*/ 5741996 w 7346316"/>
                <a:gd name="connsiteY12-4122" fmla="*/ 435500 h 3484631"/>
                <a:gd name="connsiteX13-4123" fmla="*/ 6397316 w 7346316"/>
                <a:gd name="connsiteY13-4124" fmla="*/ 206900 h 3484631"/>
                <a:gd name="connsiteX14-4125" fmla="*/ 7090736 w 7346316"/>
                <a:gd name="connsiteY14-4126" fmla="*/ 8780 h 3484631"/>
                <a:gd name="connsiteX15-4127" fmla="*/ 7288856 w 7346316"/>
                <a:gd name="connsiteY15-4128" fmla="*/ 176420 h 3484631"/>
                <a:gd name="connsiteX16-4129" fmla="*/ 6130616 w 7346316"/>
                <a:gd name="connsiteY16-4130" fmla="*/ 976520 h 3484631"/>
                <a:gd name="connsiteX17-4131" fmla="*/ 4911416 w 7346316"/>
                <a:gd name="connsiteY17-4132" fmla="*/ 1639460 h 3484631"/>
                <a:gd name="connsiteX18-4133" fmla="*/ 2183456 w 7346316"/>
                <a:gd name="connsiteY18-4134" fmla="*/ 2927240 h 3484631"/>
                <a:gd name="connsiteX19-4135" fmla="*/ 1261436 w 7346316"/>
                <a:gd name="connsiteY19-4136" fmla="*/ 3232040 h 3484631"/>
                <a:gd name="connsiteX0-4137" fmla="*/ 1261436 w 7346316"/>
                <a:gd name="connsiteY0-4138" fmla="*/ 3232040 h 3484631"/>
                <a:gd name="connsiteX1-4139" fmla="*/ 240356 w 7346316"/>
                <a:gd name="connsiteY1-4140" fmla="*/ 3483500 h 3484631"/>
                <a:gd name="connsiteX2-4141" fmla="*/ 4136 w 7346316"/>
                <a:gd name="connsiteY2-4142" fmla="*/ 3414920 h 3484631"/>
                <a:gd name="connsiteX3-4143" fmla="*/ 118436 w 7346316"/>
                <a:gd name="connsiteY3-4144" fmla="*/ 3216800 h 3484631"/>
                <a:gd name="connsiteX4-4145" fmla="*/ 468955 w 7346316"/>
                <a:gd name="connsiteY4-4146" fmla="*/ 2950099 h 3484631"/>
                <a:gd name="connsiteX5-4147" fmla="*/ 682316 w 7346316"/>
                <a:gd name="connsiteY5-4148" fmla="*/ 2797700 h 3484631"/>
                <a:gd name="connsiteX6-4149" fmla="*/ 796616 w 7346316"/>
                <a:gd name="connsiteY6-4150" fmla="*/ 2485280 h 3484631"/>
                <a:gd name="connsiteX7-4151" fmla="*/ 1063316 w 7346316"/>
                <a:gd name="connsiteY7-4152" fmla="*/ 2310020 h 3484631"/>
                <a:gd name="connsiteX8-4153" fmla="*/ 1611956 w 7346316"/>
                <a:gd name="connsiteY8-4154" fmla="*/ 2104280 h 3484631"/>
                <a:gd name="connsiteX9-4155" fmla="*/ 2937836 w 7346316"/>
                <a:gd name="connsiteY9-4156" fmla="*/ 1654700 h 3484631"/>
                <a:gd name="connsiteX10-4157" fmla="*/ 3905576 w 7346316"/>
                <a:gd name="connsiteY10-4158" fmla="*/ 1205120 h 3484631"/>
                <a:gd name="connsiteX11-4159" fmla="*/ 4972376 w 7346316"/>
                <a:gd name="connsiteY11-4160" fmla="*/ 747920 h 3484631"/>
                <a:gd name="connsiteX12-4161" fmla="*/ 5741996 w 7346316"/>
                <a:gd name="connsiteY12-4162" fmla="*/ 435500 h 3484631"/>
                <a:gd name="connsiteX13-4163" fmla="*/ 6397316 w 7346316"/>
                <a:gd name="connsiteY13-4164" fmla="*/ 206900 h 3484631"/>
                <a:gd name="connsiteX14-4165" fmla="*/ 7090736 w 7346316"/>
                <a:gd name="connsiteY14-4166" fmla="*/ 8780 h 3484631"/>
                <a:gd name="connsiteX15-4167" fmla="*/ 7288856 w 7346316"/>
                <a:gd name="connsiteY15-4168" fmla="*/ 176420 h 3484631"/>
                <a:gd name="connsiteX16-4169" fmla="*/ 6130616 w 7346316"/>
                <a:gd name="connsiteY16-4170" fmla="*/ 976520 h 3484631"/>
                <a:gd name="connsiteX17-4171" fmla="*/ 4911416 w 7346316"/>
                <a:gd name="connsiteY17-4172" fmla="*/ 1639460 h 3484631"/>
                <a:gd name="connsiteX18-4173" fmla="*/ 2183456 w 7346316"/>
                <a:gd name="connsiteY18-4174" fmla="*/ 2927240 h 3484631"/>
                <a:gd name="connsiteX19-4175" fmla="*/ 1261436 w 7346316"/>
                <a:gd name="connsiteY19-4176" fmla="*/ 3232040 h 3484631"/>
                <a:gd name="connsiteX0-4177" fmla="*/ 1261436 w 7346316"/>
                <a:gd name="connsiteY0-4178" fmla="*/ 3232040 h 3484631"/>
                <a:gd name="connsiteX1-4179" fmla="*/ 240356 w 7346316"/>
                <a:gd name="connsiteY1-4180" fmla="*/ 3483500 h 3484631"/>
                <a:gd name="connsiteX2-4181" fmla="*/ 4136 w 7346316"/>
                <a:gd name="connsiteY2-4182" fmla="*/ 3414920 h 3484631"/>
                <a:gd name="connsiteX3-4183" fmla="*/ 118436 w 7346316"/>
                <a:gd name="connsiteY3-4184" fmla="*/ 3216800 h 3484631"/>
                <a:gd name="connsiteX4-4185" fmla="*/ 468955 w 7346316"/>
                <a:gd name="connsiteY4-4186" fmla="*/ 2950099 h 3484631"/>
                <a:gd name="connsiteX5-4187" fmla="*/ 682316 w 7346316"/>
                <a:gd name="connsiteY5-4188" fmla="*/ 2797700 h 3484631"/>
                <a:gd name="connsiteX6-4189" fmla="*/ 796616 w 7346316"/>
                <a:gd name="connsiteY6-4190" fmla="*/ 2485280 h 3484631"/>
                <a:gd name="connsiteX7-4191" fmla="*/ 1063316 w 7346316"/>
                <a:gd name="connsiteY7-4192" fmla="*/ 2310020 h 3484631"/>
                <a:gd name="connsiteX8-4193" fmla="*/ 1611956 w 7346316"/>
                <a:gd name="connsiteY8-4194" fmla="*/ 2104280 h 3484631"/>
                <a:gd name="connsiteX9-4195" fmla="*/ 2937836 w 7346316"/>
                <a:gd name="connsiteY9-4196" fmla="*/ 1654700 h 3484631"/>
                <a:gd name="connsiteX10-4197" fmla="*/ 3905576 w 7346316"/>
                <a:gd name="connsiteY10-4198" fmla="*/ 1205120 h 3484631"/>
                <a:gd name="connsiteX11-4199" fmla="*/ 4972376 w 7346316"/>
                <a:gd name="connsiteY11-4200" fmla="*/ 747920 h 3484631"/>
                <a:gd name="connsiteX12-4201" fmla="*/ 5741996 w 7346316"/>
                <a:gd name="connsiteY12-4202" fmla="*/ 435500 h 3484631"/>
                <a:gd name="connsiteX13-4203" fmla="*/ 6397316 w 7346316"/>
                <a:gd name="connsiteY13-4204" fmla="*/ 206900 h 3484631"/>
                <a:gd name="connsiteX14-4205" fmla="*/ 7090736 w 7346316"/>
                <a:gd name="connsiteY14-4206" fmla="*/ 8780 h 3484631"/>
                <a:gd name="connsiteX15-4207" fmla="*/ 7288856 w 7346316"/>
                <a:gd name="connsiteY15-4208" fmla="*/ 176420 h 3484631"/>
                <a:gd name="connsiteX16-4209" fmla="*/ 6130616 w 7346316"/>
                <a:gd name="connsiteY16-4210" fmla="*/ 976520 h 3484631"/>
                <a:gd name="connsiteX17-4211" fmla="*/ 4842836 w 7346316"/>
                <a:gd name="connsiteY17-4212" fmla="*/ 1769000 h 3484631"/>
                <a:gd name="connsiteX18-4213" fmla="*/ 2183456 w 7346316"/>
                <a:gd name="connsiteY18-4214" fmla="*/ 2927240 h 3484631"/>
                <a:gd name="connsiteX19-4215" fmla="*/ 1261436 w 7346316"/>
                <a:gd name="connsiteY19-4216" fmla="*/ 3232040 h 3484631"/>
                <a:gd name="connsiteX0-4217" fmla="*/ 1261436 w 7346316"/>
                <a:gd name="connsiteY0-4218" fmla="*/ 3232040 h 3484631"/>
                <a:gd name="connsiteX1-4219" fmla="*/ 240356 w 7346316"/>
                <a:gd name="connsiteY1-4220" fmla="*/ 3483500 h 3484631"/>
                <a:gd name="connsiteX2-4221" fmla="*/ 4136 w 7346316"/>
                <a:gd name="connsiteY2-4222" fmla="*/ 3414920 h 3484631"/>
                <a:gd name="connsiteX3-4223" fmla="*/ 118436 w 7346316"/>
                <a:gd name="connsiteY3-4224" fmla="*/ 3216800 h 3484631"/>
                <a:gd name="connsiteX4-4225" fmla="*/ 468955 w 7346316"/>
                <a:gd name="connsiteY4-4226" fmla="*/ 2950099 h 3484631"/>
                <a:gd name="connsiteX5-4227" fmla="*/ 682316 w 7346316"/>
                <a:gd name="connsiteY5-4228" fmla="*/ 2797700 h 3484631"/>
                <a:gd name="connsiteX6-4229" fmla="*/ 796616 w 7346316"/>
                <a:gd name="connsiteY6-4230" fmla="*/ 2485280 h 3484631"/>
                <a:gd name="connsiteX7-4231" fmla="*/ 1063316 w 7346316"/>
                <a:gd name="connsiteY7-4232" fmla="*/ 2310020 h 3484631"/>
                <a:gd name="connsiteX8-4233" fmla="*/ 1611956 w 7346316"/>
                <a:gd name="connsiteY8-4234" fmla="*/ 2104280 h 3484631"/>
                <a:gd name="connsiteX9-4235" fmla="*/ 2937836 w 7346316"/>
                <a:gd name="connsiteY9-4236" fmla="*/ 1654700 h 3484631"/>
                <a:gd name="connsiteX10-4237" fmla="*/ 3905576 w 7346316"/>
                <a:gd name="connsiteY10-4238" fmla="*/ 1205120 h 3484631"/>
                <a:gd name="connsiteX11-4239" fmla="*/ 4972376 w 7346316"/>
                <a:gd name="connsiteY11-4240" fmla="*/ 747920 h 3484631"/>
                <a:gd name="connsiteX12-4241" fmla="*/ 5741996 w 7346316"/>
                <a:gd name="connsiteY12-4242" fmla="*/ 435500 h 3484631"/>
                <a:gd name="connsiteX13-4243" fmla="*/ 6397316 w 7346316"/>
                <a:gd name="connsiteY13-4244" fmla="*/ 206900 h 3484631"/>
                <a:gd name="connsiteX14-4245" fmla="*/ 7090736 w 7346316"/>
                <a:gd name="connsiteY14-4246" fmla="*/ 8780 h 3484631"/>
                <a:gd name="connsiteX15-4247" fmla="*/ 7288856 w 7346316"/>
                <a:gd name="connsiteY15-4248" fmla="*/ 176420 h 3484631"/>
                <a:gd name="connsiteX16-4249" fmla="*/ 6130616 w 7346316"/>
                <a:gd name="connsiteY16-4250" fmla="*/ 976520 h 3484631"/>
                <a:gd name="connsiteX17-4251" fmla="*/ 4789496 w 7346316"/>
                <a:gd name="connsiteY17-4252" fmla="*/ 1769000 h 3484631"/>
                <a:gd name="connsiteX18-4253" fmla="*/ 2183456 w 7346316"/>
                <a:gd name="connsiteY18-4254" fmla="*/ 2927240 h 3484631"/>
                <a:gd name="connsiteX19-4255" fmla="*/ 1261436 w 7346316"/>
                <a:gd name="connsiteY19-4256" fmla="*/ 3232040 h 3484631"/>
                <a:gd name="connsiteX0-4257" fmla="*/ 1261436 w 7349553"/>
                <a:gd name="connsiteY0-4258" fmla="*/ 3233899 h 3486490"/>
                <a:gd name="connsiteX1-4259" fmla="*/ 240356 w 7349553"/>
                <a:gd name="connsiteY1-4260" fmla="*/ 3485359 h 3486490"/>
                <a:gd name="connsiteX2-4261" fmla="*/ 4136 w 7349553"/>
                <a:gd name="connsiteY2-4262" fmla="*/ 3416779 h 3486490"/>
                <a:gd name="connsiteX3-4263" fmla="*/ 118436 w 7349553"/>
                <a:gd name="connsiteY3-4264" fmla="*/ 3218659 h 3486490"/>
                <a:gd name="connsiteX4-4265" fmla="*/ 468955 w 7349553"/>
                <a:gd name="connsiteY4-4266" fmla="*/ 2951958 h 3486490"/>
                <a:gd name="connsiteX5-4267" fmla="*/ 682316 w 7349553"/>
                <a:gd name="connsiteY5-4268" fmla="*/ 2799559 h 3486490"/>
                <a:gd name="connsiteX6-4269" fmla="*/ 796616 w 7349553"/>
                <a:gd name="connsiteY6-4270" fmla="*/ 2487139 h 3486490"/>
                <a:gd name="connsiteX7-4271" fmla="*/ 1063316 w 7349553"/>
                <a:gd name="connsiteY7-4272" fmla="*/ 2311879 h 3486490"/>
                <a:gd name="connsiteX8-4273" fmla="*/ 1611956 w 7349553"/>
                <a:gd name="connsiteY8-4274" fmla="*/ 2106139 h 3486490"/>
                <a:gd name="connsiteX9-4275" fmla="*/ 2937836 w 7349553"/>
                <a:gd name="connsiteY9-4276" fmla="*/ 1656559 h 3486490"/>
                <a:gd name="connsiteX10-4277" fmla="*/ 3905576 w 7349553"/>
                <a:gd name="connsiteY10-4278" fmla="*/ 1206979 h 3486490"/>
                <a:gd name="connsiteX11-4279" fmla="*/ 4972376 w 7349553"/>
                <a:gd name="connsiteY11-4280" fmla="*/ 749779 h 3486490"/>
                <a:gd name="connsiteX12-4281" fmla="*/ 5741996 w 7349553"/>
                <a:gd name="connsiteY12-4282" fmla="*/ 437359 h 3486490"/>
                <a:gd name="connsiteX13-4283" fmla="*/ 6397316 w 7349553"/>
                <a:gd name="connsiteY13-4284" fmla="*/ 208759 h 3486490"/>
                <a:gd name="connsiteX14-4285" fmla="*/ 7090736 w 7349553"/>
                <a:gd name="connsiteY14-4286" fmla="*/ 10639 h 3486490"/>
                <a:gd name="connsiteX15-4287" fmla="*/ 7288856 w 7349553"/>
                <a:gd name="connsiteY15-4288" fmla="*/ 178279 h 3486490"/>
                <a:gd name="connsiteX16-4289" fmla="*/ 6084896 w 7349553"/>
                <a:gd name="connsiteY16-4290" fmla="*/ 1077439 h 3486490"/>
                <a:gd name="connsiteX17-4291" fmla="*/ 4789496 w 7349553"/>
                <a:gd name="connsiteY17-4292" fmla="*/ 1770859 h 3486490"/>
                <a:gd name="connsiteX18-4293" fmla="*/ 2183456 w 7349553"/>
                <a:gd name="connsiteY18-4294" fmla="*/ 2929099 h 3486490"/>
                <a:gd name="connsiteX19-4295" fmla="*/ 1261436 w 7349553"/>
                <a:gd name="connsiteY19-4296" fmla="*/ 3233899 h 3486490"/>
                <a:gd name="connsiteX0-4297" fmla="*/ 1261436 w 7350094"/>
                <a:gd name="connsiteY0-4298" fmla="*/ 3233276 h 3485867"/>
                <a:gd name="connsiteX1-4299" fmla="*/ 240356 w 7350094"/>
                <a:gd name="connsiteY1-4300" fmla="*/ 3484736 h 3485867"/>
                <a:gd name="connsiteX2-4301" fmla="*/ 4136 w 7350094"/>
                <a:gd name="connsiteY2-4302" fmla="*/ 3416156 h 3485867"/>
                <a:gd name="connsiteX3-4303" fmla="*/ 118436 w 7350094"/>
                <a:gd name="connsiteY3-4304" fmla="*/ 3218036 h 3485867"/>
                <a:gd name="connsiteX4-4305" fmla="*/ 468955 w 7350094"/>
                <a:gd name="connsiteY4-4306" fmla="*/ 2951335 h 3485867"/>
                <a:gd name="connsiteX5-4307" fmla="*/ 682316 w 7350094"/>
                <a:gd name="connsiteY5-4308" fmla="*/ 2798936 h 3485867"/>
                <a:gd name="connsiteX6-4309" fmla="*/ 796616 w 7350094"/>
                <a:gd name="connsiteY6-4310" fmla="*/ 2486516 h 3485867"/>
                <a:gd name="connsiteX7-4311" fmla="*/ 1063316 w 7350094"/>
                <a:gd name="connsiteY7-4312" fmla="*/ 2311256 h 3485867"/>
                <a:gd name="connsiteX8-4313" fmla="*/ 1611956 w 7350094"/>
                <a:gd name="connsiteY8-4314" fmla="*/ 2105516 h 3485867"/>
                <a:gd name="connsiteX9-4315" fmla="*/ 2937836 w 7350094"/>
                <a:gd name="connsiteY9-4316" fmla="*/ 1655936 h 3485867"/>
                <a:gd name="connsiteX10-4317" fmla="*/ 3905576 w 7350094"/>
                <a:gd name="connsiteY10-4318" fmla="*/ 1206356 h 3485867"/>
                <a:gd name="connsiteX11-4319" fmla="*/ 4972376 w 7350094"/>
                <a:gd name="connsiteY11-4320" fmla="*/ 749156 h 3485867"/>
                <a:gd name="connsiteX12-4321" fmla="*/ 5741996 w 7350094"/>
                <a:gd name="connsiteY12-4322" fmla="*/ 436736 h 3485867"/>
                <a:gd name="connsiteX13-4323" fmla="*/ 6397316 w 7350094"/>
                <a:gd name="connsiteY13-4324" fmla="*/ 208136 h 3485867"/>
                <a:gd name="connsiteX14-4325" fmla="*/ 7090736 w 7350094"/>
                <a:gd name="connsiteY14-4326" fmla="*/ 10016 h 3485867"/>
                <a:gd name="connsiteX15-4327" fmla="*/ 7288856 w 7350094"/>
                <a:gd name="connsiteY15-4328" fmla="*/ 177656 h 3485867"/>
                <a:gd name="connsiteX16-4329" fmla="*/ 6077276 w 7350094"/>
                <a:gd name="connsiteY16-4330" fmla="*/ 1046336 h 3485867"/>
                <a:gd name="connsiteX17-4331" fmla="*/ 4789496 w 7350094"/>
                <a:gd name="connsiteY17-4332" fmla="*/ 1770236 h 3485867"/>
                <a:gd name="connsiteX18-4333" fmla="*/ 2183456 w 7350094"/>
                <a:gd name="connsiteY18-4334" fmla="*/ 2928476 h 3485867"/>
                <a:gd name="connsiteX19-4335" fmla="*/ 1261436 w 7350094"/>
                <a:gd name="connsiteY19-4336" fmla="*/ 3233276 h 3485867"/>
                <a:gd name="connsiteX0-4337" fmla="*/ 1261436 w 7350094"/>
                <a:gd name="connsiteY0-4338" fmla="*/ 3228711 h 3481302"/>
                <a:gd name="connsiteX1-4339" fmla="*/ 240356 w 7350094"/>
                <a:gd name="connsiteY1-4340" fmla="*/ 3480171 h 3481302"/>
                <a:gd name="connsiteX2-4341" fmla="*/ 4136 w 7350094"/>
                <a:gd name="connsiteY2-4342" fmla="*/ 3411591 h 3481302"/>
                <a:gd name="connsiteX3-4343" fmla="*/ 118436 w 7350094"/>
                <a:gd name="connsiteY3-4344" fmla="*/ 3213471 h 3481302"/>
                <a:gd name="connsiteX4-4345" fmla="*/ 468955 w 7350094"/>
                <a:gd name="connsiteY4-4346" fmla="*/ 2946770 h 3481302"/>
                <a:gd name="connsiteX5-4347" fmla="*/ 682316 w 7350094"/>
                <a:gd name="connsiteY5-4348" fmla="*/ 2794371 h 3481302"/>
                <a:gd name="connsiteX6-4349" fmla="*/ 796616 w 7350094"/>
                <a:gd name="connsiteY6-4350" fmla="*/ 2481951 h 3481302"/>
                <a:gd name="connsiteX7-4351" fmla="*/ 1063316 w 7350094"/>
                <a:gd name="connsiteY7-4352" fmla="*/ 2306691 h 3481302"/>
                <a:gd name="connsiteX8-4353" fmla="*/ 1611956 w 7350094"/>
                <a:gd name="connsiteY8-4354" fmla="*/ 2100951 h 3481302"/>
                <a:gd name="connsiteX9-4355" fmla="*/ 2937836 w 7350094"/>
                <a:gd name="connsiteY9-4356" fmla="*/ 1651371 h 3481302"/>
                <a:gd name="connsiteX10-4357" fmla="*/ 3905576 w 7350094"/>
                <a:gd name="connsiteY10-4358" fmla="*/ 1201791 h 3481302"/>
                <a:gd name="connsiteX11-4359" fmla="*/ 4972376 w 7350094"/>
                <a:gd name="connsiteY11-4360" fmla="*/ 744591 h 3481302"/>
                <a:gd name="connsiteX12-4361" fmla="*/ 5741996 w 7350094"/>
                <a:gd name="connsiteY12-4362" fmla="*/ 432171 h 3481302"/>
                <a:gd name="connsiteX13-4363" fmla="*/ 6397316 w 7350094"/>
                <a:gd name="connsiteY13-4364" fmla="*/ 203571 h 3481302"/>
                <a:gd name="connsiteX14-4365" fmla="*/ 7090736 w 7350094"/>
                <a:gd name="connsiteY14-4366" fmla="*/ 5451 h 3481302"/>
                <a:gd name="connsiteX15-4367" fmla="*/ 7288856 w 7350094"/>
                <a:gd name="connsiteY15-4368" fmla="*/ 150231 h 3481302"/>
                <a:gd name="connsiteX16-4369" fmla="*/ 6077276 w 7350094"/>
                <a:gd name="connsiteY16-4370" fmla="*/ 1041771 h 3481302"/>
                <a:gd name="connsiteX17-4371" fmla="*/ 4789496 w 7350094"/>
                <a:gd name="connsiteY17-4372" fmla="*/ 1765671 h 3481302"/>
                <a:gd name="connsiteX18-4373" fmla="*/ 2183456 w 7350094"/>
                <a:gd name="connsiteY18-4374" fmla="*/ 2923911 h 3481302"/>
                <a:gd name="connsiteX19-4375" fmla="*/ 1261436 w 7350094"/>
                <a:gd name="connsiteY19-4376" fmla="*/ 3228711 h 3481302"/>
                <a:gd name="connsiteX0-4377" fmla="*/ 1261436 w 7355722"/>
                <a:gd name="connsiteY0-4378" fmla="*/ 3249080 h 3501671"/>
                <a:gd name="connsiteX1-4379" fmla="*/ 240356 w 7355722"/>
                <a:gd name="connsiteY1-4380" fmla="*/ 3500540 h 3501671"/>
                <a:gd name="connsiteX2-4381" fmla="*/ 4136 w 7355722"/>
                <a:gd name="connsiteY2-4382" fmla="*/ 3431960 h 3501671"/>
                <a:gd name="connsiteX3-4383" fmla="*/ 118436 w 7355722"/>
                <a:gd name="connsiteY3-4384" fmla="*/ 3233840 h 3501671"/>
                <a:gd name="connsiteX4-4385" fmla="*/ 468955 w 7355722"/>
                <a:gd name="connsiteY4-4386" fmla="*/ 2967139 h 3501671"/>
                <a:gd name="connsiteX5-4387" fmla="*/ 682316 w 7355722"/>
                <a:gd name="connsiteY5-4388" fmla="*/ 2814740 h 3501671"/>
                <a:gd name="connsiteX6-4389" fmla="*/ 796616 w 7355722"/>
                <a:gd name="connsiteY6-4390" fmla="*/ 2502320 h 3501671"/>
                <a:gd name="connsiteX7-4391" fmla="*/ 1063316 w 7355722"/>
                <a:gd name="connsiteY7-4392" fmla="*/ 2327060 h 3501671"/>
                <a:gd name="connsiteX8-4393" fmla="*/ 1611956 w 7355722"/>
                <a:gd name="connsiteY8-4394" fmla="*/ 2121320 h 3501671"/>
                <a:gd name="connsiteX9-4395" fmla="*/ 2937836 w 7355722"/>
                <a:gd name="connsiteY9-4396" fmla="*/ 1671740 h 3501671"/>
                <a:gd name="connsiteX10-4397" fmla="*/ 3905576 w 7355722"/>
                <a:gd name="connsiteY10-4398" fmla="*/ 1222160 h 3501671"/>
                <a:gd name="connsiteX11-4399" fmla="*/ 4972376 w 7355722"/>
                <a:gd name="connsiteY11-4400" fmla="*/ 764960 h 3501671"/>
                <a:gd name="connsiteX12-4401" fmla="*/ 5741996 w 7355722"/>
                <a:gd name="connsiteY12-4402" fmla="*/ 452540 h 3501671"/>
                <a:gd name="connsiteX13-4403" fmla="*/ 6397316 w 7355722"/>
                <a:gd name="connsiteY13-4404" fmla="*/ 223940 h 3501671"/>
                <a:gd name="connsiteX14-4405" fmla="*/ 7113596 w 7355722"/>
                <a:gd name="connsiteY14-4406" fmla="*/ 2960 h 3501671"/>
                <a:gd name="connsiteX15-4407" fmla="*/ 7288856 w 7355722"/>
                <a:gd name="connsiteY15-4408" fmla="*/ 170600 h 3501671"/>
                <a:gd name="connsiteX16-4409" fmla="*/ 6077276 w 7355722"/>
                <a:gd name="connsiteY16-4410" fmla="*/ 1062140 h 3501671"/>
                <a:gd name="connsiteX17-4411" fmla="*/ 4789496 w 7355722"/>
                <a:gd name="connsiteY17-4412" fmla="*/ 1786040 h 3501671"/>
                <a:gd name="connsiteX18-4413" fmla="*/ 2183456 w 7355722"/>
                <a:gd name="connsiteY18-4414" fmla="*/ 2944280 h 3501671"/>
                <a:gd name="connsiteX19-4415" fmla="*/ 1261436 w 7355722"/>
                <a:gd name="connsiteY19-4416" fmla="*/ 3249080 h 3501671"/>
                <a:gd name="connsiteX0-4417" fmla="*/ 1261436 w 7355722"/>
                <a:gd name="connsiteY0-4418" fmla="*/ 3249080 h 3501671"/>
                <a:gd name="connsiteX1-4419" fmla="*/ 240356 w 7355722"/>
                <a:gd name="connsiteY1-4420" fmla="*/ 3500540 h 3501671"/>
                <a:gd name="connsiteX2-4421" fmla="*/ 4136 w 7355722"/>
                <a:gd name="connsiteY2-4422" fmla="*/ 3431960 h 3501671"/>
                <a:gd name="connsiteX3-4423" fmla="*/ 118436 w 7355722"/>
                <a:gd name="connsiteY3-4424" fmla="*/ 3233840 h 3501671"/>
                <a:gd name="connsiteX4-4425" fmla="*/ 468955 w 7355722"/>
                <a:gd name="connsiteY4-4426" fmla="*/ 2967139 h 3501671"/>
                <a:gd name="connsiteX5-4427" fmla="*/ 682316 w 7355722"/>
                <a:gd name="connsiteY5-4428" fmla="*/ 2814740 h 3501671"/>
                <a:gd name="connsiteX6-4429" fmla="*/ 796616 w 7355722"/>
                <a:gd name="connsiteY6-4430" fmla="*/ 2502320 h 3501671"/>
                <a:gd name="connsiteX7-4431" fmla="*/ 1063316 w 7355722"/>
                <a:gd name="connsiteY7-4432" fmla="*/ 2327060 h 3501671"/>
                <a:gd name="connsiteX8-4433" fmla="*/ 1611956 w 7355722"/>
                <a:gd name="connsiteY8-4434" fmla="*/ 2121320 h 3501671"/>
                <a:gd name="connsiteX9-4435" fmla="*/ 2937836 w 7355722"/>
                <a:gd name="connsiteY9-4436" fmla="*/ 1671740 h 3501671"/>
                <a:gd name="connsiteX10-4437" fmla="*/ 3905576 w 7355722"/>
                <a:gd name="connsiteY10-4438" fmla="*/ 1222160 h 3501671"/>
                <a:gd name="connsiteX11-4439" fmla="*/ 4972376 w 7355722"/>
                <a:gd name="connsiteY11-4440" fmla="*/ 764960 h 3501671"/>
                <a:gd name="connsiteX12-4441" fmla="*/ 5741996 w 7355722"/>
                <a:gd name="connsiteY12-4442" fmla="*/ 452540 h 3501671"/>
                <a:gd name="connsiteX13-4443" fmla="*/ 6397316 w 7355722"/>
                <a:gd name="connsiteY13-4444" fmla="*/ 223940 h 3501671"/>
                <a:gd name="connsiteX14-4445" fmla="*/ 7113596 w 7355722"/>
                <a:gd name="connsiteY14-4446" fmla="*/ 2960 h 3501671"/>
                <a:gd name="connsiteX15-4447" fmla="*/ 7288856 w 7355722"/>
                <a:gd name="connsiteY15-4448" fmla="*/ 170600 h 3501671"/>
                <a:gd name="connsiteX16-4449" fmla="*/ 6077276 w 7355722"/>
                <a:gd name="connsiteY16-4450" fmla="*/ 1062140 h 3501671"/>
                <a:gd name="connsiteX17-4451" fmla="*/ 4789496 w 7355722"/>
                <a:gd name="connsiteY17-4452" fmla="*/ 1786040 h 3501671"/>
                <a:gd name="connsiteX18-4453" fmla="*/ 2183456 w 7355722"/>
                <a:gd name="connsiteY18-4454" fmla="*/ 2944280 h 3501671"/>
                <a:gd name="connsiteX19-4455" fmla="*/ 1261436 w 7355722"/>
                <a:gd name="connsiteY19-4456" fmla="*/ 3249080 h 3501671"/>
                <a:gd name="connsiteX0-4457" fmla="*/ 1261436 w 7365416"/>
                <a:gd name="connsiteY0-4458" fmla="*/ 3261360 h 3513951"/>
                <a:gd name="connsiteX1-4459" fmla="*/ 240356 w 7365416"/>
                <a:gd name="connsiteY1-4460" fmla="*/ 3512820 h 3513951"/>
                <a:gd name="connsiteX2-4461" fmla="*/ 4136 w 7365416"/>
                <a:gd name="connsiteY2-4462" fmla="*/ 3444240 h 3513951"/>
                <a:gd name="connsiteX3-4463" fmla="*/ 118436 w 7365416"/>
                <a:gd name="connsiteY3-4464" fmla="*/ 3246120 h 3513951"/>
                <a:gd name="connsiteX4-4465" fmla="*/ 468955 w 7365416"/>
                <a:gd name="connsiteY4-4466" fmla="*/ 2979419 h 3513951"/>
                <a:gd name="connsiteX5-4467" fmla="*/ 682316 w 7365416"/>
                <a:gd name="connsiteY5-4468" fmla="*/ 2827020 h 3513951"/>
                <a:gd name="connsiteX6-4469" fmla="*/ 796616 w 7365416"/>
                <a:gd name="connsiteY6-4470" fmla="*/ 2514600 h 3513951"/>
                <a:gd name="connsiteX7-4471" fmla="*/ 1063316 w 7365416"/>
                <a:gd name="connsiteY7-4472" fmla="*/ 2339340 h 3513951"/>
                <a:gd name="connsiteX8-4473" fmla="*/ 1611956 w 7365416"/>
                <a:gd name="connsiteY8-4474" fmla="*/ 2133600 h 3513951"/>
                <a:gd name="connsiteX9-4475" fmla="*/ 2937836 w 7365416"/>
                <a:gd name="connsiteY9-4476" fmla="*/ 1684020 h 3513951"/>
                <a:gd name="connsiteX10-4477" fmla="*/ 3905576 w 7365416"/>
                <a:gd name="connsiteY10-4478" fmla="*/ 1234440 h 3513951"/>
                <a:gd name="connsiteX11-4479" fmla="*/ 4972376 w 7365416"/>
                <a:gd name="connsiteY11-4480" fmla="*/ 777240 h 3513951"/>
                <a:gd name="connsiteX12-4481" fmla="*/ 5741996 w 7365416"/>
                <a:gd name="connsiteY12-4482" fmla="*/ 464820 h 3513951"/>
                <a:gd name="connsiteX13-4483" fmla="*/ 6397316 w 7365416"/>
                <a:gd name="connsiteY13-4484" fmla="*/ 236220 h 3513951"/>
                <a:gd name="connsiteX14-4485" fmla="*/ 7113596 w 7365416"/>
                <a:gd name="connsiteY14-4486" fmla="*/ 15240 h 3513951"/>
                <a:gd name="connsiteX15-4487" fmla="*/ 7288856 w 7365416"/>
                <a:gd name="connsiteY15-4488" fmla="*/ 182880 h 3513951"/>
                <a:gd name="connsiteX16-4489" fmla="*/ 6077276 w 7365416"/>
                <a:gd name="connsiteY16-4490" fmla="*/ 1074420 h 3513951"/>
                <a:gd name="connsiteX17-4491" fmla="*/ 4789496 w 7365416"/>
                <a:gd name="connsiteY17-4492" fmla="*/ 1798320 h 3513951"/>
                <a:gd name="connsiteX18-4493" fmla="*/ 2183456 w 7365416"/>
                <a:gd name="connsiteY18-4494" fmla="*/ 2956560 h 3513951"/>
                <a:gd name="connsiteX19-4495" fmla="*/ 1261436 w 7365416"/>
                <a:gd name="connsiteY19-4496" fmla="*/ 3261360 h 3513951"/>
                <a:gd name="connsiteX0-4497" fmla="*/ 1261436 w 7365416"/>
                <a:gd name="connsiteY0-4498" fmla="*/ 3261360 h 3514272"/>
                <a:gd name="connsiteX1-4499" fmla="*/ 735654 w 7365416"/>
                <a:gd name="connsiteY1-4500" fmla="*/ 3390900 h 3514272"/>
                <a:gd name="connsiteX2-4501" fmla="*/ 240356 w 7365416"/>
                <a:gd name="connsiteY2-4502" fmla="*/ 3512820 h 3514272"/>
                <a:gd name="connsiteX3-4503" fmla="*/ 4136 w 7365416"/>
                <a:gd name="connsiteY3-4504" fmla="*/ 3444240 h 3514272"/>
                <a:gd name="connsiteX4-4505" fmla="*/ 118436 w 7365416"/>
                <a:gd name="connsiteY4-4506" fmla="*/ 3246120 h 3514272"/>
                <a:gd name="connsiteX5-4507" fmla="*/ 468955 w 7365416"/>
                <a:gd name="connsiteY5-4508" fmla="*/ 2979419 h 3514272"/>
                <a:gd name="connsiteX6-4509" fmla="*/ 682316 w 7365416"/>
                <a:gd name="connsiteY6-4510" fmla="*/ 2827020 h 3514272"/>
                <a:gd name="connsiteX7-4511" fmla="*/ 796616 w 7365416"/>
                <a:gd name="connsiteY7-4512" fmla="*/ 2514600 h 3514272"/>
                <a:gd name="connsiteX8-4513" fmla="*/ 1063316 w 7365416"/>
                <a:gd name="connsiteY8-4514" fmla="*/ 2339340 h 3514272"/>
                <a:gd name="connsiteX9-4515" fmla="*/ 1611956 w 7365416"/>
                <a:gd name="connsiteY9-4516" fmla="*/ 2133600 h 3514272"/>
                <a:gd name="connsiteX10-4517" fmla="*/ 2937836 w 7365416"/>
                <a:gd name="connsiteY10-4518" fmla="*/ 1684020 h 3514272"/>
                <a:gd name="connsiteX11-4519" fmla="*/ 3905576 w 7365416"/>
                <a:gd name="connsiteY11-4520" fmla="*/ 1234440 h 3514272"/>
                <a:gd name="connsiteX12-4521" fmla="*/ 4972376 w 7365416"/>
                <a:gd name="connsiteY12-4522" fmla="*/ 777240 h 3514272"/>
                <a:gd name="connsiteX13-4523" fmla="*/ 5741996 w 7365416"/>
                <a:gd name="connsiteY13-4524" fmla="*/ 464820 h 3514272"/>
                <a:gd name="connsiteX14-4525" fmla="*/ 6397316 w 7365416"/>
                <a:gd name="connsiteY14-4526" fmla="*/ 236220 h 3514272"/>
                <a:gd name="connsiteX15-4527" fmla="*/ 7113596 w 7365416"/>
                <a:gd name="connsiteY15-4528" fmla="*/ 15240 h 3514272"/>
                <a:gd name="connsiteX16-4529" fmla="*/ 7288856 w 7365416"/>
                <a:gd name="connsiteY16-4530" fmla="*/ 182880 h 3514272"/>
                <a:gd name="connsiteX17-4531" fmla="*/ 6077276 w 7365416"/>
                <a:gd name="connsiteY17-4532" fmla="*/ 1074420 h 3514272"/>
                <a:gd name="connsiteX18-4533" fmla="*/ 4789496 w 7365416"/>
                <a:gd name="connsiteY18-4534" fmla="*/ 1798320 h 3514272"/>
                <a:gd name="connsiteX19-4535" fmla="*/ 2183456 w 7365416"/>
                <a:gd name="connsiteY19-4536" fmla="*/ 2956560 h 3514272"/>
                <a:gd name="connsiteX20-4537" fmla="*/ 1261436 w 7365416"/>
                <a:gd name="connsiteY20-4538" fmla="*/ 3261360 h 3514272"/>
                <a:gd name="connsiteX0-4539" fmla="*/ 1368116 w 7365416"/>
                <a:gd name="connsiteY0-4540" fmla="*/ 3223260 h 3514272"/>
                <a:gd name="connsiteX1-4541" fmla="*/ 735654 w 7365416"/>
                <a:gd name="connsiteY1-4542" fmla="*/ 3390900 h 3514272"/>
                <a:gd name="connsiteX2-4543" fmla="*/ 240356 w 7365416"/>
                <a:gd name="connsiteY2-4544" fmla="*/ 3512820 h 3514272"/>
                <a:gd name="connsiteX3-4545" fmla="*/ 4136 w 7365416"/>
                <a:gd name="connsiteY3-4546" fmla="*/ 3444240 h 3514272"/>
                <a:gd name="connsiteX4-4547" fmla="*/ 118436 w 7365416"/>
                <a:gd name="connsiteY4-4548" fmla="*/ 3246120 h 3514272"/>
                <a:gd name="connsiteX5-4549" fmla="*/ 468955 w 7365416"/>
                <a:gd name="connsiteY5-4550" fmla="*/ 2979419 h 3514272"/>
                <a:gd name="connsiteX6-4551" fmla="*/ 682316 w 7365416"/>
                <a:gd name="connsiteY6-4552" fmla="*/ 2827020 h 3514272"/>
                <a:gd name="connsiteX7-4553" fmla="*/ 796616 w 7365416"/>
                <a:gd name="connsiteY7-4554" fmla="*/ 2514600 h 3514272"/>
                <a:gd name="connsiteX8-4555" fmla="*/ 1063316 w 7365416"/>
                <a:gd name="connsiteY8-4556" fmla="*/ 2339340 h 3514272"/>
                <a:gd name="connsiteX9-4557" fmla="*/ 1611956 w 7365416"/>
                <a:gd name="connsiteY9-4558" fmla="*/ 2133600 h 3514272"/>
                <a:gd name="connsiteX10-4559" fmla="*/ 2937836 w 7365416"/>
                <a:gd name="connsiteY10-4560" fmla="*/ 1684020 h 3514272"/>
                <a:gd name="connsiteX11-4561" fmla="*/ 3905576 w 7365416"/>
                <a:gd name="connsiteY11-4562" fmla="*/ 1234440 h 3514272"/>
                <a:gd name="connsiteX12-4563" fmla="*/ 4972376 w 7365416"/>
                <a:gd name="connsiteY12-4564" fmla="*/ 777240 h 3514272"/>
                <a:gd name="connsiteX13-4565" fmla="*/ 5741996 w 7365416"/>
                <a:gd name="connsiteY13-4566" fmla="*/ 464820 h 3514272"/>
                <a:gd name="connsiteX14-4567" fmla="*/ 6397316 w 7365416"/>
                <a:gd name="connsiteY14-4568" fmla="*/ 236220 h 3514272"/>
                <a:gd name="connsiteX15-4569" fmla="*/ 7113596 w 7365416"/>
                <a:gd name="connsiteY15-4570" fmla="*/ 15240 h 3514272"/>
                <a:gd name="connsiteX16-4571" fmla="*/ 7288856 w 7365416"/>
                <a:gd name="connsiteY16-4572" fmla="*/ 182880 h 3514272"/>
                <a:gd name="connsiteX17-4573" fmla="*/ 6077276 w 7365416"/>
                <a:gd name="connsiteY17-4574" fmla="*/ 1074420 h 3514272"/>
                <a:gd name="connsiteX18-4575" fmla="*/ 4789496 w 7365416"/>
                <a:gd name="connsiteY18-4576" fmla="*/ 1798320 h 3514272"/>
                <a:gd name="connsiteX19-4577" fmla="*/ 2183456 w 7365416"/>
                <a:gd name="connsiteY19-4578" fmla="*/ 2956560 h 3514272"/>
                <a:gd name="connsiteX20-4579" fmla="*/ 1368116 w 7365416"/>
                <a:gd name="connsiteY20-4580" fmla="*/ 3223260 h 3514272"/>
                <a:gd name="connsiteX0-4581" fmla="*/ 1368116 w 7365416"/>
                <a:gd name="connsiteY0-4582" fmla="*/ 3223260 h 3514272"/>
                <a:gd name="connsiteX1-4583" fmla="*/ 735654 w 7365416"/>
                <a:gd name="connsiteY1-4584" fmla="*/ 3390900 h 3514272"/>
                <a:gd name="connsiteX2-4585" fmla="*/ 240356 w 7365416"/>
                <a:gd name="connsiteY2-4586" fmla="*/ 3512820 h 3514272"/>
                <a:gd name="connsiteX3-4587" fmla="*/ 4136 w 7365416"/>
                <a:gd name="connsiteY3-4588" fmla="*/ 3444240 h 3514272"/>
                <a:gd name="connsiteX4-4589" fmla="*/ 118436 w 7365416"/>
                <a:gd name="connsiteY4-4590" fmla="*/ 3246120 h 3514272"/>
                <a:gd name="connsiteX5-4591" fmla="*/ 468955 w 7365416"/>
                <a:gd name="connsiteY5-4592" fmla="*/ 2979419 h 3514272"/>
                <a:gd name="connsiteX6-4593" fmla="*/ 682316 w 7365416"/>
                <a:gd name="connsiteY6-4594" fmla="*/ 2827020 h 3514272"/>
                <a:gd name="connsiteX7-4595" fmla="*/ 796616 w 7365416"/>
                <a:gd name="connsiteY7-4596" fmla="*/ 2514600 h 3514272"/>
                <a:gd name="connsiteX8-4597" fmla="*/ 1063316 w 7365416"/>
                <a:gd name="connsiteY8-4598" fmla="*/ 2339340 h 3514272"/>
                <a:gd name="connsiteX9-4599" fmla="*/ 1611956 w 7365416"/>
                <a:gd name="connsiteY9-4600" fmla="*/ 2133600 h 3514272"/>
                <a:gd name="connsiteX10-4601" fmla="*/ 2937836 w 7365416"/>
                <a:gd name="connsiteY10-4602" fmla="*/ 1684020 h 3514272"/>
                <a:gd name="connsiteX11-4603" fmla="*/ 3905576 w 7365416"/>
                <a:gd name="connsiteY11-4604" fmla="*/ 1234440 h 3514272"/>
                <a:gd name="connsiteX12-4605" fmla="*/ 4972376 w 7365416"/>
                <a:gd name="connsiteY12-4606" fmla="*/ 777240 h 3514272"/>
                <a:gd name="connsiteX13-4607" fmla="*/ 5741996 w 7365416"/>
                <a:gd name="connsiteY13-4608" fmla="*/ 464820 h 3514272"/>
                <a:gd name="connsiteX14-4609" fmla="*/ 6397316 w 7365416"/>
                <a:gd name="connsiteY14-4610" fmla="*/ 236220 h 3514272"/>
                <a:gd name="connsiteX15-4611" fmla="*/ 7113596 w 7365416"/>
                <a:gd name="connsiteY15-4612" fmla="*/ 15240 h 3514272"/>
                <a:gd name="connsiteX16-4613" fmla="*/ 7288856 w 7365416"/>
                <a:gd name="connsiteY16-4614" fmla="*/ 182880 h 3514272"/>
                <a:gd name="connsiteX17-4615" fmla="*/ 6077276 w 7365416"/>
                <a:gd name="connsiteY17-4616" fmla="*/ 1074420 h 3514272"/>
                <a:gd name="connsiteX18-4617" fmla="*/ 4789496 w 7365416"/>
                <a:gd name="connsiteY18-4618" fmla="*/ 1798320 h 3514272"/>
                <a:gd name="connsiteX19-4619" fmla="*/ 2442536 w 7365416"/>
                <a:gd name="connsiteY19-4620" fmla="*/ 2811780 h 3514272"/>
                <a:gd name="connsiteX20-4621" fmla="*/ 1368116 w 7365416"/>
                <a:gd name="connsiteY20-4622" fmla="*/ 3223260 h 3514272"/>
                <a:gd name="connsiteX0-4623" fmla="*/ 1406216 w 7365416"/>
                <a:gd name="connsiteY0-4624" fmla="*/ 3200400 h 3514272"/>
                <a:gd name="connsiteX1-4625" fmla="*/ 735654 w 7365416"/>
                <a:gd name="connsiteY1-4626" fmla="*/ 3390900 h 3514272"/>
                <a:gd name="connsiteX2-4627" fmla="*/ 240356 w 7365416"/>
                <a:gd name="connsiteY2-4628" fmla="*/ 3512820 h 3514272"/>
                <a:gd name="connsiteX3-4629" fmla="*/ 4136 w 7365416"/>
                <a:gd name="connsiteY3-4630" fmla="*/ 3444240 h 3514272"/>
                <a:gd name="connsiteX4-4631" fmla="*/ 118436 w 7365416"/>
                <a:gd name="connsiteY4-4632" fmla="*/ 3246120 h 3514272"/>
                <a:gd name="connsiteX5-4633" fmla="*/ 468955 w 7365416"/>
                <a:gd name="connsiteY5-4634" fmla="*/ 2979419 h 3514272"/>
                <a:gd name="connsiteX6-4635" fmla="*/ 682316 w 7365416"/>
                <a:gd name="connsiteY6-4636" fmla="*/ 2827020 h 3514272"/>
                <a:gd name="connsiteX7-4637" fmla="*/ 796616 w 7365416"/>
                <a:gd name="connsiteY7-4638" fmla="*/ 2514600 h 3514272"/>
                <a:gd name="connsiteX8-4639" fmla="*/ 1063316 w 7365416"/>
                <a:gd name="connsiteY8-4640" fmla="*/ 2339340 h 3514272"/>
                <a:gd name="connsiteX9-4641" fmla="*/ 1611956 w 7365416"/>
                <a:gd name="connsiteY9-4642" fmla="*/ 2133600 h 3514272"/>
                <a:gd name="connsiteX10-4643" fmla="*/ 2937836 w 7365416"/>
                <a:gd name="connsiteY10-4644" fmla="*/ 1684020 h 3514272"/>
                <a:gd name="connsiteX11-4645" fmla="*/ 3905576 w 7365416"/>
                <a:gd name="connsiteY11-4646" fmla="*/ 1234440 h 3514272"/>
                <a:gd name="connsiteX12-4647" fmla="*/ 4972376 w 7365416"/>
                <a:gd name="connsiteY12-4648" fmla="*/ 777240 h 3514272"/>
                <a:gd name="connsiteX13-4649" fmla="*/ 5741996 w 7365416"/>
                <a:gd name="connsiteY13-4650" fmla="*/ 464820 h 3514272"/>
                <a:gd name="connsiteX14-4651" fmla="*/ 6397316 w 7365416"/>
                <a:gd name="connsiteY14-4652" fmla="*/ 236220 h 3514272"/>
                <a:gd name="connsiteX15-4653" fmla="*/ 7113596 w 7365416"/>
                <a:gd name="connsiteY15-4654" fmla="*/ 15240 h 3514272"/>
                <a:gd name="connsiteX16-4655" fmla="*/ 7288856 w 7365416"/>
                <a:gd name="connsiteY16-4656" fmla="*/ 182880 h 3514272"/>
                <a:gd name="connsiteX17-4657" fmla="*/ 6077276 w 7365416"/>
                <a:gd name="connsiteY17-4658" fmla="*/ 1074420 h 3514272"/>
                <a:gd name="connsiteX18-4659" fmla="*/ 4789496 w 7365416"/>
                <a:gd name="connsiteY18-4660" fmla="*/ 1798320 h 3514272"/>
                <a:gd name="connsiteX19-4661" fmla="*/ 2442536 w 7365416"/>
                <a:gd name="connsiteY19-4662" fmla="*/ 2811780 h 3514272"/>
                <a:gd name="connsiteX20-4663" fmla="*/ 1406216 w 7365416"/>
                <a:gd name="connsiteY20-4664" fmla="*/ 3200400 h 3514272"/>
                <a:gd name="connsiteX0-4665" fmla="*/ 1406216 w 7365416"/>
                <a:gd name="connsiteY0-4666" fmla="*/ 3200400 h 3514272"/>
                <a:gd name="connsiteX1-4667" fmla="*/ 735654 w 7365416"/>
                <a:gd name="connsiteY1-4668" fmla="*/ 3390900 h 3514272"/>
                <a:gd name="connsiteX2-4669" fmla="*/ 240356 w 7365416"/>
                <a:gd name="connsiteY2-4670" fmla="*/ 3512820 h 3514272"/>
                <a:gd name="connsiteX3-4671" fmla="*/ 4136 w 7365416"/>
                <a:gd name="connsiteY3-4672" fmla="*/ 3444240 h 3514272"/>
                <a:gd name="connsiteX4-4673" fmla="*/ 118436 w 7365416"/>
                <a:gd name="connsiteY4-4674" fmla="*/ 3246120 h 3514272"/>
                <a:gd name="connsiteX5-4675" fmla="*/ 468955 w 7365416"/>
                <a:gd name="connsiteY5-4676" fmla="*/ 2979419 h 3514272"/>
                <a:gd name="connsiteX6-4677" fmla="*/ 682316 w 7365416"/>
                <a:gd name="connsiteY6-4678" fmla="*/ 2827020 h 3514272"/>
                <a:gd name="connsiteX7-4679" fmla="*/ 796616 w 7365416"/>
                <a:gd name="connsiteY7-4680" fmla="*/ 2514600 h 3514272"/>
                <a:gd name="connsiteX8-4681" fmla="*/ 1063316 w 7365416"/>
                <a:gd name="connsiteY8-4682" fmla="*/ 2339340 h 3514272"/>
                <a:gd name="connsiteX9-4683" fmla="*/ 1611956 w 7365416"/>
                <a:gd name="connsiteY9-4684" fmla="*/ 2133600 h 3514272"/>
                <a:gd name="connsiteX10-4685" fmla="*/ 2937836 w 7365416"/>
                <a:gd name="connsiteY10-4686" fmla="*/ 1684020 h 3514272"/>
                <a:gd name="connsiteX11-4687" fmla="*/ 3905576 w 7365416"/>
                <a:gd name="connsiteY11-4688" fmla="*/ 1234440 h 3514272"/>
                <a:gd name="connsiteX12-4689" fmla="*/ 5741996 w 7365416"/>
                <a:gd name="connsiteY12-4690" fmla="*/ 464820 h 3514272"/>
                <a:gd name="connsiteX13-4691" fmla="*/ 6397316 w 7365416"/>
                <a:gd name="connsiteY13-4692" fmla="*/ 236220 h 3514272"/>
                <a:gd name="connsiteX14-4693" fmla="*/ 7113596 w 7365416"/>
                <a:gd name="connsiteY14-4694" fmla="*/ 15240 h 3514272"/>
                <a:gd name="connsiteX15-4695" fmla="*/ 7288856 w 7365416"/>
                <a:gd name="connsiteY15-4696" fmla="*/ 182880 h 3514272"/>
                <a:gd name="connsiteX16-4697" fmla="*/ 6077276 w 7365416"/>
                <a:gd name="connsiteY16-4698" fmla="*/ 1074420 h 3514272"/>
                <a:gd name="connsiteX17-4699" fmla="*/ 4789496 w 7365416"/>
                <a:gd name="connsiteY17-4700" fmla="*/ 1798320 h 3514272"/>
                <a:gd name="connsiteX18-4701" fmla="*/ 2442536 w 7365416"/>
                <a:gd name="connsiteY18-4702" fmla="*/ 2811780 h 3514272"/>
                <a:gd name="connsiteX19-4703" fmla="*/ 1406216 w 7365416"/>
                <a:gd name="connsiteY19-4704" fmla="*/ 3200400 h 3514272"/>
                <a:gd name="connsiteX0-4705" fmla="*/ 1406216 w 7365416"/>
                <a:gd name="connsiteY0-4706" fmla="*/ 3200400 h 3514272"/>
                <a:gd name="connsiteX1-4707" fmla="*/ 735654 w 7365416"/>
                <a:gd name="connsiteY1-4708" fmla="*/ 3390900 h 3514272"/>
                <a:gd name="connsiteX2-4709" fmla="*/ 240356 w 7365416"/>
                <a:gd name="connsiteY2-4710" fmla="*/ 3512820 h 3514272"/>
                <a:gd name="connsiteX3-4711" fmla="*/ 4136 w 7365416"/>
                <a:gd name="connsiteY3-4712" fmla="*/ 3444240 h 3514272"/>
                <a:gd name="connsiteX4-4713" fmla="*/ 118436 w 7365416"/>
                <a:gd name="connsiteY4-4714" fmla="*/ 3246120 h 3514272"/>
                <a:gd name="connsiteX5-4715" fmla="*/ 468955 w 7365416"/>
                <a:gd name="connsiteY5-4716" fmla="*/ 2979419 h 3514272"/>
                <a:gd name="connsiteX6-4717" fmla="*/ 682316 w 7365416"/>
                <a:gd name="connsiteY6-4718" fmla="*/ 2827020 h 3514272"/>
                <a:gd name="connsiteX7-4719" fmla="*/ 796616 w 7365416"/>
                <a:gd name="connsiteY7-4720" fmla="*/ 2514600 h 3514272"/>
                <a:gd name="connsiteX8-4721" fmla="*/ 1063316 w 7365416"/>
                <a:gd name="connsiteY8-4722" fmla="*/ 2339340 h 3514272"/>
                <a:gd name="connsiteX9-4723" fmla="*/ 1611956 w 7365416"/>
                <a:gd name="connsiteY9-4724" fmla="*/ 2133600 h 3514272"/>
                <a:gd name="connsiteX10-4725" fmla="*/ 2937836 w 7365416"/>
                <a:gd name="connsiteY10-4726" fmla="*/ 1684020 h 3514272"/>
                <a:gd name="connsiteX11-4727" fmla="*/ 3905576 w 7365416"/>
                <a:gd name="connsiteY11-4728" fmla="*/ 1234440 h 3514272"/>
                <a:gd name="connsiteX12-4729" fmla="*/ 5086676 w 7365416"/>
                <a:gd name="connsiteY12-4730" fmla="*/ 739140 h 3514272"/>
                <a:gd name="connsiteX13-4731" fmla="*/ 6397316 w 7365416"/>
                <a:gd name="connsiteY13-4732" fmla="*/ 236220 h 3514272"/>
                <a:gd name="connsiteX14-4733" fmla="*/ 7113596 w 7365416"/>
                <a:gd name="connsiteY14-4734" fmla="*/ 15240 h 3514272"/>
                <a:gd name="connsiteX15-4735" fmla="*/ 7288856 w 7365416"/>
                <a:gd name="connsiteY15-4736" fmla="*/ 182880 h 3514272"/>
                <a:gd name="connsiteX16-4737" fmla="*/ 6077276 w 7365416"/>
                <a:gd name="connsiteY16-4738" fmla="*/ 1074420 h 3514272"/>
                <a:gd name="connsiteX17-4739" fmla="*/ 4789496 w 7365416"/>
                <a:gd name="connsiteY17-4740" fmla="*/ 1798320 h 3514272"/>
                <a:gd name="connsiteX18-4741" fmla="*/ 2442536 w 7365416"/>
                <a:gd name="connsiteY18-4742" fmla="*/ 2811780 h 3514272"/>
                <a:gd name="connsiteX19-4743" fmla="*/ 1406216 w 7365416"/>
                <a:gd name="connsiteY19-4744" fmla="*/ 3200400 h 3514272"/>
                <a:gd name="connsiteX0-4745" fmla="*/ 1406216 w 7365416"/>
                <a:gd name="connsiteY0-4746" fmla="*/ 3200400 h 3514272"/>
                <a:gd name="connsiteX1-4747" fmla="*/ 735654 w 7365416"/>
                <a:gd name="connsiteY1-4748" fmla="*/ 3390900 h 3514272"/>
                <a:gd name="connsiteX2-4749" fmla="*/ 240356 w 7365416"/>
                <a:gd name="connsiteY2-4750" fmla="*/ 3512820 h 3514272"/>
                <a:gd name="connsiteX3-4751" fmla="*/ 4136 w 7365416"/>
                <a:gd name="connsiteY3-4752" fmla="*/ 3444240 h 3514272"/>
                <a:gd name="connsiteX4-4753" fmla="*/ 118436 w 7365416"/>
                <a:gd name="connsiteY4-4754" fmla="*/ 3246120 h 3514272"/>
                <a:gd name="connsiteX5-4755" fmla="*/ 468955 w 7365416"/>
                <a:gd name="connsiteY5-4756" fmla="*/ 2979419 h 3514272"/>
                <a:gd name="connsiteX6-4757" fmla="*/ 682316 w 7365416"/>
                <a:gd name="connsiteY6-4758" fmla="*/ 2827020 h 3514272"/>
                <a:gd name="connsiteX7-4759" fmla="*/ 796616 w 7365416"/>
                <a:gd name="connsiteY7-4760" fmla="*/ 2514600 h 3514272"/>
                <a:gd name="connsiteX8-4761" fmla="*/ 1063316 w 7365416"/>
                <a:gd name="connsiteY8-4762" fmla="*/ 2339340 h 3514272"/>
                <a:gd name="connsiteX9-4763" fmla="*/ 1611956 w 7365416"/>
                <a:gd name="connsiteY9-4764" fmla="*/ 2133600 h 3514272"/>
                <a:gd name="connsiteX10-4765" fmla="*/ 2937836 w 7365416"/>
                <a:gd name="connsiteY10-4766" fmla="*/ 1684020 h 3514272"/>
                <a:gd name="connsiteX11-4767" fmla="*/ 3951296 w 7365416"/>
                <a:gd name="connsiteY11-4768" fmla="*/ 1287780 h 3514272"/>
                <a:gd name="connsiteX12-4769" fmla="*/ 5086676 w 7365416"/>
                <a:gd name="connsiteY12-4770" fmla="*/ 739140 h 3514272"/>
                <a:gd name="connsiteX13-4771" fmla="*/ 6397316 w 7365416"/>
                <a:gd name="connsiteY13-4772" fmla="*/ 236220 h 3514272"/>
                <a:gd name="connsiteX14-4773" fmla="*/ 7113596 w 7365416"/>
                <a:gd name="connsiteY14-4774" fmla="*/ 15240 h 3514272"/>
                <a:gd name="connsiteX15-4775" fmla="*/ 7288856 w 7365416"/>
                <a:gd name="connsiteY15-4776" fmla="*/ 182880 h 3514272"/>
                <a:gd name="connsiteX16-4777" fmla="*/ 6077276 w 7365416"/>
                <a:gd name="connsiteY16-4778" fmla="*/ 1074420 h 3514272"/>
                <a:gd name="connsiteX17-4779" fmla="*/ 4789496 w 7365416"/>
                <a:gd name="connsiteY17-4780" fmla="*/ 1798320 h 3514272"/>
                <a:gd name="connsiteX18-4781" fmla="*/ 2442536 w 7365416"/>
                <a:gd name="connsiteY18-4782" fmla="*/ 2811780 h 3514272"/>
                <a:gd name="connsiteX19-4783" fmla="*/ 1406216 w 7365416"/>
                <a:gd name="connsiteY19-4784" fmla="*/ 3200400 h 3514272"/>
                <a:gd name="connsiteX0-4785" fmla="*/ 1406216 w 7365416"/>
                <a:gd name="connsiteY0-4786" fmla="*/ 3200400 h 3514272"/>
                <a:gd name="connsiteX1-4787" fmla="*/ 735654 w 7365416"/>
                <a:gd name="connsiteY1-4788" fmla="*/ 3390900 h 3514272"/>
                <a:gd name="connsiteX2-4789" fmla="*/ 240356 w 7365416"/>
                <a:gd name="connsiteY2-4790" fmla="*/ 3512820 h 3514272"/>
                <a:gd name="connsiteX3-4791" fmla="*/ 4136 w 7365416"/>
                <a:gd name="connsiteY3-4792" fmla="*/ 3444240 h 3514272"/>
                <a:gd name="connsiteX4-4793" fmla="*/ 118436 w 7365416"/>
                <a:gd name="connsiteY4-4794" fmla="*/ 3246120 h 3514272"/>
                <a:gd name="connsiteX5-4795" fmla="*/ 468955 w 7365416"/>
                <a:gd name="connsiteY5-4796" fmla="*/ 2979419 h 3514272"/>
                <a:gd name="connsiteX6-4797" fmla="*/ 682316 w 7365416"/>
                <a:gd name="connsiteY6-4798" fmla="*/ 2827020 h 3514272"/>
                <a:gd name="connsiteX7-4799" fmla="*/ 796616 w 7365416"/>
                <a:gd name="connsiteY7-4800" fmla="*/ 2514600 h 3514272"/>
                <a:gd name="connsiteX8-4801" fmla="*/ 1063316 w 7365416"/>
                <a:gd name="connsiteY8-4802" fmla="*/ 2339340 h 3514272"/>
                <a:gd name="connsiteX9-4803" fmla="*/ 1611956 w 7365416"/>
                <a:gd name="connsiteY9-4804" fmla="*/ 2133600 h 3514272"/>
                <a:gd name="connsiteX10-4805" fmla="*/ 2937836 w 7365416"/>
                <a:gd name="connsiteY10-4806" fmla="*/ 1684020 h 3514272"/>
                <a:gd name="connsiteX11-4807" fmla="*/ 3943676 w 7365416"/>
                <a:gd name="connsiteY11-4808" fmla="*/ 1234440 h 3514272"/>
                <a:gd name="connsiteX12-4809" fmla="*/ 5086676 w 7365416"/>
                <a:gd name="connsiteY12-4810" fmla="*/ 739140 h 3514272"/>
                <a:gd name="connsiteX13-4811" fmla="*/ 6397316 w 7365416"/>
                <a:gd name="connsiteY13-4812" fmla="*/ 236220 h 3514272"/>
                <a:gd name="connsiteX14-4813" fmla="*/ 7113596 w 7365416"/>
                <a:gd name="connsiteY14-4814" fmla="*/ 15240 h 3514272"/>
                <a:gd name="connsiteX15-4815" fmla="*/ 7288856 w 7365416"/>
                <a:gd name="connsiteY15-4816" fmla="*/ 182880 h 3514272"/>
                <a:gd name="connsiteX16-4817" fmla="*/ 6077276 w 7365416"/>
                <a:gd name="connsiteY16-4818" fmla="*/ 1074420 h 3514272"/>
                <a:gd name="connsiteX17-4819" fmla="*/ 4789496 w 7365416"/>
                <a:gd name="connsiteY17-4820" fmla="*/ 1798320 h 3514272"/>
                <a:gd name="connsiteX18-4821" fmla="*/ 2442536 w 7365416"/>
                <a:gd name="connsiteY18-4822" fmla="*/ 2811780 h 3514272"/>
                <a:gd name="connsiteX19-4823" fmla="*/ 1406216 w 7365416"/>
                <a:gd name="connsiteY19-4824" fmla="*/ 3200400 h 3514272"/>
                <a:gd name="connsiteX0-4825" fmla="*/ 1406216 w 7365416"/>
                <a:gd name="connsiteY0-4826" fmla="*/ 3200400 h 3514272"/>
                <a:gd name="connsiteX1-4827" fmla="*/ 735654 w 7365416"/>
                <a:gd name="connsiteY1-4828" fmla="*/ 3390900 h 3514272"/>
                <a:gd name="connsiteX2-4829" fmla="*/ 240356 w 7365416"/>
                <a:gd name="connsiteY2-4830" fmla="*/ 3512820 h 3514272"/>
                <a:gd name="connsiteX3-4831" fmla="*/ 4136 w 7365416"/>
                <a:gd name="connsiteY3-4832" fmla="*/ 3444240 h 3514272"/>
                <a:gd name="connsiteX4-4833" fmla="*/ 118436 w 7365416"/>
                <a:gd name="connsiteY4-4834" fmla="*/ 3246120 h 3514272"/>
                <a:gd name="connsiteX5-4835" fmla="*/ 468955 w 7365416"/>
                <a:gd name="connsiteY5-4836" fmla="*/ 2979419 h 3514272"/>
                <a:gd name="connsiteX6-4837" fmla="*/ 682316 w 7365416"/>
                <a:gd name="connsiteY6-4838" fmla="*/ 2827020 h 3514272"/>
                <a:gd name="connsiteX7-4839" fmla="*/ 796616 w 7365416"/>
                <a:gd name="connsiteY7-4840" fmla="*/ 2514600 h 3514272"/>
                <a:gd name="connsiteX8-4841" fmla="*/ 1063316 w 7365416"/>
                <a:gd name="connsiteY8-4842" fmla="*/ 2339340 h 3514272"/>
                <a:gd name="connsiteX9-4843" fmla="*/ 1611956 w 7365416"/>
                <a:gd name="connsiteY9-4844" fmla="*/ 2133600 h 3514272"/>
                <a:gd name="connsiteX10-4845" fmla="*/ 2937836 w 7365416"/>
                <a:gd name="connsiteY10-4846" fmla="*/ 1684020 h 3514272"/>
                <a:gd name="connsiteX11-4847" fmla="*/ 3943676 w 7365416"/>
                <a:gd name="connsiteY11-4848" fmla="*/ 1234440 h 3514272"/>
                <a:gd name="connsiteX12-4849" fmla="*/ 5048576 w 7365416"/>
                <a:gd name="connsiteY12-4850" fmla="*/ 784860 h 3514272"/>
                <a:gd name="connsiteX13-4851" fmla="*/ 6397316 w 7365416"/>
                <a:gd name="connsiteY13-4852" fmla="*/ 236220 h 3514272"/>
                <a:gd name="connsiteX14-4853" fmla="*/ 7113596 w 7365416"/>
                <a:gd name="connsiteY14-4854" fmla="*/ 15240 h 3514272"/>
                <a:gd name="connsiteX15-4855" fmla="*/ 7288856 w 7365416"/>
                <a:gd name="connsiteY15-4856" fmla="*/ 182880 h 3514272"/>
                <a:gd name="connsiteX16-4857" fmla="*/ 6077276 w 7365416"/>
                <a:gd name="connsiteY16-4858" fmla="*/ 1074420 h 3514272"/>
                <a:gd name="connsiteX17-4859" fmla="*/ 4789496 w 7365416"/>
                <a:gd name="connsiteY17-4860" fmla="*/ 1798320 h 3514272"/>
                <a:gd name="connsiteX18-4861" fmla="*/ 2442536 w 7365416"/>
                <a:gd name="connsiteY18-4862" fmla="*/ 2811780 h 3514272"/>
                <a:gd name="connsiteX19-4863" fmla="*/ 1406216 w 7365416"/>
                <a:gd name="connsiteY19-4864" fmla="*/ 3200400 h 3514272"/>
                <a:gd name="connsiteX0-4865" fmla="*/ 1406216 w 7365416"/>
                <a:gd name="connsiteY0-4866" fmla="*/ 3200400 h 3514272"/>
                <a:gd name="connsiteX1-4867" fmla="*/ 735654 w 7365416"/>
                <a:gd name="connsiteY1-4868" fmla="*/ 3390900 h 3514272"/>
                <a:gd name="connsiteX2-4869" fmla="*/ 240356 w 7365416"/>
                <a:gd name="connsiteY2-4870" fmla="*/ 3512820 h 3514272"/>
                <a:gd name="connsiteX3-4871" fmla="*/ 4136 w 7365416"/>
                <a:gd name="connsiteY3-4872" fmla="*/ 3444240 h 3514272"/>
                <a:gd name="connsiteX4-4873" fmla="*/ 118436 w 7365416"/>
                <a:gd name="connsiteY4-4874" fmla="*/ 3246120 h 3514272"/>
                <a:gd name="connsiteX5-4875" fmla="*/ 468955 w 7365416"/>
                <a:gd name="connsiteY5-4876" fmla="*/ 2979419 h 3514272"/>
                <a:gd name="connsiteX6-4877" fmla="*/ 682316 w 7365416"/>
                <a:gd name="connsiteY6-4878" fmla="*/ 2827020 h 3514272"/>
                <a:gd name="connsiteX7-4879" fmla="*/ 796616 w 7365416"/>
                <a:gd name="connsiteY7-4880" fmla="*/ 2514600 h 3514272"/>
                <a:gd name="connsiteX8-4881" fmla="*/ 1063316 w 7365416"/>
                <a:gd name="connsiteY8-4882" fmla="*/ 2339340 h 3514272"/>
                <a:gd name="connsiteX9-4883" fmla="*/ 1611956 w 7365416"/>
                <a:gd name="connsiteY9-4884" fmla="*/ 2133600 h 3514272"/>
                <a:gd name="connsiteX10-4885" fmla="*/ 2937836 w 7365416"/>
                <a:gd name="connsiteY10-4886" fmla="*/ 1684020 h 3514272"/>
                <a:gd name="connsiteX11-4887" fmla="*/ 3936056 w 7365416"/>
                <a:gd name="connsiteY11-4888" fmla="*/ 1264920 h 3514272"/>
                <a:gd name="connsiteX12-4889" fmla="*/ 5048576 w 7365416"/>
                <a:gd name="connsiteY12-4890" fmla="*/ 784860 h 3514272"/>
                <a:gd name="connsiteX13-4891" fmla="*/ 6397316 w 7365416"/>
                <a:gd name="connsiteY13-4892" fmla="*/ 236220 h 3514272"/>
                <a:gd name="connsiteX14-4893" fmla="*/ 7113596 w 7365416"/>
                <a:gd name="connsiteY14-4894" fmla="*/ 15240 h 3514272"/>
                <a:gd name="connsiteX15-4895" fmla="*/ 7288856 w 7365416"/>
                <a:gd name="connsiteY15-4896" fmla="*/ 182880 h 3514272"/>
                <a:gd name="connsiteX16-4897" fmla="*/ 6077276 w 7365416"/>
                <a:gd name="connsiteY16-4898" fmla="*/ 1074420 h 3514272"/>
                <a:gd name="connsiteX17-4899" fmla="*/ 4789496 w 7365416"/>
                <a:gd name="connsiteY17-4900" fmla="*/ 1798320 h 3514272"/>
                <a:gd name="connsiteX18-4901" fmla="*/ 2442536 w 7365416"/>
                <a:gd name="connsiteY18-4902" fmla="*/ 2811780 h 3514272"/>
                <a:gd name="connsiteX19-4903" fmla="*/ 1406216 w 7365416"/>
                <a:gd name="connsiteY19-4904" fmla="*/ 3200400 h 3514272"/>
                <a:gd name="connsiteX0-4905" fmla="*/ 1406216 w 7363179"/>
                <a:gd name="connsiteY0-4906" fmla="*/ 3196688 h 3510560"/>
                <a:gd name="connsiteX1-4907" fmla="*/ 735654 w 7363179"/>
                <a:gd name="connsiteY1-4908" fmla="*/ 3387188 h 3510560"/>
                <a:gd name="connsiteX2-4909" fmla="*/ 240356 w 7363179"/>
                <a:gd name="connsiteY2-4910" fmla="*/ 3509108 h 3510560"/>
                <a:gd name="connsiteX3-4911" fmla="*/ 4136 w 7363179"/>
                <a:gd name="connsiteY3-4912" fmla="*/ 3440528 h 3510560"/>
                <a:gd name="connsiteX4-4913" fmla="*/ 118436 w 7363179"/>
                <a:gd name="connsiteY4-4914" fmla="*/ 3242408 h 3510560"/>
                <a:gd name="connsiteX5-4915" fmla="*/ 468955 w 7363179"/>
                <a:gd name="connsiteY5-4916" fmla="*/ 2975707 h 3510560"/>
                <a:gd name="connsiteX6-4917" fmla="*/ 682316 w 7363179"/>
                <a:gd name="connsiteY6-4918" fmla="*/ 2823308 h 3510560"/>
                <a:gd name="connsiteX7-4919" fmla="*/ 796616 w 7363179"/>
                <a:gd name="connsiteY7-4920" fmla="*/ 2510888 h 3510560"/>
                <a:gd name="connsiteX8-4921" fmla="*/ 1063316 w 7363179"/>
                <a:gd name="connsiteY8-4922" fmla="*/ 2335628 h 3510560"/>
                <a:gd name="connsiteX9-4923" fmla="*/ 1611956 w 7363179"/>
                <a:gd name="connsiteY9-4924" fmla="*/ 2129888 h 3510560"/>
                <a:gd name="connsiteX10-4925" fmla="*/ 2937836 w 7363179"/>
                <a:gd name="connsiteY10-4926" fmla="*/ 1680308 h 3510560"/>
                <a:gd name="connsiteX11-4927" fmla="*/ 3936056 w 7363179"/>
                <a:gd name="connsiteY11-4928" fmla="*/ 1261208 h 3510560"/>
                <a:gd name="connsiteX12-4929" fmla="*/ 5048576 w 7363179"/>
                <a:gd name="connsiteY12-4930" fmla="*/ 781148 h 3510560"/>
                <a:gd name="connsiteX13-4931" fmla="*/ 6145856 w 7363179"/>
                <a:gd name="connsiteY13-4932" fmla="*/ 362048 h 3510560"/>
                <a:gd name="connsiteX14-4933" fmla="*/ 7113596 w 7363179"/>
                <a:gd name="connsiteY14-4934" fmla="*/ 11528 h 3510560"/>
                <a:gd name="connsiteX15-4935" fmla="*/ 7288856 w 7363179"/>
                <a:gd name="connsiteY15-4936" fmla="*/ 179168 h 3510560"/>
                <a:gd name="connsiteX16-4937" fmla="*/ 6077276 w 7363179"/>
                <a:gd name="connsiteY16-4938" fmla="*/ 1070708 h 3510560"/>
                <a:gd name="connsiteX17-4939" fmla="*/ 4789496 w 7363179"/>
                <a:gd name="connsiteY17-4940" fmla="*/ 1794608 h 3510560"/>
                <a:gd name="connsiteX18-4941" fmla="*/ 2442536 w 7363179"/>
                <a:gd name="connsiteY18-4942" fmla="*/ 2808068 h 3510560"/>
                <a:gd name="connsiteX19-4943" fmla="*/ 1406216 w 7363179"/>
                <a:gd name="connsiteY19-4944" fmla="*/ 3196688 h 3510560"/>
                <a:gd name="connsiteX0-4945" fmla="*/ 1406216 w 7363179"/>
                <a:gd name="connsiteY0-4946" fmla="*/ 3195118 h 3508990"/>
                <a:gd name="connsiteX1-4947" fmla="*/ 735654 w 7363179"/>
                <a:gd name="connsiteY1-4948" fmla="*/ 3385618 h 3508990"/>
                <a:gd name="connsiteX2-4949" fmla="*/ 240356 w 7363179"/>
                <a:gd name="connsiteY2-4950" fmla="*/ 3507538 h 3508990"/>
                <a:gd name="connsiteX3-4951" fmla="*/ 4136 w 7363179"/>
                <a:gd name="connsiteY3-4952" fmla="*/ 3438958 h 3508990"/>
                <a:gd name="connsiteX4-4953" fmla="*/ 118436 w 7363179"/>
                <a:gd name="connsiteY4-4954" fmla="*/ 3240838 h 3508990"/>
                <a:gd name="connsiteX5-4955" fmla="*/ 468955 w 7363179"/>
                <a:gd name="connsiteY5-4956" fmla="*/ 2974137 h 3508990"/>
                <a:gd name="connsiteX6-4957" fmla="*/ 682316 w 7363179"/>
                <a:gd name="connsiteY6-4958" fmla="*/ 2821738 h 3508990"/>
                <a:gd name="connsiteX7-4959" fmla="*/ 796616 w 7363179"/>
                <a:gd name="connsiteY7-4960" fmla="*/ 2509318 h 3508990"/>
                <a:gd name="connsiteX8-4961" fmla="*/ 1063316 w 7363179"/>
                <a:gd name="connsiteY8-4962" fmla="*/ 2334058 h 3508990"/>
                <a:gd name="connsiteX9-4963" fmla="*/ 1611956 w 7363179"/>
                <a:gd name="connsiteY9-4964" fmla="*/ 2128318 h 3508990"/>
                <a:gd name="connsiteX10-4965" fmla="*/ 2937836 w 7363179"/>
                <a:gd name="connsiteY10-4966" fmla="*/ 1678738 h 3508990"/>
                <a:gd name="connsiteX11-4967" fmla="*/ 3936056 w 7363179"/>
                <a:gd name="connsiteY11-4968" fmla="*/ 1259638 h 3508990"/>
                <a:gd name="connsiteX12-4969" fmla="*/ 5048576 w 7363179"/>
                <a:gd name="connsiteY12-4970" fmla="*/ 779578 h 3508990"/>
                <a:gd name="connsiteX13-4971" fmla="*/ 6145856 w 7363179"/>
                <a:gd name="connsiteY13-4972" fmla="*/ 337618 h 3508990"/>
                <a:gd name="connsiteX14-4973" fmla="*/ 7113596 w 7363179"/>
                <a:gd name="connsiteY14-4974" fmla="*/ 9958 h 3508990"/>
                <a:gd name="connsiteX15-4975" fmla="*/ 7288856 w 7363179"/>
                <a:gd name="connsiteY15-4976" fmla="*/ 177598 h 3508990"/>
                <a:gd name="connsiteX16-4977" fmla="*/ 6077276 w 7363179"/>
                <a:gd name="connsiteY16-4978" fmla="*/ 1069138 h 3508990"/>
                <a:gd name="connsiteX17-4979" fmla="*/ 4789496 w 7363179"/>
                <a:gd name="connsiteY17-4980" fmla="*/ 1793038 h 3508990"/>
                <a:gd name="connsiteX18-4981" fmla="*/ 2442536 w 7363179"/>
                <a:gd name="connsiteY18-4982" fmla="*/ 2806498 h 3508990"/>
                <a:gd name="connsiteX19-4983" fmla="*/ 1406216 w 7363179"/>
                <a:gd name="connsiteY19-4984" fmla="*/ 3195118 h 3508990"/>
                <a:gd name="connsiteX0-4985" fmla="*/ 1406216 w 7363179"/>
                <a:gd name="connsiteY0-4986" fmla="*/ 3195118 h 3508990"/>
                <a:gd name="connsiteX1-4987" fmla="*/ 735654 w 7363179"/>
                <a:gd name="connsiteY1-4988" fmla="*/ 3385618 h 3508990"/>
                <a:gd name="connsiteX2-4989" fmla="*/ 240356 w 7363179"/>
                <a:gd name="connsiteY2-4990" fmla="*/ 3507538 h 3508990"/>
                <a:gd name="connsiteX3-4991" fmla="*/ 4136 w 7363179"/>
                <a:gd name="connsiteY3-4992" fmla="*/ 3438958 h 3508990"/>
                <a:gd name="connsiteX4-4993" fmla="*/ 118436 w 7363179"/>
                <a:gd name="connsiteY4-4994" fmla="*/ 3240838 h 3508990"/>
                <a:gd name="connsiteX5-4995" fmla="*/ 468955 w 7363179"/>
                <a:gd name="connsiteY5-4996" fmla="*/ 2974137 h 3508990"/>
                <a:gd name="connsiteX6-4997" fmla="*/ 682316 w 7363179"/>
                <a:gd name="connsiteY6-4998" fmla="*/ 2821738 h 3508990"/>
                <a:gd name="connsiteX7-4999" fmla="*/ 796616 w 7363179"/>
                <a:gd name="connsiteY7-5000" fmla="*/ 2509318 h 3508990"/>
                <a:gd name="connsiteX8-5001" fmla="*/ 1063316 w 7363179"/>
                <a:gd name="connsiteY8-5002" fmla="*/ 2303578 h 3508990"/>
                <a:gd name="connsiteX9-5003" fmla="*/ 1611956 w 7363179"/>
                <a:gd name="connsiteY9-5004" fmla="*/ 2128318 h 3508990"/>
                <a:gd name="connsiteX10-5005" fmla="*/ 2937836 w 7363179"/>
                <a:gd name="connsiteY10-5006" fmla="*/ 1678738 h 3508990"/>
                <a:gd name="connsiteX11-5007" fmla="*/ 3936056 w 7363179"/>
                <a:gd name="connsiteY11-5008" fmla="*/ 1259638 h 3508990"/>
                <a:gd name="connsiteX12-5009" fmla="*/ 5048576 w 7363179"/>
                <a:gd name="connsiteY12-5010" fmla="*/ 779578 h 3508990"/>
                <a:gd name="connsiteX13-5011" fmla="*/ 6145856 w 7363179"/>
                <a:gd name="connsiteY13-5012" fmla="*/ 337618 h 3508990"/>
                <a:gd name="connsiteX14-5013" fmla="*/ 7113596 w 7363179"/>
                <a:gd name="connsiteY14-5014" fmla="*/ 9958 h 3508990"/>
                <a:gd name="connsiteX15-5015" fmla="*/ 7288856 w 7363179"/>
                <a:gd name="connsiteY15-5016" fmla="*/ 177598 h 3508990"/>
                <a:gd name="connsiteX16-5017" fmla="*/ 6077276 w 7363179"/>
                <a:gd name="connsiteY16-5018" fmla="*/ 1069138 h 3508990"/>
                <a:gd name="connsiteX17-5019" fmla="*/ 4789496 w 7363179"/>
                <a:gd name="connsiteY17-5020" fmla="*/ 1793038 h 3508990"/>
                <a:gd name="connsiteX18-5021" fmla="*/ 2442536 w 7363179"/>
                <a:gd name="connsiteY18-5022" fmla="*/ 2806498 h 3508990"/>
                <a:gd name="connsiteX19-5023" fmla="*/ 1406216 w 7363179"/>
                <a:gd name="connsiteY19-5024" fmla="*/ 3195118 h 3508990"/>
                <a:gd name="connsiteX0-5025" fmla="*/ 1406216 w 7363179"/>
                <a:gd name="connsiteY0-5026" fmla="*/ 3195118 h 3508990"/>
                <a:gd name="connsiteX1-5027" fmla="*/ 735654 w 7363179"/>
                <a:gd name="connsiteY1-5028" fmla="*/ 3385618 h 3508990"/>
                <a:gd name="connsiteX2-5029" fmla="*/ 240356 w 7363179"/>
                <a:gd name="connsiteY2-5030" fmla="*/ 3507538 h 3508990"/>
                <a:gd name="connsiteX3-5031" fmla="*/ 4136 w 7363179"/>
                <a:gd name="connsiteY3-5032" fmla="*/ 3438958 h 3508990"/>
                <a:gd name="connsiteX4-5033" fmla="*/ 118436 w 7363179"/>
                <a:gd name="connsiteY4-5034" fmla="*/ 3240838 h 3508990"/>
                <a:gd name="connsiteX5-5035" fmla="*/ 468955 w 7363179"/>
                <a:gd name="connsiteY5-5036" fmla="*/ 2974137 h 3508990"/>
                <a:gd name="connsiteX6-5037" fmla="*/ 682316 w 7363179"/>
                <a:gd name="connsiteY6-5038" fmla="*/ 2821738 h 3508990"/>
                <a:gd name="connsiteX7-5039" fmla="*/ 796616 w 7363179"/>
                <a:gd name="connsiteY7-5040" fmla="*/ 2509318 h 3508990"/>
                <a:gd name="connsiteX8-5041" fmla="*/ 1063316 w 7363179"/>
                <a:gd name="connsiteY8-5042" fmla="*/ 2303578 h 3508990"/>
                <a:gd name="connsiteX9-5043" fmla="*/ 1611956 w 7363179"/>
                <a:gd name="connsiteY9-5044" fmla="*/ 2128318 h 3508990"/>
                <a:gd name="connsiteX10-5045" fmla="*/ 2937836 w 7363179"/>
                <a:gd name="connsiteY10-5046" fmla="*/ 1678738 h 3508990"/>
                <a:gd name="connsiteX11-5047" fmla="*/ 3936056 w 7363179"/>
                <a:gd name="connsiteY11-5048" fmla="*/ 1259638 h 3508990"/>
                <a:gd name="connsiteX12-5049" fmla="*/ 5048576 w 7363179"/>
                <a:gd name="connsiteY12-5050" fmla="*/ 779578 h 3508990"/>
                <a:gd name="connsiteX13-5051" fmla="*/ 6145856 w 7363179"/>
                <a:gd name="connsiteY13-5052" fmla="*/ 337618 h 3508990"/>
                <a:gd name="connsiteX14-5053" fmla="*/ 7113596 w 7363179"/>
                <a:gd name="connsiteY14-5054" fmla="*/ 9958 h 3508990"/>
                <a:gd name="connsiteX15-5055" fmla="*/ 7288856 w 7363179"/>
                <a:gd name="connsiteY15-5056" fmla="*/ 177598 h 3508990"/>
                <a:gd name="connsiteX16-5057" fmla="*/ 6077276 w 7363179"/>
                <a:gd name="connsiteY16-5058" fmla="*/ 1069138 h 3508990"/>
                <a:gd name="connsiteX17-5059" fmla="*/ 4789496 w 7363179"/>
                <a:gd name="connsiteY17-5060" fmla="*/ 1793038 h 3508990"/>
                <a:gd name="connsiteX18-5061" fmla="*/ 2442536 w 7363179"/>
                <a:gd name="connsiteY18-5062" fmla="*/ 2806498 h 3508990"/>
                <a:gd name="connsiteX19-5063" fmla="*/ 1406216 w 7363179"/>
                <a:gd name="connsiteY19-5064" fmla="*/ 3195118 h 3508990"/>
                <a:gd name="connsiteX0-5065" fmla="*/ 1406216 w 7363179"/>
                <a:gd name="connsiteY0-5066" fmla="*/ 3195118 h 3508990"/>
                <a:gd name="connsiteX1-5067" fmla="*/ 735654 w 7363179"/>
                <a:gd name="connsiteY1-5068" fmla="*/ 3385618 h 3508990"/>
                <a:gd name="connsiteX2-5069" fmla="*/ 240356 w 7363179"/>
                <a:gd name="connsiteY2-5070" fmla="*/ 3507538 h 3508990"/>
                <a:gd name="connsiteX3-5071" fmla="*/ 4136 w 7363179"/>
                <a:gd name="connsiteY3-5072" fmla="*/ 3438958 h 3508990"/>
                <a:gd name="connsiteX4-5073" fmla="*/ 118436 w 7363179"/>
                <a:gd name="connsiteY4-5074" fmla="*/ 3240838 h 3508990"/>
                <a:gd name="connsiteX5-5075" fmla="*/ 468955 w 7363179"/>
                <a:gd name="connsiteY5-5076" fmla="*/ 2974137 h 3508990"/>
                <a:gd name="connsiteX6-5077" fmla="*/ 682316 w 7363179"/>
                <a:gd name="connsiteY6-5078" fmla="*/ 2821738 h 3508990"/>
                <a:gd name="connsiteX7-5079" fmla="*/ 796616 w 7363179"/>
                <a:gd name="connsiteY7-5080" fmla="*/ 2509318 h 3508990"/>
                <a:gd name="connsiteX8-5081" fmla="*/ 1063316 w 7363179"/>
                <a:gd name="connsiteY8-5082" fmla="*/ 2303578 h 3508990"/>
                <a:gd name="connsiteX9-5083" fmla="*/ 1611956 w 7363179"/>
                <a:gd name="connsiteY9-5084" fmla="*/ 2097838 h 3508990"/>
                <a:gd name="connsiteX10-5085" fmla="*/ 2937836 w 7363179"/>
                <a:gd name="connsiteY10-5086" fmla="*/ 1678738 h 3508990"/>
                <a:gd name="connsiteX11-5087" fmla="*/ 3936056 w 7363179"/>
                <a:gd name="connsiteY11-5088" fmla="*/ 1259638 h 3508990"/>
                <a:gd name="connsiteX12-5089" fmla="*/ 5048576 w 7363179"/>
                <a:gd name="connsiteY12-5090" fmla="*/ 779578 h 3508990"/>
                <a:gd name="connsiteX13-5091" fmla="*/ 6145856 w 7363179"/>
                <a:gd name="connsiteY13-5092" fmla="*/ 337618 h 3508990"/>
                <a:gd name="connsiteX14-5093" fmla="*/ 7113596 w 7363179"/>
                <a:gd name="connsiteY14-5094" fmla="*/ 9958 h 3508990"/>
                <a:gd name="connsiteX15-5095" fmla="*/ 7288856 w 7363179"/>
                <a:gd name="connsiteY15-5096" fmla="*/ 177598 h 3508990"/>
                <a:gd name="connsiteX16-5097" fmla="*/ 6077276 w 7363179"/>
                <a:gd name="connsiteY16-5098" fmla="*/ 1069138 h 3508990"/>
                <a:gd name="connsiteX17-5099" fmla="*/ 4789496 w 7363179"/>
                <a:gd name="connsiteY17-5100" fmla="*/ 1793038 h 3508990"/>
                <a:gd name="connsiteX18-5101" fmla="*/ 2442536 w 7363179"/>
                <a:gd name="connsiteY18-5102" fmla="*/ 2806498 h 3508990"/>
                <a:gd name="connsiteX19-5103" fmla="*/ 1406216 w 7363179"/>
                <a:gd name="connsiteY19-5104" fmla="*/ 3195118 h 3508990"/>
                <a:gd name="connsiteX0-5105" fmla="*/ 1406216 w 7363179"/>
                <a:gd name="connsiteY0-5106" fmla="*/ 3195118 h 3508990"/>
                <a:gd name="connsiteX1-5107" fmla="*/ 735654 w 7363179"/>
                <a:gd name="connsiteY1-5108" fmla="*/ 3385618 h 3508990"/>
                <a:gd name="connsiteX2-5109" fmla="*/ 240356 w 7363179"/>
                <a:gd name="connsiteY2-5110" fmla="*/ 3507538 h 3508990"/>
                <a:gd name="connsiteX3-5111" fmla="*/ 4136 w 7363179"/>
                <a:gd name="connsiteY3-5112" fmla="*/ 3438958 h 3508990"/>
                <a:gd name="connsiteX4-5113" fmla="*/ 118436 w 7363179"/>
                <a:gd name="connsiteY4-5114" fmla="*/ 3240838 h 3508990"/>
                <a:gd name="connsiteX5-5115" fmla="*/ 468955 w 7363179"/>
                <a:gd name="connsiteY5-5116" fmla="*/ 2974137 h 3508990"/>
                <a:gd name="connsiteX6-5117" fmla="*/ 682316 w 7363179"/>
                <a:gd name="connsiteY6-5118" fmla="*/ 2821738 h 3508990"/>
                <a:gd name="connsiteX7-5119" fmla="*/ 796616 w 7363179"/>
                <a:gd name="connsiteY7-5120" fmla="*/ 2509318 h 3508990"/>
                <a:gd name="connsiteX8-5121" fmla="*/ 1063316 w 7363179"/>
                <a:gd name="connsiteY8-5122" fmla="*/ 2303578 h 3508990"/>
                <a:gd name="connsiteX9-5123" fmla="*/ 1688156 w 7363179"/>
                <a:gd name="connsiteY9-5124" fmla="*/ 2029258 h 3508990"/>
                <a:gd name="connsiteX10-5125" fmla="*/ 2937836 w 7363179"/>
                <a:gd name="connsiteY10-5126" fmla="*/ 1678738 h 3508990"/>
                <a:gd name="connsiteX11-5127" fmla="*/ 3936056 w 7363179"/>
                <a:gd name="connsiteY11-5128" fmla="*/ 1259638 h 3508990"/>
                <a:gd name="connsiteX12-5129" fmla="*/ 5048576 w 7363179"/>
                <a:gd name="connsiteY12-5130" fmla="*/ 779578 h 3508990"/>
                <a:gd name="connsiteX13-5131" fmla="*/ 6145856 w 7363179"/>
                <a:gd name="connsiteY13-5132" fmla="*/ 337618 h 3508990"/>
                <a:gd name="connsiteX14-5133" fmla="*/ 7113596 w 7363179"/>
                <a:gd name="connsiteY14-5134" fmla="*/ 9958 h 3508990"/>
                <a:gd name="connsiteX15-5135" fmla="*/ 7288856 w 7363179"/>
                <a:gd name="connsiteY15-5136" fmla="*/ 177598 h 3508990"/>
                <a:gd name="connsiteX16-5137" fmla="*/ 6077276 w 7363179"/>
                <a:gd name="connsiteY16-5138" fmla="*/ 1069138 h 3508990"/>
                <a:gd name="connsiteX17-5139" fmla="*/ 4789496 w 7363179"/>
                <a:gd name="connsiteY17-5140" fmla="*/ 1793038 h 3508990"/>
                <a:gd name="connsiteX18-5141" fmla="*/ 2442536 w 7363179"/>
                <a:gd name="connsiteY18-5142" fmla="*/ 2806498 h 3508990"/>
                <a:gd name="connsiteX19-5143" fmla="*/ 1406216 w 7363179"/>
                <a:gd name="connsiteY19-5144" fmla="*/ 3195118 h 3508990"/>
                <a:gd name="connsiteX0-5145" fmla="*/ 1406216 w 7363179"/>
                <a:gd name="connsiteY0-5146" fmla="*/ 3195118 h 3508990"/>
                <a:gd name="connsiteX1-5147" fmla="*/ 735654 w 7363179"/>
                <a:gd name="connsiteY1-5148" fmla="*/ 3385618 h 3508990"/>
                <a:gd name="connsiteX2-5149" fmla="*/ 240356 w 7363179"/>
                <a:gd name="connsiteY2-5150" fmla="*/ 3507538 h 3508990"/>
                <a:gd name="connsiteX3-5151" fmla="*/ 4136 w 7363179"/>
                <a:gd name="connsiteY3-5152" fmla="*/ 3438958 h 3508990"/>
                <a:gd name="connsiteX4-5153" fmla="*/ 118436 w 7363179"/>
                <a:gd name="connsiteY4-5154" fmla="*/ 3240838 h 3508990"/>
                <a:gd name="connsiteX5-5155" fmla="*/ 468955 w 7363179"/>
                <a:gd name="connsiteY5-5156" fmla="*/ 2974137 h 3508990"/>
                <a:gd name="connsiteX6-5157" fmla="*/ 682316 w 7363179"/>
                <a:gd name="connsiteY6-5158" fmla="*/ 2821738 h 3508990"/>
                <a:gd name="connsiteX7-5159" fmla="*/ 796616 w 7363179"/>
                <a:gd name="connsiteY7-5160" fmla="*/ 2509318 h 3508990"/>
                <a:gd name="connsiteX8-5161" fmla="*/ 1063316 w 7363179"/>
                <a:gd name="connsiteY8-5162" fmla="*/ 2303578 h 3508990"/>
                <a:gd name="connsiteX9-5163" fmla="*/ 1688156 w 7363179"/>
                <a:gd name="connsiteY9-5164" fmla="*/ 2029258 h 3508990"/>
                <a:gd name="connsiteX10-5165" fmla="*/ 2975936 w 7363179"/>
                <a:gd name="connsiteY10-5166" fmla="*/ 1709218 h 3508990"/>
                <a:gd name="connsiteX11-5167" fmla="*/ 3936056 w 7363179"/>
                <a:gd name="connsiteY11-5168" fmla="*/ 1259638 h 3508990"/>
                <a:gd name="connsiteX12-5169" fmla="*/ 5048576 w 7363179"/>
                <a:gd name="connsiteY12-5170" fmla="*/ 779578 h 3508990"/>
                <a:gd name="connsiteX13-5171" fmla="*/ 6145856 w 7363179"/>
                <a:gd name="connsiteY13-5172" fmla="*/ 337618 h 3508990"/>
                <a:gd name="connsiteX14-5173" fmla="*/ 7113596 w 7363179"/>
                <a:gd name="connsiteY14-5174" fmla="*/ 9958 h 3508990"/>
                <a:gd name="connsiteX15-5175" fmla="*/ 7288856 w 7363179"/>
                <a:gd name="connsiteY15-5176" fmla="*/ 177598 h 3508990"/>
                <a:gd name="connsiteX16-5177" fmla="*/ 6077276 w 7363179"/>
                <a:gd name="connsiteY16-5178" fmla="*/ 1069138 h 3508990"/>
                <a:gd name="connsiteX17-5179" fmla="*/ 4789496 w 7363179"/>
                <a:gd name="connsiteY17-5180" fmla="*/ 1793038 h 3508990"/>
                <a:gd name="connsiteX18-5181" fmla="*/ 2442536 w 7363179"/>
                <a:gd name="connsiteY18-5182" fmla="*/ 2806498 h 3508990"/>
                <a:gd name="connsiteX19-5183" fmla="*/ 1406216 w 7363179"/>
                <a:gd name="connsiteY19-5184" fmla="*/ 3195118 h 3508990"/>
                <a:gd name="connsiteX0-5185" fmla="*/ 1406216 w 7363179"/>
                <a:gd name="connsiteY0-5186" fmla="*/ 3195118 h 3508990"/>
                <a:gd name="connsiteX1-5187" fmla="*/ 735654 w 7363179"/>
                <a:gd name="connsiteY1-5188" fmla="*/ 3385618 h 3508990"/>
                <a:gd name="connsiteX2-5189" fmla="*/ 240356 w 7363179"/>
                <a:gd name="connsiteY2-5190" fmla="*/ 3507538 h 3508990"/>
                <a:gd name="connsiteX3-5191" fmla="*/ 4136 w 7363179"/>
                <a:gd name="connsiteY3-5192" fmla="*/ 3438958 h 3508990"/>
                <a:gd name="connsiteX4-5193" fmla="*/ 118436 w 7363179"/>
                <a:gd name="connsiteY4-5194" fmla="*/ 3240838 h 3508990"/>
                <a:gd name="connsiteX5-5195" fmla="*/ 468955 w 7363179"/>
                <a:gd name="connsiteY5-5196" fmla="*/ 2974137 h 3508990"/>
                <a:gd name="connsiteX6-5197" fmla="*/ 682316 w 7363179"/>
                <a:gd name="connsiteY6-5198" fmla="*/ 2821738 h 3508990"/>
                <a:gd name="connsiteX7-5199" fmla="*/ 796616 w 7363179"/>
                <a:gd name="connsiteY7-5200" fmla="*/ 2509318 h 3508990"/>
                <a:gd name="connsiteX8-5201" fmla="*/ 1063316 w 7363179"/>
                <a:gd name="connsiteY8-5202" fmla="*/ 2303578 h 3508990"/>
                <a:gd name="connsiteX9-5203" fmla="*/ 1688156 w 7363179"/>
                <a:gd name="connsiteY9-5204" fmla="*/ 2029258 h 3508990"/>
                <a:gd name="connsiteX10-5205" fmla="*/ 2975936 w 7363179"/>
                <a:gd name="connsiteY10-5206" fmla="*/ 1686358 h 3508990"/>
                <a:gd name="connsiteX11-5207" fmla="*/ 3936056 w 7363179"/>
                <a:gd name="connsiteY11-5208" fmla="*/ 1259638 h 3508990"/>
                <a:gd name="connsiteX12-5209" fmla="*/ 5048576 w 7363179"/>
                <a:gd name="connsiteY12-5210" fmla="*/ 779578 h 3508990"/>
                <a:gd name="connsiteX13-5211" fmla="*/ 6145856 w 7363179"/>
                <a:gd name="connsiteY13-5212" fmla="*/ 337618 h 3508990"/>
                <a:gd name="connsiteX14-5213" fmla="*/ 7113596 w 7363179"/>
                <a:gd name="connsiteY14-5214" fmla="*/ 9958 h 3508990"/>
                <a:gd name="connsiteX15-5215" fmla="*/ 7288856 w 7363179"/>
                <a:gd name="connsiteY15-5216" fmla="*/ 177598 h 3508990"/>
                <a:gd name="connsiteX16-5217" fmla="*/ 6077276 w 7363179"/>
                <a:gd name="connsiteY16-5218" fmla="*/ 1069138 h 3508990"/>
                <a:gd name="connsiteX17-5219" fmla="*/ 4789496 w 7363179"/>
                <a:gd name="connsiteY17-5220" fmla="*/ 1793038 h 3508990"/>
                <a:gd name="connsiteX18-5221" fmla="*/ 2442536 w 7363179"/>
                <a:gd name="connsiteY18-5222" fmla="*/ 2806498 h 3508990"/>
                <a:gd name="connsiteX19-5223" fmla="*/ 1406216 w 7363179"/>
                <a:gd name="connsiteY19-5224" fmla="*/ 3195118 h 3508990"/>
                <a:gd name="connsiteX0-5225" fmla="*/ 1406216 w 7363179"/>
                <a:gd name="connsiteY0-5226" fmla="*/ 3195118 h 3508990"/>
                <a:gd name="connsiteX1-5227" fmla="*/ 735654 w 7363179"/>
                <a:gd name="connsiteY1-5228" fmla="*/ 3385618 h 3508990"/>
                <a:gd name="connsiteX2-5229" fmla="*/ 240356 w 7363179"/>
                <a:gd name="connsiteY2-5230" fmla="*/ 3507538 h 3508990"/>
                <a:gd name="connsiteX3-5231" fmla="*/ 4136 w 7363179"/>
                <a:gd name="connsiteY3-5232" fmla="*/ 3438958 h 3508990"/>
                <a:gd name="connsiteX4-5233" fmla="*/ 118436 w 7363179"/>
                <a:gd name="connsiteY4-5234" fmla="*/ 3240838 h 3508990"/>
                <a:gd name="connsiteX5-5235" fmla="*/ 468955 w 7363179"/>
                <a:gd name="connsiteY5-5236" fmla="*/ 2974137 h 3508990"/>
                <a:gd name="connsiteX6-5237" fmla="*/ 682316 w 7363179"/>
                <a:gd name="connsiteY6-5238" fmla="*/ 2821738 h 3508990"/>
                <a:gd name="connsiteX7-5239" fmla="*/ 796616 w 7363179"/>
                <a:gd name="connsiteY7-5240" fmla="*/ 2509318 h 3508990"/>
                <a:gd name="connsiteX8-5241" fmla="*/ 1063316 w 7363179"/>
                <a:gd name="connsiteY8-5242" fmla="*/ 2303578 h 3508990"/>
                <a:gd name="connsiteX9-5243" fmla="*/ 1688156 w 7363179"/>
                <a:gd name="connsiteY9-5244" fmla="*/ 2029258 h 3508990"/>
                <a:gd name="connsiteX10-5245" fmla="*/ 2945456 w 7363179"/>
                <a:gd name="connsiteY10-5246" fmla="*/ 1655878 h 3508990"/>
                <a:gd name="connsiteX11-5247" fmla="*/ 3936056 w 7363179"/>
                <a:gd name="connsiteY11-5248" fmla="*/ 1259638 h 3508990"/>
                <a:gd name="connsiteX12-5249" fmla="*/ 5048576 w 7363179"/>
                <a:gd name="connsiteY12-5250" fmla="*/ 779578 h 3508990"/>
                <a:gd name="connsiteX13-5251" fmla="*/ 6145856 w 7363179"/>
                <a:gd name="connsiteY13-5252" fmla="*/ 337618 h 3508990"/>
                <a:gd name="connsiteX14-5253" fmla="*/ 7113596 w 7363179"/>
                <a:gd name="connsiteY14-5254" fmla="*/ 9958 h 3508990"/>
                <a:gd name="connsiteX15-5255" fmla="*/ 7288856 w 7363179"/>
                <a:gd name="connsiteY15-5256" fmla="*/ 177598 h 3508990"/>
                <a:gd name="connsiteX16-5257" fmla="*/ 6077276 w 7363179"/>
                <a:gd name="connsiteY16-5258" fmla="*/ 1069138 h 3508990"/>
                <a:gd name="connsiteX17-5259" fmla="*/ 4789496 w 7363179"/>
                <a:gd name="connsiteY17-5260" fmla="*/ 1793038 h 3508990"/>
                <a:gd name="connsiteX18-5261" fmla="*/ 2442536 w 7363179"/>
                <a:gd name="connsiteY18-5262" fmla="*/ 2806498 h 3508990"/>
                <a:gd name="connsiteX19-5263" fmla="*/ 1406216 w 7363179"/>
                <a:gd name="connsiteY19-5264" fmla="*/ 3195118 h 3508990"/>
                <a:gd name="connsiteX0-5265" fmla="*/ 1406216 w 7363179"/>
                <a:gd name="connsiteY0-5266" fmla="*/ 3195118 h 3508990"/>
                <a:gd name="connsiteX1-5267" fmla="*/ 735654 w 7363179"/>
                <a:gd name="connsiteY1-5268" fmla="*/ 3385618 h 3508990"/>
                <a:gd name="connsiteX2-5269" fmla="*/ 240356 w 7363179"/>
                <a:gd name="connsiteY2-5270" fmla="*/ 3507538 h 3508990"/>
                <a:gd name="connsiteX3-5271" fmla="*/ 4136 w 7363179"/>
                <a:gd name="connsiteY3-5272" fmla="*/ 3438958 h 3508990"/>
                <a:gd name="connsiteX4-5273" fmla="*/ 118436 w 7363179"/>
                <a:gd name="connsiteY4-5274" fmla="*/ 3240838 h 3508990"/>
                <a:gd name="connsiteX5-5275" fmla="*/ 468955 w 7363179"/>
                <a:gd name="connsiteY5-5276" fmla="*/ 2974137 h 3508990"/>
                <a:gd name="connsiteX6-5277" fmla="*/ 682316 w 7363179"/>
                <a:gd name="connsiteY6-5278" fmla="*/ 2821738 h 3508990"/>
                <a:gd name="connsiteX7-5279" fmla="*/ 796616 w 7363179"/>
                <a:gd name="connsiteY7-5280" fmla="*/ 2455978 h 3508990"/>
                <a:gd name="connsiteX8-5281" fmla="*/ 1063316 w 7363179"/>
                <a:gd name="connsiteY8-5282" fmla="*/ 2303578 h 3508990"/>
                <a:gd name="connsiteX9-5283" fmla="*/ 1688156 w 7363179"/>
                <a:gd name="connsiteY9-5284" fmla="*/ 2029258 h 3508990"/>
                <a:gd name="connsiteX10-5285" fmla="*/ 2945456 w 7363179"/>
                <a:gd name="connsiteY10-5286" fmla="*/ 1655878 h 3508990"/>
                <a:gd name="connsiteX11-5287" fmla="*/ 3936056 w 7363179"/>
                <a:gd name="connsiteY11-5288" fmla="*/ 1259638 h 3508990"/>
                <a:gd name="connsiteX12-5289" fmla="*/ 5048576 w 7363179"/>
                <a:gd name="connsiteY12-5290" fmla="*/ 779578 h 3508990"/>
                <a:gd name="connsiteX13-5291" fmla="*/ 6145856 w 7363179"/>
                <a:gd name="connsiteY13-5292" fmla="*/ 337618 h 3508990"/>
                <a:gd name="connsiteX14-5293" fmla="*/ 7113596 w 7363179"/>
                <a:gd name="connsiteY14-5294" fmla="*/ 9958 h 3508990"/>
                <a:gd name="connsiteX15-5295" fmla="*/ 7288856 w 7363179"/>
                <a:gd name="connsiteY15-5296" fmla="*/ 177598 h 3508990"/>
                <a:gd name="connsiteX16-5297" fmla="*/ 6077276 w 7363179"/>
                <a:gd name="connsiteY16-5298" fmla="*/ 1069138 h 3508990"/>
                <a:gd name="connsiteX17-5299" fmla="*/ 4789496 w 7363179"/>
                <a:gd name="connsiteY17-5300" fmla="*/ 1793038 h 3508990"/>
                <a:gd name="connsiteX18-5301" fmla="*/ 2442536 w 7363179"/>
                <a:gd name="connsiteY18-5302" fmla="*/ 2806498 h 3508990"/>
                <a:gd name="connsiteX19-5303" fmla="*/ 1406216 w 7363179"/>
                <a:gd name="connsiteY19-5304" fmla="*/ 3195118 h 3508990"/>
                <a:gd name="connsiteX0-5305" fmla="*/ 1406216 w 7363179"/>
                <a:gd name="connsiteY0-5306" fmla="*/ 3195118 h 3508990"/>
                <a:gd name="connsiteX1-5307" fmla="*/ 735654 w 7363179"/>
                <a:gd name="connsiteY1-5308" fmla="*/ 3385618 h 3508990"/>
                <a:gd name="connsiteX2-5309" fmla="*/ 240356 w 7363179"/>
                <a:gd name="connsiteY2-5310" fmla="*/ 3507538 h 3508990"/>
                <a:gd name="connsiteX3-5311" fmla="*/ 4136 w 7363179"/>
                <a:gd name="connsiteY3-5312" fmla="*/ 3438958 h 3508990"/>
                <a:gd name="connsiteX4-5313" fmla="*/ 118436 w 7363179"/>
                <a:gd name="connsiteY4-5314" fmla="*/ 3240838 h 3508990"/>
                <a:gd name="connsiteX5-5315" fmla="*/ 468955 w 7363179"/>
                <a:gd name="connsiteY5-5316" fmla="*/ 2974137 h 3508990"/>
                <a:gd name="connsiteX6-5317" fmla="*/ 682316 w 7363179"/>
                <a:gd name="connsiteY6-5318" fmla="*/ 2821738 h 3508990"/>
                <a:gd name="connsiteX7-5319" fmla="*/ 796616 w 7363179"/>
                <a:gd name="connsiteY7-5320" fmla="*/ 2455978 h 3508990"/>
                <a:gd name="connsiteX8-5321" fmla="*/ 1040456 w 7363179"/>
                <a:gd name="connsiteY8-5322" fmla="*/ 2257858 h 3508990"/>
                <a:gd name="connsiteX9-5323" fmla="*/ 1688156 w 7363179"/>
                <a:gd name="connsiteY9-5324" fmla="*/ 2029258 h 3508990"/>
                <a:gd name="connsiteX10-5325" fmla="*/ 2945456 w 7363179"/>
                <a:gd name="connsiteY10-5326" fmla="*/ 1655878 h 3508990"/>
                <a:gd name="connsiteX11-5327" fmla="*/ 3936056 w 7363179"/>
                <a:gd name="connsiteY11-5328" fmla="*/ 1259638 h 3508990"/>
                <a:gd name="connsiteX12-5329" fmla="*/ 5048576 w 7363179"/>
                <a:gd name="connsiteY12-5330" fmla="*/ 779578 h 3508990"/>
                <a:gd name="connsiteX13-5331" fmla="*/ 6145856 w 7363179"/>
                <a:gd name="connsiteY13-5332" fmla="*/ 337618 h 3508990"/>
                <a:gd name="connsiteX14-5333" fmla="*/ 7113596 w 7363179"/>
                <a:gd name="connsiteY14-5334" fmla="*/ 9958 h 3508990"/>
                <a:gd name="connsiteX15-5335" fmla="*/ 7288856 w 7363179"/>
                <a:gd name="connsiteY15-5336" fmla="*/ 177598 h 3508990"/>
                <a:gd name="connsiteX16-5337" fmla="*/ 6077276 w 7363179"/>
                <a:gd name="connsiteY16-5338" fmla="*/ 1069138 h 3508990"/>
                <a:gd name="connsiteX17-5339" fmla="*/ 4789496 w 7363179"/>
                <a:gd name="connsiteY17-5340" fmla="*/ 1793038 h 3508990"/>
                <a:gd name="connsiteX18-5341" fmla="*/ 2442536 w 7363179"/>
                <a:gd name="connsiteY18-5342" fmla="*/ 2806498 h 3508990"/>
                <a:gd name="connsiteX19-5343" fmla="*/ 1406216 w 7363179"/>
                <a:gd name="connsiteY19-5344" fmla="*/ 3195118 h 3508990"/>
                <a:gd name="connsiteX0-5345" fmla="*/ 1406216 w 7363179"/>
                <a:gd name="connsiteY0-5346" fmla="*/ 3195118 h 3508990"/>
                <a:gd name="connsiteX1-5347" fmla="*/ 735654 w 7363179"/>
                <a:gd name="connsiteY1-5348" fmla="*/ 3385618 h 3508990"/>
                <a:gd name="connsiteX2-5349" fmla="*/ 240356 w 7363179"/>
                <a:gd name="connsiteY2-5350" fmla="*/ 3507538 h 3508990"/>
                <a:gd name="connsiteX3-5351" fmla="*/ 4136 w 7363179"/>
                <a:gd name="connsiteY3-5352" fmla="*/ 3438958 h 3508990"/>
                <a:gd name="connsiteX4-5353" fmla="*/ 118436 w 7363179"/>
                <a:gd name="connsiteY4-5354" fmla="*/ 3240838 h 3508990"/>
                <a:gd name="connsiteX5-5355" fmla="*/ 468955 w 7363179"/>
                <a:gd name="connsiteY5-5356" fmla="*/ 2974137 h 3508990"/>
                <a:gd name="connsiteX6-5357" fmla="*/ 682316 w 7363179"/>
                <a:gd name="connsiteY6-5358" fmla="*/ 2745538 h 3508990"/>
                <a:gd name="connsiteX7-5359" fmla="*/ 796616 w 7363179"/>
                <a:gd name="connsiteY7-5360" fmla="*/ 2455978 h 3508990"/>
                <a:gd name="connsiteX8-5361" fmla="*/ 1040456 w 7363179"/>
                <a:gd name="connsiteY8-5362" fmla="*/ 2257858 h 3508990"/>
                <a:gd name="connsiteX9-5363" fmla="*/ 1688156 w 7363179"/>
                <a:gd name="connsiteY9-5364" fmla="*/ 2029258 h 3508990"/>
                <a:gd name="connsiteX10-5365" fmla="*/ 2945456 w 7363179"/>
                <a:gd name="connsiteY10-5366" fmla="*/ 1655878 h 3508990"/>
                <a:gd name="connsiteX11-5367" fmla="*/ 3936056 w 7363179"/>
                <a:gd name="connsiteY11-5368" fmla="*/ 1259638 h 3508990"/>
                <a:gd name="connsiteX12-5369" fmla="*/ 5048576 w 7363179"/>
                <a:gd name="connsiteY12-5370" fmla="*/ 779578 h 3508990"/>
                <a:gd name="connsiteX13-5371" fmla="*/ 6145856 w 7363179"/>
                <a:gd name="connsiteY13-5372" fmla="*/ 337618 h 3508990"/>
                <a:gd name="connsiteX14-5373" fmla="*/ 7113596 w 7363179"/>
                <a:gd name="connsiteY14-5374" fmla="*/ 9958 h 3508990"/>
                <a:gd name="connsiteX15-5375" fmla="*/ 7288856 w 7363179"/>
                <a:gd name="connsiteY15-5376" fmla="*/ 177598 h 3508990"/>
                <a:gd name="connsiteX16-5377" fmla="*/ 6077276 w 7363179"/>
                <a:gd name="connsiteY16-5378" fmla="*/ 1069138 h 3508990"/>
                <a:gd name="connsiteX17-5379" fmla="*/ 4789496 w 7363179"/>
                <a:gd name="connsiteY17-5380" fmla="*/ 1793038 h 3508990"/>
                <a:gd name="connsiteX18-5381" fmla="*/ 2442536 w 7363179"/>
                <a:gd name="connsiteY18-5382" fmla="*/ 2806498 h 3508990"/>
                <a:gd name="connsiteX19-5383" fmla="*/ 1406216 w 7363179"/>
                <a:gd name="connsiteY19-5384" fmla="*/ 3195118 h 3508990"/>
                <a:gd name="connsiteX0-5385" fmla="*/ 1406216 w 7363179"/>
                <a:gd name="connsiteY0-5386" fmla="*/ 3195118 h 3508990"/>
                <a:gd name="connsiteX1-5387" fmla="*/ 735654 w 7363179"/>
                <a:gd name="connsiteY1-5388" fmla="*/ 3385618 h 3508990"/>
                <a:gd name="connsiteX2-5389" fmla="*/ 240356 w 7363179"/>
                <a:gd name="connsiteY2-5390" fmla="*/ 3507538 h 3508990"/>
                <a:gd name="connsiteX3-5391" fmla="*/ 4136 w 7363179"/>
                <a:gd name="connsiteY3-5392" fmla="*/ 3438958 h 3508990"/>
                <a:gd name="connsiteX4-5393" fmla="*/ 118436 w 7363179"/>
                <a:gd name="connsiteY4-5394" fmla="*/ 3240838 h 3508990"/>
                <a:gd name="connsiteX5-5395" fmla="*/ 468955 w 7363179"/>
                <a:gd name="connsiteY5-5396" fmla="*/ 2974137 h 3508990"/>
                <a:gd name="connsiteX6-5397" fmla="*/ 705176 w 7363179"/>
                <a:gd name="connsiteY6-5398" fmla="*/ 2768398 h 3508990"/>
                <a:gd name="connsiteX7-5399" fmla="*/ 796616 w 7363179"/>
                <a:gd name="connsiteY7-5400" fmla="*/ 2455978 h 3508990"/>
                <a:gd name="connsiteX8-5401" fmla="*/ 1040456 w 7363179"/>
                <a:gd name="connsiteY8-5402" fmla="*/ 2257858 h 3508990"/>
                <a:gd name="connsiteX9-5403" fmla="*/ 1688156 w 7363179"/>
                <a:gd name="connsiteY9-5404" fmla="*/ 2029258 h 3508990"/>
                <a:gd name="connsiteX10-5405" fmla="*/ 2945456 w 7363179"/>
                <a:gd name="connsiteY10-5406" fmla="*/ 1655878 h 3508990"/>
                <a:gd name="connsiteX11-5407" fmla="*/ 3936056 w 7363179"/>
                <a:gd name="connsiteY11-5408" fmla="*/ 1259638 h 3508990"/>
                <a:gd name="connsiteX12-5409" fmla="*/ 5048576 w 7363179"/>
                <a:gd name="connsiteY12-5410" fmla="*/ 779578 h 3508990"/>
                <a:gd name="connsiteX13-5411" fmla="*/ 6145856 w 7363179"/>
                <a:gd name="connsiteY13-5412" fmla="*/ 337618 h 3508990"/>
                <a:gd name="connsiteX14-5413" fmla="*/ 7113596 w 7363179"/>
                <a:gd name="connsiteY14-5414" fmla="*/ 9958 h 3508990"/>
                <a:gd name="connsiteX15-5415" fmla="*/ 7288856 w 7363179"/>
                <a:gd name="connsiteY15-5416" fmla="*/ 177598 h 3508990"/>
                <a:gd name="connsiteX16-5417" fmla="*/ 6077276 w 7363179"/>
                <a:gd name="connsiteY16-5418" fmla="*/ 1069138 h 3508990"/>
                <a:gd name="connsiteX17-5419" fmla="*/ 4789496 w 7363179"/>
                <a:gd name="connsiteY17-5420" fmla="*/ 1793038 h 3508990"/>
                <a:gd name="connsiteX18-5421" fmla="*/ 2442536 w 7363179"/>
                <a:gd name="connsiteY18-5422" fmla="*/ 2806498 h 3508990"/>
                <a:gd name="connsiteX19-5423" fmla="*/ 1406216 w 7363179"/>
                <a:gd name="connsiteY19-5424" fmla="*/ 3195118 h 3508990"/>
                <a:gd name="connsiteX0-5425" fmla="*/ 1406216 w 7363179"/>
                <a:gd name="connsiteY0-5426" fmla="*/ 3195118 h 3508990"/>
                <a:gd name="connsiteX1-5427" fmla="*/ 735654 w 7363179"/>
                <a:gd name="connsiteY1-5428" fmla="*/ 3385618 h 3508990"/>
                <a:gd name="connsiteX2-5429" fmla="*/ 240356 w 7363179"/>
                <a:gd name="connsiteY2-5430" fmla="*/ 3507538 h 3508990"/>
                <a:gd name="connsiteX3-5431" fmla="*/ 4136 w 7363179"/>
                <a:gd name="connsiteY3-5432" fmla="*/ 3438958 h 3508990"/>
                <a:gd name="connsiteX4-5433" fmla="*/ 118436 w 7363179"/>
                <a:gd name="connsiteY4-5434" fmla="*/ 3240838 h 3508990"/>
                <a:gd name="connsiteX5-5435" fmla="*/ 468955 w 7363179"/>
                <a:gd name="connsiteY5-5436" fmla="*/ 2913177 h 3508990"/>
                <a:gd name="connsiteX6-5437" fmla="*/ 705176 w 7363179"/>
                <a:gd name="connsiteY6-5438" fmla="*/ 2768398 h 3508990"/>
                <a:gd name="connsiteX7-5439" fmla="*/ 796616 w 7363179"/>
                <a:gd name="connsiteY7-5440" fmla="*/ 2455978 h 3508990"/>
                <a:gd name="connsiteX8-5441" fmla="*/ 1040456 w 7363179"/>
                <a:gd name="connsiteY8-5442" fmla="*/ 2257858 h 3508990"/>
                <a:gd name="connsiteX9-5443" fmla="*/ 1688156 w 7363179"/>
                <a:gd name="connsiteY9-5444" fmla="*/ 2029258 h 3508990"/>
                <a:gd name="connsiteX10-5445" fmla="*/ 2945456 w 7363179"/>
                <a:gd name="connsiteY10-5446" fmla="*/ 1655878 h 3508990"/>
                <a:gd name="connsiteX11-5447" fmla="*/ 3936056 w 7363179"/>
                <a:gd name="connsiteY11-5448" fmla="*/ 1259638 h 3508990"/>
                <a:gd name="connsiteX12-5449" fmla="*/ 5048576 w 7363179"/>
                <a:gd name="connsiteY12-5450" fmla="*/ 779578 h 3508990"/>
                <a:gd name="connsiteX13-5451" fmla="*/ 6145856 w 7363179"/>
                <a:gd name="connsiteY13-5452" fmla="*/ 337618 h 3508990"/>
                <a:gd name="connsiteX14-5453" fmla="*/ 7113596 w 7363179"/>
                <a:gd name="connsiteY14-5454" fmla="*/ 9958 h 3508990"/>
                <a:gd name="connsiteX15-5455" fmla="*/ 7288856 w 7363179"/>
                <a:gd name="connsiteY15-5456" fmla="*/ 177598 h 3508990"/>
                <a:gd name="connsiteX16-5457" fmla="*/ 6077276 w 7363179"/>
                <a:gd name="connsiteY16-5458" fmla="*/ 1069138 h 3508990"/>
                <a:gd name="connsiteX17-5459" fmla="*/ 4789496 w 7363179"/>
                <a:gd name="connsiteY17-5460" fmla="*/ 1793038 h 3508990"/>
                <a:gd name="connsiteX18-5461" fmla="*/ 2442536 w 7363179"/>
                <a:gd name="connsiteY18-5462" fmla="*/ 2806498 h 3508990"/>
                <a:gd name="connsiteX19-5463" fmla="*/ 1406216 w 7363179"/>
                <a:gd name="connsiteY19-5464" fmla="*/ 3195118 h 3508990"/>
                <a:gd name="connsiteX0-5465" fmla="*/ 1406216 w 7363179"/>
                <a:gd name="connsiteY0-5466" fmla="*/ 3195118 h 3509541"/>
                <a:gd name="connsiteX1-5467" fmla="*/ 735654 w 7363179"/>
                <a:gd name="connsiteY1-5468" fmla="*/ 3385618 h 3509541"/>
                <a:gd name="connsiteX2-5469" fmla="*/ 240356 w 7363179"/>
                <a:gd name="connsiteY2-5470" fmla="*/ 3507538 h 3509541"/>
                <a:gd name="connsiteX3-5471" fmla="*/ 4136 w 7363179"/>
                <a:gd name="connsiteY3-5472" fmla="*/ 3438958 h 3509541"/>
                <a:gd name="connsiteX4-5473" fmla="*/ 118436 w 7363179"/>
                <a:gd name="connsiteY4-5474" fmla="*/ 3164638 h 3509541"/>
                <a:gd name="connsiteX5-5475" fmla="*/ 468955 w 7363179"/>
                <a:gd name="connsiteY5-5476" fmla="*/ 2913177 h 3509541"/>
                <a:gd name="connsiteX6-5477" fmla="*/ 705176 w 7363179"/>
                <a:gd name="connsiteY6-5478" fmla="*/ 2768398 h 3509541"/>
                <a:gd name="connsiteX7-5479" fmla="*/ 796616 w 7363179"/>
                <a:gd name="connsiteY7-5480" fmla="*/ 2455978 h 3509541"/>
                <a:gd name="connsiteX8-5481" fmla="*/ 1040456 w 7363179"/>
                <a:gd name="connsiteY8-5482" fmla="*/ 2257858 h 3509541"/>
                <a:gd name="connsiteX9-5483" fmla="*/ 1688156 w 7363179"/>
                <a:gd name="connsiteY9-5484" fmla="*/ 2029258 h 3509541"/>
                <a:gd name="connsiteX10-5485" fmla="*/ 2945456 w 7363179"/>
                <a:gd name="connsiteY10-5486" fmla="*/ 1655878 h 3509541"/>
                <a:gd name="connsiteX11-5487" fmla="*/ 3936056 w 7363179"/>
                <a:gd name="connsiteY11-5488" fmla="*/ 1259638 h 3509541"/>
                <a:gd name="connsiteX12-5489" fmla="*/ 5048576 w 7363179"/>
                <a:gd name="connsiteY12-5490" fmla="*/ 779578 h 3509541"/>
                <a:gd name="connsiteX13-5491" fmla="*/ 6145856 w 7363179"/>
                <a:gd name="connsiteY13-5492" fmla="*/ 337618 h 3509541"/>
                <a:gd name="connsiteX14-5493" fmla="*/ 7113596 w 7363179"/>
                <a:gd name="connsiteY14-5494" fmla="*/ 9958 h 3509541"/>
                <a:gd name="connsiteX15-5495" fmla="*/ 7288856 w 7363179"/>
                <a:gd name="connsiteY15-5496" fmla="*/ 177598 h 3509541"/>
                <a:gd name="connsiteX16-5497" fmla="*/ 6077276 w 7363179"/>
                <a:gd name="connsiteY16-5498" fmla="*/ 1069138 h 3509541"/>
                <a:gd name="connsiteX17-5499" fmla="*/ 4789496 w 7363179"/>
                <a:gd name="connsiteY17-5500" fmla="*/ 1793038 h 3509541"/>
                <a:gd name="connsiteX18-5501" fmla="*/ 2442536 w 7363179"/>
                <a:gd name="connsiteY18-5502" fmla="*/ 2806498 h 3509541"/>
                <a:gd name="connsiteX19-5503" fmla="*/ 1406216 w 7363179"/>
                <a:gd name="connsiteY19-5504" fmla="*/ 3195118 h 3509541"/>
                <a:gd name="connsiteX0-5505" fmla="*/ 1406612 w 7363575"/>
                <a:gd name="connsiteY0-5506" fmla="*/ 3195118 h 3482708"/>
                <a:gd name="connsiteX1-5507" fmla="*/ 736050 w 7363575"/>
                <a:gd name="connsiteY1-5508" fmla="*/ 3385618 h 3482708"/>
                <a:gd name="connsiteX2-5509" fmla="*/ 248372 w 7363575"/>
                <a:gd name="connsiteY2-5510" fmla="*/ 3477058 h 3482708"/>
                <a:gd name="connsiteX3-5511" fmla="*/ 4532 w 7363575"/>
                <a:gd name="connsiteY3-5512" fmla="*/ 3438958 h 3482708"/>
                <a:gd name="connsiteX4-5513" fmla="*/ 118832 w 7363575"/>
                <a:gd name="connsiteY4-5514" fmla="*/ 3164638 h 3482708"/>
                <a:gd name="connsiteX5-5515" fmla="*/ 469351 w 7363575"/>
                <a:gd name="connsiteY5-5516" fmla="*/ 2913177 h 3482708"/>
                <a:gd name="connsiteX6-5517" fmla="*/ 705572 w 7363575"/>
                <a:gd name="connsiteY6-5518" fmla="*/ 2768398 h 3482708"/>
                <a:gd name="connsiteX7-5519" fmla="*/ 797012 w 7363575"/>
                <a:gd name="connsiteY7-5520" fmla="*/ 2455978 h 3482708"/>
                <a:gd name="connsiteX8-5521" fmla="*/ 1040852 w 7363575"/>
                <a:gd name="connsiteY8-5522" fmla="*/ 2257858 h 3482708"/>
                <a:gd name="connsiteX9-5523" fmla="*/ 1688552 w 7363575"/>
                <a:gd name="connsiteY9-5524" fmla="*/ 2029258 h 3482708"/>
                <a:gd name="connsiteX10-5525" fmla="*/ 2945852 w 7363575"/>
                <a:gd name="connsiteY10-5526" fmla="*/ 1655878 h 3482708"/>
                <a:gd name="connsiteX11-5527" fmla="*/ 3936452 w 7363575"/>
                <a:gd name="connsiteY11-5528" fmla="*/ 1259638 h 3482708"/>
                <a:gd name="connsiteX12-5529" fmla="*/ 5048972 w 7363575"/>
                <a:gd name="connsiteY12-5530" fmla="*/ 779578 h 3482708"/>
                <a:gd name="connsiteX13-5531" fmla="*/ 6146252 w 7363575"/>
                <a:gd name="connsiteY13-5532" fmla="*/ 337618 h 3482708"/>
                <a:gd name="connsiteX14-5533" fmla="*/ 7113992 w 7363575"/>
                <a:gd name="connsiteY14-5534" fmla="*/ 9958 h 3482708"/>
                <a:gd name="connsiteX15-5535" fmla="*/ 7289252 w 7363575"/>
                <a:gd name="connsiteY15-5536" fmla="*/ 177598 h 3482708"/>
                <a:gd name="connsiteX16-5537" fmla="*/ 6077672 w 7363575"/>
                <a:gd name="connsiteY16-5538" fmla="*/ 1069138 h 3482708"/>
                <a:gd name="connsiteX17-5539" fmla="*/ 4789892 w 7363575"/>
                <a:gd name="connsiteY17-5540" fmla="*/ 1793038 h 3482708"/>
                <a:gd name="connsiteX18-5541" fmla="*/ 2442932 w 7363575"/>
                <a:gd name="connsiteY18-5542" fmla="*/ 2806498 h 3482708"/>
                <a:gd name="connsiteX19-5543" fmla="*/ 1406612 w 7363575"/>
                <a:gd name="connsiteY19-5544" fmla="*/ 3195118 h 3482708"/>
                <a:gd name="connsiteX0-5545" fmla="*/ 1436001 w 7392964"/>
                <a:gd name="connsiteY0-5546" fmla="*/ 3195118 h 3477996"/>
                <a:gd name="connsiteX1-5547" fmla="*/ 765439 w 7392964"/>
                <a:gd name="connsiteY1-5548" fmla="*/ 3385618 h 3477996"/>
                <a:gd name="connsiteX2-5549" fmla="*/ 277761 w 7392964"/>
                <a:gd name="connsiteY2-5550" fmla="*/ 3477058 h 3477996"/>
                <a:gd name="connsiteX3-5551" fmla="*/ 3441 w 7392964"/>
                <a:gd name="connsiteY3-5552" fmla="*/ 3377998 h 3477996"/>
                <a:gd name="connsiteX4-5553" fmla="*/ 148221 w 7392964"/>
                <a:gd name="connsiteY4-5554" fmla="*/ 3164638 h 3477996"/>
                <a:gd name="connsiteX5-5555" fmla="*/ 498740 w 7392964"/>
                <a:gd name="connsiteY5-5556" fmla="*/ 2913177 h 3477996"/>
                <a:gd name="connsiteX6-5557" fmla="*/ 734961 w 7392964"/>
                <a:gd name="connsiteY6-5558" fmla="*/ 2768398 h 3477996"/>
                <a:gd name="connsiteX7-5559" fmla="*/ 826401 w 7392964"/>
                <a:gd name="connsiteY7-5560" fmla="*/ 2455978 h 3477996"/>
                <a:gd name="connsiteX8-5561" fmla="*/ 1070241 w 7392964"/>
                <a:gd name="connsiteY8-5562" fmla="*/ 2257858 h 3477996"/>
                <a:gd name="connsiteX9-5563" fmla="*/ 1717941 w 7392964"/>
                <a:gd name="connsiteY9-5564" fmla="*/ 2029258 h 3477996"/>
                <a:gd name="connsiteX10-5565" fmla="*/ 2975241 w 7392964"/>
                <a:gd name="connsiteY10-5566" fmla="*/ 1655878 h 3477996"/>
                <a:gd name="connsiteX11-5567" fmla="*/ 3965841 w 7392964"/>
                <a:gd name="connsiteY11-5568" fmla="*/ 1259638 h 3477996"/>
                <a:gd name="connsiteX12-5569" fmla="*/ 5078361 w 7392964"/>
                <a:gd name="connsiteY12-5570" fmla="*/ 779578 h 3477996"/>
                <a:gd name="connsiteX13-5571" fmla="*/ 6175641 w 7392964"/>
                <a:gd name="connsiteY13-5572" fmla="*/ 337618 h 3477996"/>
                <a:gd name="connsiteX14-5573" fmla="*/ 7143381 w 7392964"/>
                <a:gd name="connsiteY14-5574" fmla="*/ 9958 h 3477996"/>
                <a:gd name="connsiteX15-5575" fmla="*/ 7318641 w 7392964"/>
                <a:gd name="connsiteY15-5576" fmla="*/ 177598 h 3477996"/>
                <a:gd name="connsiteX16-5577" fmla="*/ 6107061 w 7392964"/>
                <a:gd name="connsiteY16-5578" fmla="*/ 1069138 h 3477996"/>
                <a:gd name="connsiteX17-5579" fmla="*/ 4819281 w 7392964"/>
                <a:gd name="connsiteY17-5580" fmla="*/ 1793038 h 3477996"/>
                <a:gd name="connsiteX18-5581" fmla="*/ 2472321 w 7392964"/>
                <a:gd name="connsiteY18-5582" fmla="*/ 2806498 h 3477996"/>
                <a:gd name="connsiteX19-5583" fmla="*/ 1436001 w 7392964"/>
                <a:gd name="connsiteY19-5584" fmla="*/ 3195118 h 3477996"/>
                <a:gd name="connsiteX0-5585" fmla="*/ 1433663 w 7390626"/>
                <a:gd name="connsiteY0-5586" fmla="*/ 3195118 h 3478074"/>
                <a:gd name="connsiteX1-5587" fmla="*/ 763101 w 7390626"/>
                <a:gd name="connsiteY1-5588" fmla="*/ 3385618 h 3478074"/>
                <a:gd name="connsiteX2-5589" fmla="*/ 275423 w 7390626"/>
                <a:gd name="connsiteY2-5590" fmla="*/ 3477058 h 3478074"/>
                <a:gd name="connsiteX3-5591" fmla="*/ 1103 w 7390626"/>
                <a:gd name="connsiteY3-5592" fmla="*/ 3377998 h 3478074"/>
                <a:gd name="connsiteX4-5593" fmla="*/ 191603 w 7390626"/>
                <a:gd name="connsiteY4-5594" fmla="*/ 3134158 h 3478074"/>
                <a:gd name="connsiteX5-5595" fmla="*/ 496402 w 7390626"/>
                <a:gd name="connsiteY5-5596" fmla="*/ 2913177 h 3478074"/>
                <a:gd name="connsiteX6-5597" fmla="*/ 732623 w 7390626"/>
                <a:gd name="connsiteY6-5598" fmla="*/ 2768398 h 3478074"/>
                <a:gd name="connsiteX7-5599" fmla="*/ 824063 w 7390626"/>
                <a:gd name="connsiteY7-5600" fmla="*/ 2455978 h 3478074"/>
                <a:gd name="connsiteX8-5601" fmla="*/ 1067903 w 7390626"/>
                <a:gd name="connsiteY8-5602" fmla="*/ 2257858 h 3478074"/>
                <a:gd name="connsiteX9-5603" fmla="*/ 1715603 w 7390626"/>
                <a:gd name="connsiteY9-5604" fmla="*/ 2029258 h 3478074"/>
                <a:gd name="connsiteX10-5605" fmla="*/ 2972903 w 7390626"/>
                <a:gd name="connsiteY10-5606" fmla="*/ 1655878 h 3478074"/>
                <a:gd name="connsiteX11-5607" fmla="*/ 3963503 w 7390626"/>
                <a:gd name="connsiteY11-5608" fmla="*/ 1259638 h 3478074"/>
                <a:gd name="connsiteX12-5609" fmla="*/ 5076023 w 7390626"/>
                <a:gd name="connsiteY12-5610" fmla="*/ 779578 h 3478074"/>
                <a:gd name="connsiteX13-5611" fmla="*/ 6173303 w 7390626"/>
                <a:gd name="connsiteY13-5612" fmla="*/ 337618 h 3478074"/>
                <a:gd name="connsiteX14-5613" fmla="*/ 7141043 w 7390626"/>
                <a:gd name="connsiteY14-5614" fmla="*/ 9958 h 3478074"/>
                <a:gd name="connsiteX15-5615" fmla="*/ 7316303 w 7390626"/>
                <a:gd name="connsiteY15-5616" fmla="*/ 177598 h 3478074"/>
                <a:gd name="connsiteX16-5617" fmla="*/ 6104723 w 7390626"/>
                <a:gd name="connsiteY16-5618" fmla="*/ 1069138 h 3478074"/>
                <a:gd name="connsiteX17-5619" fmla="*/ 4816943 w 7390626"/>
                <a:gd name="connsiteY17-5620" fmla="*/ 1793038 h 3478074"/>
                <a:gd name="connsiteX18-5621" fmla="*/ 2469983 w 7390626"/>
                <a:gd name="connsiteY18-5622" fmla="*/ 2806498 h 3478074"/>
                <a:gd name="connsiteX19-5623" fmla="*/ 1433663 w 7390626"/>
                <a:gd name="connsiteY19-5624" fmla="*/ 3195118 h 3478074"/>
                <a:gd name="connsiteX0-5625" fmla="*/ 1433663 w 7390626"/>
                <a:gd name="connsiteY0-5626" fmla="*/ 3195118 h 3478074"/>
                <a:gd name="connsiteX1-5627" fmla="*/ 763101 w 7390626"/>
                <a:gd name="connsiteY1-5628" fmla="*/ 3385618 h 3478074"/>
                <a:gd name="connsiteX2-5629" fmla="*/ 275423 w 7390626"/>
                <a:gd name="connsiteY2-5630" fmla="*/ 3477058 h 3478074"/>
                <a:gd name="connsiteX3-5631" fmla="*/ 1103 w 7390626"/>
                <a:gd name="connsiteY3-5632" fmla="*/ 3377998 h 3478074"/>
                <a:gd name="connsiteX4-5633" fmla="*/ 191603 w 7390626"/>
                <a:gd name="connsiteY4-5634" fmla="*/ 3134158 h 3478074"/>
                <a:gd name="connsiteX5-5635" fmla="*/ 496402 w 7390626"/>
                <a:gd name="connsiteY5-5636" fmla="*/ 2913177 h 3478074"/>
                <a:gd name="connsiteX6-5637" fmla="*/ 747863 w 7390626"/>
                <a:gd name="connsiteY6-5638" fmla="*/ 2722678 h 3478074"/>
                <a:gd name="connsiteX7-5639" fmla="*/ 824063 w 7390626"/>
                <a:gd name="connsiteY7-5640" fmla="*/ 2455978 h 3478074"/>
                <a:gd name="connsiteX8-5641" fmla="*/ 1067903 w 7390626"/>
                <a:gd name="connsiteY8-5642" fmla="*/ 2257858 h 3478074"/>
                <a:gd name="connsiteX9-5643" fmla="*/ 1715603 w 7390626"/>
                <a:gd name="connsiteY9-5644" fmla="*/ 2029258 h 3478074"/>
                <a:gd name="connsiteX10-5645" fmla="*/ 2972903 w 7390626"/>
                <a:gd name="connsiteY10-5646" fmla="*/ 1655878 h 3478074"/>
                <a:gd name="connsiteX11-5647" fmla="*/ 3963503 w 7390626"/>
                <a:gd name="connsiteY11-5648" fmla="*/ 1259638 h 3478074"/>
                <a:gd name="connsiteX12-5649" fmla="*/ 5076023 w 7390626"/>
                <a:gd name="connsiteY12-5650" fmla="*/ 779578 h 3478074"/>
                <a:gd name="connsiteX13-5651" fmla="*/ 6173303 w 7390626"/>
                <a:gd name="connsiteY13-5652" fmla="*/ 337618 h 3478074"/>
                <a:gd name="connsiteX14-5653" fmla="*/ 7141043 w 7390626"/>
                <a:gd name="connsiteY14-5654" fmla="*/ 9958 h 3478074"/>
                <a:gd name="connsiteX15-5655" fmla="*/ 7316303 w 7390626"/>
                <a:gd name="connsiteY15-5656" fmla="*/ 177598 h 3478074"/>
                <a:gd name="connsiteX16-5657" fmla="*/ 6104723 w 7390626"/>
                <a:gd name="connsiteY16-5658" fmla="*/ 1069138 h 3478074"/>
                <a:gd name="connsiteX17-5659" fmla="*/ 4816943 w 7390626"/>
                <a:gd name="connsiteY17-5660" fmla="*/ 1793038 h 3478074"/>
                <a:gd name="connsiteX18-5661" fmla="*/ 2469983 w 7390626"/>
                <a:gd name="connsiteY18-5662" fmla="*/ 2806498 h 3478074"/>
                <a:gd name="connsiteX19-5663" fmla="*/ 1433663 w 7390626"/>
                <a:gd name="connsiteY19-5664" fmla="*/ 3195118 h 3478074"/>
                <a:gd name="connsiteX0-5665" fmla="*/ 1433663 w 7390626"/>
                <a:gd name="connsiteY0-5666" fmla="*/ 3195118 h 3478074"/>
                <a:gd name="connsiteX1-5667" fmla="*/ 763101 w 7390626"/>
                <a:gd name="connsiteY1-5668" fmla="*/ 3385618 h 3478074"/>
                <a:gd name="connsiteX2-5669" fmla="*/ 275423 w 7390626"/>
                <a:gd name="connsiteY2-5670" fmla="*/ 3477058 h 3478074"/>
                <a:gd name="connsiteX3-5671" fmla="*/ 1103 w 7390626"/>
                <a:gd name="connsiteY3-5672" fmla="*/ 3377998 h 3478074"/>
                <a:gd name="connsiteX4-5673" fmla="*/ 191603 w 7390626"/>
                <a:gd name="connsiteY4-5674" fmla="*/ 3134158 h 3478074"/>
                <a:gd name="connsiteX5-5675" fmla="*/ 496402 w 7390626"/>
                <a:gd name="connsiteY5-5676" fmla="*/ 2913177 h 3478074"/>
                <a:gd name="connsiteX6-5677" fmla="*/ 747863 w 7390626"/>
                <a:gd name="connsiteY6-5678" fmla="*/ 2722678 h 3478074"/>
                <a:gd name="connsiteX7-5679" fmla="*/ 877403 w 7390626"/>
                <a:gd name="connsiteY7-5680" fmla="*/ 2425498 h 3478074"/>
                <a:gd name="connsiteX8-5681" fmla="*/ 1067903 w 7390626"/>
                <a:gd name="connsiteY8-5682" fmla="*/ 2257858 h 3478074"/>
                <a:gd name="connsiteX9-5683" fmla="*/ 1715603 w 7390626"/>
                <a:gd name="connsiteY9-5684" fmla="*/ 2029258 h 3478074"/>
                <a:gd name="connsiteX10-5685" fmla="*/ 2972903 w 7390626"/>
                <a:gd name="connsiteY10-5686" fmla="*/ 1655878 h 3478074"/>
                <a:gd name="connsiteX11-5687" fmla="*/ 3963503 w 7390626"/>
                <a:gd name="connsiteY11-5688" fmla="*/ 1259638 h 3478074"/>
                <a:gd name="connsiteX12-5689" fmla="*/ 5076023 w 7390626"/>
                <a:gd name="connsiteY12-5690" fmla="*/ 779578 h 3478074"/>
                <a:gd name="connsiteX13-5691" fmla="*/ 6173303 w 7390626"/>
                <a:gd name="connsiteY13-5692" fmla="*/ 337618 h 3478074"/>
                <a:gd name="connsiteX14-5693" fmla="*/ 7141043 w 7390626"/>
                <a:gd name="connsiteY14-5694" fmla="*/ 9958 h 3478074"/>
                <a:gd name="connsiteX15-5695" fmla="*/ 7316303 w 7390626"/>
                <a:gd name="connsiteY15-5696" fmla="*/ 177598 h 3478074"/>
                <a:gd name="connsiteX16-5697" fmla="*/ 6104723 w 7390626"/>
                <a:gd name="connsiteY16-5698" fmla="*/ 1069138 h 3478074"/>
                <a:gd name="connsiteX17-5699" fmla="*/ 4816943 w 7390626"/>
                <a:gd name="connsiteY17-5700" fmla="*/ 1793038 h 3478074"/>
                <a:gd name="connsiteX18-5701" fmla="*/ 2469983 w 7390626"/>
                <a:gd name="connsiteY18-5702" fmla="*/ 2806498 h 3478074"/>
                <a:gd name="connsiteX19-5703" fmla="*/ 1433663 w 7390626"/>
                <a:gd name="connsiteY19-5704" fmla="*/ 3195118 h 3478074"/>
                <a:gd name="connsiteX0-5705" fmla="*/ 1433663 w 7390626"/>
                <a:gd name="connsiteY0-5706" fmla="*/ 3195118 h 3478074"/>
                <a:gd name="connsiteX1-5707" fmla="*/ 763101 w 7390626"/>
                <a:gd name="connsiteY1-5708" fmla="*/ 3385618 h 3478074"/>
                <a:gd name="connsiteX2-5709" fmla="*/ 275423 w 7390626"/>
                <a:gd name="connsiteY2-5710" fmla="*/ 3477058 h 3478074"/>
                <a:gd name="connsiteX3-5711" fmla="*/ 1103 w 7390626"/>
                <a:gd name="connsiteY3-5712" fmla="*/ 3377998 h 3478074"/>
                <a:gd name="connsiteX4-5713" fmla="*/ 191603 w 7390626"/>
                <a:gd name="connsiteY4-5714" fmla="*/ 3134158 h 3478074"/>
                <a:gd name="connsiteX5-5715" fmla="*/ 496402 w 7390626"/>
                <a:gd name="connsiteY5-5716" fmla="*/ 2913177 h 3478074"/>
                <a:gd name="connsiteX6-5717" fmla="*/ 747863 w 7390626"/>
                <a:gd name="connsiteY6-5718" fmla="*/ 2722678 h 3478074"/>
                <a:gd name="connsiteX7-5719" fmla="*/ 839303 w 7390626"/>
                <a:gd name="connsiteY7-5720" fmla="*/ 2448358 h 3478074"/>
                <a:gd name="connsiteX8-5721" fmla="*/ 1067903 w 7390626"/>
                <a:gd name="connsiteY8-5722" fmla="*/ 2257858 h 3478074"/>
                <a:gd name="connsiteX9-5723" fmla="*/ 1715603 w 7390626"/>
                <a:gd name="connsiteY9-5724" fmla="*/ 2029258 h 3478074"/>
                <a:gd name="connsiteX10-5725" fmla="*/ 2972903 w 7390626"/>
                <a:gd name="connsiteY10-5726" fmla="*/ 1655878 h 3478074"/>
                <a:gd name="connsiteX11-5727" fmla="*/ 3963503 w 7390626"/>
                <a:gd name="connsiteY11-5728" fmla="*/ 1259638 h 3478074"/>
                <a:gd name="connsiteX12-5729" fmla="*/ 5076023 w 7390626"/>
                <a:gd name="connsiteY12-5730" fmla="*/ 779578 h 3478074"/>
                <a:gd name="connsiteX13-5731" fmla="*/ 6173303 w 7390626"/>
                <a:gd name="connsiteY13-5732" fmla="*/ 337618 h 3478074"/>
                <a:gd name="connsiteX14-5733" fmla="*/ 7141043 w 7390626"/>
                <a:gd name="connsiteY14-5734" fmla="*/ 9958 h 3478074"/>
                <a:gd name="connsiteX15-5735" fmla="*/ 7316303 w 7390626"/>
                <a:gd name="connsiteY15-5736" fmla="*/ 177598 h 3478074"/>
                <a:gd name="connsiteX16-5737" fmla="*/ 6104723 w 7390626"/>
                <a:gd name="connsiteY16-5738" fmla="*/ 1069138 h 3478074"/>
                <a:gd name="connsiteX17-5739" fmla="*/ 4816943 w 7390626"/>
                <a:gd name="connsiteY17-5740" fmla="*/ 1793038 h 3478074"/>
                <a:gd name="connsiteX18-5741" fmla="*/ 2469983 w 7390626"/>
                <a:gd name="connsiteY18-5742" fmla="*/ 2806498 h 3478074"/>
                <a:gd name="connsiteX19-5743" fmla="*/ 1433663 w 7390626"/>
                <a:gd name="connsiteY19-5744" fmla="*/ 3195118 h 3478074"/>
                <a:gd name="connsiteX0-5745" fmla="*/ 1433663 w 7390626"/>
                <a:gd name="connsiteY0-5746" fmla="*/ 3195118 h 3478074"/>
                <a:gd name="connsiteX1-5747" fmla="*/ 763101 w 7390626"/>
                <a:gd name="connsiteY1-5748" fmla="*/ 3385618 h 3478074"/>
                <a:gd name="connsiteX2-5749" fmla="*/ 275423 w 7390626"/>
                <a:gd name="connsiteY2-5750" fmla="*/ 3477058 h 3478074"/>
                <a:gd name="connsiteX3-5751" fmla="*/ 1103 w 7390626"/>
                <a:gd name="connsiteY3-5752" fmla="*/ 3377998 h 3478074"/>
                <a:gd name="connsiteX4-5753" fmla="*/ 191603 w 7390626"/>
                <a:gd name="connsiteY4-5754" fmla="*/ 3134158 h 3478074"/>
                <a:gd name="connsiteX5-5755" fmla="*/ 496402 w 7390626"/>
                <a:gd name="connsiteY5-5756" fmla="*/ 2913177 h 3478074"/>
                <a:gd name="connsiteX6-5757" fmla="*/ 747863 w 7390626"/>
                <a:gd name="connsiteY6-5758" fmla="*/ 2722678 h 3478074"/>
                <a:gd name="connsiteX7-5759" fmla="*/ 839303 w 7390626"/>
                <a:gd name="connsiteY7-5760" fmla="*/ 2448358 h 3478074"/>
                <a:gd name="connsiteX8-5761" fmla="*/ 1144103 w 7390626"/>
                <a:gd name="connsiteY8-5762" fmla="*/ 2219758 h 3478074"/>
                <a:gd name="connsiteX9-5763" fmla="*/ 1715603 w 7390626"/>
                <a:gd name="connsiteY9-5764" fmla="*/ 2029258 h 3478074"/>
                <a:gd name="connsiteX10-5765" fmla="*/ 2972903 w 7390626"/>
                <a:gd name="connsiteY10-5766" fmla="*/ 1655878 h 3478074"/>
                <a:gd name="connsiteX11-5767" fmla="*/ 3963503 w 7390626"/>
                <a:gd name="connsiteY11-5768" fmla="*/ 1259638 h 3478074"/>
                <a:gd name="connsiteX12-5769" fmla="*/ 5076023 w 7390626"/>
                <a:gd name="connsiteY12-5770" fmla="*/ 779578 h 3478074"/>
                <a:gd name="connsiteX13-5771" fmla="*/ 6173303 w 7390626"/>
                <a:gd name="connsiteY13-5772" fmla="*/ 337618 h 3478074"/>
                <a:gd name="connsiteX14-5773" fmla="*/ 7141043 w 7390626"/>
                <a:gd name="connsiteY14-5774" fmla="*/ 9958 h 3478074"/>
                <a:gd name="connsiteX15-5775" fmla="*/ 7316303 w 7390626"/>
                <a:gd name="connsiteY15-5776" fmla="*/ 177598 h 3478074"/>
                <a:gd name="connsiteX16-5777" fmla="*/ 6104723 w 7390626"/>
                <a:gd name="connsiteY16-5778" fmla="*/ 1069138 h 3478074"/>
                <a:gd name="connsiteX17-5779" fmla="*/ 4816943 w 7390626"/>
                <a:gd name="connsiteY17-5780" fmla="*/ 1793038 h 3478074"/>
                <a:gd name="connsiteX18-5781" fmla="*/ 2469983 w 7390626"/>
                <a:gd name="connsiteY18-5782" fmla="*/ 2806498 h 3478074"/>
                <a:gd name="connsiteX19-5783" fmla="*/ 1433663 w 7390626"/>
                <a:gd name="connsiteY19-5784" fmla="*/ 3195118 h 3478074"/>
                <a:gd name="connsiteX0-5785" fmla="*/ 1433663 w 7390626"/>
                <a:gd name="connsiteY0-5786" fmla="*/ 3195118 h 3478074"/>
                <a:gd name="connsiteX1-5787" fmla="*/ 763101 w 7390626"/>
                <a:gd name="connsiteY1-5788" fmla="*/ 3385618 h 3478074"/>
                <a:gd name="connsiteX2-5789" fmla="*/ 275423 w 7390626"/>
                <a:gd name="connsiteY2-5790" fmla="*/ 3477058 h 3478074"/>
                <a:gd name="connsiteX3-5791" fmla="*/ 1103 w 7390626"/>
                <a:gd name="connsiteY3-5792" fmla="*/ 3377998 h 3478074"/>
                <a:gd name="connsiteX4-5793" fmla="*/ 191603 w 7390626"/>
                <a:gd name="connsiteY4-5794" fmla="*/ 3134158 h 3478074"/>
                <a:gd name="connsiteX5-5795" fmla="*/ 496402 w 7390626"/>
                <a:gd name="connsiteY5-5796" fmla="*/ 2913177 h 3478074"/>
                <a:gd name="connsiteX6-5797" fmla="*/ 747863 w 7390626"/>
                <a:gd name="connsiteY6-5798" fmla="*/ 2722678 h 3478074"/>
                <a:gd name="connsiteX7-5799" fmla="*/ 854543 w 7390626"/>
                <a:gd name="connsiteY7-5800" fmla="*/ 2417878 h 3478074"/>
                <a:gd name="connsiteX8-5801" fmla="*/ 1144103 w 7390626"/>
                <a:gd name="connsiteY8-5802" fmla="*/ 2219758 h 3478074"/>
                <a:gd name="connsiteX9-5803" fmla="*/ 1715603 w 7390626"/>
                <a:gd name="connsiteY9-5804" fmla="*/ 2029258 h 3478074"/>
                <a:gd name="connsiteX10-5805" fmla="*/ 2972903 w 7390626"/>
                <a:gd name="connsiteY10-5806" fmla="*/ 1655878 h 3478074"/>
                <a:gd name="connsiteX11-5807" fmla="*/ 3963503 w 7390626"/>
                <a:gd name="connsiteY11-5808" fmla="*/ 1259638 h 3478074"/>
                <a:gd name="connsiteX12-5809" fmla="*/ 5076023 w 7390626"/>
                <a:gd name="connsiteY12-5810" fmla="*/ 779578 h 3478074"/>
                <a:gd name="connsiteX13-5811" fmla="*/ 6173303 w 7390626"/>
                <a:gd name="connsiteY13-5812" fmla="*/ 337618 h 3478074"/>
                <a:gd name="connsiteX14-5813" fmla="*/ 7141043 w 7390626"/>
                <a:gd name="connsiteY14-5814" fmla="*/ 9958 h 3478074"/>
                <a:gd name="connsiteX15-5815" fmla="*/ 7316303 w 7390626"/>
                <a:gd name="connsiteY15-5816" fmla="*/ 177598 h 3478074"/>
                <a:gd name="connsiteX16-5817" fmla="*/ 6104723 w 7390626"/>
                <a:gd name="connsiteY16-5818" fmla="*/ 1069138 h 3478074"/>
                <a:gd name="connsiteX17-5819" fmla="*/ 4816943 w 7390626"/>
                <a:gd name="connsiteY17-5820" fmla="*/ 1793038 h 3478074"/>
                <a:gd name="connsiteX18-5821" fmla="*/ 2469983 w 7390626"/>
                <a:gd name="connsiteY18-5822" fmla="*/ 2806498 h 3478074"/>
                <a:gd name="connsiteX19-5823" fmla="*/ 1433663 w 7390626"/>
                <a:gd name="connsiteY19-5824" fmla="*/ 3195118 h 3478074"/>
                <a:gd name="connsiteX0-5825" fmla="*/ 1433663 w 7390626"/>
                <a:gd name="connsiteY0-5826" fmla="*/ 3195118 h 3478074"/>
                <a:gd name="connsiteX1-5827" fmla="*/ 763101 w 7390626"/>
                <a:gd name="connsiteY1-5828" fmla="*/ 3385618 h 3478074"/>
                <a:gd name="connsiteX2-5829" fmla="*/ 275423 w 7390626"/>
                <a:gd name="connsiteY2-5830" fmla="*/ 3477058 h 3478074"/>
                <a:gd name="connsiteX3-5831" fmla="*/ 1103 w 7390626"/>
                <a:gd name="connsiteY3-5832" fmla="*/ 3377998 h 3478074"/>
                <a:gd name="connsiteX4-5833" fmla="*/ 191603 w 7390626"/>
                <a:gd name="connsiteY4-5834" fmla="*/ 3134158 h 3478074"/>
                <a:gd name="connsiteX5-5835" fmla="*/ 496402 w 7390626"/>
                <a:gd name="connsiteY5-5836" fmla="*/ 2913177 h 3478074"/>
                <a:gd name="connsiteX6-5837" fmla="*/ 747863 w 7390626"/>
                <a:gd name="connsiteY6-5838" fmla="*/ 2722678 h 3478074"/>
                <a:gd name="connsiteX7-5839" fmla="*/ 854543 w 7390626"/>
                <a:gd name="connsiteY7-5840" fmla="*/ 2417878 h 3478074"/>
                <a:gd name="connsiteX8-5841" fmla="*/ 1266023 w 7390626"/>
                <a:gd name="connsiteY8-5842" fmla="*/ 2181658 h 3478074"/>
                <a:gd name="connsiteX9-5843" fmla="*/ 1715603 w 7390626"/>
                <a:gd name="connsiteY9-5844" fmla="*/ 2029258 h 3478074"/>
                <a:gd name="connsiteX10-5845" fmla="*/ 2972903 w 7390626"/>
                <a:gd name="connsiteY10-5846" fmla="*/ 1655878 h 3478074"/>
                <a:gd name="connsiteX11-5847" fmla="*/ 3963503 w 7390626"/>
                <a:gd name="connsiteY11-5848" fmla="*/ 1259638 h 3478074"/>
                <a:gd name="connsiteX12-5849" fmla="*/ 5076023 w 7390626"/>
                <a:gd name="connsiteY12-5850" fmla="*/ 779578 h 3478074"/>
                <a:gd name="connsiteX13-5851" fmla="*/ 6173303 w 7390626"/>
                <a:gd name="connsiteY13-5852" fmla="*/ 337618 h 3478074"/>
                <a:gd name="connsiteX14-5853" fmla="*/ 7141043 w 7390626"/>
                <a:gd name="connsiteY14-5854" fmla="*/ 9958 h 3478074"/>
                <a:gd name="connsiteX15-5855" fmla="*/ 7316303 w 7390626"/>
                <a:gd name="connsiteY15-5856" fmla="*/ 177598 h 3478074"/>
                <a:gd name="connsiteX16-5857" fmla="*/ 6104723 w 7390626"/>
                <a:gd name="connsiteY16-5858" fmla="*/ 1069138 h 3478074"/>
                <a:gd name="connsiteX17-5859" fmla="*/ 4816943 w 7390626"/>
                <a:gd name="connsiteY17-5860" fmla="*/ 1793038 h 3478074"/>
                <a:gd name="connsiteX18-5861" fmla="*/ 2469983 w 7390626"/>
                <a:gd name="connsiteY18-5862" fmla="*/ 2806498 h 3478074"/>
                <a:gd name="connsiteX19-5863" fmla="*/ 1433663 w 7390626"/>
                <a:gd name="connsiteY19-5864" fmla="*/ 3195118 h 3478074"/>
                <a:gd name="connsiteX0-5865" fmla="*/ 1433663 w 7390626"/>
                <a:gd name="connsiteY0-5866" fmla="*/ 3195118 h 3478074"/>
                <a:gd name="connsiteX1-5867" fmla="*/ 763101 w 7390626"/>
                <a:gd name="connsiteY1-5868" fmla="*/ 3385618 h 3478074"/>
                <a:gd name="connsiteX2-5869" fmla="*/ 275423 w 7390626"/>
                <a:gd name="connsiteY2-5870" fmla="*/ 3477058 h 3478074"/>
                <a:gd name="connsiteX3-5871" fmla="*/ 1103 w 7390626"/>
                <a:gd name="connsiteY3-5872" fmla="*/ 3377998 h 3478074"/>
                <a:gd name="connsiteX4-5873" fmla="*/ 191603 w 7390626"/>
                <a:gd name="connsiteY4-5874" fmla="*/ 3134158 h 3478074"/>
                <a:gd name="connsiteX5-5875" fmla="*/ 496402 w 7390626"/>
                <a:gd name="connsiteY5-5876" fmla="*/ 2913177 h 3478074"/>
                <a:gd name="connsiteX6-5877" fmla="*/ 747863 w 7390626"/>
                <a:gd name="connsiteY6-5878" fmla="*/ 2722678 h 3478074"/>
                <a:gd name="connsiteX7-5879" fmla="*/ 854543 w 7390626"/>
                <a:gd name="connsiteY7-5880" fmla="*/ 2417878 h 3478074"/>
                <a:gd name="connsiteX8-5881" fmla="*/ 1227923 w 7390626"/>
                <a:gd name="connsiteY8-5882" fmla="*/ 2189278 h 3478074"/>
                <a:gd name="connsiteX9-5883" fmla="*/ 1715603 w 7390626"/>
                <a:gd name="connsiteY9-5884" fmla="*/ 2029258 h 3478074"/>
                <a:gd name="connsiteX10-5885" fmla="*/ 2972903 w 7390626"/>
                <a:gd name="connsiteY10-5886" fmla="*/ 1655878 h 3478074"/>
                <a:gd name="connsiteX11-5887" fmla="*/ 3963503 w 7390626"/>
                <a:gd name="connsiteY11-5888" fmla="*/ 1259638 h 3478074"/>
                <a:gd name="connsiteX12-5889" fmla="*/ 5076023 w 7390626"/>
                <a:gd name="connsiteY12-5890" fmla="*/ 779578 h 3478074"/>
                <a:gd name="connsiteX13-5891" fmla="*/ 6173303 w 7390626"/>
                <a:gd name="connsiteY13-5892" fmla="*/ 337618 h 3478074"/>
                <a:gd name="connsiteX14-5893" fmla="*/ 7141043 w 7390626"/>
                <a:gd name="connsiteY14-5894" fmla="*/ 9958 h 3478074"/>
                <a:gd name="connsiteX15-5895" fmla="*/ 7316303 w 7390626"/>
                <a:gd name="connsiteY15-5896" fmla="*/ 177598 h 3478074"/>
                <a:gd name="connsiteX16-5897" fmla="*/ 6104723 w 7390626"/>
                <a:gd name="connsiteY16-5898" fmla="*/ 1069138 h 3478074"/>
                <a:gd name="connsiteX17-5899" fmla="*/ 4816943 w 7390626"/>
                <a:gd name="connsiteY17-5900" fmla="*/ 1793038 h 3478074"/>
                <a:gd name="connsiteX18-5901" fmla="*/ 2469983 w 7390626"/>
                <a:gd name="connsiteY18-5902" fmla="*/ 2806498 h 3478074"/>
                <a:gd name="connsiteX19-5903" fmla="*/ 1433663 w 7390626"/>
                <a:gd name="connsiteY19-5904" fmla="*/ 3195118 h 3478074"/>
                <a:gd name="connsiteX0-5905" fmla="*/ 1433663 w 7390626"/>
                <a:gd name="connsiteY0-5906" fmla="*/ 3195118 h 3478074"/>
                <a:gd name="connsiteX1-5907" fmla="*/ 763101 w 7390626"/>
                <a:gd name="connsiteY1-5908" fmla="*/ 3385618 h 3478074"/>
                <a:gd name="connsiteX2-5909" fmla="*/ 275423 w 7390626"/>
                <a:gd name="connsiteY2-5910" fmla="*/ 3477058 h 3478074"/>
                <a:gd name="connsiteX3-5911" fmla="*/ 1103 w 7390626"/>
                <a:gd name="connsiteY3-5912" fmla="*/ 3377998 h 3478074"/>
                <a:gd name="connsiteX4-5913" fmla="*/ 191603 w 7390626"/>
                <a:gd name="connsiteY4-5914" fmla="*/ 3134158 h 3478074"/>
                <a:gd name="connsiteX5-5915" fmla="*/ 496402 w 7390626"/>
                <a:gd name="connsiteY5-5916" fmla="*/ 2913177 h 3478074"/>
                <a:gd name="connsiteX6-5917" fmla="*/ 747863 w 7390626"/>
                <a:gd name="connsiteY6-5918" fmla="*/ 2722678 h 3478074"/>
                <a:gd name="connsiteX7-5919" fmla="*/ 854543 w 7390626"/>
                <a:gd name="connsiteY7-5920" fmla="*/ 2417878 h 3478074"/>
                <a:gd name="connsiteX8-5921" fmla="*/ 1151723 w 7390626"/>
                <a:gd name="connsiteY8-5922" fmla="*/ 2196898 h 3478074"/>
                <a:gd name="connsiteX9-5923" fmla="*/ 1715603 w 7390626"/>
                <a:gd name="connsiteY9-5924" fmla="*/ 2029258 h 3478074"/>
                <a:gd name="connsiteX10-5925" fmla="*/ 2972903 w 7390626"/>
                <a:gd name="connsiteY10-5926" fmla="*/ 1655878 h 3478074"/>
                <a:gd name="connsiteX11-5927" fmla="*/ 3963503 w 7390626"/>
                <a:gd name="connsiteY11-5928" fmla="*/ 1259638 h 3478074"/>
                <a:gd name="connsiteX12-5929" fmla="*/ 5076023 w 7390626"/>
                <a:gd name="connsiteY12-5930" fmla="*/ 779578 h 3478074"/>
                <a:gd name="connsiteX13-5931" fmla="*/ 6173303 w 7390626"/>
                <a:gd name="connsiteY13-5932" fmla="*/ 337618 h 3478074"/>
                <a:gd name="connsiteX14-5933" fmla="*/ 7141043 w 7390626"/>
                <a:gd name="connsiteY14-5934" fmla="*/ 9958 h 3478074"/>
                <a:gd name="connsiteX15-5935" fmla="*/ 7316303 w 7390626"/>
                <a:gd name="connsiteY15-5936" fmla="*/ 177598 h 3478074"/>
                <a:gd name="connsiteX16-5937" fmla="*/ 6104723 w 7390626"/>
                <a:gd name="connsiteY16-5938" fmla="*/ 1069138 h 3478074"/>
                <a:gd name="connsiteX17-5939" fmla="*/ 4816943 w 7390626"/>
                <a:gd name="connsiteY17-5940" fmla="*/ 1793038 h 3478074"/>
                <a:gd name="connsiteX18-5941" fmla="*/ 2469983 w 7390626"/>
                <a:gd name="connsiteY18-5942" fmla="*/ 2806498 h 3478074"/>
                <a:gd name="connsiteX19-5943" fmla="*/ 1433663 w 7390626"/>
                <a:gd name="connsiteY19-5944" fmla="*/ 3195118 h 3478074"/>
                <a:gd name="connsiteX0-5945" fmla="*/ 1433663 w 7390626"/>
                <a:gd name="connsiteY0-5946" fmla="*/ 3195118 h 3478074"/>
                <a:gd name="connsiteX1-5947" fmla="*/ 763101 w 7390626"/>
                <a:gd name="connsiteY1-5948" fmla="*/ 3385618 h 3478074"/>
                <a:gd name="connsiteX2-5949" fmla="*/ 275423 w 7390626"/>
                <a:gd name="connsiteY2-5950" fmla="*/ 3477058 h 3478074"/>
                <a:gd name="connsiteX3-5951" fmla="*/ 1103 w 7390626"/>
                <a:gd name="connsiteY3-5952" fmla="*/ 3377998 h 3478074"/>
                <a:gd name="connsiteX4-5953" fmla="*/ 191603 w 7390626"/>
                <a:gd name="connsiteY4-5954" fmla="*/ 3134158 h 3478074"/>
                <a:gd name="connsiteX5-5955" fmla="*/ 496402 w 7390626"/>
                <a:gd name="connsiteY5-5956" fmla="*/ 2913177 h 3478074"/>
                <a:gd name="connsiteX6-5957" fmla="*/ 747863 w 7390626"/>
                <a:gd name="connsiteY6-5958" fmla="*/ 2722678 h 3478074"/>
                <a:gd name="connsiteX7-5959" fmla="*/ 854543 w 7390626"/>
                <a:gd name="connsiteY7-5960" fmla="*/ 2417878 h 3478074"/>
                <a:gd name="connsiteX8-5961" fmla="*/ 1151723 w 7390626"/>
                <a:gd name="connsiteY8-5962" fmla="*/ 2196898 h 3478074"/>
                <a:gd name="connsiteX9-5963" fmla="*/ 1753703 w 7390626"/>
                <a:gd name="connsiteY9-5964" fmla="*/ 1975918 h 3478074"/>
                <a:gd name="connsiteX10-5965" fmla="*/ 2972903 w 7390626"/>
                <a:gd name="connsiteY10-5966" fmla="*/ 1655878 h 3478074"/>
                <a:gd name="connsiteX11-5967" fmla="*/ 3963503 w 7390626"/>
                <a:gd name="connsiteY11-5968" fmla="*/ 1259638 h 3478074"/>
                <a:gd name="connsiteX12-5969" fmla="*/ 5076023 w 7390626"/>
                <a:gd name="connsiteY12-5970" fmla="*/ 779578 h 3478074"/>
                <a:gd name="connsiteX13-5971" fmla="*/ 6173303 w 7390626"/>
                <a:gd name="connsiteY13-5972" fmla="*/ 337618 h 3478074"/>
                <a:gd name="connsiteX14-5973" fmla="*/ 7141043 w 7390626"/>
                <a:gd name="connsiteY14-5974" fmla="*/ 9958 h 3478074"/>
                <a:gd name="connsiteX15-5975" fmla="*/ 7316303 w 7390626"/>
                <a:gd name="connsiteY15-5976" fmla="*/ 177598 h 3478074"/>
                <a:gd name="connsiteX16-5977" fmla="*/ 6104723 w 7390626"/>
                <a:gd name="connsiteY16-5978" fmla="*/ 1069138 h 3478074"/>
                <a:gd name="connsiteX17-5979" fmla="*/ 4816943 w 7390626"/>
                <a:gd name="connsiteY17-5980" fmla="*/ 1793038 h 3478074"/>
                <a:gd name="connsiteX18-5981" fmla="*/ 2469983 w 7390626"/>
                <a:gd name="connsiteY18-5982" fmla="*/ 2806498 h 3478074"/>
                <a:gd name="connsiteX19-5983" fmla="*/ 1433663 w 7390626"/>
                <a:gd name="connsiteY19-5984" fmla="*/ 3195118 h 3478074"/>
                <a:gd name="connsiteX0-5985" fmla="*/ 1433663 w 7390626"/>
                <a:gd name="connsiteY0-5986" fmla="*/ 3195118 h 3433963"/>
                <a:gd name="connsiteX1-5987" fmla="*/ 763101 w 7390626"/>
                <a:gd name="connsiteY1-5988" fmla="*/ 3385618 h 3433963"/>
                <a:gd name="connsiteX2-5989" fmla="*/ 275423 w 7390626"/>
                <a:gd name="connsiteY2-5990" fmla="*/ 3431338 h 3433963"/>
                <a:gd name="connsiteX3-5991" fmla="*/ 1103 w 7390626"/>
                <a:gd name="connsiteY3-5992" fmla="*/ 3377998 h 3433963"/>
                <a:gd name="connsiteX4-5993" fmla="*/ 191603 w 7390626"/>
                <a:gd name="connsiteY4-5994" fmla="*/ 3134158 h 3433963"/>
                <a:gd name="connsiteX5-5995" fmla="*/ 496402 w 7390626"/>
                <a:gd name="connsiteY5-5996" fmla="*/ 2913177 h 3433963"/>
                <a:gd name="connsiteX6-5997" fmla="*/ 747863 w 7390626"/>
                <a:gd name="connsiteY6-5998" fmla="*/ 2722678 h 3433963"/>
                <a:gd name="connsiteX7-5999" fmla="*/ 854543 w 7390626"/>
                <a:gd name="connsiteY7-6000" fmla="*/ 2417878 h 3433963"/>
                <a:gd name="connsiteX8-6001" fmla="*/ 1151723 w 7390626"/>
                <a:gd name="connsiteY8-6002" fmla="*/ 2196898 h 3433963"/>
                <a:gd name="connsiteX9-6003" fmla="*/ 1753703 w 7390626"/>
                <a:gd name="connsiteY9-6004" fmla="*/ 1975918 h 3433963"/>
                <a:gd name="connsiteX10-6005" fmla="*/ 2972903 w 7390626"/>
                <a:gd name="connsiteY10-6006" fmla="*/ 1655878 h 3433963"/>
                <a:gd name="connsiteX11-6007" fmla="*/ 3963503 w 7390626"/>
                <a:gd name="connsiteY11-6008" fmla="*/ 1259638 h 3433963"/>
                <a:gd name="connsiteX12-6009" fmla="*/ 5076023 w 7390626"/>
                <a:gd name="connsiteY12-6010" fmla="*/ 779578 h 3433963"/>
                <a:gd name="connsiteX13-6011" fmla="*/ 6173303 w 7390626"/>
                <a:gd name="connsiteY13-6012" fmla="*/ 337618 h 3433963"/>
                <a:gd name="connsiteX14-6013" fmla="*/ 7141043 w 7390626"/>
                <a:gd name="connsiteY14-6014" fmla="*/ 9958 h 3433963"/>
                <a:gd name="connsiteX15-6015" fmla="*/ 7316303 w 7390626"/>
                <a:gd name="connsiteY15-6016" fmla="*/ 177598 h 3433963"/>
                <a:gd name="connsiteX16-6017" fmla="*/ 6104723 w 7390626"/>
                <a:gd name="connsiteY16-6018" fmla="*/ 1069138 h 3433963"/>
                <a:gd name="connsiteX17-6019" fmla="*/ 4816943 w 7390626"/>
                <a:gd name="connsiteY17-6020" fmla="*/ 1793038 h 3433963"/>
                <a:gd name="connsiteX18-6021" fmla="*/ 2469983 w 7390626"/>
                <a:gd name="connsiteY18-6022" fmla="*/ 2806498 h 3433963"/>
                <a:gd name="connsiteX19-6023" fmla="*/ 1433663 w 7390626"/>
                <a:gd name="connsiteY19-6024" fmla="*/ 3195118 h 3433963"/>
                <a:gd name="connsiteX0-6025" fmla="*/ 1433663 w 7390626"/>
                <a:gd name="connsiteY0-6026" fmla="*/ 3195118 h 3433963"/>
                <a:gd name="connsiteX1-6027" fmla="*/ 763101 w 7390626"/>
                <a:gd name="connsiteY1-6028" fmla="*/ 3362758 h 3433963"/>
                <a:gd name="connsiteX2-6029" fmla="*/ 275423 w 7390626"/>
                <a:gd name="connsiteY2-6030" fmla="*/ 3431338 h 3433963"/>
                <a:gd name="connsiteX3-6031" fmla="*/ 1103 w 7390626"/>
                <a:gd name="connsiteY3-6032" fmla="*/ 3377998 h 3433963"/>
                <a:gd name="connsiteX4-6033" fmla="*/ 191603 w 7390626"/>
                <a:gd name="connsiteY4-6034" fmla="*/ 3134158 h 3433963"/>
                <a:gd name="connsiteX5-6035" fmla="*/ 496402 w 7390626"/>
                <a:gd name="connsiteY5-6036" fmla="*/ 2913177 h 3433963"/>
                <a:gd name="connsiteX6-6037" fmla="*/ 747863 w 7390626"/>
                <a:gd name="connsiteY6-6038" fmla="*/ 2722678 h 3433963"/>
                <a:gd name="connsiteX7-6039" fmla="*/ 854543 w 7390626"/>
                <a:gd name="connsiteY7-6040" fmla="*/ 2417878 h 3433963"/>
                <a:gd name="connsiteX8-6041" fmla="*/ 1151723 w 7390626"/>
                <a:gd name="connsiteY8-6042" fmla="*/ 2196898 h 3433963"/>
                <a:gd name="connsiteX9-6043" fmla="*/ 1753703 w 7390626"/>
                <a:gd name="connsiteY9-6044" fmla="*/ 1975918 h 3433963"/>
                <a:gd name="connsiteX10-6045" fmla="*/ 2972903 w 7390626"/>
                <a:gd name="connsiteY10-6046" fmla="*/ 1655878 h 3433963"/>
                <a:gd name="connsiteX11-6047" fmla="*/ 3963503 w 7390626"/>
                <a:gd name="connsiteY11-6048" fmla="*/ 1259638 h 3433963"/>
                <a:gd name="connsiteX12-6049" fmla="*/ 5076023 w 7390626"/>
                <a:gd name="connsiteY12-6050" fmla="*/ 779578 h 3433963"/>
                <a:gd name="connsiteX13-6051" fmla="*/ 6173303 w 7390626"/>
                <a:gd name="connsiteY13-6052" fmla="*/ 337618 h 3433963"/>
                <a:gd name="connsiteX14-6053" fmla="*/ 7141043 w 7390626"/>
                <a:gd name="connsiteY14-6054" fmla="*/ 9958 h 3433963"/>
                <a:gd name="connsiteX15-6055" fmla="*/ 7316303 w 7390626"/>
                <a:gd name="connsiteY15-6056" fmla="*/ 177598 h 3433963"/>
                <a:gd name="connsiteX16-6057" fmla="*/ 6104723 w 7390626"/>
                <a:gd name="connsiteY16-6058" fmla="*/ 1069138 h 3433963"/>
                <a:gd name="connsiteX17-6059" fmla="*/ 4816943 w 7390626"/>
                <a:gd name="connsiteY17-6060" fmla="*/ 1793038 h 3433963"/>
                <a:gd name="connsiteX18-6061" fmla="*/ 2469983 w 7390626"/>
                <a:gd name="connsiteY18-6062" fmla="*/ 2806498 h 3433963"/>
                <a:gd name="connsiteX19-6063" fmla="*/ 1433663 w 7390626"/>
                <a:gd name="connsiteY19-6064" fmla="*/ 3195118 h 34339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</a:cxnLst>
              <a:rect l="l" t="t" r="r" b="b"/>
              <a:pathLst>
                <a:path w="7390626" h="3433963">
                  <a:moveTo>
                    <a:pt x="1433663" y="3195118"/>
                  </a:moveTo>
                  <a:cubicBezTo>
                    <a:pt x="1149183" y="3287828"/>
                    <a:pt x="933281" y="3320848"/>
                    <a:pt x="763101" y="3362758"/>
                  </a:cubicBezTo>
                  <a:cubicBezTo>
                    <a:pt x="592921" y="3404668"/>
                    <a:pt x="397343" y="3422448"/>
                    <a:pt x="275423" y="3431338"/>
                  </a:cubicBezTo>
                  <a:cubicBezTo>
                    <a:pt x="153503" y="3440228"/>
                    <a:pt x="15073" y="3427528"/>
                    <a:pt x="1103" y="3377998"/>
                  </a:cubicBezTo>
                  <a:cubicBezTo>
                    <a:pt x="-12867" y="3328468"/>
                    <a:pt x="109053" y="3211628"/>
                    <a:pt x="191603" y="3134158"/>
                  </a:cubicBezTo>
                  <a:cubicBezTo>
                    <a:pt x="274153" y="3056688"/>
                    <a:pt x="425282" y="2970327"/>
                    <a:pt x="496402" y="2913177"/>
                  </a:cubicBezTo>
                  <a:cubicBezTo>
                    <a:pt x="567522" y="2856027"/>
                    <a:pt x="688173" y="2805228"/>
                    <a:pt x="747863" y="2722678"/>
                  </a:cubicBezTo>
                  <a:cubicBezTo>
                    <a:pt x="807553" y="2640128"/>
                    <a:pt x="787233" y="2505508"/>
                    <a:pt x="854543" y="2417878"/>
                  </a:cubicBezTo>
                  <a:cubicBezTo>
                    <a:pt x="921853" y="2330248"/>
                    <a:pt x="1001863" y="2270558"/>
                    <a:pt x="1151723" y="2196898"/>
                  </a:cubicBezTo>
                  <a:cubicBezTo>
                    <a:pt x="1301583" y="2123238"/>
                    <a:pt x="1450173" y="2066088"/>
                    <a:pt x="1753703" y="1975918"/>
                  </a:cubicBezTo>
                  <a:cubicBezTo>
                    <a:pt x="2057233" y="1885748"/>
                    <a:pt x="2604603" y="1775258"/>
                    <a:pt x="2972903" y="1655878"/>
                  </a:cubicBezTo>
                  <a:cubicBezTo>
                    <a:pt x="3341203" y="1536498"/>
                    <a:pt x="3612983" y="1405688"/>
                    <a:pt x="3963503" y="1259638"/>
                  </a:cubicBezTo>
                  <a:cubicBezTo>
                    <a:pt x="4314023" y="1113588"/>
                    <a:pt x="4705183" y="939598"/>
                    <a:pt x="5076023" y="779578"/>
                  </a:cubicBezTo>
                  <a:cubicBezTo>
                    <a:pt x="5444323" y="625908"/>
                    <a:pt x="5829133" y="465888"/>
                    <a:pt x="6173303" y="337618"/>
                  </a:cubicBezTo>
                  <a:cubicBezTo>
                    <a:pt x="6517473" y="209348"/>
                    <a:pt x="6950543" y="36628"/>
                    <a:pt x="7141043" y="9958"/>
                  </a:cubicBezTo>
                  <a:cubicBezTo>
                    <a:pt x="7331543" y="-16712"/>
                    <a:pt x="7489023" y="1068"/>
                    <a:pt x="7316303" y="177598"/>
                  </a:cubicBezTo>
                  <a:cubicBezTo>
                    <a:pt x="7143583" y="354128"/>
                    <a:pt x="6521283" y="799898"/>
                    <a:pt x="6104723" y="1069138"/>
                  </a:cubicBezTo>
                  <a:cubicBezTo>
                    <a:pt x="5688163" y="1338378"/>
                    <a:pt x="5655143" y="1384098"/>
                    <a:pt x="4816943" y="1793038"/>
                  </a:cubicBezTo>
                  <a:cubicBezTo>
                    <a:pt x="3978743" y="2201978"/>
                    <a:pt x="3033863" y="2572818"/>
                    <a:pt x="2469983" y="2806498"/>
                  </a:cubicBezTo>
                  <a:cubicBezTo>
                    <a:pt x="1906103" y="3040178"/>
                    <a:pt x="1718143" y="3102408"/>
                    <a:pt x="1433663" y="319511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1222811" y="5369168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リーフォーム: 図形 3"/>
            <p:cNvSpPr/>
            <p:nvPr/>
          </p:nvSpPr>
          <p:spPr>
            <a:xfrm>
              <a:off x="1183694" y="4092449"/>
              <a:ext cx="1686591" cy="1432470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  <a:gd name="connsiteX0-181" fmla="*/ 0 w 1592806"/>
                <a:gd name="connsiteY0-182" fmla="*/ 1112039 h 1112039"/>
                <a:gd name="connsiteX1-183" fmla="*/ 437610 w 1592806"/>
                <a:gd name="connsiteY1-184" fmla="*/ 890166 h 1112039"/>
                <a:gd name="connsiteX2-185" fmla="*/ 603708 w 1592806"/>
                <a:gd name="connsiteY2-186" fmla="*/ 804637 h 1112039"/>
                <a:gd name="connsiteX3-187" fmla="*/ 834745 w 1592806"/>
                <a:gd name="connsiteY3-188" fmla="*/ 616465 h 1112039"/>
                <a:gd name="connsiteX4-189" fmla="*/ 1101384 w 1592806"/>
                <a:gd name="connsiteY4-190" fmla="*/ 366661 h 1112039"/>
                <a:gd name="connsiteX5-191" fmla="*/ 1592806 w 1592806"/>
                <a:gd name="connsiteY5-192" fmla="*/ 0 h 1112039"/>
                <a:gd name="connsiteX0-193" fmla="*/ 0 w 1592806"/>
                <a:gd name="connsiteY0-194" fmla="*/ 1112039 h 1112039"/>
                <a:gd name="connsiteX1-195" fmla="*/ 437610 w 1592806"/>
                <a:gd name="connsiteY1-196" fmla="*/ 890166 h 1112039"/>
                <a:gd name="connsiteX2-197" fmla="*/ 603708 w 1592806"/>
                <a:gd name="connsiteY2-198" fmla="*/ 804637 h 1112039"/>
                <a:gd name="connsiteX3-199" fmla="*/ 834745 w 1592806"/>
                <a:gd name="connsiteY3-200" fmla="*/ 616465 h 1112039"/>
                <a:gd name="connsiteX4-201" fmla="*/ 1101384 w 1592806"/>
                <a:gd name="connsiteY4-202" fmla="*/ 366661 h 1112039"/>
                <a:gd name="connsiteX5-203" fmla="*/ 1348490 w 1592806"/>
                <a:gd name="connsiteY5-204" fmla="*/ 166935 h 1112039"/>
                <a:gd name="connsiteX6" fmla="*/ 1592806 w 1592806"/>
                <a:gd name="connsiteY6" fmla="*/ 0 h 1112039"/>
                <a:gd name="connsiteX0-205" fmla="*/ 0 w 1561545"/>
                <a:gd name="connsiteY0-206" fmla="*/ 1307423 h 1307423"/>
                <a:gd name="connsiteX1-207" fmla="*/ 437610 w 1561545"/>
                <a:gd name="connsiteY1-208" fmla="*/ 1085550 h 1307423"/>
                <a:gd name="connsiteX2-209" fmla="*/ 603708 w 1561545"/>
                <a:gd name="connsiteY2-210" fmla="*/ 1000021 h 1307423"/>
                <a:gd name="connsiteX3-211" fmla="*/ 834745 w 1561545"/>
                <a:gd name="connsiteY3-212" fmla="*/ 811849 h 1307423"/>
                <a:gd name="connsiteX4-213" fmla="*/ 1101384 w 1561545"/>
                <a:gd name="connsiteY4-214" fmla="*/ 562045 h 1307423"/>
                <a:gd name="connsiteX5-215" fmla="*/ 1348490 w 1561545"/>
                <a:gd name="connsiteY5-216" fmla="*/ 362319 h 1307423"/>
                <a:gd name="connsiteX6-217" fmla="*/ 1561545 w 1561545"/>
                <a:gd name="connsiteY6-218" fmla="*/ 0 h 1307423"/>
                <a:gd name="connsiteX0-219" fmla="*/ 0 w 1561545"/>
                <a:gd name="connsiteY0-220" fmla="*/ 1307423 h 1307423"/>
                <a:gd name="connsiteX1-221" fmla="*/ 437610 w 1561545"/>
                <a:gd name="connsiteY1-222" fmla="*/ 1085550 h 1307423"/>
                <a:gd name="connsiteX2-223" fmla="*/ 603708 w 1561545"/>
                <a:gd name="connsiteY2-224" fmla="*/ 1000021 h 1307423"/>
                <a:gd name="connsiteX3-225" fmla="*/ 834745 w 1561545"/>
                <a:gd name="connsiteY3-226" fmla="*/ 811849 h 1307423"/>
                <a:gd name="connsiteX4-227" fmla="*/ 1101384 w 1561545"/>
                <a:gd name="connsiteY4-228" fmla="*/ 562045 h 1307423"/>
                <a:gd name="connsiteX5-229" fmla="*/ 1411014 w 1561545"/>
                <a:gd name="connsiteY5-230" fmla="*/ 393581 h 1307423"/>
                <a:gd name="connsiteX6-231" fmla="*/ 1561545 w 1561545"/>
                <a:gd name="connsiteY6-232" fmla="*/ 0 h 1307423"/>
                <a:gd name="connsiteX0-233" fmla="*/ 0 w 1561545"/>
                <a:gd name="connsiteY0-234" fmla="*/ 1307423 h 1307423"/>
                <a:gd name="connsiteX1-235" fmla="*/ 437610 w 1561545"/>
                <a:gd name="connsiteY1-236" fmla="*/ 1085550 h 1307423"/>
                <a:gd name="connsiteX2-237" fmla="*/ 603708 w 1561545"/>
                <a:gd name="connsiteY2-238" fmla="*/ 1000021 h 1307423"/>
                <a:gd name="connsiteX3-239" fmla="*/ 834745 w 1561545"/>
                <a:gd name="connsiteY3-240" fmla="*/ 811849 h 1307423"/>
                <a:gd name="connsiteX4-241" fmla="*/ 1093569 w 1561545"/>
                <a:gd name="connsiteY4-242" fmla="*/ 640199 h 1307423"/>
                <a:gd name="connsiteX5-243" fmla="*/ 1411014 w 1561545"/>
                <a:gd name="connsiteY5-244" fmla="*/ 393581 h 1307423"/>
                <a:gd name="connsiteX6-245" fmla="*/ 1561545 w 1561545"/>
                <a:gd name="connsiteY6-246" fmla="*/ 0 h 1307423"/>
                <a:gd name="connsiteX0-247" fmla="*/ 0 w 1561545"/>
                <a:gd name="connsiteY0-248" fmla="*/ 1307423 h 1307423"/>
                <a:gd name="connsiteX1-249" fmla="*/ 437610 w 1561545"/>
                <a:gd name="connsiteY1-250" fmla="*/ 1085550 h 1307423"/>
                <a:gd name="connsiteX2-251" fmla="*/ 603708 w 1561545"/>
                <a:gd name="connsiteY2-252" fmla="*/ 1000021 h 1307423"/>
                <a:gd name="connsiteX3-253" fmla="*/ 834745 w 1561545"/>
                <a:gd name="connsiteY3-254" fmla="*/ 811849 h 1307423"/>
                <a:gd name="connsiteX4-255" fmla="*/ 1093569 w 1561545"/>
                <a:gd name="connsiteY4-256" fmla="*/ 640199 h 1307423"/>
                <a:gd name="connsiteX5-257" fmla="*/ 1387568 w 1561545"/>
                <a:gd name="connsiteY5-258" fmla="*/ 409212 h 1307423"/>
                <a:gd name="connsiteX6-259" fmla="*/ 1561545 w 1561545"/>
                <a:gd name="connsiteY6-260" fmla="*/ 0 h 1307423"/>
                <a:gd name="connsiteX0-261" fmla="*/ 0 w 1561545"/>
                <a:gd name="connsiteY0-262" fmla="*/ 1307423 h 1307423"/>
                <a:gd name="connsiteX1-263" fmla="*/ 437610 w 1561545"/>
                <a:gd name="connsiteY1-264" fmla="*/ 1085550 h 1307423"/>
                <a:gd name="connsiteX2-265" fmla="*/ 603708 w 1561545"/>
                <a:gd name="connsiteY2-266" fmla="*/ 1000021 h 1307423"/>
                <a:gd name="connsiteX3-267" fmla="*/ 834745 w 1561545"/>
                <a:gd name="connsiteY3-268" fmla="*/ 811849 h 1307423"/>
                <a:gd name="connsiteX4-269" fmla="*/ 1015415 w 1561545"/>
                <a:gd name="connsiteY4-270" fmla="*/ 632384 h 1307423"/>
                <a:gd name="connsiteX5-271" fmla="*/ 1387568 w 1561545"/>
                <a:gd name="connsiteY5-272" fmla="*/ 409212 h 1307423"/>
                <a:gd name="connsiteX6-273" fmla="*/ 1561545 w 1561545"/>
                <a:gd name="connsiteY6-274" fmla="*/ 0 h 1307423"/>
                <a:gd name="connsiteX0-275" fmla="*/ 0 w 1561545"/>
                <a:gd name="connsiteY0-276" fmla="*/ 1307423 h 1307423"/>
                <a:gd name="connsiteX1-277" fmla="*/ 437610 w 1561545"/>
                <a:gd name="connsiteY1-278" fmla="*/ 1085550 h 1307423"/>
                <a:gd name="connsiteX2-279" fmla="*/ 658416 w 1561545"/>
                <a:gd name="connsiteY2-280" fmla="*/ 960944 h 1307423"/>
                <a:gd name="connsiteX3-281" fmla="*/ 834745 w 1561545"/>
                <a:gd name="connsiteY3-282" fmla="*/ 811849 h 1307423"/>
                <a:gd name="connsiteX4-283" fmla="*/ 1015415 w 1561545"/>
                <a:gd name="connsiteY4-284" fmla="*/ 632384 h 1307423"/>
                <a:gd name="connsiteX5-285" fmla="*/ 1387568 w 1561545"/>
                <a:gd name="connsiteY5-286" fmla="*/ 409212 h 1307423"/>
                <a:gd name="connsiteX6-287" fmla="*/ 1561545 w 1561545"/>
                <a:gd name="connsiteY6-288" fmla="*/ 0 h 1307423"/>
                <a:gd name="connsiteX0-289" fmla="*/ 0 w 1561545"/>
                <a:gd name="connsiteY0-290" fmla="*/ 1307423 h 1307423"/>
                <a:gd name="connsiteX1-291" fmla="*/ 437610 w 1561545"/>
                <a:gd name="connsiteY1-292" fmla="*/ 1085550 h 1307423"/>
                <a:gd name="connsiteX2-293" fmla="*/ 658416 w 1561545"/>
                <a:gd name="connsiteY2-294" fmla="*/ 960944 h 1307423"/>
                <a:gd name="connsiteX3-295" fmla="*/ 811299 w 1561545"/>
                <a:gd name="connsiteY3-296" fmla="*/ 780587 h 1307423"/>
                <a:gd name="connsiteX4-297" fmla="*/ 1015415 w 1561545"/>
                <a:gd name="connsiteY4-298" fmla="*/ 632384 h 1307423"/>
                <a:gd name="connsiteX5-299" fmla="*/ 1387568 w 1561545"/>
                <a:gd name="connsiteY5-300" fmla="*/ 409212 h 1307423"/>
                <a:gd name="connsiteX6-301" fmla="*/ 1561545 w 1561545"/>
                <a:gd name="connsiteY6-302" fmla="*/ 0 h 1307423"/>
                <a:gd name="connsiteX0-303" fmla="*/ 0 w 1561545"/>
                <a:gd name="connsiteY0-304" fmla="*/ 1307423 h 1307423"/>
                <a:gd name="connsiteX1-305" fmla="*/ 437610 w 1561545"/>
                <a:gd name="connsiteY1-306" fmla="*/ 1085550 h 1307423"/>
                <a:gd name="connsiteX2-307" fmla="*/ 658416 w 1561545"/>
                <a:gd name="connsiteY2-308" fmla="*/ 960944 h 1307423"/>
                <a:gd name="connsiteX3-309" fmla="*/ 811299 w 1561545"/>
                <a:gd name="connsiteY3-310" fmla="*/ 780587 h 1307423"/>
                <a:gd name="connsiteX4-311" fmla="*/ 1062307 w 1561545"/>
                <a:gd name="connsiteY4-312" fmla="*/ 624569 h 1307423"/>
                <a:gd name="connsiteX5-313" fmla="*/ 1387568 w 1561545"/>
                <a:gd name="connsiteY5-314" fmla="*/ 409212 h 1307423"/>
                <a:gd name="connsiteX6-315" fmla="*/ 1561545 w 1561545"/>
                <a:gd name="connsiteY6-316" fmla="*/ 0 h 1307423"/>
                <a:gd name="connsiteX0-317" fmla="*/ 0 w 1561545"/>
                <a:gd name="connsiteY0-318" fmla="*/ 1307423 h 1307423"/>
                <a:gd name="connsiteX1-319" fmla="*/ 437610 w 1561545"/>
                <a:gd name="connsiteY1-320" fmla="*/ 1085550 h 1307423"/>
                <a:gd name="connsiteX2-321" fmla="*/ 658416 w 1561545"/>
                <a:gd name="connsiteY2-322" fmla="*/ 960944 h 1307423"/>
                <a:gd name="connsiteX3-323" fmla="*/ 1062307 w 1561545"/>
                <a:gd name="connsiteY3-324" fmla="*/ 624569 h 1307423"/>
                <a:gd name="connsiteX4-325" fmla="*/ 1387568 w 1561545"/>
                <a:gd name="connsiteY4-326" fmla="*/ 409212 h 1307423"/>
                <a:gd name="connsiteX5-327" fmla="*/ 1561545 w 1561545"/>
                <a:gd name="connsiteY5-328" fmla="*/ 0 h 1307423"/>
                <a:gd name="connsiteX0-329" fmla="*/ 0 w 1561545"/>
                <a:gd name="connsiteY0-330" fmla="*/ 1307423 h 1307423"/>
                <a:gd name="connsiteX1-331" fmla="*/ 437610 w 1561545"/>
                <a:gd name="connsiteY1-332" fmla="*/ 1085550 h 1307423"/>
                <a:gd name="connsiteX2-333" fmla="*/ 720939 w 1561545"/>
                <a:gd name="connsiteY2-334" fmla="*/ 937498 h 1307423"/>
                <a:gd name="connsiteX3-335" fmla="*/ 1062307 w 1561545"/>
                <a:gd name="connsiteY3-336" fmla="*/ 624569 h 1307423"/>
                <a:gd name="connsiteX4-337" fmla="*/ 1387568 w 1561545"/>
                <a:gd name="connsiteY4-338" fmla="*/ 409212 h 1307423"/>
                <a:gd name="connsiteX5-339" fmla="*/ 1561545 w 1561545"/>
                <a:gd name="connsiteY5-340" fmla="*/ 0 h 1307423"/>
                <a:gd name="connsiteX0-341" fmla="*/ 0 w 1561545"/>
                <a:gd name="connsiteY0-342" fmla="*/ 1307423 h 1307423"/>
                <a:gd name="connsiteX1-343" fmla="*/ 437610 w 1561545"/>
                <a:gd name="connsiteY1-344" fmla="*/ 1085550 h 1307423"/>
                <a:gd name="connsiteX2-345" fmla="*/ 720939 w 1561545"/>
                <a:gd name="connsiteY2-346" fmla="*/ 937498 h 1307423"/>
                <a:gd name="connsiteX3-347" fmla="*/ 968522 w 1561545"/>
                <a:gd name="connsiteY3-348" fmla="*/ 694908 h 1307423"/>
                <a:gd name="connsiteX4-349" fmla="*/ 1387568 w 1561545"/>
                <a:gd name="connsiteY4-350" fmla="*/ 409212 h 1307423"/>
                <a:gd name="connsiteX5-351" fmla="*/ 1561545 w 1561545"/>
                <a:gd name="connsiteY5-352" fmla="*/ 0 h 1307423"/>
                <a:gd name="connsiteX0-353" fmla="*/ 0 w 1866345"/>
                <a:gd name="connsiteY0-354" fmla="*/ 1573147 h 1573147"/>
                <a:gd name="connsiteX1-355" fmla="*/ 437610 w 1866345"/>
                <a:gd name="connsiteY1-356" fmla="*/ 1351274 h 1573147"/>
                <a:gd name="connsiteX2-357" fmla="*/ 720939 w 1866345"/>
                <a:gd name="connsiteY2-358" fmla="*/ 1203222 h 1573147"/>
                <a:gd name="connsiteX3-359" fmla="*/ 968522 w 1866345"/>
                <a:gd name="connsiteY3-360" fmla="*/ 960632 h 1573147"/>
                <a:gd name="connsiteX4-361" fmla="*/ 1387568 w 1866345"/>
                <a:gd name="connsiteY4-362" fmla="*/ 674936 h 1573147"/>
                <a:gd name="connsiteX5-363" fmla="*/ 1866345 w 1866345"/>
                <a:gd name="connsiteY5-364" fmla="*/ 0 h 1573147"/>
                <a:gd name="connsiteX0-365" fmla="*/ 0 w 1866345"/>
                <a:gd name="connsiteY0-366" fmla="*/ 1573147 h 1573147"/>
                <a:gd name="connsiteX1-367" fmla="*/ 437610 w 1866345"/>
                <a:gd name="connsiteY1-368" fmla="*/ 1351274 h 1573147"/>
                <a:gd name="connsiteX2-369" fmla="*/ 720939 w 1866345"/>
                <a:gd name="connsiteY2-370" fmla="*/ 1203222 h 1573147"/>
                <a:gd name="connsiteX3-371" fmla="*/ 968522 w 1866345"/>
                <a:gd name="connsiteY3-372" fmla="*/ 960632 h 1573147"/>
                <a:gd name="connsiteX4-373" fmla="*/ 1387568 w 1866345"/>
                <a:gd name="connsiteY4-374" fmla="*/ 674936 h 1573147"/>
                <a:gd name="connsiteX5-375" fmla="*/ 1661106 w 1866345"/>
                <a:gd name="connsiteY5-376" fmla="*/ 268536 h 1573147"/>
                <a:gd name="connsiteX6-377" fmla="*/ 1866345 w 1866345"/>
                <a:gd name="connsiteY6-378" fmla="*/ 0 h 1573147"/>
                <a:gd name="connsiteX0-379" fmla="*/ 0 w 1866345"/>
                <a:gd name="connsiteY0-380" fmla="*/ 1573147 h 1573147"/>
                <a:gd name="connsiteX1-381" fmla="*/ 437610 w 1866345"/>
                <a:gd name="connsiteY1-382" fmla="*/ 1351274 h 1573147"/>
                <a:gd name="connsiteX2-383" fmla="*/ 720939 w 1866345"/>
                <a:gd name="connsiteY2-384" fmla="*/ 1203222 h 1573147"/>
                <a:gd name="connsiteX3-385" fmla="*/ 968522 w 1866345"/>
                <a:gd name="connsiteY3-386" fmla="*/ 960632 h 1573147"/>
                <a:gd name="connsiteX4-387" fmla="*/ 1387568 w 1866345"/>
                <a:gd name="connsiteY4-388" fmla="*/ 674936 h 1573147"/>
                <a:gd name="connsiteX5-389" fmla="*/ 1598583 w 1866345"/>
                <a:gd name="connsiteY5-390" fmla="*/ 276352 h 1573147"/>
                <a:gd name="connsiteX6-391" fmla="*/ 1866345 w 1866345"/>
                <a:gd name="connsiteY6-392" fmla="*/ 0 h 1573147"/>
                <a:gd name="connsiteX0-393" fmla="*/ 0 w 1960130"/>
                <a:gd name="connsiteY0-394" fmla="*/ 1612224 h 1612224"/>
                <a:gd name="connsiteX1-395" fmla="*/ 437610 w 1960130"/>
                <a:gd name="connsiteY1-396" fmla="*/ 1390351 h 1612224"/>
                <a:gd name="connsiteX2-397" fmla="*/ 720939 w 1960130"/>
                <a:gd name="connsiteY2-398" fmla="*/ 1242299 h 1612224"/>
                <a:gd name="connsiteX3-399" fmla="*/ 968522 w 1960130"/>
                <a:gd name="connsiteY3-400" fmla="*/ 999709 h 1612224"/>
                <a:gd name="connsiteX4-401" fmla="*/ 1387568 w 1960130"/>
                <a:gd name="connsiteY4-402" fmla="*/ 714013 h 1612224"/>
                <a:gd name="connsiteX5-403" fmla="*/ 1598583 w 1960130"/>
                <a:gd name="connsiteY5-404" fmla="*/ 315429 h 1612224"/>
                <a:gd name="connsiteX6-405" fmla="*/ 1960130 w 1960130"/>
                <a:gd name="connsiteY6-406" fmla="*/ 0 h 1612224"/>
                <a:gd name="connsiteX0-407" fmla="*/ 0 w 1960130"/>
                <a:gd name="connsiteY0-408" fmla="*/ 1612224 h 1612224"/>
                <a:gd name="connsiteX1-409" fmla="*/ 437610 w 1960130"/>
                <a:gd name="connsiteY1-410" fmla="*/ 1390351 h 1612224"/>
                <a:gd name="connsiteX2-411" fmla="*/ 720939 w 1960130"/>
                <a:gd name="connsiteY2-412" fmla="*/ 1242299 h 1612224"/>
                <a:gd name="connsiteX3-413" fmla="*/ 968522 w 1960130"/>
                <a:gd name="connsiteY3-414" fmla="*/ 999709 h 1612224"/>
                <a:gd name="connsiteX4-415" fmla="*/ 1387568 w 1960130"/>
                <a:gd name="connsiteY4-416" fmla="*/ 714013 h 1612224"/>
                <a:gd name="connsiteX5-417" fmla="*/ 1536060 w 1960130"/>
                <a:gd name="connsiteY5-418" fmla="*/ 284168 h 1612224"/>
                <a:gd name="connsiteX6-419" fmla="*/ 1960130 w 1960130"/>
                <a:gd name="connsiteY6-420" fmla="*/ 0 h 1612224"/>
                <a:gd name="connsiteX0-421" fmla="*/ 0 w 1960130"/>
                <a:gd name="connsiteY0-422" fmla="*/ 1612224 h 1612224"/>
                <a:gd name="connsiteX1-423" fmla="*/ 437610 w 1960130"/>
                <a:gd name="connsiteY1-424" fmla="*/ 1390351 h 1612224"/>
                <a:gd name="connsiteX2-425" fmla="*/ 720939 w 1960130"/>
                <a:gd name="connsiteY2-426" fmla="*/ 1242299 h 1612224"/>
                <a:gd name="connsiteX3-427" fmla="*/ 968522 w 1960130"/>
                <a:gd name="connsiteY3-428" fmla="*/ 999709 h 1612224"/>
                <a:gd name="connsiteX4-429" fmla="*/ 1387568 w 1960130"/>
                <a:gd name="connsiteY4-430" fmla="*/ 714013 h 1612224"/>
                <a:gd name="connsiteX5-431" fmla="*/ 1960130 w 1960130"/>
                <a:gd name="connsiteY5-432" fmla="*/ 0 h 1612224"/>
                <a:gd name="connsiteX0-433" fmla="*/ 0 w 1686591"/>
                <a:gd name="connsiteY0-434" fmla="*/ 1432470 h 1432470"/>
                <a:gd name="connsiteX1-435" fmla="*/ 437610 w 1686591"/>
                <a:gd name="connsiteY1-436" fmla="*/ 1210597 h 1432470"/>
                <a:gd name="connsiteX2-437" fmla="*/ 720939 w 1686591"/>
                <a:gd name="connsiteY2-438" fmla="*/ 1062545 h 1432470"/>
                <a:gd name="connsiteX3-439" fmla="*/ 968522 w 1686591"/>
                <a:gd name="connsiteY3-440" fmla="*/ 819955 h 1432470"/>
                <a:gd name="connsiteX4-441" fmla="*/ 1387568 w 1686591"/>
                <a:gd name="connsiteY4-442" fmla="*/ 534259 h 1432470"/>
                <a:gd name="connsiteX5-443" fmla="*/ 1686591 w 1686591"/>
                <a:gd name="connsiteY5-444" fmla="*/ 0 h 14324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686591" h="1432470">
                  <a:moveTo>
                    <a:pt x="0" y="1432470"/>
                  </a:moveTo>
                  <a:lnTo>
                    <a:pt x="437610" y="1210597"/>
                  </a:lnTo>
                  <a:cubicBezTo>
                    <a:pt x="538228" y="1159363"/>
                    <a:pt x="632454" y="1127652"/>
                    <a:pt x="720939" y="1062545"/>
                  </a:cubicBezTo>
                  <a:cubicBezTo>
                    <a:pt x="809424" y="997438"/>
                    <a:pt x="846997" y="911910"/>
                    <a:pt x="968522" y="819955"/>
                  </a:cubicBezTo>
                  <a:cubicBezTo>
                    <a:pt x="1054146" y="745033"/>
                    <a:pt x="1305664" y="595369"/>
                    <a:pt x="1387568" y="534259"/>
                  </a:cubicBezTo>
                  <a:cubicBezTo>
                    <a:pt x="1552836" y="367641"/>
                    <a:pt x="1567307" y="148753"/>
                    <a:pt x="168659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フリーフォーム: 図形 4"/>
            <p:cNvSpPr/>
            <p:nvPr/>
          </p:nvSpPr>
          <p:spPr>
            <a:xfrm>
              <a:off x="1302758" y="5207802"/>
              <a:ext cx="2177616" cy="595247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  <a:gd name="connsiteX0-313" fmla="*/ 0 w 2177616"/>
                <a:gd name="connsiteY0-314" fmla="*/ 595247 h 595247"/>
                <a:gd name="connsiteX1-315" fmla="*/ 437610 w 2177616"/>
                <a:gd name="connsiteY1-316" fmla="*/ 373374 h 595247"/>
                <a:gd name="connsiteX2-317" fmla="*/ 651333 w 2177616"/>
                <a:gd name="connsiteY2-318" fmla="*/ 306895 h 595247"/>
                <a:gd name="connsiteX3-319" fmla="*/ 887133 w 2177616"/>
                <a:gd name="connsiteY3-320" fmla="*/ 306365 h 595247"/>
                <a:gd name="connsiteX4-321" fmla="*/ 1316258 w 2177616"/>
                <a:gd name="connsiteY4-322" fmla="*/ 259810 h 595247"/>
                <a:gd name="connsiteX5-323" fmla="*/ 2177616 w 2177616"/>
                <a:gd name="connsiteY5-324" fmla="*/ 0 h 595247"/>
                <a:gd name="connsiteX0-325" fmla="*/ 0 w 2177616"/>
                <a:gd name="connsiteY0-326" fmla="*/ 595247 h 595247"/>
                <a:gd name="connsiteX1-327" fmla="*/ 437610 w 2177616"/>
                <a:gd name="connsiteY1-328" fmla="*/ 373374 h 595247"/>
                <a:gd name="connsiteX2-329" fmla="*/ 651333 w 2177616"/>
                <a:gd name="connsiteY2-330" fmla="*/ 306895 h 595247"/>
                <a:gd name="connsiteX3-331" fmla="*/ 887133 w 2177616"/>
                <a:gd name="connsiteY3-332" fmla="*/ 306365 h 595247"/>
                <a:gd name="connsiteX4-333" fmla="*/ 1527273 w 2177616"/>
                <a:gd name="connsiteY4-334" fmla="*/ 228549 h 595247"/>
                <a:gd name="connsiteX5-335" fmla="*/ 2177616 w 2177616"/>
                <a:gd name="connsiteY5-336" fmla="*/ 0 h 5952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177616" h="595247">
                  <a:moveTo>
                    <a:pt x="0" y="595247"/>
                  </a:moveTo>
                  <a:cubicBezTo>
                    <a:pt x="145870" y="521289"/>
                    <a:pt x="329055" y="421433"/>
                    <a:pt x="437610" y="373374"/>
                  </a:cubicBezTo>
                  <a:cubicBezTo>
                    <a:pt x="546165" y="325315"/>
                    <a:pt x="576413" y="318063"/>
                    <a:pt x="651333" y="306895"/>
                  </a:cubicBezTo>
                  <a:cubicBezTo>
                    <a:pt x="726253" y="295727"/>
                    <a:pt x="741143" y="319423"/>
                    <a:pt x="887133" y="306365"/>
                  </a:cubicBezTo>
                  <a:cubicBezTo>
                    <a:pt x="1033123" y="293307"/>
                    <a:pt x="1356480" y="270492"/>
                    <a:pt x="1527273" y="228549"/>
                  </a:cubicBezTo>
                  <a:cubicBezTo>
                    <a:pt x="1698066" y="186606"/>
                    <a:pt x="1906399" y="114741"/>
                    <a:pt x="217761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6" name="直線矢印コネクタ 5"/>
            <p:cNvCxnSpPr/>
            <p:nvPr/>
          </p:nvCxnSpPr>
          <p:spPr>
            <a:xfrm flipV="1">
              <a:off x="4653611" y="3845169"/>
              <a:ext cx="840808" cy="353093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5494419" y="355117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矢印: 右 17"/>
          <p:cNvSpPr/>
          <p:nvPr/>
        </p:nvSpPr>
        <p:spPr>
          <a:xfrm rot="5400000">
            <a:off x="3893157" y="4914635"/>
            <a:ext cx="3543779" cy="812868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3"/>
          <p:cNvSpPr/>
          <p:nvPr/>
        </p:nvSpPr>
        <p:spPr>
          <a:xfrm>
            <a:off x="9778129" y="2902805"/>
            <a:ext cx="2242421" cy="578855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746972 w 3114159"/>
              <a:gd name="connsiteY0-222" fmla="*/ 0 h 953829"/>
              <a:gd name="connsiteX1-223" fmla="*/ 3114159 w 3114159"/>
              <a:gd name="connsiteY1-224" fmla="*/ 1820 h 953829"/>
              <a:gd name="connsiteX2-225" fmla="*/ 1983846 w 3114159"/>
              <a:gd name="connsiteY2-226" fmla="*/ 928007 h 953829"/>
              <a:gd name="connsiteX3-227" fmla="*/ 0 w 3114159"/>
              <a:gd name="connsiteY3-228" fmla="*/ 953829 h 953829"/>
              <a:gd name="connsiteX4-229" fmla="*/ 2746972 w 3114159"/>
              <a:gd name="connsiteY4-230" fmla="*/ 0 h 953829"/>
              <a:gd name="connsiteX0-231" fmla="*/ 2424495 w 3114159"/>
              <a:gd name="connsiteY0-232" fmla="*/ 53460 h 952009"/>
              <a:gd name="connsiteX1-233" fmla="*/ 3114159 w 3114159"/>
              <a:gd name="connsiteY1-234" fmla="*/ 0 h 952009"/>
              <a:gd name="connsiteX2-235" fmla="*/ 1983846 w 3114159"/>
              <a:gd name="connsiteY2-236" fmla="*/ 926187 h 952009"/>
              <a:gd name="connsiteX3-237" fmla="*/ 0 w 3114159"/>
              <a:gd name="connsiteY3-238" fmla="*/ 952009 h 952009"/>
              <a:gd name="connsiteX4-239" fmla="*/ 2424495 w 3114159"/>
              <a:gd name="connsiteY4-240" fmla="*/ 53460 h 952009"/>
              <a:gd name="connsiteX0-241" fmla="*/ 2424495 w 2830379"/>
              <a:gd name="connsiteY0-242" fmla="*/ 31348 h 929897"/>
              <a:gd name="connsiteX1-243" fmla="*/ 2830379 w 2830379"/>
              <a:gd name="connsiteY1-244" fmla="*/ 0 h 929897"/>
              <a:gd name="connsiteX2-245" fmla="*/ 1983846 w 2830379"/>
              <a:gd name="connsiteY2-246" fmla="*/ 904075 h 929897"/>
              <a:gd name="connsiteX3-247" fmla="*/ 0 w 2830379"/>
              <a:gd name="connsiteY3-248" fmla="*/ 929897 h 929897"/>
              <a:gd name="connsiteX4-249" fmla="*/ 2424495 w 2830379"/>
              <a:gd name="connsiteY4-250" fmla="*/ 31348 h 929897"/>
              <a:gd name="connsiteX0-251" fmla="*/ 2424495 w 2830379"/>
              <a:gd name="connsiteY0-252" fmla="*/ 0 h 898549"/>
              <a:gd name="connsiteX1-253" fmla="*/ 2830379 w 2830379"/>
              <a:gd name="connsiteY1-254" fmla="*/ 57100 h 898549"/>
              <a:gd name="connsiteX2-255" fmla="*/ 1983846 w 2830379"/>
              <a:gd name="connsiteY2-256" fmla="*/ 872727 h 898549"/>
              <a:gd name="connsiteX3-257" fmla="*/ 0 w 2830379"/>
              <a:gd name="connsiteY3-258" fmla="*/ 898549 h 898549"/>
              <a:gd name="connsiteX4-259" fmla="*/ 2424495 w 2830379"/>
              <a:gd name="connsiteY4-260" fmla="*/ 0 h 898549"/>
              <a:gd name="connsiteX0-261" fmla="*/ 2359999 w 2830379"/>
              <a:gd name="connsiteY0-262" fmla="*/ 108740 h 841449"/>
              <a:gd name="connsiteX1-263" fmla="*/ 2830379 w 2830379"/>
              <a:gd name="connsiteY1-264" fmla="*/ 0 h 841449"/>
              <a:gd name="connsiteX2-265" fmla="*/ 1983846 w 2830379"/>
              <a:gd name="connsiteY2-266" fmla="*/ 815627 h 841449"/>
              <a:gd name="connsiteX3-267" fmla="*/ 0 w 2830379"/>
              <a:gd name="connsiteY3-268" fmla="*/ 841449 h 841449"/>
              <a:gd name="connsiteX4-269" fmla="*/ 2359999 w 2830379"/>
              <a:gd name="connsiteY4-270" fmla="*/ 108740 h 841449"/>
              <a:gd name="connsiteX0-271" fmla="*/ 2359999 w 2894874"/>
              <a:gd name="connsiteY0-272" fmla="*/ 9236 h 741945"/>
              <a:gd name="connsiteX1-273" fmla="*/ 2894874 w 2894874"/>
              <a:gd name="connsiteY1-274" fmla="*/ 0 h 741945"/>
              <a:gd name="connsiteX2-275" fmla="*/ 1983846 w 2894874"/>
              <a:gd name="connsiteY2-276" fmla="*/ 716123 h 741945"/>
              <a:gd name="connsiteX3-277" fmla="*/ 0 w 2894874"/>
              <a:gd name="connsiteY3-278" fmla="*/ 741945 h 741945"/>
              <a:gd name="connsiteX4-279" fmla="*/ 2359999 w 2894874"/>
              <a:gd name="connsiteY4-280" fmla="*/ 9236 h 741945"/>
              <a:gd name="connsiteX0-281" fmla="*/ 2359999 w 2894874"/>
              <a:gd name="connsiteY0-282" fmla="*/ 64516 h 741945"/>
              <a:gd name="connsiteX1-283" fmla="*/ 2894874 w 2894874"/>
              <a:gd name="connsiteY1-284" fmla="*/ 0 h 741945"/>
              <a:gd name="connsiteX2-285" fmla="*/ 1983846 w 2894874"/>
              <a:gd name="connsiteY2-286" fmla="*/ 716123 h 741945"/>
              <a:gd name="connsiteX3-287" fmla="*/ 0 w 2894874"/>
              <a:gd name="connsiteY3-288" fmla="*/ 741945 h 741945"/>
              <a:gd name="connsiteX4-289" fmla="*/ 2359999 w 2894874"/>
              <a:gd name="connsiteY4-290" fmla="*/ 64516 h 741945"/>
              <a:gd name="connsiteX0-291" fmla="*/ 2359999 w 2881975"/>
              <a:gd name="connsiteY0-292" fmla="*/ 0 h 677429"/>
              <a:gd name="connsiteX1-293" fmla="*/ 2881975 w 2881975"/>
              <a:gd name="connsiteY1-294" fmla="*/ 23932 h 677429"/>
              <a:gd name="connsiteX2-295" fmla="*/ 1983846 w 2881975"/>
              <a:gd name="connsiteY2-296" fmla="*/ 651607 h 677429"/>
              <a:gd name="connsiteX3-297" fmla="*/ 0 w 2881975"/>
              <a:gd name="connsiteY3-298" fmla="*/ 677429 h 677429"/>
              <a:gd name="connsiteX4-299" fmla="*/ 2359999 w 2881975"/>
              <a:gd name="connsiteY4-300" fmla="*/ 0 h 677429"/>
              <a:gd name="connsiteX0-301" fmla="*/ 2359999 w 2881975"/>
              <a:gd name="connsiteY0-302" fmla="*/ 0 h 677429"/>
              <a:gd name="connsiteX1-303" fmla="*/ 2881975 w 2881975"/>
              <a:gd name="connsiteY1-304" fmla="*/ 23932 h 677429"/>
              <a:gd name="connsiteX2-305" fmla="*/ 1983846 w 2881975"/>
              <a:gd name="connsiteY2-306" fmla="*/ 651607 h 677429"/>
              <a:gd name="connsiteX3-307" fmla="*/ 0 w 2881975"/>
              <a:gd name="connsiteY3-308" fmla="*/ 677429 h 677429"/>
              <a:gd name="connsiteX4-309" fmla="*/ 2359999 w 2881975"/>
              <a:gd name="connsiteY4-310" fmla="*/ 0 h 677429"/>
              <a:gd name="connsiteX0-311" fmla="*/ 2359999 w 2881975"/>
              <a:gd name="connsiteY0-312" fmla="*/ 20292 h 697721"/>
              <a:gd name="connsiteX1-313" fmla="*/ 2881975 w 2881975"/>
              <a:gd name="connsiteY1-314" fmla="*/ 0 h 697721"/>
              <a:gd name="connsiteX2-315" fmla="*/ 1983846 w 2881975"/>
              <a:gd name="connsiteY2-316" fmla="*/ 671899 h 697721"/>
              <a:gd name="connsiteX3-317" fmla="*/ 0 w 2881975"/>
              <a:gd name="connsiteY3-318" fmla="*/ 697721 h 697721"/>
              <a:gd name="connsiteX4-319" fmla="*/ 2359999 w 2881975"/>
              <a:gd name="connsiteY4-320" fmla="*/ 20292 h 697721"/>
              <a:gd name="connsiteX0-321" fmla="*/ 2514788 w 3036764"/>
              <a:gd name="connsiteY0-322" fmla="*/ 20292 h 671899"/>
              <a:gd name="connsiteX1-323" fmla="*/ 3036764 w 3036764"/>
              <a:gd name="connsiteY1-324" fmla="*/ 0 h 671899"/>
              <a:gd name="connsiteX2-325" fmla="*/ 2138635 w 3036764"/>
              <a:gd name="connsiteY2-326" fmla="*/ 671899 h 671899"/>
              <a:gd name="connsiteX3-327" fmla="*/ 0 w 3036764"/>
              <a:gd name="connsiteY3-328" fmla="*/ 653497 h 671899"/>
              <a:gd name="connsiteX4-329" fmla="*/ 2514788 w 3036764"/>
              <a:gd name="connsiteY4-330" fmla="*/ 20292 h 671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36764" h="671899">
                <a:moveTo>
                  <a:pt x="2514788" y="20292"/>
                </a:moveTo>
                <a:lnTo>
                  <a:pt x="3036764" y="0"/>
                </a:lnTo>
                <a:lnTo>
                  <a:pt x="2138635" y="671899"/>
                </a:lnTo>
                <a:lnTo>
                  <a:pt x="0" y="653497"/>
                </a:lnTo>
                <a:lnTo>
                  <a:pt x="2514788" y="2029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3827249" y="2048135"/>
            <a:ext cx="5422267" cy="1455770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4159" h="953829">
                <a:moveTo>
                  <a:pt x="2746972" y="0"/>
                </a:moveTo>
                <a:lnTo>
                  <a:pt x="3114159" y="1820"/>
                </a:lnTo>
                <a:lnTo>
                  <a:pt x="1661369" y="928007"/>
                </a:lnTo>
                <a:lnTo>
                  <a:pt x="0" y="953829"/>
                </a:lnTo>
                <a:lnTo>
                  <a:pt x="2746972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3" name="フリーフォーム: 図形 2"/>
          <p:cNvSpPr/>
          <p:nvPr/>
        </p:nvSpPr>
        <p:spPr>
          <a:xfrm>
            <a:off x="291234" y="2855022"/>
            <a:ext cx="11711084" cy="1148862"/>
          </a:xfrm>
          <a:custGeom>
            <a:avLst/>
            <a:gdLst>
              <a:gd name="connsiteX0" fmla="*/ 22947 w 11492297"/>
              <a:gd name="connsiteY0" fmla="*/ 1220222 h 1755786"/>
              <a:gd name="connsiteX1" fmla="*/ 187070 w 11492297"/>
              <a:gd name="connsiteY1" fmla="*/ 923238 h 1755786"/>
              <a:gd name="connsiteX2" fmla="*/ 616916 w 11492297"/>
              <a:gd name="connsiteY2" fmla="*/ 696592 h 1755786"/>
              <a:gd name="connsiteX3" fmla="*/ 1304670 w 11492297"/>
              <a:gd name="connsiteY3" fmla="*/ 540284 h 1755786"/>
              <a:gd name="connsiteX4" fmla="*/ 1609470 w 11492297"/>
              <a:gd name="connsiteY4" fmla="*/ 133884 h 1755786"/>
              <a:gd name="connsiteX5" fmla="*/ 1968977 w 11492297"/>
              <a:gd name="connsiteY5" fmla="*/ 8838 h 1755786"/>
              <a:gd name="connsiteX6" fmla="*/ 2938085 w 11492297"/>
              <a:gd name="connsiteY6" fmla="*/ 71361 h 1755786"/>
              <a:gd name="connsiteX7" fmla="*/ 4884116 w 11492297"/>
              <a:gd name="connsiteY7" fmla="*/ 555915 h 1755786"/>
              <a:gd name="connsiteX8" fmla="*/ 5962639 w 11492297"/>
              <a:gd name="connsiteY8" fmla="*/ 712222 h 1755786"/>
              <a:gd name="connsiteX9" fmla="*/ 7377223 w 11492297"/>
              <a:gd name="connsiteY9" fmla="*/ 774746 h 1755786"/>
              <a:gd name="connsiteX10" fmla="*/ 8776177 w 11492297"/>
              <a:gd name="connsiteY10" fmla="*/ 782561 h 1755786"/>
              <a:gd name="connsiteX11" fmla="*/ 10347070 w 11492297"/>
              <a:gd name="connsiteY11" fmla="*/ 806007 h 1755786"/>
              <a:gd name="connsiteX12" fmla="*/ 11198947 w 11492297"/>
              <a:gd name="connsiteY12" fmla="*/ 1009207 h 1755786"/>
              <a:gd name="connsiteX13" fmla="*/ 10980116 w 11492297"/>
              <a:gd name="connsiteY13" fmla="*/ 1290561 h 1755786"/>
              <a:gd name="connsiteX14" fmla="*/ 5587500 w 11492297"/>
              <a:gd name="connsiteY14" fmla="*/ 1751669 h 1755786"/>
              <a:gd name="connsiteX15" fmla="*/ 663808 w 11492297"/>
              <a:gd name="connsiteY15" fmla="*/ 1501576 h 1755786"/>
              <a:gd name="connsiteX16" fmla="*/ 22947 w 11492297"/>
              <a:gd name="connsiteY16" fmla="*/ 1220222 h 1755786"/>
              <a:gd name="connsiteX0-1" fmla="*/ 22947 w 11492297"/>
              <a:gd name="connsiteY0-2" fmla="*/ 1220222 h 1755786"/>
              <a:gd name="connsiteX1-3" fmla="*/ 187070 w 11492297"/>
              <a:gd name="connsiteY1-4" fmla="*/ 923238 h 1755786"/>
              <a:gd name="connsiteX2-5" fmla="*/ 616916 w 11492297"/>
              <a:gd name="connsiteY2-6" fmla="*/ 696592 h 1755786"/>
              <a:gd name="connsiteX3-7" fmla="*/ 1304670 w 11492297"/>
              <a:gd name="connsiteY3-8" fmla="*/ 540284 h 1755786"/>
              <a:gd name="connsiteX4-9" fmla="*/ 1609470 w 11492297"/>
              <a:gd name="connsiteY4-10" fmla="*/ 133884 h 1755786"/>
              <a:gd name="connsiteX5-11" fmla="*/ 1968977 w 11492297"/>
              <a:gd name="connsiteY5-12" fmla="*/ 8838 h 1755786"/>
              <a:gd name="connsiteX6-13" fmla="*/ 2938085 w 11492297"/>
              <a:gd name="connsiteY6-14" fmla="*/ 71361 h 1755786"/>
              <a:gd name="connsiteX7-15" fmla="*/ 4884116 w 11492297"/>
              <a:gd name="connsiteY7-16" fmla="*/ 555915 h 1755786"/>
              <a:gd name="connsiteX8-17" fmla="*/ 5962639 w 11492297"/>
              <a:gd name="connsiteY8-18" fmla="*/ 712222 h 1755786"/>
              <a:gd name="connsiteX9-19" fmla="*/ 7377223 w 11492297"/>
              <a:gd name="connsiteY9-20" fmla="*/ 774746 h 1755786"/>
              <a:gd name="connsiteX10-21" fmla="*/ 8776177 w 11492297"/>
              <a:gd name="connsiteY10-22" fmla="*/ 782561 h 1755786"/>
              <a:gd name="connsiteX11-23" fmla="*/ 10347070 w 11492297"/>
              <a:gd name="connsiteY11-24" fmla="*/ 806007 h 1755786"/>
              <a:gd name="connsiteX12-25" fmla="*/ 11198947 w 11492297"/>
              <a:gd name="connsiteY12-26" fmla="*/ 923238 h 1755786"/>
              <a:gd name="connsiteX13-27" fmla="*/ 10980116 w 11492297"/>
              <a:gd name="connsiteY13-28" fmla="*/ 1290561 h 1755786"/>
              <a:gd name="connsiteX14-29" fmla="*/ 5587500 w 11492297"/>
              <a:gd name="connsiteY14-30" fmla="*/ 1751669 h 1755786"/>
              <a:gd name="connsiteX15-31" fmla="*/ 663808 w 11492297"/>
              <a:gd name="connsiteY15-32" fmla="*/ 1501576 h 1755786"/>
              <a:gd name="connsiteX16-33" fmla="*/ 22947 w 11492297"/>
              <a:gd name="connsiteY16-34" fmla="*/ 1220222 h 1755786"/>
              <a:gd name="connsiteX0-35" fmla="*/ 22947 w 11501961"/>
              <a:gd name="connsiteY0-36" fmla="*/ 1220222 h 1755786"/>
              <a:gd name="connsiteX1-37" fmla="*/ 187070 w 11501961"/>
              <a:gd name="connsiteY1-38" fmla="*/ 923238 h 1755786"/>
              <a:gd name="connsiteX2-39" fmla="*/ 616916 w 11501961"/>
              <a:gd name="connsiteY2-40" fmla="*/ 696592 h 1755786"/>
              <a:gd name="connsiteX3-41" fmla="*/ 1304670 w 11501961"/>
              <a:gd name="connsiteY3-42" fmla="*/ 540284 h 1755786"/>
              <a:gd name="connsiteX4-43" fmla="*/ 1609470 w 11501961"/>
              <a:gd name="connsiteY4-44" fmla="*/ 133884 h 1755786"/>
              <a:gd name="connsiteX5-45" fmla="*/ 1968977 w 11501961"/>
              <a:gd name="connsiteY5-46" fmla="*/ 8838 h 1755786"/>
              <a:gd name="connsiteX6-47" fmla="*/ 2938085 w 11501961"/>
              <a:gd name="connsiteY6-48" fmla="*/ 71361 h 1755786"/>
              <a:gd name="connsiteX7-49" fmla="*/ 4884116 w 11501961"/>
              <a:gd name="connsiteY7-50" fmla="*/ 555915 h 1755786"/>
              <a:gd name="connsiteX8-51" fmla="*/ 5962639 w 11501961"/>
              <a:gd name="connsiteY8-52" fmla="*/ 712222 h 1755786"/>
              <a:gd name="connsiteX9-53" fmla="*/ 7377223 w 11501961"/>
              <a:gd name="connsiteY9-54" fmla="*/ 774746 h 1755786"/>
              <a:gd name="connsiteX10-55" fmla="*/ 8776177 w 11501961"/>
              <a:gd name="connsiteY10-56" fmla="*/ 782561 h 1755786"/>
              <a:gd name="connsiteX11-57" fmla="*/ 10347070 w 11501961"/>
              <a:gd name="connsiteY11-58" fmla="*/ 806007 h 1755786"/>
              <a:gd name="connsiteX12-59" fmla="*/ 11198947 w 11501961"/>
              <a:gd name="connsiteY12-60" fmla="*/ 923238 h 1755786"/>
              <a:gd name="connsiteX13-61" fmla="*/ 10980116 w 11501961"/>
              <a:gd name="connsiteY13-62" fmla="*/ 1290561 h 1755786"/>
              <a:gd name="connsiteX14-63" fmla="*/ 5587500 w 11501961"/>
              <a:gd name="connsiteY14-64" fmla="*/ 1751669 h 1755786"/>
              <a:gd name="connsiteX15-65" fmla="*/ 663808 w 11501961"/>
              <a:gd name="connsiteY15-66" fmla="*/ 1501576 h 1755786"/>
              <a:gd name="connsiteX16-67" fmla="*/ 22947 w 11501961"/>
              <a:gd name="connsiteY16-68" fmla="*/ 1220222 h 1755786"/>
              <a:gd name="connsiteX0-69" fmla="*/ 22947 w 11501961"/>
              <a:gd name="connsiteY0-70" fmla="*/ 1220222 h 1755786"/>
              <a:gd name="connsiteX1-71" fmla="*/ 187070 w 11501961"/>
              <a:gd name="connsiteY1-72" fmla="*/ 923238 h 1755786"/>
              <a:gd name="connsiteX2-73" fmla="*/ 616916 w 11501961"/>
              <a:gd name="connsiteY2-74" fmla="*/ 696592 h 1755786"/>
              <a:gd name="connsiteX3-75" fmla="*/ 1304670 w 11501961"/>
              <a:gd name="connsiteY3-76" fmla="*/ 540284 h 1755786"/>
              <a:gd name="connsiteX4-77" fmla="*/ 1609470 w 11501961"/>
              <a:gd name="connsiteY4-78" fmla="*/ 133884 h 1755786"/>
              <a:gd name="connsiteX5-79" fmla="*/ 1968977 w 11501961"/>
              <a:gd name="connsiteY5-80" fmla="*/ 8838 h 1755786"/>
              <a:gd name="connsiteX6-81" fmla="*/ 2938085 w 11501961"/>
              <a:gd name="connsiteY6-82" fmla="*/ 71361 h 1755786"/>
              <a:gd name="connsiteX7-83" fmla="*/ 4884116 w 11501961"/>
              <a:gd name="connsiteY7-84" fmla="*/ 555915 h 1755786"/>
              <a:gd name="connsiteX8-85" fmla="*/ 5962639 w 11501961"/>
              <a:gd name="connsiteY8-86" fmla="*/ 712222 h 1755786"/>
              <a:gd name="connsiteX9-87" fmla="*/ 7377223 w 11501961"/>
              <a:gd name="connsiteY9-88" fmla="*/ 774746 h 1755786"/>
              <a:gd name="connsiteX10-89" fmla="*/ 8776177 w 11501961"/>
              <a:gd name="connsiteY10-90" fmla="*/ 782561 h 1755786"/>
              <a:gd name="connsiteX11-91" fmla="*/ 10347070 w 11501961"/>
              <a:gd name="connsiteY11-92" fmla="*/ 806007 h 1755786"/>
              <a:gd name="connsiteX12-93" fmla="*/ 11198947 w 11501961"/>
              <a:gd name="connsiteY12-94" fmla="*/ 837269 h 1755786"/>
              <a:gd name="connsiteX13-95" fmla="*/ 10980116 w 11501961"/>
              <a:gd name="connsiteY13-96" fmla="*/ 1290561 h 1755786"/>
              <a:gd name="connsiteX14-97" fmla="*/ 5587500 w 11501961"/>
              <a:gd name="connsiteY14-98" fmla="*/ 1751669 h 1755786"/>
              <a:gd name="connsiteX15-99" fmla="*/ 663808 w 11501961"/>
              <a:gd name="connsiteY15-100" fmla="*/ 1501576 h 1755786"/>
              <a:gd name="connsiteX16-101" fmla="*/ 22947 w 11501961"/>
              <a:gd name="connsiteY16-102" fmla="*/ 1220222 h 1755786"/>
              <a:gd name="connsiteX0-103" fmla="*/ 22947 w 11511828"/>
              <a:gd name="connsiteY0-104" fmla="*/ 1220222 h 1755786"/>
              <a:gd name="connsiteX1-105" fmla="*/ 187070 w 11511828"/>
              <a:gd name="connsiteY1-106" fmla="*/ 923238 h 1755786"/>
              <a:gd name="connsiteX2-107" fmla="*/ 616916 w 11511828"/>
              <a:gd name="connsiteY2-108" fmla="*/ 696592 h 1755786"/>
              <a:gd name="connsiteX3-109" fmla="*/ 1304670 w 11511828"/>
              <a:gd name="connsiteY3-110" fmla="*/ 540284 h 1755786"/>
              <a:gd name="connsiteX4-111" fmla="*/ 1609470 w 11511828"/>
              <a:gd name="connsiteY4-112" fmla="*/ 133884 h 1755786"/>
              <a:gd name="connsiteX5-113" fmla="*/ 1968977 w 11511828"/>
              <a:gd name="connsiteY5-114" fmla="*/ 8838 h 1755786"/>
              <a:gd name="connsiteX6-115" fmla="*/ 2938085 w 11511828"/>
              <a:gd name="connsiteY6-116" fmla="*/ 71361 h 1755786"/>
              <a:gd name="connsiteX7-117" fmla="*/ 4884116 w 11511828"/>
              <a:gd name="connsiteY7-118" fmla="*/ 555915 h 1755786"/>
              <a:gd name="connsiteX8-119" fmla="*/ 5962639 w 11511828"/>
              <a:gd name="connsiteY8-120" fmla="*/ 712222 h 1755786"/>
              <a:gd name="connsiteX9-121" fmla="*/ 7377223 w 11511828"/>
              <a:gd name="connsiteY9-122" fmla="*/ 774746 h 1755786"/>
              <a:gd name="connsiteX10-123" fmla="*/ 8776177 w 11511828"/>
              <a:gd name="connsiteY10-124" fmla="*/ 782561 h 1755786"/>
              <a:gd name="connsiteX11-125" fmla="*/ 10347070 w 11511828"/>
              <a:gd name="connsiteY11-126" fmla="*/ 806007 h 1755786"/>
              <a:gd name="connsiteX12-127" fmla="*/ 11198947 w 11511828"/>
              <a:gd name="connsiteY12-128" fmla="*/ 837269 h 1755786"/>
              <a:gd name="connsiteX13-129" fmla="*/ 10980116 w 11511828"/>
              <a:gd name="connsiteY13-130" fmla="*/ 1290561 h 1755786"/>
              <a:gd name="connsiteX14-131" fmla="*/ 5587500 w 11511828"/>
              <a:gd name="connsiteY14-132" fmla="*/ 1751669 h 1755786"/>
              <a:gd name="connsiteX15-133" fmla="*/ 663808 w 11511828"/>
              <a:gd name="connsiteY15-134" fmla="*/ 1501576 h 1755786"/>
              <a:gd name="connsiteX16-135" fmla="*/ 22947 w 11511828"/>
              <a:gd name="connsiteY16-136" fmla="*/ 1220222 h 1755786"/>
              <a:gd name="connsiteX0-137" fmla="*/ 22947 w 11511828"/>
              <a:gd name="connsiteY0-138" fmla="*/ 1220222 h 1755786"/>
              <a:gd name="connsiteX1-139" fmla="*/ 187070 w 11511828"/>
              <a:gd name="connsiteY1-140" fmla="*/ 923238 h 1755786"/>
              <a:gd name="connsiteX2-141" fmla="*/ 616916 w 11511828"/>
              <a:gd name="connsiteY2-142" fmla="*/ 696592 h 1755786"/>
              <a:gd name="connsiteX3-143" fmla="*/ 1304670 w 11511828"/>
              <a:gd name="connsiteY3-144" fmla="*/ 540284 h 1755786"/>
              <a:gd name="connsiteX4-145" fmla="*/ 1609470 w 11511828"/>
              <a:gd name="connsiteY4-146" fmla="*/ 133884 h 1755786"/>
              <a:gd name="connsiteX5-147" fmla="*/ 1968977 w 11511828"/>
              <a:gd name="connsiteY5-148" fmla="*/ 8838 h 1755786"/>
              <a:gd name="connsiteX6-149" fmla="*/ 2938085 w 11511828"/>
              <a:gd name="connsiteY6-150" fmla="*/ 71361 h 1755786"/>
              <a:gd name="connsiteX7-151" fmla="*/ 4884116 w 11511828"/>
              <a:gd name="connsiteY7-152" fmla="*/ 555915 h 1755786"/>
              <a:gd name="connsiteX8-153" fmla="*/ 5962639 w 11511828"/>
              <a:gd name="connsiteY8-154" fmla="*/ 712222 h 1755786"/>
              <a:gd name="connsiteX9-155" fmla="*/ 7377223 w 11511828"/>
              <a:gd name="connsiteY9-156" fmla="*/ 774746 h 1755786"/>
              <a:gd name="connsiteX10-157" fmla="*/ 8776177 w 11511828"/>
              <a:gd name="connsiteY10-158" fmla="*/ 782561 h 1755786"/>
              <a:gd name="connsiteX11-159" fmla="*/ 10347070 w 11511828"/>
              <a:gd name="connsiteY11-160" fmla="*/ 806007 h 1755786"/>
              <a:gd name="connsiteX12-161" fmla="*/ 11198947 w 11511828"/>
              <a:gd name="connsiteY12-162" fmla="*/ 837269 h 1755786"/>
              <a:gd name="connsiteX13-163" fmla="*/ 10980116 w 11511828"/>
              <a:gd name="connsiteY13-164" fmla="*/ 1290561 h 1755786"/>
              <a:gd name="connsiteX14-165" fmla="*/ 5587500 w 11511828"/>
              <a:gd name="connsiteY14-166" fmla="*/ 1751669 h 1755786"/>
              <a:gd name="connsiteX15-167" fmla="*/ 663808 w 11511828"/>
              <a:gd name="connsiteY15-168" fmla="*/ 1501576 h 1755786"/>
              <a:gd name="connsiteX16-169" fmla="*/ 22947 w 11511828"/>
              <a:gd name="connsiteY16-170" fmla="*/ 1220222 h 1755786"/>
              <a:gd name="connsiteX0-171" fmla="*/ 22947 w 11590543"/>
              <a:gd name="connsiteY0-172" fmla="*/ 1220222 h 1755786"/>
              <a:gd name="connsiteX1-173" fmla="*/ 187070 w 11590543"/>
              <a:gd name="connsiteY1-174" fmla="*/ 923238 h 1755786"/>
              <a:gd name="connsiteX2-175" fmla="*/ 616916 w 11590543"/>
              <a:gd name="connsiteY2-176" fmla="*/ 696592 h 1755786"/>
              <a:gd name="connsiteX3-177" fmla="*/ 1304670 w 11590543"/>
              <a:gd name="connsiteY3-178" fmla="*/ 540284 h 1755786"/>
              <a:gd name="connsiteX4-179" fmla="*/ 1609470 w 11590543"/>
              <a:gd name="connsiteY4-180" fmla="*/ 133884 h 1755786"/>
              <a:gd name="connsiteX5-181" fmla="*/ 1968977 w 11590543"/>
              <a:gd name="connsiteY5-182" fmla="*/ 8838 h 1755786"/>
              <a:gd name="connsiteX6-183" fmla="*/ 2938085 w 11590543"/>
              <a:gd name="connsiteY6-184" fmla="*/ 71361 h 1755786"/>
              <a:gd name="connsiteX7-185" fmla="*/ 4884116 w 11590543"/>
              <a:gd name="connsiteY7-186" fmla="*/ 555915 h 1755786"/>
              <a:gd name="connsiteX8-187" fmla="*/ 5962639 w 11590543"/>
              <a:gd name="connsiteY8-188" fmla="*/ 712222 h 1755786"/>
              <a:gd name="connsiteX9-189" fmla="*/ 7377223 w 11590543"/>
              <a:gd name="connsiteY9-190" fmla="*/ 774746 h 1755786"/>
              <a:gd name="connsiteX10-191" fmla="*/ 8776177 w 11590543"/>
              <a:gd name="connsiteY10-192" fmla="*/ 782561 h 1755786"/>
              <a:gd name="connsiteX11-193" fmla="*/ 10347070 w 11590543"/>
              <a:gd name="connsiteY11-194" fmla="*/ 806007 h 1755786"/>
              <a:gd name="connsiteX12-195" fmla="*/ 11198947 w 11590543"/>
              <a:gd name="connsiteY12-196" fmla="*/ 837269 h 1755786"/>
              <a:gd name="connsiteX13-197" fmla="*/ 11490456 w 11590543"/>
              <a:gd name="connsiteY13-198" fmla="*/ 1118623 h 1755786"/>
              <a:gd name="connsiteX14-199" fmla="*/ 10980116 w 11590543"/>
              <a:gd name="connsiteY14-200" fmla="*/ 1290561 h 1755786"/>
              <a:gd name="connsiteX15-201" fmla="*/ 5587500 w 11590543"/>
              <a:gd name="connsiteY15-202" fmla="*/ 1751669 h 1755786"/>
              <a:gd name="connsiteX16-203" fmla="*/ 663808 w 11590543"/>
              <a:gd name="connsiteY16-204" fmla="*/ 1501576 h 1755786"/>
              <a:gd name="connsiteX17" fmla="*/ 22947 w 11590543"/>
              <a:gd name="connsiteY17" fmla="*/ 1220222 h 1755786"/>
              <a:gd name="connsiteX0-205" fmla="*/ 22947 w 11613048"/>
              <a:gd name="connsiteY0-206" fmla="*/ 1220222 h 1755786"/>
              <a:gd name="connsiteX1-207" fmla="*/ 187070 w 11613048"/>
              <a:gd name="connsiteY1-208" fmla="*/ 923238 h 1755786"/>
              <a:gd name="connsiteX2-209" fmla="*/ 616916 w 11613048"/>
              <a:gd name="connsiteY2-210" fmla="*/ 696592 h 1755786"/>
              <a:gd name="connsiteX3-211" fmla="*/ 1304670 w 11613048"/>
              <a:gd name="connsiteY3-212" fmla="*/ 540284 h 1755786"/>
              <a:gd name="connsiteX4-213" fmla="*/ 1609470 w 11613048"/>
              <a:gd name="connsiteY4-214" fmla="*/ 133884 h 1755786"/>
              <a:gd name="connsiteX5-215" fmla="*/ 1968977 w 11613048"/>
              <a:gd name="connsiteY5-216" fmla="*/ 8838 h 1755786"/>
              <a:gd name="connsiteX6-217" fmla="*/ 2938085 w 11613048"/>
              <a:gd name="connsiteY6-218" fmla="*/ 71361 h 1755786"/>
              <a:gd name="connsiteX7-219" fmla="*/ 4884116 w 11613048"/>
              <a:gd name="connsiteY7-220" fmla="*/ 555915 h 1755786"/>
              <a:gd name="connsiteX8-221" fmla="*/ 5962639 w 11613048"/>
              <a:gd name="connsiteY8-222" fmla="*/ 712222 h 1755786"/>
              <a:gd name="connsiteX9-223" fmla="*/ 7377223 w 11613048"/>
              <a:gd name="connsiteY9-224" fmla="*/ 774746 h 1755786"/>
              <a:gd name="connsiteX10-225" fmla="*/ 8776177 w 11613048"/>
              <a:gd name="connsiteY10-226" fmla="*/ 782561 h 1755786"/>
              <a:gd name="connsiteX11-227" fmla="*/ 10347070 w 11613048"/>
              <a:gd name="connsiteY11-228" fmla="*/ 806007 h 1755786"/>
              <a:gd name="connsiteX12-229" fmla="*/ 11198947 w 11613048"/>
              <a:gd name="connsiteY12-230" fmla="*/ 837269 h 1755786"/>
              <a:gd name="connsiteX13-231" fmla="*/ 11529533 w 11613048"/>
              <a:gd name="connsiteY13-232" fmla="*/ 1001393 h 1755786"/>
              <a:gd name="connsiteX14-233" fmla="*/ 10980116 w 11613048"/>
              <a:gd name="connsiteY14-234" fmla="*/ 1290561 h 1755786"/>
              <a:gd name="connsiteX15-235" fmla="*/ 5587500 w 11613048"/>
              <a:gd name="connsiteY15-236" fmla="*/ 1751669 h 1755786"/>
              <a:gd name="connsiteX16-237" fmla="*/ 663808 w 11613048"/>
              <a:gd name="connsiteY16-238" fmla="*/ 1501576 h 1755786"/>
              <a:gd name="connsiteX17-239" fmla="*/ 22947 w 11613048"/>
              <a:gd name="connsiteY17-240" fmla="*/ 1220222 h 1755786"/>
              <a:gd name="connsiteX0-241" fmla="*/ 22947 w 11534496"/>
              <a:gd name="connsiteY0-242" fmla="*/ 1220222 h 1755786"/>
              <a:gd name="connsiteX1-243" fmla="*/ 187070 w 11534496"/>
              <a:gd name="connsiteY1-244" fmla="*/ 923238 h 1755786"/>
              <a:gd name="connsiteX2-245" fmla="*/ 616916 w 11534496"/>
              <a:gd name="connsiteY2-246" fmla="*/ 696592 h 1755786"/>
              <a:gd name="connsiteX3-247" fmla="*/ 1304670 w 11534496"/>
              <a:gd name="connsiteY3-248" fmla="*/ 540284 h 1755786"/>
              <a:gd name="connsiteX4-249" fmla="*/ 1609470 w 11534496"/>
              <a:gd name="connsiteY4-250" fmla="*/ 133884 h 1755786"/>
              <a:gd name="connsiteX5-251" fmla="*/ 1968977 w 11534496"/>
              <a:gd name="connsiteY5-252" fmla="*/ 8838 h 1755786"/>
              <a:gd name="connsiteX6-253" fmla="*/ 2938085 w 11534496"/>
              <a:gd name="connsiteY6-254" fmla="*/ 71361 h 1755786"/>
              <a:gd name="connsiteX7-255" fmla="*/ 4884116 w 11534496"/>
              <a:gd name="connsiteY7-256" fmla="*/ 555915 h 1755786"/>
              <a:gd name="connsiteX8-257" fmla="*/ 5962639 w 11534496"/>
              <a:gd name="connsiteY8-258" fmla="*/ 712222 h 1755786"/>
              <a:gd name="connsiteX9-259" fmla="*/ 7377223 w 11534496"/>
              <a:gd name="connsiteY9-260" fmla="*/ 774746 h 1755786"/>
              <a:gd name="connsiteX10-261" fmla="*/ 8776177 w 11534496"/>
              <a:gd name="connsiteY10-262" fmla="*/ 782561 h 1755786"/>
              <a:gd name="connsiteX11-263" fmla="*/ 10347070 w 11534496"/>
              <a:gd name="connsiteY11-264" fmla="*/ 806007 h 1755786"/>
              <a:gd name="connsiteX12-265" fmla="*/ 11198947 w 11534496"/>
              <a:gd name="connsiteY12-266" fmla="*/ 837269 h 1755786"/>
              <a:gd name="connsiteX13-267" fmla="*/ 11529533 w 11534496"/>
              <a:gd name="connsiteY13-268" fmla="*/ 1001393 h 1755786"/>
              <a:gd name="connsiteX14-269" fmla="*/ 10980116 w 11534496"/>
              <a:gd name="connsiteY14-270" fmla="*/ 1290561 h 1755786"/>
              <a:gd name="connsiteX15-271" fmla="*/ 5587500 w 11534496"/>
              <a:gd name="connsiteY15-272" fmla="*/ 1751669 h 1755786"/>
              <a:gd name="connsiteX16-273" fmla="*/ 663808 w 11534496"/>
              <a:gd name="connsiteY16-274" fmla="*/ 1501576 h 1755786"/>
              <a:gd name="connsiteX17-275" fmla="*/ 22947 w 11534496"/>
              <a:gd name="connsiteY17-276" fmla="*/ 1220222 h 1755786"/>
              <a:gd name="connsiteX0-277" fmla="*/ 22947 w 11534496"/>
              <a:gd name="connsiteY0-278" fmla="*/ 1220222 h 1755786"/>
              <a:gd name="connsiteX1-279" fmla="*/ 187070 w 11534496"/>
              <a:gd name="connsiteY1-280" fmla="*/ 923238 h 1755786"/>
              <a:gd name="connsiteX2-281" fmla="*/ 616916 w 11534496"/>
              <a:gd name="connsiteY2-282" fmla="*/ 696592 h 1755786"/>
              <a:gd name="connsiteX3-283" fmla="*/ 1304670 w 11534496"/>
              <a:gd name="connsiteY3-284" fmla="*/ 540284 h 1755786"/>
              <a:gd name="connsiteX4-285" fmla="*/ 1609470 w 11534496"/>
              <a:gd name="connsiteY4-286" fmla="*/ 133884 h 1755786"/>
              <a:gd name="connsiteX5-287" fmla="*/ 1968977 w 11534496"/>
              <a:gd name="connsiteY5-288" fmla="*/ 8838 h 1755786"/>
              <a:gd name="connsiteX6-289" fmla="*/ 2938085 w 11534496"/>
              <a:gd name="connsiteY6-290" fmla="*/ 71361 h 1755786"/>
              <a:gd name="connsiteX7-291" fmla="*/ 4884116 w 11534496"/>
              <a:gd name="connsiteY7-292" fmla="*/ 555915 h 1755786"/>
              <a:gd name="connsiteX8-293" fmla="*/ 5962639 w 11534496"/>
              <a:gd name="connsiteY8-294" fmla="*/ 712222 h 1755786"/>
              <a:gd name="connsiteX9-295" fmla="*/ 7377223 w 11534496"/>
              <a:gd name="connsiteY9-296" fmla="*/ 774746 h 1755786"/>
              <a:gd name="connsiteX10-297" fmla="*/ 8776177 w 11534496"/>
              <a:gd name="connsiteY10-298" fmla="*/ 782561 h 1755786"/>
              <a:gd name="connsiteX11-299" fmla="*/ 10347070 w 11534496"/>
              <a:gd name="connsiteY11-300" fmla="*/ 806007 h 1755786"/>
              <a:gd name="connsiteX12-301" fmla="*/ 11198947 w 11534496"/>
              <a:gd name="connsiteY12-302" fmla="*/ 837269 h 1755786"/>
              <a:gd name="connsiteX13-303" fmla="*/ 11529533 w 11534496"/>
              <a:gd name="connsiteY13-304" fmla="*/ 1001393 h 1755786"/>
              <a:gd name="connsiteX14-305" fmla="*/ 10980116 w 11534496"/>
              <a:gd name="connsiteY14-306" fmla="*/ 1290561 h 1755786"/>
              <a:gd name="connsiteX15-307" fmla="*/ 5587500 w 11534496"/>
              <a:gd name="connsiteY15-308" fmla="*/ 1751669 h 1755786"/>
              <a:gd name="connsiteX16-309" fmla="*/ 663808 w 11534496"/>
              <a:gd name="connsiteY16-310" fmla="*/ 1501576 h 1755786"/>
              <a:gd name="connsiteX17-311" fmla="*/ 22947 w 11534496"/>
              <a:gd name="connsiteY17-312" fmla="*/ 1220222 h 1755786"/>
              <a:gd name="connsiteX0-313" fmla="*/ 22947 w 11530338"/>
              <a:gd name="connsiteY0-314" fmla="*/ 1220222 h 1755786"/>
              <a:gd name="connsiteX1-315" fmla="*/ 187070 w 11530338"/>
              <a:gd name="connsiteY1-316" fmla="*/ 923238 h 1755786"/>
              <a:gd name="connsiteX2-317" fmla="*/ 616916 w 11530338"/>
              <a:gd name="connsiteY2-318" fmla="*/ 696592 h 1755786"/>
              <a:gd name="connsiteX3-319" fmla="*/ 1304670 w 11530338"/>
              <a:gd name="connsiteY3-320" fmla="*/ 540284 h 1755786"/>
              <a:gd name="connsiteX4-321" fmla="*/ 1609470 w 11530338"/>
              <a:gd name="connsiteY4-322" fmla="*/ 133884 h 1755786"/>
              <a:gd name="connsiteX5-323" fmla="*/ 1968977 w 11530338"/>
              <a:gd name="connsiteY5-324" fmla="*/ 8838 h 1755786"/>
              <a:gd name="connsiteX6-325" fmla="*/ 2938085 w 11530338"/>
              <a:gd name="connsiteY6-326" fmla="*/ 71361 h 1755786"/>
              <a:gd name="connsiteX7-327" fmla="*/ 4884116 w 11530338"/>
              <a:gd name="connsiteY7-328" fmla="*/ 555915 h 1755786"/>
              <a:gd name="connsiteX8-329" fmla="*/ 5962639 w 11530338"/>
              <a:gd name="connsiteY8-330" fmla="*/ 712222 h 1755786"/>
              <a:gd name="connsiteX9-331" fmla="*/ 7377223 w 11530338"/>
              <a:gd name="connsiteY9-332" fmla="*/ 774746 h 1755786"/>
              <a:gd name="connsiteX10-333" fmla="*/ 8776177 w 11530338"/>
              <a:gd name="connsiteY10-334" fmla="*/ 782561 h 1755786"/>
              <a:gd name="connsiteX11-335" fmla="*/ 10347070 w 11530338"/>
              <a:gd name="connsiteY11-336" fmla="*/ 806007 h 1755786"/>
              <a:gd name="connsiteX12-337" fmla="*/ 11198947 w 11530338"/>
              <a:gd name="connsiteY12-338" fmla="*/ 837269 h 1755786"/>
              <a:gd name="connsiteX13-339" fmla="*/ 11529533 w 11530338"/>
              <a:gd name="connsiteY13-340" fmla="*/ 1001393 h 1755786"/>
              <a:gd name="connsiteX14-341" fmla="*/ 10980116 w 11530338"/>
              <a:gd name="connsiteY14-342" fmla="*/ 1290561 h 1755786"/>
              <a:gd name="connsiteX15-343" fmla="*/ 5587500 w 11530338"/>
              <a:gd name="connsiteY15-344" fmla="*/ 1751669 h 1755786"/>
              <a:gd name="connsiteX16-345" fmla="*/ 663808 w 11530338"/>
              <a:gd name="connsiteY16-346" fmla="*/ 1501576 h 1755786"/>
              <a:gd name="connsiteX17-347" fmla="*/ 22947 w 11530338"/>
              <a:gd name="connsiteY17-348" fmla="*/ 1220222 h 1755786"/>
              <a:gd name="connsiteX0-349" fmla="*/ 22947 w 11530338"/>
              <a:gd name="connsiteY0-350" fmla="*/ 1220222 h 1755786"/>
              <a:gd name="connsiteX1-351" fmla="*/ 187070 w 11530338"/>
              <a:gd name="connsiteY1-352" fmla="*/ 923238 h 1755786"/>
              <a:gd name="connsiteX2-353" fmla="*/ 616916 w 11530338"/>
              <a:gd name="connsiteY2-354" fmla="*/ 696592 h 1755786"/>
              <a:gd name="connsiteX3-355" fmla="*/ 1304670 w 11530338"/>
              <a:gd name="connsiteY3-356" fmla="*/ 540284 h 1755786"/>
              <a:gd name="connsiteX4-357" fmla="*/ 1609470 w 11530338"/>
              <a:gd name="connsiteY4-358" fmla="*/ 133884 h 1755786"/>
              <a:gd name="connsiteX5-359" fmla="*/ 1968977 w 11530338"/>
              <a:gd name="connsiteY5-360" fmla="*/ 8838 h 1755786"/>
              <a:gd name="connsiteX6-361" fmla="*/ 2938085 w 11530338"/>
              <a:gd name="connsiteY6-362" fmla="*/ 71361 h 1755786"/>
              <a:gd name="connsiteX7-363" fmla="*/ 4884116 w 11530338"/>
              <a:gd name="connsiteY7-364" fmla="*/ 555915 h 1755786"/>
              <a:gd name="connsiteX8-365" fmla="*/ 5962639 w 11530338"/>
              <a:gd name="connsiteY8-366" fmla="*/ 712222 h 1755786"/>
              <a:gd name="connsiteX9-367" fmla="*/ 7377223 w 11530338"/>
              <a:gd name="connsiteY9-368" fmla="*/ 774746 h 1755786"/>
              <a:gd name="connsiteX10-369" fmla="*/ 8776177 w 11530338"/>
              <a:gd name="connsiteY10-370" fmla="*/ 782561 h 1755786"/>
              <a:gd name="connsiteX11-371" fmla="*/ 10347070 w 11530338"/>
              <a:gd name="connsiteY11-372" fmla="*/ 806007 h 1755786"/>
              <a:gd name="connsiteX12-373" fmla="*/ 11198947 w 11530338"/>
              <a:gd name="connsiteY12-374" fmla="*/ 837269 h 1755786"/>
              <a:gd name="connsiteX13-375" fmla="*/ 11529533 w 11530338"/>
              <a:gd name="connsiteY13-376" fmla="*/ 1001393 h 1755786"/>
              <a:gd name="connsiteX14-377" fmla="*/ 10980116 w 11530338"/>
              <a:gd name="connsiteY14-378" fmla="*/ 1290561 h 1755786"/>
              <a:gd name="connsiteX15-379" fmla="*/ 5587500 w 11530338"/>
              <a:gd name="connsiteY15-380" fmla="*/ 1751669 h 1755786"/>
              <a:gd name="connsiteX16-381" fmla="*/ 663808 w 11530338"/>
              <a:gd name="connsiteY16-382" fmla="*/ 1501576 h 1755786"/>
              <a:gd name="connsiteX17-383" fmla="*/ 22947 w 11530338"/>
              <a:gd name="connsiteY17-384" fmla="*/ 1220222 h 1755786"/>
              <a:gd name="connsiteX0-385" fmla="*/ 22947 w 11530338"/>
              <a:gd name="connsiteY0-386" fmla="*/ 1220222 h 1755786"/>
              <a:gd name="connsiteX1-387" fmla="*/ 187070 w 11530338"/>
              <a:gd name="connsiteY1-388" fmla="*/ 923238 h 1755786"/>
              <a:gd name="connsiteX2-389" fmla="*/ 616916 w 11530338"/>
              <a:gd name="connsiteY2-390" fmla="*/ 696592 h 1755786"/>
              <a:gd name="connsiteX3-391" fmla="*/ 1304670 w 11530338"/>
              <a:gd name="connsiteY3-392" fmla="*/ 540284 h 1755786"/>
              <a:gd name="connsiteX4-393" fmla="*/ 1609470 w 11530338"/>
              <a:gd name="connsiteY4-394" fmla="*/ 133884 h 1755786"/>
              <a:gd name="connsiteX5-395" fmla="*/ 1968977 w 11530338"/>
              <a:gd name="connsiteY5-396" fmla="*/ 8838 h 1755786"/>
              <a:gd name="connsiteX6-397" fmla="*/ 2938085 w 11530338"/>
              <a:gd name="connsiteY6-398" fmla="*/ 71361 h 1755786"/>
              <a:gd name="connsiteX7-399" fmla="*/ 4884116 w 11530338"/>
              <a:gd name="connsiteY7-400" fmla="*/ 555915 h 1755786"/>
              <a:gd name="connsiteX8-401" fmla="*/ 5962639 w 11530338"/>
              <a:gd name="connsiteY8-402" fmla="*/ 712222 h 1755786"/>
              <a:gd name="connsiteX9-403" fmla="*/ 7377223 w 11530338"/>
              <a:gd name="connsiteY9-404" fmla="*/ 774746 h 1755786"/>
              <a:gd name="connsiteX10-405" fmla="*/ 8776177 w 11530338"/>
              <a:gd name="connsiteY10-406" fmla="*/ 782561 h 1755786"/>
              <a:gd name="connsiteX11-407" fmla="*/ 10347070 w 11530338"/>
              <a:gd name="connsiteY11-408" fmla="*/ 806007 h 1755786"/>
              <a:gd name="connsiteX12-409" fmla="*/ 11198947 w 11530338"/>
              <a:gd name="connsiteY12-410" fmla="*/ 837269 h 1755786"/>
              <a:gd name="connsiteX13-411" fmla="*/ 11529533 w 11530338"/>
              <a:gd name="connsiteY13-412" fmla="*/ 1001393 h 1755786"/>
              <a:gd name="connsiteX14-413" fmla="*/ 11159870 w 11530338"/>
              <a:gd name="connsiteY14-414" fmla="*/ 1188961 h 1755786"/>
              <a:gd name="connsiteX15-415" fmla="*/ 5587500 w 11530338"/>
              <a:gd name="connsiteY15-416" fmla="*/ 1751669 h 1755786"/>
              <a:gd name="connsiteX16-417" fmla="*/ 663808 w 11530338"/>
              <a:gd name="connsiteY16-418" fmla="*/ 1501576 h 1755786"/>
              <a:gd name="connsiteX17-419" fmla="*/ 22947 w 11530338"/>
              <a:gd name="connsiteY17-420" fmla="*/ 1220222 h 1755786"/>
              <a:gd name="connsiteX0-421" fmla="*/ 22947 w 11530338"/>
              <a:gd name="connsiteY0-422" fmla="*/ 1220222 h 1755786"/>
              <a:gd name="connsiteX1-423" fmla="*/ 187070 w 11530338"/>
              <a:gd name="connsiteY1-424" fmla="*/ 923238 h 1755786"/>
              <a:gd name="connsiteX2-425" fmla="*/ 616916 w 11530338"/>
              <a:gd name="connsiteY2-426" fmla="*/ 696592 h 1755786"/>
              <a:gd name="connsiteX3-427" fmla="*/ 1304670 w 11530338"/>
              <a:gd name="connsiteY3-428" fmla="*/ 540284 h 1755786"/>
              <a:gd name="connsiteX4-429" fmla="*/ 1609470 w 11530338"/>
              <a:gd name="connsiteY4-430" fmla="*/ 133884 h 1755786"/>
              <a:gd name="connsiteX5-431" fmla="*/ 1968977 w 11530338"/>
              <a:gd name="connsiteY5-432" fmla="*/ 8838 h 1755786"/>
              <a:gd name="connsiteX6-433" fmla="*/ 2938085 w 11530338"/>
              <a:gd name="connsiteY6-434" fmla="*/ 71361 h 1755786"/>
              <a:gd name="connsiteX7-435" fmla="*/ 4884116 w 11530338"/>
              <a:gd name="connsiteY7-436" fmla="*/ 555915 h 1755786"/>
              <a:gd name="connsiteX8-437" fmla="*/ 5962639 w 11530338"/>
              <a:gd name="connsiteY8-438" fmla="*/ 712222 h 1755786"/>
              <a:gd name="connsiteX9-439" fmla="*/ 7377223 w 11530338"/>
              <a:gd name="connsiteY9-440" fmla="*/ 774746 h 1755786"/>
              <a:gd name="connsiteX10-441" fmla="*/ 8776177 w 11530338"/>
              <a:gd name="connsiteY10-442" fmla="*/ 782561 h 1755786"/>
              <a:gd name="connsiteX11-443" fmla="*/ 10347070 w 11530338"/>
              <a:gd name="connsiteY11-444" fmla="*/ 806007 h 1755786"/>
              <a:gd name="connsiteX12-445" fmla="*/ 11198947 w 11530338"/>
              <a:gd name="connsiteY12-446" fmla="*/ 837269 h 1755786"/>
              <a:gd name="connsiteX13-447" fmla="*/ 11529533 w 11530338"/>
              <a:gd name="connsiteY13-448" fmla="*/ 1001393 h 1755786"/>
              <a:gd name="connsiteX14-449" fmla="*/ 11159870 w 11530338"/>
              <a:gd name="connsiteY14-450" fmla="*/ 1188961 h 1755786"/>
              <a:gd name="connsiteX15-451" fmla="*/ 5587500 w 11530338"/>
              <a:gd name="connsiteY15-452" fmla="*/ 1751669 h 1755786"/>
              <a:gd name="connsiteX16-453" fmla="*/ 663808 w 11530338"/>
              <a:gd name="connsiteY16-454" fmla="*/ 1501576 h 1755786"/>
              <a:gd name="connsiteX17-455" fmla="*/ 22947 w 11530338"/>
              <a:gd name="connsiteY17-456" fmla="*/ 1220222 h 1755786"/>
              <a:gd name="connsiteX0-457" fmla="*/ 22947 w 11530206"/>
              <a:gd name="connsiteY0-458" fmla="*/ 1220222 h 1755786"/>
              <a:gd name="connsiteX1-459" fmla="*/ 187070 w 11530206"/>
              <a:gd name="connsiteY1-460" fmla="*/ 923238 h 1755786"/>
              <a:gd name="connsiteX2-461" fmla="*/ 616916 w 11530206"/>
              <a:gd name="connsiteY2-462" fmla="*/ 696592 h 1755786"/>
              <a:gd name="connsiteX3-463" fmla="*/ 1304670 w 11530206"/>
              <a:gd name="connsiteY3-464" fmla="*/ 540284 h 1755786"/>
              <a:gd name="connsiteX4-465" fmla="*/ 1609470 w 11530206"/>
              <a:gd name="connsiteY4-466" fmla="*/ 133884 h 1755786"/>
              <a:gd name="connsiteX5-467" fmla="*/ 1968977 w 11530206"/>
              <a:gd name="connsiteY5-468" fmla="*/ 8838 h 1755786"/>
              <a:gd name="connsiteX6-469" fmla="*/ 2938085 w 11530206"/>
              <a:gd name="connsiteY6-470" fmla="*/ 71361 h 1755786"/>
              <a:gd name="connsiteX7-471" fmla="*/ 4884116 w 11530206"/>
              <a:gd name="connsiteY7-472" fmla="*/ 555915 h 1755786"/>
              <a:gd name="connsiteX8-473" fmla="*/ 5962639 w 11530206"/>
              <a:gd name="connsiteY8-474" fmla="*/ 712222 h 1755786"/>
              <a:gd name="connsiteX9-475" fmla="*/ 7377223 w 11530206"/>
              <a:gd name="connsiteY9-476" fmla="*/ 774746 h 1755786"/>
              <a:gd name="connsiteX10-477" fmla="*/ 8776177 w 11530206"/>
              <a:gd name="connsiteY10-478" fmla="*/ 782561 h 1755786"/>
              <a:gd name="connsiteX11-479" fmla="*/ 10347070 w 11530206"/>
              <a:gd name="connsiteY11-480" fmla="*/ 806007 h 1755786"/>
              <a:gd name="connsiteX12-481" fmla="*/ 11167686 w 11530206"/>
              <a:gd name="connsiteY12-482" fmla="*/ 829453 h 1755786"/>
              <a:gd name="connsiteX13-483" fmla="*/ 11529533 w 11530206"/>
              <a:gd name="connsiteY13-484" fmla="*/ 1001393 h 1755786"/>
              <a:gd name="connsiteX14-485" fmla="*/ 11159870 w 11530206"/>
              <a:gd name="connsiteY14-486" fmla="*/ 1188961 h 1755786"/>
              <a:gd name="connsiteX15-487" fmla="*/ 5587500 w 11530206"/>
              <a:gd name="connsiteY15-488" fmla="*/ 1751669 h 1755786"/>
              <a:gd name="connsiteX16-489" fmla="*/ 663808 w 11530206"/>
              <a:gd name="connsiteY16-490" fmla="*/ 1501576 h 1755786"/>
              <a:gd name="connsiteX17-491" fmla="*/ 22947 w 11530206"/>
              <a:gd name="connsiteY17-492" fmla="*/ 1220222 h 1755786"/>
              <a:gd name="connsiteX0-493" fmla="*/ 21130 w 11528389"/>
              <a:gd name="connsiteY0-494" fmla="*/ 1220222 h 1755786"/>
              <a:gd name="connsiteX1-495" fmla="*/ 185253 w 11528389"/>
              <a:gd name="connsiteY1-496" fmla="*/ 923238 h 1755786"/>
              <a:gd name="connsiteX2-497" fmla="*/ 615099 w 11528389"/>
              <a:gd name="connsiteY2-498" fmla="*/ 696592 h 1755786"/>
              <a:gd name="connsiteX3-499" fmla="*/ 1302853 w 11528389"/>
              <a:gd name="connsiteY3-500" fmla="*/ 540284 h 1755786"/>
              <a:gd name="connsiteX4-501" fmla="*/ 1607653 w 11528389"/>
              <a:gd name="connsiteY4-502" fmla="*/ 133884 h 1755786"/>
              <a:gd name="connsiteX5-503" fmla="*/ 1967160 w 11528389"/>
              <a:gd name="connsiteY5-504" fmla="*/ 8838 h 1755786"/>
              <a:gd name="connsiteX6-505" fmla="*/ 2936268 w 11528389"/>
              <a:gd name="connsiteY6-506" fmla="*/ 71361 h 1755786"/>
              <a:gd name="connsiteX7-507" fmla="*/ 4882299 w 11528389"/>
              <a:gd name="connsiteY7-508" fmla="*/ 555915 h 1755786"/>
              <a:gd name="connsiteX8-509" fmla="*/ 5960822 w 11528389"/>
              <a:gd name="connsiteY8-510" fmla="*/ 712222 h 1755786"/>
              <a:gd name="connsiteX9-511" fmla="*/ 7375406 w 11528389"/>
              <a:gd name="connsiteY9-512" fmla="*/ 774746 h 1755786"/>
              <a:gd name="connsiteX10-513" fmla="*/ 8774360 w 11528389"/>
              <a:gd name="connsiteY10-514" fmla="*/ 782561 h 1755786"/>
              <a:gd name="connsiteX11-515" fmla="*/ 10345253 w 11528389"/>
              <a:gd name="connsiteY11-516" fmla="*/ 806007 h 1755786"/>
              <a:gd name="connsiteX12-517" fmla="*/ 11165869 w 11528389"/>
              <a:gd name="connsiteY12-518" fmla="*/ 829453 h 1755786"/>
              <a:gd name="connsiteX13-519" fmla="*/ 11527716 w 11528389"/>
              <a:gd name="connsiteY13-520" fmla="*/ 1001393 h 1755786"/>
              <a:gd name="connsiteX14-521" fmla="*/ 11158053 w 11528389"/>
              <a:gd name="connsiteY14-522" fmla="*/ 1188961 h 1755786"/>
              <a:gd name="connsiteX15-523" fmla="*/ 5585683 w 11528389"/>
              <a:gd name="connsiteY15-524" fmla="*/ 1751669 h 1755786"/>
              <a:gd name="connsiteX16-525" fmla="*/ 661991 w 11528389"/>
              <a:gd name="connsiteY16-526" fmla="*/ 1501576 h 1755786"/>
              <a:gd name="connsiteX17-527" fmla="*/ 21130 w 11528389"/>
              <a:gd name="connsiteY17-528" fmla="*/ 1220222 h 1755786"/>
              <a:gd name="connsiteX0-529" fmla="*/ 11456 w 11518715"/>
              <a:gd name="connsiteY0-530" fmla="*/ 1220222 h 1754829"/>
              <a:gd name="connsiteX1-531" fmla="*/ 175579 w 11518715"/>
              <a:gd name="connsiteY1-532" fmla="*/ 923238 h 1754829"/>
              <a:gd name="connsiteX2-533" fmla="*/ 605425 w 11518715"/>
              <a:gd name="connsiteY2-534" fmla="*/ 696592 h 1754829"/>
              <a:gd name="connsiteX3-535" fmla="*/ 1293179 w 11518715"/>
              <a:gd name="connsiteY3-536" fmla="*/ 540284 h 1754829"/>
              <a:gd name="connsiteX4-537" fmla="*/ 1597979 w 11518715"/>
              <a:gd name="connsiteY4-538" fmla="*/ 133884 h 1754829"/>
              <a:gd name="connsiteX5-539" fmla="*/ 1957486 w 11518715"/>
              <a:gd name="connsiteY5-540" fmla="*/ 8838 h 1754829"/>
              <a:gd name="connsiteX6-541" fmla="*/ 2926594 w 11518715"/>
              <a:gd name="connsiteY6-542" fmla="*/ 71361 h 1754829"/>
              <a:gd name="connsiteX7-543" fmla="*/ 4872625 w 11518715"/>
              <a:gd name="connsiteY7-544" fmla="*/ 555915 h 1754829"/>
              <a:gd name="connsiteX8-545" fmla="*/ 5951148 w 11518715"/>
              <a:gd name="connsiteY8-546" fmla="*/ 712222 h 1754829"/>
              <a:gd name="connsiteX9-547" fmla="*/ 7365732 w 11518715"/>
              <a:gd name="connsiteY9-548" fmla="*/ 774746 h 1754829"/>
              <a:gd name="connsiteX10-549" fmla="*/ 8764686 w 11518715"/>
              <a:gd name="connsiteY10-550" fmla="*/ 782561 h 1754829"/>
              <a:gd name="connsiteX11-551" fmla="*/ 10335579 w 11518715"/>
              <a:gd name="connsiteY11-552" fmla="*/ 806007 h 1754829"/>
              <a:gd name="connsiteX12-553" fmla="*/ 11156195 w 11518715"/>
              <a:gd name="connsiteY12-554" fmla="*/ 829453 h 1754829"/>
              <a:gd name="connsiteX13-555" fmla="*/ 11518042 w 11518715"/>
              <a:gd name="connsiteY13-556" fmla="*/ 1001393 h 1754829"/>
              <a:gd name="connsiteX14-557" fmla="*/ 11148379 w 11518715"/>
              <a:gd name="connsiteY14-558" fmla="*/ 1188961 h 1754829"/>
              <a:gd name="connsiteX15-559" fmla="*/ 5576009 w 11518715"/>
              <a:gd name="connsiteY15-560" fmla="*/ 1751669 h 1754829"/>
              <a:gd name="connsiteX16-561" fmla="*/ 652317 w 11518715"/>
              <a:gd name="connsiteY16-562" fmla="*/ 1501576 h 1754829"/>
              <a:gd name="connsiteX17-563" fmla="*/ 11456 w 11518715"/>
              <a:gd name="connsiteY17-564" fmla="*/ 1220222 h 1754829"/>
              <a:gd name="connsiteX0-565" fmla="*/ 24461 w 11531720"/>
              <a:gd name="connsiteY0-566" fmla="*/ 1220222 h 1753971"/>
              <a:gd name="connsiteX1-567" fmla="*/ 188584 w 11531720"/>
              <a:gd name="connsiteY1-568" fmla="*/ 923238 h 1753971"/>
              <a:gd name="connsiteX2-569" fmla="*/ 618430 w 11531720"/>
              <a:gd name="connsiteY2-570" fmla="*/ 696592 h 1753971"/>
              <a:gd name="connsiteX3-571" fmla="*/ 1306184 w 11531720"/>
              <a:gd name="connsiteY3-572" fmla="*/ 540284 h 1753971"/>
              <a:gd name="connsiteX4-573" fmla="*/ 1610984 w 11531720"/>
              <a:gd name="connsiteY4-574" fmla="*/ 133884 h 1753971"/>
              <a:gd name="connsiteX5-575" fmla="*/ 1970491 w 11531720"/>
              <a:gd name="connsiteY5-576" fmla="*/ 8838 h 1753971"/>
              <a:gd name="connsiteX6-577" fmla="*/ 2939599 w 11531720"/>
              <a:gd name="connsiteY6-578" fmla="*/ 71361 h 1753971"/>
              <a:gd name="connsiteX7-579" fmla="*/ 4885630 w 11531720"/>
              <a:gd name="connsiteY7-580" fmla="*/ 555915 h 1753971"/>
              <a:gd name="connsiteX8-581" fmla="*/ 5964153 w 11531720"/>
              <a:gd name="connsiteY8-582" fmla="*/ 712222 h 1753971"/>
              <a:gd name="connsiteX9-583" fmla="*/ 7378737 w 11531720"/>
              <a:gd name="connsiteY9-584" fmla="*/ 774746 h 1753971"/>
              <a:gd name="connsiteX10-585" fmla="*/ 8777691 w 11531720"/>
              <a:gd name="connsiteY10-586" fmla="*/ 782561 h 1753971"/>
              <a:gd name="connsiteX11-587" fmla="*/ 10348584 w 11531720"/>
              <a:gd name="connsiteY11-588" fmla="*/ 806007 h 1753971"/>
              <a:gd name="connsiteX12-589" fmla="*/ 11169200 w 11531720"/>
              <a:gd name="connsiteY12-590" fmla="*/ 829453 h 1753971"/>
              <a:gd name="connsiteX13-591" fmla="*/ 11531047 w 11531720"/>
              <a:gd name="connsiteY13-592" fmla="*/ 1001393 h 1753971"/>
              <a:gd name="connsiteX14-593" fmla="*/ 11161384 w 11531720"/>
              <a:gd name="connsiteY14-594" fmla="*/ 1188961 h 1753971"/>
              <a:gd name="connsiteX15-595" fmla="*/ 5589014 w 11531720"/>
              <a:gd name="connsiteY15-596" fmla="*/ 1751669 h 1753971"/>
              <a:gd name="connsiteX16-597" fmla="*/ 688768 w 11531720"/>
              <a:gd name="connsiteY16-598" fmla="*/ 1392161 h 1753971"/>
              <a:gd name="connsiteX17-599" fmla="*/ 24461 w 11531720"/>
              <a:gd name="connsiteY17-600" fmla="*/ 1220222 h 1753971"/>
              <a:gd name="connsiteX0-601" fmla="*/ 24461 w 11719120"/>
              <a:gd name="connsiteY0-602" fmla="*/ 1220222 h 1462500"/>
              <a:gd name="connsiteX1-603" fmla="*/ 188584 w 11719120"/>
              <a:gd name="connsiteY1-604" fmla="*/ 923238 h 1462500"/>
              <a:gd name="connsiteX2-605" fmla="*/ 618430 w 11719120"/>
              <a:gd name="connsiteY2-606" fmla="*/ 696592 h 1462500"/>
              <a:gd name="connsiteX3-607" fmla="*/ 1306184 w 11719120"/>
              <a:gd name="connsiteY3-608" fmla="*/ 540284 h 1462500"/>
              <a:gd name="connsiteX4-609" fmla="*/ 1610984 w 11719120"/>
              <a:gd name="connsiteY4-610" fmla="*/ 133884 h 1462500"/>
              <a:gd name="connsiteX5-611" fmla="*/ 1970491 w 11719120"/>
              <a:gd name="connsiteY5-612" fmla="*/ 8838 h 1462500"/>
              <a:gd name="connsiteX6-613" fmla="*/ 2939599 w 11719120"/>
              <a:gd name="connsiteY6-614" fmla="*/ 71361 h 1462500"/>
              <a:gd name="connsiteX7-615" fmla="*/ 4885630 w 11719120"/>
              <a:gd name="connsiteY7-616" fmla="*/ 555915 h 1462500"/>
              <a:gd name="connsiteX8-617" fmla="*/ 5964153 w 11719120"/>
              <a:gd name="connsiteY8-618" fmla="*/ 712222 h 1462500"/>
              <a:gd name="connsiteX9-619" fmla="*/ 7378737 w 11719120"/>
              <a:gd name="connsiteY9-620" fmla="*/ 774746 h 1462500"/>
              <a:gd name="connsiteX10-621" fmla="*/ 8777691 w 11719120"/>
              <a:gd name="connsiteY10-622" fmla="*/ 782561 h 1462500"/>
              <a:gd name="connsiteX11-623" fmla="*/ 10348584 w 11719120"/>
              <a:gd name="connsiteY11-624" fmla="*/ 806007 h 1462500"/>
              <a:gd name="connsiteX12-625" fmla="*/ 11169200 w 11719120"/>
              <a:gd name="connsiteY12-626" fmla="*/ 829453 h 1462500"/>
              <a:gd name="connsiteX13-627" fmla="*/ 11531047 w 11719120"/>
              <a:gd name="connsiteY13-628" fmla="*/ 1001393 h 1462500"/>
              <a:gd name="connsiteX14-629" fmla="*/ 11161384 w 11719120"/>
              <a:gd name="connsiteY14-630" fmla="*/ 1188961 h 1462500"/>
              <a:gd name="connsiteX15-631" fmla="*/ 5370183 w 11719120"/>
              <a:gd name="connsiteY15-632" fmla="*/ 1462500 h 1462500"/>
              <a:gd name="connsiteX16-633" fmla="*/ 688768 w 11719120"/>
              <a:gd name="connsiteY16-634" fmla="*/ 1392161 h 1462500"/>
              <a:gd name="connsiteX17-635" fmla="*/ 24461 w 11719120"/>
              <a:gd name="connsiteY17-636" fmla="*/ 1220222 h 1462500"/>
              <a:gd name="connsiteX0-637" fmla="*/ 24461 w 11531720"/>
              <a:gd name="connsiteY0-638" fmla="*/ 1220222 h 1462500"/>
              <a:gd name="connsiteX1-639" fmla="*/ 188584 w 11531720"/>
              <a:gd name="connsiteY1-640" fmla="*/ 923238 h 1462500"/>
              <a:gd name="connsiteX2-641" fmla="*/ 618430 w 11531720"/>
              <a:gd name="connsiteY2-642" fmla="*/ 696592 h 1462500"/>
              <a:gd name="connsiteX3-643" fmla="*/ 1306184 w 11531720"/>
              <a:gd name="connsiteY3-644" fmla="*/ 540284 h 1462500"/>
              <a:gd name="connsiteX4-645" fmla="*/ 1610984 w 11531720"/>
              <a:gd name="connsiteY4-646" fmla="*/ 133884 h 1462500"/>
              <a:gd name="connsiteX5-647" fmla="*/ 1970491 w 11531720"/>
              <a:gd name="connsiteY5-648" fmla="*/ 8838 h 1462500"/>
              <a:gd name="connsiteX6-649" fmla="*/ 2939599 w 11531720"/>
              <a:gd name="connsiteY6-650" fmla="*/ 71361 h 1462500"/>
              <a:gd name="connsiteX7-651" fmla="*/ 4885630 w 11531720"/>
              <a:gd name="connsiteY7-652" fmla="*/ 555915 h 1462500"/>
              <a:gd name="connsiteX8-653" fmla="*/ 5964153 w 11531720"/>
              <a:gd name="connsiteY8-654" fmla="*/ 712222 h 1462500"/>
              <a:gd name="connsiteX9-655" fmla="*/ 7378737 w 11531720"/>
              <a:gd name="connsiteY9-656" fmla="*/ 774746 h 1462500"/>
              <a:gd name="connsiteX10-657" fmla="*/ 8777691 w 11531720"/>
              <a:gd name="connsiteY10-658" fmla="*/ 782561 h 1462500"/>
              <a:gd name="connsiteX11-659" fmla="*/ 10348584 w 11531720"/>
              <a:gd name="connsiteY11-660" fmla="*/ 806007 h 1462500"/>
              <a:gd name="connsiteX12-661" fmla="*/ 11169200 w 11531720"/>
              <a:gd name="connsiteY12-662" fmla="*/ 829453 h 1462500"/>
              <a:gd name="connsiteX13-663" fmla="*/ 11531047 w 11531720"/>
              <a:gd name="connsiteY13-664" fmla="*/ 1001393 h 1462500"/>
              <a:gd name="connsiteX14-665" fmla="*/ 10575230 w 11531720"/>
              <a:gd name="connsiteY14-666" fmla="*/ 1228038 h 1462500"/>
              <a:gd name="connsiteX15-667" fmla="*/ 5370183 w 11531720"/>
              <a:gd name="connsiteY15-668" fmla="*/ 1462500 h 1462500"/>
              <a:gd name="connsiteX16-669" fmla="*/ 688768 w 11531720"/>
              <a:gd name="connsiteY16-670" fmla="*/ 1392161 h 1462500"/>
              <a:gd name="connsiteX17-671" fmla="*/ 24461 w 11531720"/>
              <a:gd name="connsiteY17-672" fmla="*/ 1220222 h 1462500"/>
              <a:gd name="connsiteX0-673" fmla="*/ 24461 w 11531720"/>
              <a:gd name="connsiteY0-674" fmla="*/ 1220222 h 1462500"/>
              <a:gd name="connsiteX1-675" fmla="*/ 188584 w 11531720"/>
              <a:gd name="connsiteY1-676" fmla="*/ 923238 h 1462500"/>
              <a:gd name="connsiteX2-677" fmla="*/ 618430 w 11531720"/>
              <a:gd name="connsiteY2-678" fmla="*/ 696592 h 1462500"/>
              <a:gd name="connsiteX3-679" fmla="*/ 1306184 w 11531720"/>
              <a:gd name="connsiteY3-680" fmla="*/ 540284 h 1462500"/>
              <a:gd name="connsiteX4-681" fmla="*/ 1610984 w 11531720"/>
              <a:gd name="connsiteY4-682" fmla="*/ 133884 h 1462500"/>
              <a:gd name="connsiteX5-683" fmla="*/ 1970491 w 11531720"/>
              <a:gd name="connsiteY5-684" fmla="*/ 8838 h 1462500"/>
              <a:gd name="connsiteX6-685" fmla="*/ 2939599 w 11531720"/>
              <a:gd name="connsiteY6-686" fmla="*/ 71361 h 1462500"/>
              <a:gd name="connsiteX7-687" fmla="*/ 4885630 w 11531720"/>
              <a:gd name="connsiteY7-688" fmla="*/ 555915 h 1462500"/>
              <a:gd name="connsiteX8-689" fmla="*/ 5964153 w 11531720"/>
              <a:gd name="connsiteY8-690" fmla="*/ 712222 h 1462500"/>
              <a:gd name="connsiteX9-691" fmla="*/ 7378737 w 11531720"/>
              <a:gd name="connsiteY9-692" fmla="*/ 774746 h 1462500"/>
              <a:gd name="connsiteX10-693" fmla="*/ 8777691 w 11531720"/>
              <a:gd name="connsiteY10-694" fmla="*/ 782561 h 1462500"/>
              <a:gd name="connsiteX11-695" fmla="*/ 10348584 w 11531720"/>
              <a:gd name="connsiteY11-696" fmla="*/ 806007 h 1462500"/>
              <a:gd name="connsiteX12-697" fmla="*/ 11169200 w 11531720"/>
              <a:gd name="connsiteY12-698" fmla="*/ 829453 h 1462500"/>
              <a:gd name="connsiteX13-699" fmla="*/ 11531047 w 11531720"/>
              <a:gd name="connsiteY13-700" fmla="*/ 1001393 h 1462500"/>
              <a:gd name="connsiteX14-701" fmla="*/ 10575230 w 11531720"/>
              <a:gd name="connsiteY14-702" fmla="*/ 1228038 h 1462500"/>
              <a:gd name="connsiteX15-703" fmla="*/ 5370183 w 11531720"/>
              <a:gd name="connsiteY15-704" fmla="*/ 1462500 h 1462500"/>
              <a:gd name="connsiteX16-705" fmla="*/ 688768 w 11531720"/>
              <a:gd name="connsiteY16-706" fmla="*/ 1392161 h 1462500"/>
              <a:gd name="connsiteX17-707" fmla="*/ 24461 w 11531720"/>
              <a:gd name="connsiteY17-708" fmla="*/ 1220222 h 1462500"/>
              <a:gd name="connsiteX0-709" fmla="*/ 24461 w 11531950"/>
              <a:gd name="connsiteY0-710" fmla="*/ 1220222 h 1462500"/>
              <a:gd name="connsiteX1-711" fmla="*/ 188584 w 11531950"/>
              <a:gd name="connsiteY1-712" fmla="*/ 923238 h 1462500"/>
              <a:gd name="connsiteX2-713" fmla="*/ 618430 w 11531950"/>
              <a:gd name="connsiteY2-714" fmla="*/ 696592 h 1462500"/>
              <a:gd name="connsiteX3-715" fmla="*/ 1306184 w 11531950"/>
              <a:gd name="connsiteY3-716" fmla="*/ 540284 h 1462500"/>
              <a:gd name="connsiteX4-717" fmla="*/ 1610984 w 11531950"/>
              <a:gd name="connsiteY4-718" fmla="*/ 133884 h 1462500"/>
              <a:gd name="connsiteX5-719" fmla="*/ 1970491 w 11531950"/>
              <a:gd name="connsiteY5-720" fmla="*/ 8838 h 1462500"/>
              <a:gd name="connsiteX6-721" fmla="*/ 2939599 w 11531950"/>
              <a:gd name="connsiteY6-722" fmla="*/ 71361 h 1462500"/>
              <a:gd name="connsiteX7-723" fmla="*/ 4885630 w 11531950"/>
              <a:gd name="connsiteY7-724" fmla="*/ 555915 h 1462500"/>
              <a:gd name="connsiteX8-725" fmla="*/ 5964153 w 11531950"/>
              <a:gd name="connsiteY8-726" fmla="*/ 712222 h 1462500"/>
              <a:gd name="connsiteX9-727" fmla="*/ 7378737 w 11531950"/>
              <a:gd name="connsiteY9-728" fmla="*/ 774746 h 1462500"/>
              <a:gd name="connsiteX10-729" fmla="*/ 8777691 w 11531950"/>
              <a:gd name="connsiteY10-730" fmla="*/ 782561 h 1462500"/>
              <a:gd name="connsiteX11-731" fmla="*/ 10348584 w 11531950"/>
              <a:gd name="connsiteY11-732" fmla="*/ 806007 h 1462500"/>
              <a:gd name="connsiteX12-733" fmla="*/ 11169200 w 11531950"/>
              <a:gd name="connsiteY12-734" fmla="*/ 829453 h 1462500"/>
              <a:gd name="connsiteX13-735" fmla="*/ 11531047 w 11531950"/>
              <a:gd name="connsiteY13-736" fmla="*/ 1001393 h 1462500"/>
              <a:gd name="connsiteX14-737" fmla="*/ 11077753 w 11531950"/>
              <a:gd name="connsiteY14-738" fmla="*/ 1149885 h 1462500"/>
              <a:gd name="connsiteX15-739" fmla="*/ 10575230 w 11531950"/>
              <a:gd name="connsiteY15-740" fmla="*/ 1228038 h 1462500"/>
              <a:gd name="connsiteX16-741" fmla="*/ 5370183 w 11531950"/>
              <a:gd name="connsiteY16-742" fmla="*/ 1462500 h 1462500"/>
              <a:gd name="connsiteX17-743" fmla="*/ 688768 w 11531950"/>
              <a:gd name="connsiteY17-744" fmla="*/ 1392161 h 1462500"/>
              <a:gd name="connsiteX18" fmla="*/ 24461 w 11531950"/>
              <a:gd name="connsiteY18" fmla="*/ 1220222 h 1462500"/>
              <a:gd name="connsiteX0-745" fmla="*/ 24461 w 11531950"/>
              <a:gd name="connsiteY0-746" fmla="*/ 1220222 h 1462500"/>
              <a:gd name="connsiteX1-747" fmla="*/ 188584 w 11531950"/>
              <a:gd name="connsiteY1-748" fmla="*/ 923238 h 1462500"/>
              <a:gd name="connsiteX2-749" fmla="*/ 618430 w 11531950"/>
              <a:gd name="connsiteY2-750" fmla="*/ 696592 h 1462500"/>
              <a:gd name="connsiteX3-751" fmla="*/ 1306184 w 11531950"/>
              <a:gd name="connsiteY3-752" fmla="*/ 540284 h 1462500"/>
              <a:gd name="connsiteX4-753" fmla="*/ 1610984 w 11531950"/>
              <a:gd name="connsiteY4-754" fmla="*/ 133884 h 1462500"/>
              <a:gd name="connsiteX5-755" fmla="*/ 1970491 w 11531950"/>
              <a:gd name="connsiteY5-756" fmla="*/ 8838 h 1462500"/>
              <a:gd name="connsiteX6-757" fmla="*/ 2939599 w 11531950"/>
              <a:gd name="connsiteY6-758" fmla="*/ 71361 h 1462500"/>
              <a:gd name="connsiteX7-759" fmla="*/ 4885630 w 11531950"/>
              <a:gd name="connsiteY7-760" fmla="*/ 555915 h 1462500"/>
              <a:gd name="connsiteX8-761" fmla="*/ 5964153 w 11531950"/>
              <a:gd name="connsiteY8-762" fmla="*/ 712222 h 1462500"/>
              <a:gd name="connsiteX9-763" fmla="*/ 7378737 w 11531950"/>
              <a:gd name="connsiteY9-764" fmla="*/ 774746 h 1462500"/>
              <a:gd name="connsiteX10-765" fmla="*/ 8777691 w 11531950"/>
              <a:gd name="connsiteY10-766" fmla="*/ 782561 h 1462500"/>
              <a:gd name="connsiteX11-767" fmla="*/ 10348584 w 11531950"/>
              <a:gd name="connsiteY11-768" fmla="*/ 806007 h 1462500"/>
              <a:gd name="connsiteX12-769" fmla="*/ 11169200 w 11531950"/>
              <a:gd name="connsiteY12-770" fmla="*/ 829453 h 1462500"/>
              <a:gd name="connsiteX13-771" fmla="*/ 11531047 w 11531950"/>
              <a:gd name="connsiteY13-772" fmla="*/ 1001393 h 1462500"/>
              <a:gd name="connsiteX14-773" fmla="*/ 11077753 w 11531950"/>
              <a:gd name="connsiteY14-774" fmla="*/ 1149885 h 1462500"/>
              <a:gd name="connsiteX15-775" fmla="*/ 8449445 w 11531950"/>
              <a:gd name="connsiteY15-776" fmla="*/ 1353084 h 1462500"/>
              <a:gd name="connsiteX16-777" fmla="*/ 5370183 w 11531950"/>
              <a:gd name="connsiteY16-778" fmla="*/ 1462500 h 1462500"/>
              <a:gd name="connsiteX17-779" fmla="*/ 688768 w 11531950"/>
              <a:gd name="connsiteY17-780" fmla="*/ 1392161 h 1462500"/>
              <a:gd name="connsiteX18-781" fmla="*/ 24461 w 11531950"/>
              <a:gd name="connsiteY18-782" fmla="*/ 1220222 h 1462500"/>
              <a:gd name="connsiteX0-783" fmla="*/ 24461 w 11531950"/>
              <a:gd name="connsiteY0-784" fmla="*/ 1220222 h 1462500"/>
              <a:gd name="connsiteX1-785" fmla="*/ 188584 w 11531950"/>
              <a:gd name="connsiteY1-786" fmla="*/ 923238 h 1462500"/>
              <a:gd name="connsiteX2-787" fmla="*/ 618430 w 11531950"/>
              <a:gd name="connsiteY2-788" fmla="*/ 696592 h 1462500"/>
              <a:gd name="connsiteX3-789" fmla="*/ 1306184 w 11531950"/>
              <a:gd name="connsiteY3-790" fmla="*/ 540284 h 1462500"/>
              <a:gd name="connsiteX4-791" fmla="*/ 1610984 w 11531950"/>
              <a:gd name="connsiteY4-792" fmla="*/ 133884 h 1462500"/>
              <a:gd name="connsiteX5-793" fmla="*/ 1970491 w 11531950"/>
              <a:gd name="connsiteY5-794" fmla="*/ 8838 h 1462500"/>
              <a:gd name="connsiteX6-795" fmla="*/ 2939599 w 11531950"/>
              <a:gd name="connsiteY6-796" fmla="*/ 71361 h 1462500"/>
              <a:gd name="connsiteX7-797" fmla="*/ 4885630 w 11531950"/>
              <a:gd name="connsiteY7-798" fmla="*/ 555915 h 1462500"/>
              <a:gd name="connsiteX8-799" fmla="*/ 5964153 w 11531950"/>
              <a:gd name="connsiteY8-800" fmla="*/ 712222 h 1462500"/>
              <a:gd name="connsiteX9-801" fmla="*/ 7378737 w 11531950"/>
              <a:gd name="connsiteY9-802" fmla="*/ 774746 h 1462500"/>
              <a:gd name="connsiteX10-803" fmla="*/ 8777691 w 11531950"/>
              <a:gd name="connsiteY10-804" fmla="*/ 782561 h 1462500"/>
              <a:gd name="connsiteX11-805" fmla="*/ 10348584 w 11531950"/>
              <a:gd name="connsiteY11-806" fmla="*/ 806007 h 1462500"/>
              <a:gd name="connsiteX12-807" fmla="*/ 11169200 w 11531950"/>
              <a:gd name="connsiteY12-808" fmla="*/ 829453 h 1462500"/>
              <a:gd name="connsiteX13-809" fmla="*/ 11531047 w 11531950"/>
              <a:gd name="connsiteY13-810" fmla="*/ 977947 h 1462500"/>
              <a:gd name="connsiteX14-811" fmla="*/ 11077753 w 11531950"/>
              <a:gd name="connsiteY14-812" fmla="*/ 1149885 h 1462500"/>
              <a:gd name="connsiteX15-813" fmla="*/ 8449445 w 11531950"/>
              <a:gd name="connsiteY15-814" fmla="*/ 1353084 h 1462500"/>
              <a:gd name="connsiteX16-815" fmla="*/ 5370183 w 11531950"/>
              <a:gd name="connsiteY16-816" fmla="*/ 1462500 h 1462500"/>
              <a:gd name="connsiteX17-817" fmla="*/ 688768 w 11531950"/>
              <a:gd name="connsiteY17-818" fmla="*/ 1392161 h 1462500"/>
              <a:gd name="connsiteX18-819" fmla="*/ 24461 w 11531950"/>
              <a:gd name="connsiteY18-820" fmla="*/ 1220222 h 1462500"/>
              <a:gd name="connsiteX0-821" fmla="*/ 24461 w 11531278"/>
              <a:gd name="connsiteY0-822" fmla="*/ 1220222 h 1462500"/>
              <a:gd name="connsiteX1-823" fmla="*/ 188584 w 11531278"/>
              <a:gd name="connsiteY1-824" fmla="*/ 923238 h 1462500"/>
              <a:gd name="connsiteX2-825" fmla="*/ 618430 w 11531278"/>
              <a:gd name="connsiteY2-826" fmla="*/ 696592 h 1462500"/>
              <a:gd name="connsiteX3-827" fmla="*/ 1306184 w 11531278"/>
              <a:gd name="connsiteY3-828" fmla="*/ 540284 h 1462500"/>
              <a:gd name="connsiteX4-829" fmla="*/ 1610984 w 11531278"/>
              <a:gd name="connsiteY4-830" fmla="*/ 133884 h 1462500"/>
              <a:gd name="connsiteX5-831" fmla="*/ 1970491 w 11531278"/>
              <a:gd name="connsiteY5-832" fmla="*/ 8838 h 1462500"/>
              <a:gd name="connsiteX6-833" fmla="*/ 2939599 w 11531278"/>
              <a:gd name="connsiteY6-834" fmla="*/ 71361 h 1462500"/>
              <a:gd name="connsiteX7-835" fmla="*/ 4885630 w 11531278"/>
              <a:gd name="connsiteY7-836" fmla="*/ 555915 h 1462500"/>
              <a:gd name="connsiteX8-837" fmla="*/ 5964153 w 11531278"/>
              <a:gd name="connsiteY8-838" fmla="*/ 712222 h 1462500"/>
              <a:gd name="connsiteX9-839" fmla="*/ 7378737 w 11531278"/>
              <a:gd name="connsiteY9-840" fmla="*/ 774746 h 1462500"/>
              <a:gd name="connsiteX10-841" fmla="*/ 8777691 w 11531278"/>
              <a:gd name="connsiteY10-842" fmla="*/ 782561 h 1462500"/>
              <a:gd name="connsiteX11-843" fmla="*/ 10348584 w 11531278"/>
              <a:gd name="connsiteY11-844" fmla="*/ 806007 h 1462500"/>
              <a:gd name="connsiteX12-845" fmla="*/ 11169200 w 11531278"/>
              <a:gd name="connsiteY12-846" fmla="*/ 829453 h 1462500"/>
              <a:gd name="connsiteX13-847" fmla="*/ 11531047 w 11531278"/>
              <a:gd name="connsiteY13-848" fmla="*/ 977947 h 1462500"/>
              <a:gd name="connsiteX14-849" fmla="*/ 11077753 w 11531278"/>
              <a:gd name="connsiteY14-850" fmla="*/ 1149885 h 1462500"/>
              <a:gd name="connsiteX15-851" fmla="*/ 8449445 w 11531278"/>
              <a:gd name="connsiteY15-852" fmla="*/ 1353084 h 1462500"/>
              <a:gd name="connsiteX16-853" fmla="*/ 5370183 w 11531278"/>
              <a:gd name="connsiteY16-854" fmla="*/ 1462500 h 1462500"/>
              <a:gd name="connsiteX17-855" fmla="*/ 688768 w 11531278"/>
              <a:gd name="connsiteY17-856" fmla="*/ 1392161 h 1462500"/>
              <a:gd name="connsiteX18-857" fmla="*/ 24461 w 11531278"/>
              <a:gd name="connsiteY18-858" fmla="*/ 1220222 h 1462500"/>
              <a:gd name="connsiteX0-859" fmla="*/ 24461 w 11531278"/>
              <a:gd name="connsiteY0-860" fmla="*/ 1220222 h 1462500"/>
              <a:gd name="connsiteX1-861" fmla="*/ 188584 w 11531278"/>
              <a:gd name="connsiteY1-862" fmla="*/ 923238 h 1462500"/>
              <a:gd name="connsiteX2-863" fmla="*/ 618430 w 11531278"/>
              <a:gd name="connsiteY2-864" fmla="*/ 696592 h 1462500"/>
              <a:gd name="connsiteX3-865" fmla="*/ 1306184 w 11531278"/>
              <a:gd name="connsiteY3-866" fmla="*/ 540284 h 1462500"/>
              <a:gd name="connsiteX4-867" fmla="*/ 1610984 w 11531278"/>
              <a:gd name="connsiteY4-868" fmla="*/ 133884 h 1462500"/>
              <a:gd name="connsiteX5-869" fmla="*/ 1970491 w 11531278"/>
              <a:gd name="connsiteY5-870" fmla="*/ 8838 h 1462500"/>
              <a:gd name="connsiteX6-871" fmla="*/ 2939599 w 11531278"/>
              <a:gd name="connsiteY6-872" fmla="*/ 71361 h 1462500"/>
              <a:gd name="connsiteX7-873" fmla="*/ 4885630 w 11531278"/>
              <a:gd name="connsiteY7-874" fmla="*/ 555915 h 1462500"/>
              <a:gd name="connsiteX8-875" fmla="*/ 5964153 w 11531278"/>
              <a:gd name="connsiteY8-876" fmla="*/ 712222 h 1462500"/>
              <a:gd name="connsiteX9-877" fmla="*/ 7378737 w 11531278"/>
              <a:gd name="connsiteY9-878" fmla="*/ 774746 h 1462500"/>
              <a:gd name="connsiteX10-879" fmla="*/ 8777691 w 11531278"/>
              <a:gd name="connsiteY10-880" fmla="*/ 782561 h 1462500"/>
              <a:gd name="connsiteX11-881" fmla="*/ 10348584 w 11531278"/>
              <a:gd name="connsiteY11-882" fmla="*/ 806007 h 1462500"/>
              <a:gd name="connsiteX12-883" fmla="*/ 11169200 w 11531278"/>
              <a:gd name="connsiteY12-884" fmla="*/ 829453 h 1462500"/>
              <a:gd name="connsiteX13-885" fmla="*/ 11531047 w 11531278"/>
              <a:gd name="connsiteY13-886" fmla="*/ 977947 h 1462500"/>
              <a:gd name="connsiteX14-887" fmla="*/ 11077753 w 11531278"/>
              <a:gd name="connsiteY14-888" fmla="*/ 1149885 h 1462500"/>
              <a:gd name="connsiteX15-889" fmla="*/ 8449445 w 11531278"/>
              <a:gd name="connsiteY15-890" fmla="*/ 1353084 h 1462500"/>
              <a:gd name="connsiteX16-891" fmla="*/ 5370183 w 11531278"/>
              <a:gd name="connsiteY16-892" fmla="*/ 1462500 h 1462500"/>
              <a:gd name="connsiteX17-893" fmla="*/ 688768 w 11531278"/>
              <a:gd name="connsiteY17-894" fmla="*/ 1392161 h 1462500"/>
              <a:gd name="connsiteX18-895" fmla="*/ 24461 w 11531278"/>
              <a:gd name="connsiteY18-896" fmla="*/ 1220222 h 1462500"/>
              <a:gd name="connsiteX0-897" fmla="*/ 24461 w 11531176"/>
              <a:gd name="connsiteY0-898" fmla="*/ 1220222 h 1462500"/>
              <a:gd name="connsiteX1-899" fmla="*/ 188584 w 11531176"/>
              <a:gd name="connsiteY1-900" fmla="*/ 923238 h 1462500"/>
              <a:gd name="connsiteX2-901" fmla="*/ 618430 w 11531176"/>
              <a:gd name="connsiteY2-902" fmla="*/ 696592 h 1462500"/>
              <a:gd name="connsiteX3-903" fmla="*/ 1306184 w 11531176"/>
              <a:gd name="connsiteY3-904" fmla="*/ 540284 h 1462500"/>
              <a:gd name="connsiteX4-905" fmla="*/ 1610984 w 11531176"/>
              <a:gd name="connsiteY4-906" fmla="*/ 133884 h 1462500"/>
              <a:gd name="connsiteX5-907" fmla="*/ 1970491 w 11531176"/>
              <a:gd name="connsiteY5-908" fmla="*/ 8838 h 1462500"/>
              <a:gd name="connsiteX6-909" fmla="*/ 2939599 w 11531176"/>
              <a:gd name="connsiteY6-910" fmla="*/ 71361 h 1462500"/>
              <a:gd name="connsiteX7-911" fmla="*/ 4885630 w 11531176"/>
              <a:gd name="connsiteY7-912" fmla="*/ 555915 h 1462500"/>
              <a:gd name="connsiteX8-913" fmla="*/ 5964153 w 11531176"/>
              <a:gd name="connsiteY8-914" fmla="*/ 712222 h 1462500"/>
              <a:gd name="connsiteX9-915" fmla="*/ 7378737 w 11531176"/>
              <a:gd name="connsiteY9-916" fmla="*/ 774746 h 1462500"/>
              <a:gd name="connsiteX10-917" fmla="*/ 8777691 w 11531176"/>
              <a:gd name="connsiteY10-918" fmla="*/ 782561 h 1462500"/>
              <a:gd name="connsiteX11-919" fmla="*/ 10348584 w 11531176"/>
              <a:gd name="connsiteY11-920" fmla="*/ 806007 h 1462500"/>
              <a:gd name="connsiteX12-921" fmla="*/ 11028523 w 11531176"/>
              <a:gd name="connsiteY12-922" fmla="*/ 813822 h 1462500"/>
              <a:gd name="connsiteX13-923" fmla="*/ 11531047 w 11531176"/>
              <a:gd name="connsiteY13-924" fmla="*/ 977947 h 1462500"/>
              <a:gd name="connsiteX14-925" fmla="*/ 11077753 w 11531176"/>
              <a:gd name="connsiteY14-926" fmla="*/ 1149885 h 1462500"/>
              <a:gd name="connsiteX15-927" fmla="*/ 8449445 w 11531176"/>
              <a:gd name="connsiteY15-928" fmla="*/ 1353084 h 1462500"/>
              <a:gd name="connsiteX16-929" fmla="*/ 5370183 w 11531176"/>
              <a:gd name="connsiteY16-930" fmla="*/ 1462500 h 1462500"/>
              <a:gd name="connsiteX17-931" fmla="*/ 688768 w 11531176"/>
              <a:gd name="connsiteY17-932" fmla="*/ 1392161 h 1462500"/>
              <a:gd name="connsiteX18-933" fmla="*/ 24461 w 11531176"/>
              <a:gd name="connsiteY18-934" fmla="*/ 1220222 h 1462500"/>
              <a:gd name="connsiteX0-935" fmla="*/ 24461 w 11531196"/>
              <a:gd name="connsiteY0-936" fmla="*/ 1220222 h 1462500"/>
              <a:gd name="connsiteX1-937" fmla="*/ 188584 w 11531196"/>
              <a:gd name="connsiteY1-938" fmla="*/ 923238 h 1462500"/>
              <a:gd name="connsiteX2-939" fmla="*/ 618430 w 11531196"/>
              <a:gd name="connsiteY2-940" fmla="*/ 696592 h 1462500"/>
              <a:gd name="connsiteX3-941" fmla="*/ 1306184 w 11531196"/>
              <a:gd name="connsiteY3-942" fmla="*/ 540284 h 1462500"/>
              <a:gd name="connsiteX4-943" fmla="*/ 1610984 w 11531196"/>
              <a:gd name="connsiteY4-944" fmla="*/ 133884 h 1462500"/>
              <a:gd name="connsiteX5-945" fmla="*/ 1970491 w 11531196"/>
              <a:gd name="connsiteY5-946" fmla="*/ 8838 h 1462500"/>
              <a:gd name="connsiteX6-947" fmla="*/ 2939599 w 11531196"/>
              <a:gd name="connsiteY6-948" fmla="*/ 71361 h 1462500"/>
              <a:gd name="connsiteX7-949" fmla="*/ 4885630 w 11531196"/>
              <a:gd name="connsiteY7-950" fmla="*/ 555915 h 1462500"/>
              <a:gd name="connsiteX8-951" fmla="*/ 5964153 w 11531196"/>
              <a:gd name="connsiteY8-952" fmla="*/ 712222 h 1462500"/>
              <a:gd name="connsiteX9-953" fmla="*/ 7378737 w 11531196"/>
              <a:gd name="connsiteY9-954" fmla="*/ 774746 h 1462500"/>
              <a:gd name="connsiteX10-955" fmla="*/ 8777691 w 11531196"/>
              <a:gd name="connsiteY10-956" fmla="*/ 782561 h 1462500"/>
              <a:gd name="connsiteX11-957" fmla="*/ 10098492 w 11531196"/>
              <a:gd name="connsiteY11-958" fmla="*/ 743484 h 1462500"/>
              <a:gd name="connsiteX12-959" fmla="*/ 11028523 w 11531196"/>
              <a:gd name="connsiteY12-960" fmla="*/ 813822 h 1462500"/>
              <a:gd name="connsiteX13-961" fmla="*/ 11531047 w 11531196"/>
              <a:gd name="connsiteY13-962" fmla="*/ 977947 h 1462500"/>
              <a:gd name="connsiteX14-963" fmla="*/ 11077753 w 11531196"/>
              <a:gd name="connsiteY14-964" fmla="*/ 1149885 h 1462500"/>
              <a:gd name="connsiteX15-965" fmla="*/ 8449445 w 11531196"/>
              <a:gd name="connsiteY15-966" fmla="*/ 1353084 h 1462500"/>
              <a:gd name="connsiteX16-967" fmla="*/ 5370183 w 11531196"/>
              <a:gd name="connsiteY16-968" fmla="*/ 1462500 h 1462500"/>
              <a:gd name="connsiteX17-969" fmla="*/ 688768 w 11531196"/>
              <a:gd name="connsiteY17-970" fmla="*/ 1392161 h 1462500"/>
              <a:gd name="connsiteX18-971" fmla="*/ 24461 w 11531196"/>
              <a:gd name="connsiteY18-972" fmla="*/ 1220222 h 1462500"/>
              <a:gd name="connsiteX0-973" fmla="*/ 24461 w 11531215"/>
              <a:gd name="connsiteY0-974" fmla="*/ 1220222 h 1462500"/>
              <a:gd name="connsiteX1-975" fmla="*/ 188584 w 11531215"/>
              <a:gd name="connsiteY1-976" fmla="*/ 923238 h 1462500"/>
              <a:gd name="connsiteX2-977" fmla="*/ 618430 w 11531215"/>
              <a:gd name="connsiteY2-978" fmla="*/ 696592 h 1462500"/>
              <a:gd name="connsiteX3-979" fmla="*/ 1306184 w 11531215"/>
              <a:gd name="connsiteY3-980" fmla="*/ 540284 h 1462500"/>
              <a:gd name="connsiteX4-981" fmla="*/ 1610984 w 11531215"/>
              <a:gd name="connsiteY4-982" fmla="*/ 133884 h 1462500"/>
              <a:gd name="connsiteX5-983" fmla="*/ 1970491 w 11531215"/>
              <a:gd name="connsiteY5-984" fmla="*/ 8838 h 1462500"/>
              <a:gd name="connsiteX6-985" fmla="*/ 2939599 w 11531215"/>
              <a:gd name="connsiteY6-986" fmla="*/ 71361 h 1462500"/>
              <a:gd name="connsiteX7-987" fmla="*/ 4885630 w 11531215"/>
              <a:gd name="connsiteY7-988" fmla="*/ 555915 h 1462500"/>
              <a:gd name="connsiteX8-989" fmla="*/ 5964153 w 11531215"/>
              <a:gd name="connsiteY8-990" fmla="*/ 712222 h 1462500"/>
              <a:gd name="connsiteX9-991" fmla="*/ 7378737 w 11531215"/>
              <a:gd name="connsiteY9-992" fmla="*/ 774746 h 1462500"/>
              <a:gd name="connsiteX10-993" fmla="*/ 8777691 w 11531215"/>
              <a:gd name="connsiteY10-994" fmla="*/ 782561 h 1462500"/>
              <a:gd name="connsiteX11-995" fmla="*/ 10098492 w 11531215"/>
              <a:gd name="connsiteY11-996" fmla="*/ 743484 h 1462500"/>
              <a:gd name="connsiteX12-997" fmla="*/ 11059784 w 11531215"/>
              <a:gd name="connsiteY12-998" fmla="*/ 782560 h 1462500"/>
              <a:gd name="connsiteX13-999" fmla="*/ 11531047 w 11531215"/>
              <a:gd name="connsiteY13-1000" fmla="*/ 977947 h 1462500"/>
              <a:gd name="connsiteX14-1001" fmla="*/ 11077753 w 11531215"/>
              <a:gd name="connsiteY14-1002" fmla="*/ 1149885 h 1462500"/>
              <a:gd name="connsiteX15-1003" fmla="*/ 8449445 w 11531215"/>
              <a:gd name="connsiteY15-1004" fmla="*/ 1353084 h 1462500"/>
              <a:gd name="connsiteX16-1005" fmla="*/ 5370183 w 11531215"/>
              <a:gd name="connsiteY16-1006" fmla="*/ 1462500 h 1462500"/>
              <a:gd name="connsiteX17-1007" fmla="*/ 688768 w 11531215"/>
              <a:gd name="connsiteY17-1008" fmla="*/ 1392161 h 1462500"/>
              <a:gd name="connsiteX18-1009" fmla="*/ 24461 w 11531215"/>
              <a:gd name="connsiteY18-1010" fmla="*/ 1220222 h 1462500"/>
              <a:gd name="connsiteX0-1011" fmla="*/ 24461 w 11531215"/>
              <a:gd name="connsiteY0-1012" fmla="*/ 1220222 h 1462500"/>
              <a:gd name="connsiteX1-1013" fmla="*/ 188584 w 11531215"/>
              <a:gd name="connsiteY1-1014" fmla="*/ 923238 h 1462500"/>
              <a:gd name="connsiteX2-1015" fmla="*/ 618430 w 11531215"/>
              <a:gd name="connsiteY2-1016" fmla="*/ 696592 h 1462500"/>
              <a:gd name="connsiteX3-1017" fmla="*/ 1306184 w 11531215"/>
              <a:gd name="connsiteY3-1018" fmla="*/ 540284 h 1462500"/>
              <a:gd name="connsiteX4-1019" fmla="*/ 1610984 w 11531215"/>
              <a:gd name="connsiteY4-1020" fmla="*/ 133884 h 1462500"/>
              <a:gd name="connsiteX5-1021" fmla="*/ 1970491 w 11531215"/>
              <a:gd name="connsiteY5-1022" fmla="*/ 8838 h 1462500"/>
              <a:gd name="connsiteX6-1023" fmla="*/ 2939599 w 11531215"/>
              <a:gd name="connsiteY6-1024" fmla="*/ 71361 h 1462500"/>
              <a:gd name="connsiteX7-1025" fmla="*/ 4885630 w 11531215"/>
              <a:gd name="connsiteY7-1026" fmla="*/ 555915 h 1462500"/>
              <a:gd name="connsiteX8-1027" fmla="*/ 5964153 w 11531215"/>
              <a:gd name="connsiteY8-1028" fmla="*/ 712222 h 1462500"/>
              <a:gd name="connsiteX9-1029" fmla="*/ 7378737 w 11531215"/>
              <a:gd name="connsiteY9-1030" fmla="*/ 774746 h 1462500"/>
              <a:gd name="connsiteX10-1031" fmla="*/ 8730799 w 11531215"/>
              <a:gd name="connsiteY10-1032" fmla="*/ 688776 h 1462500"/>
              <a:gd name="connsiteX11-1033" fmla="*/ 10098492 w 11531215"/>
              <a:gd name="connsiteY11-1034" fmla="*/ 743484 h 1462500"/>
              <a:gd name="connsiteX12-1035" fmla="*/ 11059784 w 11531215"/>
              <a:gd name="connsiteY12-1036" fmla="*/ 782560 h 1462500"/>
              <a:gd name="connsiteX13-1037" fmla="*/ 11531047 w 11531215"/>
              <a:gd name="connsiteY13-1038" fmla="*/ 977947 h 1462500"/>
              <a:gd name="connsiteX14-1039" fmla="*/ 11077753 w 11531215"/>
              <a:gd name="connsiteY14-1040" fmla="*/ 1149885 h 1462500"/>
              <a:gd name="connsiteX15-1041" fmla="*/ 8449445 w 11531215"/>
              <a:gd name="connsiteY15-1042" fmla="*/ 1353084 h 1462500"/>
              <a:gd name="connsiteX16-1043" fmla="*/ 5370183 w 11531215"/>
              <a:gd name="connsiteY16-1044" fmla="*/ 1462500 h 1462500"/>
              <a:gd name="connsiteX17-1045" fmla="*/ 688768 w 11531215"/>
              <a:gd name="connsiteY17-1046" fmla="*/ 1392161 h 1462500"/>
              <a:gd name="connsiteX18-1047" fmla="*/ 24461 w 11531215"/>
              <a:gd name="connsiteY18-1048" fmla="*/ 1220222 h 1462500"/>
              <a:gd name="connsiteX0-1049" fmla="*/ 24461 w 11531215"/>
              <a:gd name="connsiteY0-1050" fmla="*/ 1220222 h 1462500"/>
              <a:gd name="connsiteX1-1051" fmla="*/ 188584 w 11531215"/>
              <a:gd name="connsiteY1-1052" fmla="*/ 923238 h 1462500"/>
              <a:gd name="connsiteX2-1053" fmla="*/ 618430 w 11531215"/>
              <a:gd name="connsiteY2-1054" fmla="*/ 696592 h 1462500"/>
              <a:gd name="connsiteX3-1055" fmla="*/ 1306184 w 11531215"/>
              <a:gd name="connsiteY3-1056" fmla="*/ 540284 h 1462500"/>
              <a:gd name="connsiteX4-1057" fmla="*/ 1610984 w 11531215"/>
              <a:gd name="connsiteY4-1058" fmla="*/ 133884 h 1462500"/>
              <a:gd name="connsiteX5-1059" fmla="*/ 1970491 w 11531215"/>
              <a:gd name="connsiteY5-1060" fmla="*/ 8838 h 1462500"/>
              <a:gd name="connsiteX6-1061" fmla="*/ 2939599 w 11531215"/>
              <a:gd name="connsiteY6-1062" fmla="*/ 71361 h 1462500"/>
              <a:gd name="connsiteX7-1063" fmla="*/ 4885630 w 11531215"/>
              <a:gd name="connsiteY7-1064" fmla="*/ 555915 h 1462500"/>
              <a:gd name="connsiteX8-1065" fmla="*/ 5964153 w 11531215"/>
              <a:gd name="connsiteY8-1066" fmla="*/ 712222 h 1462500"/>
              <a:gd name="connsiteX9-1067" fmla="*/ 7378737 w 11531215"/>
              <a:gd name="connsiteY9-1068" fmla="*/ 774746 h 1462500"/>
              <a:gd name="connsiteX10-1069" fmla="*/ 8730799 w 11531215"/>
              <a:gd name="connsiteY10-1070" fmla="*/ 688776 h 1462500"/>
              <a:gd name="connsiteX11-1071" fmla="*/ 10098492 w 11531215"/>
              <a:gd name="connsiteY11-1072" fmla="*/ 727854 h 1462500"/>
              <a:gd name="connsiteX12-1073" fmla="*/ 11059784 w 11531215"/>
              <a:gd name="connsiteY12-1074" fmla="*/ 782560 h 1462500"/>
              <a:gd name="connsiteX13-1075" fmla="*/ 11531047 w 11531215"/>
              <a:gd name="connsiteY13-1076" fmla="*/ 977947 h 1462500"/>
              <a:gd name="connsiteX14-1077" fmla="*/ 11077753 w 11531215"/>
              <a:gd name="connsiteY14-1078" fmla="*/ 1149885 h 1462500"/>
              <a:gd name="connsiteX15-1079" fmla="*/ 8449445 w 11531215"/>
              <a:gd name="connsiteY15-1080" fmla="*/ 1353084 h 1462500"/>
              <a:gd name="connsiteX16-1081" fmla="*/ 5370183 w 11531215"/>
              <a:gd name="connsiteY16-1082" fmla="*/ 1462500 h 1462500"/>
              <a:gd name="connsiteX17-1083" fmla="*/ 688768 w 11531215"/>
              <a:gd name="connsiteY17-1084" fmla="*/ 1392161 h 1462500"/>
              <a:gd name="connsiteX18-1085" fmla="*/ 24461 w 11531215"/>
              <a:gd name="connsiteY18-1086" fmla="*/ 1220222 h 1462500"/>
              <a:gd name="connsiteX0-1087" fmla="*/ 119233 w 11625987"/>
              <a:gd name="connsiteY0-1088" fmla="*/ 1220222 h 1462500"/>
              <a:gd name="connsiteX1-1089" fmla="*/ 283356 w 11625987"/>
              <a:gd name="connsiteY1-1090" fmla="*/ 923238 h 1462500"/>
              <a:gd name="connsiteX2-1091" fmla="*/ 713202 w 11625987"/>
              <a:gd name="connsiteY2-1092" fmla="*/ 696592 h 1462500"/>
              <a:gd name="connsiteX3-1093" fmla="*/ 1400956 w 11625987"/>
              <a:gd name="connsiteY3-1094" fmla="*/ 540284 h 1462500"/>
              <a:gd name="connsiteX4-1095" fmla="*/ 1705756 w 11625987"/>
              <a:gd name="connsiteY4-1096" fmla="*/ 133884 h 1462500"/>
              <a:gd name="connsiteX5-1097" fmla="*/ 2065263 w 11625987"/>
              <a:gd name="connsiteY5-1098" fmla="*/ 8838 h 1462500"/>
              <a:gd name="connsiteX6-1099" fmla="*/ 3034371 w 11625987"/>
              <a:gd name="connsiteY6-1100" fmla="*/ 71361 h 1462500"/>
              <a:gd name="connsiteX7-1101" fmla="*/ 4980402 w 11625987"/>
              <a:gd name="connsiteY7-1102" fmla="*/ 555915 h 1462500"/>
              <a:gd name="connsiteX8-1103" fmla="*/ 6058925 w 11625987"/>
              <a:gd name="connsiteY8-1104" fmla="*/ 712222 h 1462500"/>
              <a:gd name="connsiteX9-1105" fmla="*/ 7473509 w 11625987"/>
              <a:gd name="connsiteY9-1106" fmla="*/ 774746 h 1462500"/>
              <a:gd name="connsiteX10-1107" fmla="*/ 8825571 w 11625987"/>
              <a:gd name="connsiteY10-1108" fmla="*/ 688776 h 1462500"/>
              <a:gd name="connsiteX11-1109" fmla="*/ 10193264 w 11625987"/>
              <a:gd name="connsiteY11-1110" fmla="*/ 727854 h 1462500"/>
              <a:gd name="connsiteX12-1111" fmla="*/ 11154556 w 11625987"/>
              <a:gd name="connsiteY12-1112" fmla="*/ 782560 h 1462500"/>
              <a:gd name="connsiteX13-1113" fmla="*/ 11625819 w 11625987"/>
              <a:gd name="connsiteY13-1114" fmla="*/ 977947 h 1462500"/>
              <a:gd name="connsiteX14-1115" fmla="*/ 11172525 w 11625987"/>
              <a:gd name="connsiteY14-1116" fmla="*/ 1149885 h 1462500"/>
              <a:gd name="connsiteX15-1117" fmla="*/ 8544217 w 11625987"/>
              <a:gd name="connsiteY15-1118" fmla="*/ 1353084 h 1462500"/>
              <a:gd name="connsiteX16-1119" fmla="*/ 5464955 w 11625987"/>
              <a:gd name="connsiteY16-1120" fmla="*/ 1462500 h 1462500"/>
              <a:gd name="connsiteX17-1121" fmla="*/ 2127786 w 11625987"/>
              <a:gd name="connsiteY17-1122" fmla="*/ 1439054 h 1462500"/>
              <a:gd name="connsiteX18-1123" fmla="*/ 119233 w 11625987"/>
              <a:gd name="connsiteY18-1124" fmla="*/ 1220222 h 1462500"/>
              <a:gd name="connsiteX0-1125" fmla="*/ 119233 w 11625987"/>
              <a:gd name="connsiteY0-1126" fmla="*/ 1220222 h 1462500"/>
              <a:gd name="connsiteX1-1127" fmla="*/ 283356 w 11625987"/>
              <a:gd name="connsiteY1-1128" fmla="*/ 923238 h 1462500"/>
              <a:gd name="connsiteX2-1129" fmla="*/ 713202 w 11625987"/>
              <a:gd name="connsiteY2-1130" fmla="*/ 696592 h 1462500"/>
              <a:gd name="connsiteX3-1131" fmla="*/ 1400956 w 11625987"/>
              <a:gd name="connsiteY3-1132" fmla="*/ 540284 h 1462500"/>
              <a:gd name="connsiteX4-1133" fmla="*/ 1705756 w 11625987"/>
              <a:gd name="connsiteY4-1134" fmla="*/ 133884 h 1462500"/>
              <a:gd name="connsiteX5-1135" fmla="*/ 2065263 w 11625987"/>
              <a:gd name="connsiteY5-1136" fmla="*/ 8838 h 1462500"/>
              <a:gd name="connsiteX6-1137" fmla="*/ 3034371 w 11625987"/>
              <a:gd name="connsiteY6-1138" fmla="*/ 71361 h 1462500"/>
              <a:gd name="connsiteX7-1139" fmla="*/ 4980402 w 11625987"/>
              <a:gd name="connsiteY7-1140" fmla="*/ 555915 h 1462500"/>
              <a:gd name="connsiteX8-1141" fmla="*/ 6058925 w 11625987"/>
              <a:gd name="connsiteY8-1142" fmla="*/ 712222 h 1462500"/>
              <a:gd name="connsiteX9-1143" fmla="*/ 7473509 w 11625987"/>
              <a:gd name="connsiteY9-1144" fmla="*/ 774746 h 1462500"/>
              <a:gd name="connsiteX10-1145" fmla="*/ 8825571 w 11625987"/>
              <a:gd name="connsiteY10-1146" fmla="*/ 688776 h 1462500"/>
              <a:gd name="connsiteX11-1147" fmla="*/ 10193264 w 11625987"/>
              <a:gd name="connsiteY11-1148" fmla="*/ 727854 h 1462500"/>
              <a:gd name="connsiteX12-1149" fmla="*/ 11154556 w 11625987"/>
              <a:gd name="connsiteY12-1150" fmla="*/ 782560 h 1462500"/>
              <a:gd name="connsiteX13-1151" fmla="*/ 11625819 w 11625987"/>
              <a:gd name="connsiteY13-1152" fmla="*/ 977947 h 1462500"/>
              <a:gd name="connsiteX14-1153" fmla="*/ 11172525 w 11625987"/>
              <a:gd name="connsiteY14-1154" fmla="*/ 1149885 h 1462500"/>
              <a:gd name="connsiteX15-1155" fmla="*/ 8544217 w 11625987"/>
              <a:gd name="connsiteY15-1156" fmla="*/ 1353084 h 1462500"/>
              <a:gd name="connsiteX16-1157" fmla="*/ 5464955 w 11625987"/>
              <a:gd name="connsiteY16-1158" fmla="*/ 1462500 h 1462500"/>
              <a:gd name="connsiteX17-1159" fmla="*/ 2127786 w 11625987"/>
              <a:gd name="connsiteY17-1160" fmla="*/ 1439054 h 1462500"/>
              <a:gd name="connsiteX18-1161" fmla="*/ 449818 w 11625987"/>
              <a:gd name="connsiteY18-1162" fmla="*/ 1290562 h 1462500"/>
              <a:gd name="connsiteX19" fmla="*/ 119233 w 11625987"/>
              <a:gd name="connsiteY19" fmla="*/ 1220222 h 1462500"/>
              <a:gd name="connsiteX0-1163" fmla="*/ 30787 w 11537541"/>
              <a:gd name="connsiteY0-1164" fmla="*/ 1220222 h 1462500"/>
              <a:gd name="connsiteX1-1165" fmla="*/ 194910 w 11537541"/>
              <a:gd name="connsiteY1-1166" fmla="*/ 923238 h 1462500"/>
              <a:gd name="connsiteX2-1167" fmla="*/ 624756 w 11537541"/>
              <a:gd name="connsiteY2-1168" fmla="*/ 696592 h 1462500"/>
              <a:gd name="connsiteX3-1169" fmla="*/ 1312510 w 11537541"/>
              <a:gd name="connsiteY3-1170" fmla="*/ 540284 h 1462500"/>
              <a:gd name="connsiteX4-1171" fmla="*/ 1617310 w 11537541"/>
              <a:gd name="connsiteY4-1172" fmla="*/ 133884 h 1462500"/>
              <a:gd name="connsiteX5-1173" fmla="*/ 1976817 w 11537541"/>
              <a:gd name="connsiteY5-1174" fmla="*/ 8838 h 1462500"/>
              <a:gd name="connsiteX6-1175" fmla="*/ 2945925 w 11537541"/>
              <a:gd name="connsiteY6-1176" fmla="*/ 71361 h 1462500"/>
              <a:gd name="connsiteX7-1177" fmla="*/ 4891956 w 11537541"/>
              <a:gd name="connsiteY7-1178" fmla="*/ 555915 h 1462500"/>
              <a:gd name="connsiteX8-1179" fmla="*/ 5970479 w 11537541"/>
              <a:gd name="connsiteY8-1180" fmla="*/ 712222 h 1462500"/>
              <a:gd name="connsiteX9-1181" fmla="*/ 7385063 w 11537541"/>
              <a:gd name="connsiteY9-1182" fmla="*/ 774746 h 1462500"/>
              <a:gd name="connsiteX10-1183" fmla="*/ 8737125 w 11537541"/>
              <a:gd name="connsiteY10-1184" fmla="*/ 688776 h 1462500"/>
              <a:gd name="connsiteX11-1185" fmla="*/ 10104818 w 11537541"/>
              <a:gd name="connsiteY11-1186" fmla="*/ 727854 h 1462500"/>
              <a:gd name="connsiteX12-1187" fmla="*/ 11066110 w 11537541"/>
              <a:gd name="connsiteY12-1188" fmla="*/ 782560 h 1462500"/>
              <a:gd name="connsiteX13-1189" fmla="*/ 11537373 w 11537541"/>
              <a:gd name="connsiteY13-1190" fmla="*/ 977947 h 1462500"/>
              <a:gd name="connsiteX14-1191" fmla="*/ 11084079 w 11537541"/>
              <a:gd name="connsiteY14-1192" fmla="*/ 1149885 h 1462500"/>
              <a:gd name="connsiteX15-1193" fmla="*/ 8455771 w 11537541"/>
              <a:gd name="connsiteY15-1194" fmla="*/ 1353084 h 1462500"/>
              <a:gd name="connsiteX16-1195" fmla="*/ 5376509 w 11537541"/>
              <a:gd name="connsiteY16-1196" fmla="*/ 1462500 h 1462500"/>
              <a:gd name="connsiteX17-1197" fmla="*/ 2039340 w 11537541"/>
              <a:gd name="connsiteY17-1198" fmla="*/ 1439054 h 1462500"/>
              <a:gd name="connsiteX18-1199" fmla="*/ 791218 w 11537541"/>
              <a:gd name="connsiteY18-1200" fmla="*/ 1360900 h 1462500"/>
              <a:gd name="connsiteX19-1201" fmla="*/ 30787 w 11537541"/>
              <a:gd name="connsiteY19-1202" fmla="*/ 1220222 h 1462500"/>
              <a:gd name="connsiteX0-1203" fmla="*/ 27205 w 11573036"/>
              <a:gd name="connsiteY0-1204" fmla="*/ 1126437 h 1462500"/>
              <a:gd name="connsiteX1-1205" fmla="*/ 230405 w 11573036"/>
              <a:gd name="connsiteY1-1206" fmla="*/ 923238 h 1462500"/>
              <a:gd name="connsiteX2-1207" fmla="*/ 660251 w 11573036"/>
              <a:gd name="connsiteY2-1208" fmla="*/ 696592 h 1462500"/>
              <a:gd name="connsiteX3-1209" fmla="*/ 1348005 w 11573036"/>
              <a:gd name="connsiteY3-1210" fmla="*/ 540284 h 1462500"/>
              <a:gd name="connsiteX4-1211" fmla="*/ 1652805 w 11573036"/>
              <a:gd name="connsiteY4-1212" fmla="*/ 133884 h 1462500"/>
              <a:gd name="connsiteX5-1213" fmla="*/ 2012312 w 11573036"/>
              <a:gd name="connsiteY5-1214" fmla="*/ 8838 h 1462500"/>
              <a:gd name="connsiteX6-1215" fmla="*/ 2981420 w 11573036"/>
              <a:gd name="connsiteY6-1216" fmla="*/ 71361 h 1462500"/>
              <a:gd name="connsiteX7-1217" fmla="*/ 4927451 w 11573036"/>
              <a:gd name="connsiteY7-1218" fmla="*/ 555915 h 1462500"/>
              <a:gd name="connsiteX8-1219" fmla="*/ 6005974 w 11573036"/>
              <a:gd name="connsiteY8-1220" fmla="*/ 712222 h 1462500"/>
              <a:gd name="connsiteX9-1221" fmla="*/ 7420558 w 11573036"/>
              <a:gd name="connsiteY9-1222" fmla="*/ 774746 h 1462500"/>
              <a:gd name="connsiteX10-1223" fmla="*/ 8772620 w 11573036"/>
              <a:gd name="connsiteY10-1224" fmla="*/ 688776 h 1462500"/>
              <a:gd name="connsiteX11-1225" fmla="*/ 10140313 w 11573036"/>
              <a:gd name="connsiteY11-1226" fmla="*/ 727854 h 1462500"/>
              <a:gd name="connsiteX12-1227" fmla="*/ 11101605 w 11573036"/>
              <a:gd name="connsiteY12-1228" fmla="*/ 782560 h 1462500"/>
              <a:gd name="connsiteX13-1229" fmla="*/ 11572868 w 11573036"/>
              <a:gd name="connsiteY13-1230" fmla="*/ 977947 h 1462500"/>
              <a:gd name="connsiteX14-1231" fmla="*/ 11119574 w 11573036"/>
              <a:gd name="connsiteY14-1232" fmla="*/ 1149885 h 1462500"/>
              <a:gd name="connsiteX15-1233" fmla="*/ 8491266 w 11573036"/>
              <a:gd name="connsiteY15-1234" fmla="*/ 1353084 h 1462500"/>
              <a:gd name="connsiteX16-1235" fmla="*/ 5412004 w 11573036"/>
              <a:gd name="connsiteY16-1236" fmla="*/ 1462500 h 1462500"/>
              <a:gd name="connsiteX17-1237" fmla="*/ 2074835 w 11573036"/>
              <a:gd name="connsiteY17-1238" fmla="*/ 1439054 h 1462500"/>
              <a:gd name="connsiteX18-1239" fmla="*/ 826713 w 11573036"/>
              <a:gd name="connsiteY18-1240" fmla="*/ 1360900 h 1462500"/>
              <a:gd name="connsiteX19-1241" fmla="*/ 27205 w 11573036"/>
              <a:gd name="connsiteY19-1242" fmla="*/ 1126437 h 1462500"/>
              <a:gd name="connsiteX0-1243" fmla="*/ 6222 w 11552053"/>
              <a:gd name="connsiteY0-1244" fmla="*/ 1126437 h 1462500"/>
              <a:gd name="connsiteX1-1245" fmla="*/ 209422 w 11552053"/>
              <a:gd name="connsiteY1-1246" fmla="*/ 923238 h 1462500"/>
              <a:gd name="connsiteX2-1247" fmla="*/ 639268 w 11552053"/>
              <a:gd name="connsiteY2-1248" fmla="*/ 696592 h 1462500"/>
              <a:gd name="connsiteX3-1249" fmla="*/ 1327022 w 11552053"/>
              <a:gd name="connsiteY3-1250" fmla="*/ 540284 h 1462500"/>
              <a:gd name="connsiteX4-1251" fmla="*/ 1631822 w 11552053"/>
              <a:gd name="connsiteY4-1252" fmla="*/ 133884 h 1462500"/>
              <a:gd name="connsiteX5-1253" fmla="*/ 1991329 w 11552053"/>
              <a:gd name="connsiteY5-1254" fmla="*/ 8838 h 1462500"/>
              <a:gd name="connsiteX6-1255" fmla="*/ 2960437 w 11552053"/>
              <a:gd name="connsiteY6-1256" fmla="*/ 71361 h 1462500"/>
              <a:gd name="connsiteX7-1257" fmla="*/ 4906468 w 11552053"/>
              <a:gd name="connsiteY7-1258" fmla="*/ 555915 h 1462500"/>
              <a:gd name="connsiteX8-1259" fmla="*/ 5984991 w 11552053"/>
              <a:gd name="connsiteY8-1260" fmla="*/ 712222 h 1462500"/>
              <a:gd name="connsiteX9-1261" fmla="*/ 7399575 w 11552053"/>
              <a:gd name="connsiteY9-1262" fmla="*/ 774746 h 1462500"/>
              <a:gd name="connsiteX10-1263" fmla="*/ 8751637 w 11552053"/>
              <a:gd name="connsiteY10-1264" fmla="*/ 688776 h 1462500"/>
              <a:gd name="connsiteX11-1265" fmla="*/ 10119330 w 11552053"/>
              <a:gd name="connsiteY11-1266" fmla="*/ 727854 h 1462500"/>
              <a:gd name="connsiteX12-1267" fmla="*/ 11080622 w 11552053"/>
              <a:gd name="connsiteY12-1268" fmla="*/ 782560 h 1462500"/>
              <a:gd name="connsiteX13-1269" fmla="*/ 11551885 w 11552053"/>
              <a:gd name="connsiteY13-1270" fmla="*/ 977947 h 1462500"/>
              <a:gd name="connsiteX14-1271" fmla="*/ 11098591 w 11552053"/>
              <a:gd name="connsiteY14-1272" fmla="*/ 1149885 h 1462500"/>
              <a:gd name="connsiteX15-1273" fmla="*/ 8470283 w 11552053"/>
              <a:gd name="connsiteY15-1274" fmla="*/ 1353084 h 1462500"/>
              <a:gd name="connsiteX16-1275" fmla="*/ 5391021 w 11552053"/>
              <a:gd name="connsiteY16-1276" fmla="*/ 1462500 h 1462500"/>
              <a:gd name="connsiteX17-1277" fmla="*/ 2053852 w 11552053"/>
              <a:gd name="connsiteY17-1278" fmla="*/ 1439054 h 1462500"/>
              <a:gd name="connsiteX18-1279" fmla="*/ 805730 w 11552053"/>
              <a:gd name="connsiteY18-1280" fmla="*/ 1360900 h 1462500"/>
              <a:gd name="connsiteX19-1281" fmla="*/ 6222 w 11552053"/>
              <a:gd name="connsiteY19-1282" fmla="*/ 1126437 h 1462500"/>
              <a:gd name="connsiteX0-1283" fmla="*/ 19736 w 11565567"/>
              <a:gd name="connsiteY0-1284" fmla="*/ 1126437 h 1462500"/>
              <a:gd name="connsiteX1-1285" fmla="*/ 277644 w 11565567"/>
              <a:gd name="connsiteY1-1286" fmla="*/ 852900 h 1462500"/>
              <a:gd name="connsiteX2-1287" fmla="*/ 652782 w 11565567"/>
              <a:gd name="connsiteY2-1288" fmla="*/ 696592 h 1462500"/>
              <a:gd name="connsiteX3-1289" fmla="*/ 1340536 w 11565567"/>
              <a:gd name="connsiteY3-1290" fmla="*/ 540284 h 1462500"/>
              <a:gd name="connsiteX4-1291" fmla="*/ 1645336 w 11565567"/>
              <a:gd name="connsiteY4-1292" fmla="*/ 133884 h 1462500"/>
              <a:gd name="connsiteX5-1293" fmla="*/ 2004843 w 11565567"/>
              <a:gd name="connsiteY5-1294" fmla="*/ 8838 h 1462500"/>
              <a:gd name="connsiteX6-1295" fmla="*/ 2973951 w 11565567"/>
              <a:gd name="connsiteY6-1296" fmla="*/ 71361 h 1462500"/>
              <a:gd name="connsiteX7-1297" fmla="*/ 4919982 w 11565567"/>
              <a:gd name="connsiteY7-1298" fmla="*/ 555915 h 1462500"/>
              <a:gd name="connsiteX8-1299" fmla="*/ 5998505 w 11565567"/>
              <a:gd name="connsiteY8-1300" fmla="*/ 712222 h 1462500"/>
              <a:gd name="connsiteX9-1301" fmla="*/ 7413089 w 11565567"/>
              <a:gd name="connsiteY9-1302" fmla="*/ 774746 h 1462500"/>
              <a:gd name="connsiteX10-1303" fmla="*/ 8765151 w 11565567"/>
              <a:gd name="connsiteY10-1304" fmla="*/ 688776 h 1462500"/>
              <a:gd name="connsiteX11-1305" fmla="*/ 10132844 w 11565567"/>
              <a:gd name="connsiteY11-1306" fmla="*/ 727854 h 1462500"/>
              <a:gd name="connsiteX12-1307" fmla="*/ 11094136 w 11565567"/>
              <a:gd name="connsiteY12-1308" fmla="*/ 782560 h 1462500"/>
              <a:gd name="connsiteX13-1309" fmla="*/ 11565399 w 11565567"/>
              <a:gd name="connsiteY13-1310" fmla="*/ 977947 h 1462500"/>
              <a:gd name="connsiteX14-1311" fmla="*/ 11112105 w 11565567"/>
              <a:gd name="connsiteY14-1312" fmla="*/ 1149885 h 1462500"/>
              <a:gd name="connsiteX15-1313" fmla="*/ 8483797 w 11565567"/>
              <a:gd name="connsiteY15-1314" fmla="*/ 1353084 h 1462500"/>
              <a:gd name="connsiteX16-1315" fmla="*/ 5404535 w 11565567"/>
              <a:gd name="connsiteY16-1316" fmla="*/ 1462500 h 1462500"/>
              <a:gd name="connsiteX17-1317" fmla="*/ 2067366 w 11565567"/>
              <a:gd name="connsiteY17-1318" fmla="*/ 1439054 h 1462500"/>
              <a:gd name="connsiteX18-1319" fmla="*/ 819244 w 11565567"/>
              <a:gd name="connsiteY18-1320" fmla="*/ 1360900 h 1462500"/>
              <a:gd name="connsiteX19-1321" fmla="*/ 19736 w 11565567"/>
              <a:gd name="connsiteY19-1322" fmla="*/ 1126437 h 1462500"/>
              <a:gd name="connsiteX0-1323" fmla="*/ 20693 w 11566524"/>
              <a:gd name="connsiteY0-1324" fmla="*/ 1126437 h 1462500"/>
              <a:gd name="connsiteX1-1325" fmla="*/ 278601 w 11566524"/>
              <a:gd name="connsiteY1-1326" fmla="*/ 852900 h 1462500"/>
              <a:gd name="connsiteX2-1327" fmla="*/ 747523 w 11566524"/>
              <a:gd name="connsiteY2-1328" fmla="*/ 673146 h 1462500"/>
              <a:gd name="connsiteX3-1329" fmla="*/ 1341493 w 11566524"/>
              <a:gd name="connsiteY3-1330" fmla="*/ 540284 h 1462500"/>
              <a:gd name="connsiteX4-1331" fmla="*/ 1646293 w 11566524"/>
              <a:gd name="connsiteY4-1332" fmla="*/ 133884 h 1462500"/>
              <a:gd name="connsiteX5-1333" fmla="*/ 2005800 w 11566524"/>
              <a:gd name="connsiteY5-1334" fmla="*/ 8838 h 1462500"/>
              <a:gd name="connsiteX6-1335" fmla="*/ 2974908 w 11566524"/>
              <a:gd name="connsiteY6-1336" fmla="*/ 71361 h 1462500"/>
              <a:gd name="connsiteX7-1337" fmla="*/ 4920939 w 11566524"/>
              <a:gd name="connsiteY7-1338" fmla="*/ 555915 h 1462500"/>
              <a:gd name="connsiteX8-1339" fmla="*/ 5999462 w 11566524"/>
              <a:gd name="connsiteY8-1340" fmla="*/ 712222 h 1462500"/>
              <a:gd name="connsiteX9-1341" fmla="*/ 7414046 w 11566524"/>
              <a:gd name="connsiteY9-1342" fmla="*/ 774746 h 1462500"/>
              <a:gd name="connsiteX10-1343" fmla="*/ 8766108 w 11566524"/>
              <a:gd name="connsiteY10-1344" fmla="*/ 688776 h 1462500"/>
              <a:gd name="connsiteX11-1345" fmla="*/ 10133801 w 11566524"/>
              <a:gd name="connsiteY11-1346" fmla="*/ 727854 h 1462500"/>
              <a:gd name="connsiteX12-1347" fmla="*/ 11095093 w 11566524"/>
              <a:gd name="connsiteY12-1348" fmla="*/ 782560 h 1462500"/>
              <a:gd name="connsiteX13-1349" fmla="*/ 11566356 w 11566524"/>
              <a:gd name="connsiteY13-1350" fmla="*/ 977947 h 1462500"/>
              <a:gd name="connsiteX14-1351" fmla="*/ 11113062 w 11566524"/>
              <a:gd name="connsiteY14-1352" fmla="*/ 1149885 h 1462500"/>
              <a:gd name="connsiteX15-1353" fmla="*/ 8484754 w 11566524"/>
              <a:gd name="connsiteY15-1354" fmla="*/ 1353084 h 1462500"/>
              <a:gd name="connsiteX16-1355" fmla="*/ 5405492 w 11566524"/>
              <a:gd name="connsiteY16-1356" fmla="*/ 1462500 h 1462500"/>
              <a:gd name="connsiteX17-1357" fmla="*/ 2068323 w 11566524"/>
              <a:gd name="connsiteY17-1358" fmla="*/ 1439054 h 1462500"/>
              <a:gd name="connsiteX18-1359" fmla="*/ 820201 w 11566524"/>
              <a:gd name="connsiteY18-1360" fmla="*/ 1360900 h 1462500"/>
              <a:gd name="connsiteX19-1361" fmla="*/ 20693 w 11566524"/>
              <a:gd name="connsiteY19-1362" fmla="*/ 1126437 h 1462500"/>
              <a:gd name="connsiteX0-1363" fmla="*/ 17965 w 11618504"/>
              <a:gd name="connsiteY0-1364" fmla="*/ 1134252 h 1462500"/>
              <a:gd name="connsiteX1-1365" fmla="*/ 330581 w 11618504"/>
              <a:gd name="connsiteY1-1366" fmla="*/ 852900 h 1462500"/>
              <a:gd name="connsiteX2-1367" fmla="*/ 799503 w 11618504"/>
              <a:gd name="connsiteY2-1368" fmla="*/ 673146 h 1462500"/>
              <a:gd name="connsiteX3-1369" fmla="*/ 1393473 w 11618504"/>
              <a:gd name="connsiteY3-1370" fmla="*/ 540284 h 1462500"/>
              <a:gd name="connsiteX4-1371" fmla="*/ 1698273 w 11618504"/>
              <a:gd name="connsiteY4-1372" fmla="*/ 133884 h 1462500"/>
              <a:gd name="connsiteX5-1373" fmla="*/ 2057780 w 11618504"/>
              <a:gd name="connsiteY5-1374" fmla="*/ 8838 h 1462500"/>
              <a:gd name="connsiteX6-1375" fmla="*/ 3026888 w 11618504"/>
              <a:gd name="connsiteY6-1376" fmla="*/ 71361 h 1462500"/>
              <a:gd name="connsiteX7-1377" fmla="*/ 4972919 w 11618504"/>
              <a:gd name="connsiteY7-1378" fmla="*/ 555915 h 1462500"/>
              <a:gd name="connsiteX8-1379" fmla="*/ 6051442 w 11618504"/>
              <a:gd name="connsiteY8-1380" fmla="*/ 712222 h 1462500"/>
              <a:gd name="connsiteX9-1381" fmla="*/ 7466026 w 11618504"/>
              <a:gd name="connsiteY9-1382" fmla="*/ 774746 h 1462500"/>
              <a:gd name="connsiteX10-1383" fmla="*/ 8818088 w 11618504"/>
              <a:gd name="connsiteY10-1384" fmla="*/ 688776 h 1462500"/>
              <a:gd name="connsiteX11-1385" fmla="*/ 10185781 w 11618504"/>
              <a:gd name="connsiteY11-1386" fmla="*/ 727854 h 1462500"/>
              <a:gd name="connsiteX12-1387" fmla="*/ 11147073 w 11618504"/>
              <a:gd name="connsiteY12-1388" fmla="*/ 782560 h 1462500"/>
              <a:gd name="connsiteX13-1389" fmla="*/ 11618336 w 11618504"/>
              <a:gd name="connsiteY13-1390" fmla="*/ 977947 h 1462500"/>
              <a:gd name="connsiteX14-1391" fmla="*/ 11165042 w 11618504"/>
              <a:gd name="connsiteY14-1392" fmla="*/ 1149885 h 1462500"/>
              <a:gd name="connsiteX15-1393" fmla="*/ 8536734 w 11618504"/>
              <a:gd name="connsiteY15-1394" fmla="*/ 1353084 h 1462500"/>
              <a:gd name="connsiteX16-1395" fmla="*/ 5457472 w 11618504"/>
              <a:gd name="connsiteY16-1396" fmla="*/ 1462500 h 1462500"/>
              <a:gd name="connsiteX17-1397" fmla="*/ 2120303 w 11618504"/>
              <a:gd name="connsiteY17-1398" fmla="*/ 1439054 h 1462500"/>
              <a:gd name="connsiteX18-1399" fmla="*/ 872181 w 11618504"/>
              <a:gd name="connsiteY18-1400" fmla="*/ 1360900 h 1462500"/>
              <a:gd name="connsiteX19-1401" fmla="*/ 17965 w 11618504"/>
              <a:gd name="connsiteY19-1402" fmla="*/ 1134252 h 1462500"/>
              <a:gd name="connsiteX0-1403" fmla="*/ 18 w 11600557"/>
              <a:gd name="connsiteY0-1404" fmla="*/ 1134252 h 1462500"/>
              <a:gd name="connsiteX1-1405" fmla="*/ 312634 w 11600557"/>
              <a:gd name="connsiteY1-1406" fmla="*/ 852900 h 1462500"/>
              <a:gd name="connsiteX2-1407" fmla="*/ 781556 w 11600557"/>
              <a:gd name="connsiteY2-1408" fmla="*/ 673146 h 1462500"/>
              <a:gd name="connsiteX3-1409" fmla="*/ 1375526 w 11600557"/>
              <a:gd name="connsiteY3-1410" fmla="*/ 540284 h 1462500"/>
              <a:gd name="connsiteX4-1411" fmla="*/ 1680326 w 11600557"/>
              <a:gd name="connsiteY4-1412" fmla="*/ 133884 h 1462500"/>
              <a:gd name="connsiteX5-1413" fmla="*/ 2039833 w 11600557"/>
              <a:gd name="connsiteY5-1414" fmla="*/ 8838 h 1462500"/>
              <a:gd name="connsiteX6-1415" fmla="*/ 3008941 w 11600557"/>
              <a:gd name="connsiteY6-1416" fmla="*/ 71361 h 1462500"/>
              <a:gd name="connsiteX7-1417" fmla="*/ 4954972 w 11600557"/>
              <a:gd name="connsiteY7-1418" fmla="*/ 555915 h 1462500"/>
              <a:gd name="connsiteX8-1419" fmla="*/ 6033495 w 11600557"/>
              <a:gd name="connsiteY8-1420" fmla="*/ 712222 h 1462500"/>
              <a:gd name="connsiteX9-1421" fmla="*/ 7448079 w 11600557"/>
              <a:gd name="connsiteY9-1422" fmla="*/ 774746 h 1462500"/>
              <a:gd name="connsiteX10-1423" fmla="*/ 8800141 w 11600557"/>
              <a:gd name="connsiteY10-1424" fmla="*/ 688776 h 1462500"/>
              <a:gd name="connsiteX11-1425" fmla="*/ 10167834 w 11600557"/>
              <a:gd name="connsiteY11-1426" fmla="*/ 727854 h 1462500"/>
              <a:gd name="connsiteX12-1427" fmla="*/ 11129126 w 11600557"/>
              <a:gd name="connsiteY12-1428" fmla="*/ 782560 h 1462500"/>
              <a:gd name="connsiteX13-1429" fmla="*/ 11600389 w 11600557"/>
              <a:gd name="connsiteY13-1430" fmla="*/ 977947 h 1462500"/>
              <a:gd name="connsiteX14-1431" fmla="*/ 11147095 w 11600557"/>
              <a:gd name="connsiteY14-1432" fmla="*/ 1149885 h 1462500"/>
              <a:gd name="connsiteX15-1433" fmla="*/ 8518787 w 11600557"/>
              <a:gd name="connsiteY15-1434" fmla="*/ 1353084 h 1462500"/>
              <a:gd name="connsiteX16-1435" fmla="*/ 5439525 w 11600557"/>
              <a:gd name="connsiteY16-1436" fmla="*/ 1462500 h 1462500"/>
              <a:gd name="connsiteX17-1437" fmla="*/ 2102356 w 11600557"/>
              <a:gd name="connsiteY17-1438" fmla="*/ 1439054 h 1462500"/>
              <a:gd name="connsiteX18-1439" fmla="*/ 854234 w 11600557"/>
              <a:gd name="connsiteY18-1440" fmla="*/ 1360900 h 1462500"/>
              <a:gd name="connsiteX19-1441" fmla="*/ 18 w 11600557"/>
              <a:gd name="connsiteY19-1442" fmla="*/ 1134252 h 1462500"/>
              <a:gd name="connsiteX0-1443" fmla="*/ 23762 w 11624301"/>
              <a:gd name="connsiteY0-1444" fmla="*/ 1134252 h 1462500"/>
              <a:gd name="connsiteX1-1445" fmla="*/ 336378 w 11624301"/>
              <a:gd name="connsiteY1-1446" fmla="*/ 852900 h 1462500"/>
              <a:gd name="connsiteX2-1447" fmla="*/ 805300 w 11624301"/>
              <a:gd name="connsiteY2-1448" fmla="*/ 673146 h 1462500"/>
              <a:gd name="connsiteX3-1449" fmla="*/ 1399270 w 11624301"/>
              <a:gd name="connsiteY3-1450" fmla="*/ 540284 h 1462500"/>
              <a:gd name="connsiteX4-1451" fmla="*/ 1704070 w 11624301"/>
              <a:gd name="connsiteY4-1452" fmla="*/ 133884 h 1462500"/>
              <a:gd name="connsiteX5-1453" fmla="*/ 2063577 w 11624301"/>
              <a:gd name="connsiteY5-1454" fmla="*/ 8838 h 1462500"/>
              <a:gd name="connsiteX6-1455" fmla="*/ 3032685 w 11624301"/>
              <a:gd name="connsiteY6-1456" fmla="*/ 71361 h 1462500"/>
              <a:gd name="connsiteX7-1457" fmla="*/ 4978716 w 11624301"/>
              <a:gd name="connsiteY7-1458" fmla="*/ 555915 h 1462500"/>
              <a:gd name="connsiteX8-1459" fmla="*/ 6057239 w 11624301"/>
              <a:gd name="connsiteY8-1460" fmla="*/ 712222 h 1462500"/>
              <a:gd name="connsiteX9-1461" fmla="*/ 7471823 w 11624301"/>
              <a:gd name="connsiteY9-1462" fmla="*/ 774746 h 1462500"/>
              <a:gd name="connsiteX10-1463" fmla="*/ 8823885 w 11624301"/>
              <a:gd name="connsiteY10-1464" fmla="*/ 688776 h 1462500"/>
              <a:gd name="connsiteX11-1465" fmla="*/ 10191578 w 11624301"/>
              <a:gd name="connsiteY11-1466" fmla="*/ 727854 h 1462500"/>
              <a:gd name="connsiteX12-1467" fmla="*/ 11152870 w 11624301"/>
              <a:gd name="connsiteY12-1468" fmla="*/ 782560 h 1462500"/>
              <a:gd name="connsiteX13-1469" fmla="*/ 11624133 w 11624301"/>
              <a:gd name="connsiteY13-1470" fmla="*/ 977947 h 1462500"/>
              <a:gd name="connsiteX14-1471" fmla="*/ 11170839 w 11624301"/>
              <a:gd name="connsiteY14-1472" fmla="*/ 1149885 h 1462500"/>
              <a:gd name="connsiteX15-1473" fmla="*/ 8542531 w 11624301"/>
              <a:gd name="connsiteY15-1474" fmla="*/ 1353084 h 1462500"/>
              <a:gd name="connsiteX16-1475" fmla="*/ 5463269 w 11624301"/>
              <a:gd name="connsiteY16-1476" fmla="*/ 1462500 h 1462500"/>
              <a:gd name="connsiteX17-1477" fmla="*/ 2126100 w 11624301"/>
              <a:gd name="connsiteY17-1478" fmla="*/ 1439054 h 1462500"/>
              <a:gd name="connsiteX18-1479" fmla="*/ 987393 w 11624301"/>
              <a:gd name="connsiteY18-1480" fmla="*/ 1376531 h 1462500"/>
              <a:gd name="connsiteX19-1481" fmla="*/ 23762 w 11624301"/>
              <a:gd name="connsiteY19-1482" fmla="*/ 1134252 h 1462500"/>
              <a:gd name="connsiteX0-1483" fmla="*/ 23762 w 11624301"/>
              <a:gd name="connsiteY0-1484" fmla="*/ 1134252 h 1462500"/>
              <a:gd name="connsiteX1-1485" fmla="*/ 336378 w 11624301"/>
              <a:gd name="connsiteY1-1486" fmla="*/ 852900 h 1462500"/>
              <a:gd name="connsiteX2-1487" fmla="*/ 805300 w 11624301"/>
              <a:gd name="connsiteY2-1488" fmla="*/ 673146 h 1462500"/>
              <a:gd name="connsiteX3-1489" fmla="*/ 1399270 w 11624301"/>
              <a:gd name="connsiteY3-1490" fmla="*/ 540284 h 1462500"/>
              <a:gd name="connsiteX4-1491" fmla="*/ 1704070 w 11624301"/>
              <a:gd name="connsiteY4-1492" fmla="*/ 133884 h 1462500"/>
              <a:gd name="connsiteX5-1493" fmla="*/ 2063577 w 11624301"/>
              <a:gd name="connsiteY5-1494" fmla="*/ 8838 h 1462500"/>
              <a:gd name="connsiteX6-1495" fmla="*/ 3032685 w 11624301"/>
              <a:gd name="connsiteY6-1496" fmla="*/ 71361 h 1462500"/>
              <a:gd name="connsiteX7-1497" fmla="*/ 4978716 w 11624301"/>
              <a:gd name="connsiteY7-1498" fmla="*/ 555915 h 1462500"/>
              <a:gd name="connsiteX8-1499" fmla="*/ 6057239 w 11624301"/>
              <a:gd name="connsiteY8-1500" fmla="*/ 712222 h 1462500"/>
              <a:gd name="connsiteX9-1501" fmla="*/ 7471823 w 11624301"/>
              <a:gd name="connsiteY9-1502" fmla="*/ 774746 h 1462500"/>
              <a:gd name="connsiteX10-1503" fmla="*/ 8823885 w 11624301"/>
              <a:gd name="connsiteY10-1504" fmla="*/ 688776 h 1462500"/>
              <a:gd name="connsiteX11-1505" fmla="*/ 10191578 w 11624301"/>
              <a:gd name="connsiteY11-1506" fmla="*/ 727854 h 1462500"/>
              <a:gd name="connsiteX12-1507" fmla="*/ 11152870 w 11624301"/>
              <a:gd name="connsiteY12-1508" fmla="*/ 782560 h 1462500"/>
              <a:gd name="connsiteX13-1509" fmla="*/ 11624133 w 11624301"/>
              <a:gd name="connsiteY13-1510" fmla="*/ 977947 h 1462500"/>
              <a:gd name="connsiteX14-1511" fmla="*/ 11170839 w 11624301"/>
              <a:gd name="connsiteY14-1512" fmla="*/ 1149885 h 1462500"/>
              <a:gd name="connsiteX15-1513" fmla="*/ 8542531 w 11624301"/>
              <a:gd name="connsiteY15-1514" fmla="*/ 1353084 h 1462500"/>
              <a:gd name="connsiteX16-1515" fmla="*/ 5463269 w 11624301"/>
              <a:gd name="connsiteY16-1516" fmla="*/ 1462500 h 1462500"/>
              <a:gd name="connsiteX17-1517" fmla="*/ 2126100 w 11624301"/>
              <a:gd name="connsiteY17-1518" fmla="*/ 1439054 h 1462500"/>
              <a:gd name="connsiteX18-1519" fmla="*/ 987393 w 11624301"/>
              <a:gd name="connsiteY18-1520" fmla="*/ 1376531 h 1462500"/>
              <a:gd name="connsiteX19-1521" fmla="*/ 448131 w 11624301"/>
              <a:gd name="connsiteY19-1522" fmla="*/ 1267116 h 1462500"/>
              <a:gd name="connsiteX20" fmla="*/ 23762 w 11624301"/>
              <a:gd name="connsiteY20" fmla="*/ 1134252 h 1462500"/>
              <a:gd name="connsiteX0-1523" fmla="*/ 1208 w 11601747"/>
              <a:gd name="connsiteY0-1524" fmla="*/ 1134252 h 1462500"/>
              <a:gd name="connsiteX1-1525" fmla="*/ 313824 w 11601747"/>
              <a:gd name="connsiteY1-1526" fmla="*/ 852900 h 1462500"/>
              <a:gd name="connsiteX2-1527" fmla="*/ 782746 w 11601747"/>
              <a:gd name="connsiteY2-1528" fmla="*/ 673146 h 1462500"/>
              <a:gd name="connsiteX3-1529" fmla="*/ 1376716 w 11601747"/>
              <a:gd name="connsiteY3-1530" fmla="*/ 540284 h 1462500"/>
              <a:gd name="connsiteX4-1531" fmla="*/ 1681516 w 11601747"/>
              <a:gd name="connsiteY4-1532" fmla="*/ 133884 h 1462500"/>
              <a:gd name="connsiteX5-1533" fmla="*/ 2041023 w 11601747"/>
              <a:gd name="connsiteY5-1534" fmla="*/ 8838 h 1462500"/>
              <a:gd name="connsiteX6-1535" fmla="*/ 3010131 w 11601747"/>
              <a:gd name="connsiteY6-1536" fmla="*/ 71361 h 1462500"/>
              <a:gd name="connsiteX7-1537" fmla="*/ 4956162 w 11601747"/>
              <a:gd name="connsiteY7-1538" fmla="*/ 555915 h 1462500"/>
              <a:gd name="connsiteX8-1539" fmla="*/ 6034685 w 11601747"/>
              <a:gd name="connsiteY8-1540" fmla="*/ 712222 h 1462500"/>
              <a:gd name="connsiteX9-1541" fmla="*/ 7449269 w 11601747"/>
              <a:gd name="connsiteY9-1542" fmla="*/ 774746 h 1462500"/>
              <a:gd name="connsiteX10-1543" fmla="*/ 8801331 w 11601747"/>
              <a:gd name="connsiteY10-1544" fmla="*/ 688776 h 1462500"/>
              <a:gd name="connsiteX11-1545" fmla="*/ 10169024 w 11601747"/>
              <a:gd name="connsiteY11-1546" fmla="*/ 727854 h 1462500"/>
              <a:gd name="connsiteX12-1547" fmla="*/ 11130316 w 11601747"/>
              <a:gd name="connsiteY12-1548" fmla="*/ 782560 h 1462500"/>
              <a:gd name="connsiteX13-1549" fmla="*/ 11601579 w 11601747"/>
              <a:gd name="connsiteY13-1550" fmla="*/ 977947 h 1462500"/>
              <a:gd name="connsiteX14-1551" fmla="*/ 11148285 w 11601747"/>
              <a:gd name="connsiteY14-1552" fmla="*/ 1149885 h 1462500"/>
              <a:gd name="connsiteX15-1553" fmla="*/ 8519977 w 11601747"/>
              <a:gd name="connsiteY15-1554" fmla="*/ 1353084 h 1462500"/>
              <a:gd name="connsiteX16-1555" fmla="*/ 5440715 w 11601747"/>
              <a:gd name="connsiteY16-1556" fmla="*/ 1462500 h 1462500"/>
              <a:gd name="connsiteX17-1557" fmla="*/ 2103546 w 11601747"/>
              <a:gd name="connsiteY17-1558" fmla="*/ 1439054 h 1462500"/>
              <a:gd name="connsiteX18-1559" fmla="*/ 964839 w 11601747"/>
              <a:gd name="connsiteY18-1560" fmla="*/ 1376531 h 1462500"/>
              <a:gd name="connsiteX19-1561" fmla="*/ 425577 w 11601747"/>
              <a:gd name="connsiteY19-1562" fmla="*/ 1306192 h 1462500"/>
              <a:gd name="connsiteX20-1563" fmla="*/ 1208 w 11601747"/>
              <a:gd name="connsiteY20-1564" fmla="*/ 1134252 h 1462500"/>
              <a:gd name="connsiteX0-1565" fmla="*/ 1208 w 11601747"/>
              <a:gd name="connsiteY0-1566" fmla="*/ 1102990 h 1462500"/>
              <a:gd name="connsiteX1-1567" fmla="*/ 313824 w 11601747"/>
              <a:gd name="connsiteY1-1568" fmla="*/ 852900 h 1462500"/>
              <a:gd name="connsiteX2-1569" fmla="*/ 782746 w 11601747"/>
              <a:gd name="connsiteY2-1570" fmla="*/ 673146 h 1462500"/>
              <a:gd name="connsiteX3-1571" fmla="*/ 1376716 w 11601747"/>
              <a:gd name="connsiteY3-1572" fmla="*/ 540284 h 1462500"/>
              <a:gd name="connsiteX4-1573" fmla="*/ 1681516 w 11601747"/>
              <a:gd name="connsiteY4-1574" fmla="*/ 133884 h 1462500"/>
              <a:gd name="connsiteX5-1575" fmla="*/ 2041023 w 11601747"/>
              <a:gd name="connsiteY5-1576" fmla="*/ 8838 h 1462500"/>
              <a:gd name="connsiteX6-1577" fmla="*/ 3010131 w 11601747"/>
              <a:gd name="connsiteY6-1578" fmla="*/ 71361 h 1462500"/>
              <a:gd name="connsiteX7-1579" fmla="*/ 4956162 w 11601747"/>
              <a:gd name="connsiteY7-1580" fmla="*/ 555915 h 1462500"/>
              <a:gd name="connsiteX8-1581" fmla="*/ 6034685 w 11601747"/>
              <a:gd name="connsiteY8-1582" fmla="*/ 712222 h 1462500"/>
              <a:gd name="connsiteX9-1583" fmla="*/ 7449269 w 11601747"/>
              <a:gd name="connsiteY9-1584" fmla="*/ 774746 h 1462500"/>
              <a:gd name="connsiteX10-1585" fmla="*/ 8801331 w 11601747"/>
              <a:gd name="connsiteY10-1586" fmla="*/ 688776 h 1462500"/>
              <a:gd name="connsiteX11-1587" fmla="*/ 10169024 w 11601747"/>
              <a:gd name="connsiteY11-1588" fmla="*/ 727854 h 1462500"/>
              <a:gd name="connsiteX12-1589" fmla="*/ 11130316 w 11601747"/>
              <a:gd name="connsiteY12-1590" fmla="*/ 782560 h 1462500"/>
              <a:gd name="connsiteX13-1591" fmla="*/ 11601579 w 11601747"/>
              <a:gd name="connsiteY13-1592" fmla="*/ 977947 h 1462500"/>
              <a:gd name="connsiteX14-1593" fmla="*/ 11148285 w 11601747"/>
              <a:gd name="connsiteY14-1594" fmla="*/ 1149885 h 1462500"/>
              <a:gd name="connsiteX15-1595" fmla="*/ 8519977 w 11601747"/>
              <a:gd name="connsiteY15-1596" fmla="*/ 1353084 h 1462500"/>
              <a:gd name="connsiteX16-1597" fmla="*/ 5440715 w 11601747"/>
              <a:gd name="connsiteY16-1598" fmla="*/ 1462500 h 1462500"/>
              <a:gd name="connsiteX17-1599" fmla="*/ 2103546 w 11601747"/>
              <a:gd name="connsiteY17-1600" fmla="*/ 1439054 h 1462500"/>
              <a:gd name="connsiteX18-1601" fmla="*/ 964839 w 11601747"/>
              <a:gd name="connsiteY18-1602" fmla="*/ 1376531 h 1462500"/>
              <a:gd name="connsiteX19-1603" fmla="*/ 425577 w 11601747"/>
              <a:gd name="connsiteY19-1604" fmla="*/ 1306192 h 1462500"/>
              <a:gd name="connsiteX20-1605" fmla="*/ 1208 w 11601747"/>
              <a:gd name="connsiteY20-1606" fmla="*/ 1102990 h 1462500"/>
              <a:gd name="connsiteX0-1607" fmla="*/ 65 w 11600604"/>
              <a:gd name="connsiteY0-1608" fmla="*/ 1102990 h 1462500"/>
              <a:gd name="connsiteX1-1609" fmla="*/ 312681 w 11600604"/>
              <a:gd name="connsiteY1-1610" fmla="*/ 852900 h 1462500"/>
              <a:gd name="connsiteX2-1611" fmla="*/ 781603 w 11600604"/>
              <a:gd name="connsiteY2-1612" fmla="*/ 673146 h 1462500"/>
              <a:gd name="connsiteX3-1613" fmla="*/ 1375573 w 11600604"/>
              <a:gd name="connsiteY3-1614" fmla="*/ 540284 h 1462500"/>
              <a:gd name="connsiteX4-1615" fmla="*/ 1680373 w 11600604"/>
              <a:gd name="connsiteY4-1616" fmla="*/ 133884 h 1462500"/>
              <a:gd name="connsiteX5-1617" fmla="*/ 2039880 w 11600604"/>
              <a:gd name="connsiteY5-1618" fmla="*/ 8838 h 1462500"/>
              <a:gd name="connsiteX6-1619" fmla="*/ 3008988 w 11600604"/>
              <a:gd name="connsiteY6-1620" fmla="*/ 71361 h 1462500"/>
              <a:gd name="connsiteX7-1621" fmla="*/ 4955019 w 11600604"/>
              <a:gd name="connsiteY7-1622" fmla="*/ 555915 h 1462500"/>
              <a:gd name="connsiteX8-1623" fmla="*/ 6033542 w 11600604"/>
              <a:gd name="connsiteY8-1624" fmla="*/ 712222 h 1462500"/>
              <a:gd name="connsiteX9-1625" fmla="*/ 7448126 w 11600604"/>
              <a:gd name="connsiteY9-1626" fmla="*/ 774746 h 1462500"/>
              <a:gd name="connsiteX10-1627" fmla="*/ 8800188 w 11600604"/>
              <a:gd name="connsiteY10-1628" fmla="*/ 688776 h 1462500"/>
              <a:gd name="connsiteX11-1629" fmla="*/ 10167881 w 11600604"/>
              <a:gd name="connsiteY11-1630" fmla="*/ 727854 h 1462500"/>
              <a:gd name="connsiteX12-1631" fmla="*/ 11129173 w 11600604"/>
              <a:gd name="connsiteY12-1632" fmla="*/ 782560 h 1462500"/>
              <a:gd name="connsiteX13-1633" fmla="*/ 11600436 w 11600604"/>
              <a:gd name="connsiteY13-1634" fmla="*/ 977947 h 1462500"/>
              <a:gd name="connsiteX14-1635" fmla="*/ 11147142 w 11600604"/>
              <a:gd name="connsiteY14-1636" fmla="*/ 1149885 h 1462500"/>
              <a:gd name="connsiteX15-1637" fmla="*/ 8518834 w 11600604"/>
              <a:gd name="connsiteY15-1638" fmla="*/ 1353084 h 1462500"/>
              <a:gd name="connsiteX16-1639" fmla="*/ 5439572 w 11600604"/>
              <a:gd name="connsiteY16-1640" fmla="*/ 1462500 h 1462500"/>
              <a:gd name="connsiteX17-1641" fmla="*/ 2102403 w 11600604"/>
              <a:gd name="connsiteY17-1642" fmla="*/ 1439054 h 1462500"/>
              <a:gd name="connsiteX18-1643" fmla="*/ 963696 w 11600604"/>
              <a:gd name="connsiteY18-1644" fmla="*/ 1376531 h 1462500"/>
              <a:gd name="connsiteX19-1645" fmla="*/ 424434 w 11600604"/>
              <a:gd name="connsiteY19-1646" fmla="*/ 1306192 h 1462500"/>
              <a:gd name="connsiteX20-1647" fmla="*/ 65 w 11600604"/>
              <a:gd name="connsiteY20-1648" fmla="*/ 1102990 h 1462500"/>
              <a:gd name="connsiteX0-1649" fmla="*/ 1207 w 11601746"/>
              <a:gd name="connsiteY0-1650" fmla="*/ 1102990 h 1462500"/>
              <a:gd name="connsiteX1-1651" fmla="*/ 313823 w 11601746"/>
              <a:gd name="connsiteY1-1652" fmla="*/ 891977 h 1462500"/>
              <a:gd name="connsiteX2-1653" fmla="*/ 782745 w 11601746"/>
              <a:gd name="connsiteY2-1654" fmla="*/ 673146 h 1462500"/>
              <a:gd name="connsiteX3-1655" fmla="*/ 1376715 w 11601746"/>
              <a:gd name="connsiteY3-1656" fmla="*/ 540284 h 1462500"/>
              <a:gd name="connsiteX4-1657" fmla="*/ 1681515 w 11601746"/>
              <a:gd name="connsiteY4-1658" fmla="*/ 133884 h 1462500"/>
              <a:gd name="connsiteX5-1659" fmla="*/ 2041022 w 11601746"/>
              <a:gd name="connsiteY5-1660" fmla="*/ 8838 h 1462500"/>
              <a:gd name="connsiteX6-1661" fmla="*/ 3010130 w 11601746"/>
              <a:gd name="connsiteY6-1662" fmla="*/ 71361 h 1462500"/>
              <a:gd name="connsiteX7-1663" fmla="*/ 4956161 w 11601746"/>
              <a:gd name="connsiteY7-1664" fmla="*/ 555915 h 1462500"/>
              <a:gd name="connsiteX8-1665" fmla="*/ 6034684 w 11601746"/>
              <a:gd name="connsiteY8-1666" fmla="*/ 712222 h 1462500"/>
              <a:gd name="connsiteX9-1667" fmla="*/ 7449268 w 11601746"/>
              <a:gd name="connsiteY9-1668" fmla="*/ 774746 h 1462500"/>
              <a:gd name="connsiteX10-1669" fmla="*/ 8801330 w 11601746"/>
              <a:gd name="connsiteY10-1670" fmla="*/ 688776 h 1462500"/>
              <a:gd name="connsiteX11-1671" fmla="*/ 10169023 w 11601746"/>
              <a:gd name="connsiteY11-1672" fmla="*/ 727854 h 1462500"/>
              <a:gd name="connsiteX12-1673" fmla="*/ 11130315 w 11601746"/>
              <a:gd name="connsiteY12-1674" fmla="*/ 782560 h 1462500"/>
              <a:gd name="connsiteX13-1675" fmla="*/ 11601578 w 11601746"/>
              <a:gd name="connsiteY13-1676" fmla="*/ 977947 h 1462500"/>
              <a:gd name="connsiteX14-1677" fmla="*/ 11148284 w 11601746"/>
              <a:gd name="connsiteY14-1678" fmla="*/ 1149885 h 1462500"/>
              <a:gd name="connsiteX15-1679" fmla="*/ 8519976 w 11601746"/>
              <a:gd name="connsiteY15-1680" fmla="*/ 1353084 h 1462500"/>
              <a:gd name="connsiteX16-1681" fmla="*/ 5440714 w 11601746"/>
              <a:gd name="connsiteY16-1682" fmla="*/ 1462500 h 1462500"/>
              <a:gd name="connsiteX17-1683" fmla="*/ 2103545 w 11601746"/>
              <a:gd name="connsiteY17-1684" fmla="*/ 1439054 h 1462500"/>
              <a:gd name="connsiteX18-1685" fmla="*/ 964838 w 11601746"/>
              <a:gd name="connsiteY18-1686" fmla="*/ 1376531 h 1462500"/>
              <a:gd name="connsiteX19-1687" fmla="*/ 425576 w 11601746"/>
              <a:gd name="connsiteY19-1688" fmla="*/ 1306192 h 1462500"/>
              <a:gd name="connsiteX20-1689" fmla="*/ 1207 w 11601746"/>
              <a:gd name="connsiteY20-1690" fmla="*/ 1102990 h 1462500"/>
              <a:gd name="connsiteX0-1691" fmla="*/ 1207 w 11601746"/>
              <a:gd name="connsiteY0-1692" fmla="*/ 1142067 h 1462500"/>
              <a:gd name="connsiteX1-1693" fmla="*/ 313823 w 11601746"/>
              <a:gd name="connsiteY1-1694" fmla="*/ 891977 h 1462500"/>
              <a:gd name="connsiteX2-1695" fmla="*/ 782745 w 11601746"/>
              <a:gd name="connsiteY2-1696" fmla="*/ 673146 h 1462500"/>
              <a:gd name="connsiteX3-1697" fmla="*/ 1376715 w 11601746"/>
              <a:gd name="connsiteY3-1698" fmla="*/ 540284 h 1462500"/>
              <a:gd name="connsiteX4-1699" fmla="*/ 1681515 w 11601746"/>
              <a:gd name="connsiteY4-1700" fmla="*/ 133884 h 1462500"/>
              <a:gd name="connsiteX5-1701" fmla="*/ 2041022 w 11601746"/>
              <a:gd name="connsiteY5-1702" fmla="*/ 8838 h 1462500"/>
              <a:gd name="connsiteX6-1703" fmla="*/ 3010130 w 11601746"/>
              <a:gd name="connsiteY6-1704" fmla="*/ 71361 h 1462500"/>
              <a:gd name="connsiteX7-1705" fmla="*/ 4956161 w 11601746"/>
              <a:gd name="connsiteY7-1706" fmla="*/ 555915 h 1462500"/>
              <a:gd name="connsiteX8-1707" fmla="*/ 6034684 w 11601746"/>
              <a:gd name="connsiteY8-1708" fmla="*/ 712222 h 1462500"/>
              <a:gd name="connsiteX9-1709" fmla="*/ 7449268 w 11601746"/>
              <a:gd name="connsiteY9-1710" fmla="*/ 774746 h 1462500"/>
              <a:gd name="connsiteX10-1711" fmla="*/ 8801330 w 11601746"/>
              <a:gd name="connsiteY10-1712" fmla="*/ 688776 h 1462500"/>
              <a:gd name="connsiteX11-1713" fmla="*/ 10169023 w 11601746"/>
              <a:gd name="connsiteY11-1714" fmla="*/ 727854 h 1462500"/>
              <a:gd name="connsiteX12-1715" fmla="*/ 11130315 w 11601746"/>
              <a:gd name="connsiteY12-1716" fmla="*/ 782560 h 1462500"/>
              <a:gd name="connsiteX13-1717" fmla="*/ 11601578 w 11601746"/>
              <a:gd name="connsiteY13-1718" fmla="*/ 977947 h 1462500"/>
              <a:gd name="connsiteX14-1719" fmla="*/ 11148284 w 11601746"/>
              <a:gd name="connsiteY14-1720" fmla="*/ 1149885 h 1462500"/>
              <a:gd name="connsiteX15-1721" fmla="*/ 8519976 w 11601746"/>
              <a:gd name="connsiteY15-1722" fmla="*/ 1353084 h 1462500"/>
              <a:gd name="connsiteX16-1723" fmla="*/ 5440714 w 11601746"/>
              <a:gd name="connsiteY16-1724" fmla="*/ 1462500 h 1462500"/>
              <a:gd name="connsiteX17-1725" fmla="*/ 2103545 w 11601746"/>
              <a:gd name="connsiteY17-1726" fmla="*/ 1439054 h 1462500"/>
              <a:gd name="connsiteX18-1727" fmla="*/ 964838 w 11601746"/>
              <a:gd name="connsiteY18-1728" fmla="*/ 1376531 h 1462500"/>
              <a:gd name="connsiteX19-1729" fmla="*/ 425576 w 11601746"/>
              <a:gd name="connsiteY19-1730" fmla="*/ 1306192 h 1462500"/>
              <a:gd name="connsiteX20-1731" fmla="*/ 1207 w 11601746"/>
              <a:gd name="connsiteY20-1732" fmla="*/ 1142067 h 1462500"/>
              <a:gd name="connsiteX0-1733" fmla="*/ 1207 w 11601746"/>
              <a:gd name="connsiteY0-1734" fmla="*/ 1142067 h 1462500"/>
              <a:gd name="connsiteX1-1735" fmla="*/ 313823 w 11601746"/>
              <a:gd name="connsiteY1-1736" fmla="*/ 938869 h 1462500"/>
              <a:gd name="connsiteX2-1737" fmla="*/ 782745 w 11601746"/>
              <a:gd name="connsiteY2-1738" fmla="*/ 673146 h 1462500"/>
              <a:gd name="connsiteX3-1739" fmla="*/ 1376715 w 11601746"/>
              <a:gd name="connsiteY3-1740" fmla="*/ 540284 h 1462500"/>
              <a:gd name="connsiteX4-1741" fmla="*/ 1681515 w 11601746"/>
              <a:gd name="connsiteY4-1742" fmla="*/ 133884 h 1462500"/>
              <a:gd name="connsiteX5-1743" fmla="*/ 2041022 w 11601746"/>
              <a:gd name="connsiteY5-1744" fmla="*/ 8838 h 1462500"/>
              <a:gd name="connsiteX6-1745" fmla="*/ 3010130 w 11601746"/>
              <a:gd name="connsiteY6-1746" fmla="*/ 71361 h 1462500"/>
              <a:gd name="connsiteX7-1747" fmla="*/ 4956161 w 11601746"/>
              <a:gd name="connsiteY7-1748" fmla="*/ 555915 h 1462500"/>
              <a:gd name="connsiteX8-1749" fmla="*/ 6034684 w 11601746"/>
              <a:gd name="connsiteY8-1750" fmla="*/ 712222 h 1462500"/>
              <a:gd name="connsiteX9-1751" fmla="*/ 7449268 w 11601746"/>
              <a:gd name="connsiteY9-1752" fmla="*/ 774746 h 1462500"/>
              <a:gd name="connsiteX10-1753" fmla="*/ 8801330 w 11601746"/>
              <a:gd name="connsiteY10-1754" fmla="*/ 688776 h 1462500"/>
              <a:gd name="connsiteX11-1755" fmla="*/ 10169023 w 11601746"/>
              <a:gd name="connsiteY11-1756" fmla="*/ 727854 h 1462500"/>
              <a:gd name="connsiteX12-1757" fmla="*/ 11130315 w 11601746"/>
              <a:gd name="connsiteY12-1758" fmla="*/ 782560 h 1462500"/>
              <a:gd name="connsiteX13-1759" fmla="*/ 11601578 w 11601746"/>
              <a:gd name="connsiteY13-1760" fmla="*/ 977947 h 1462500"/>
              <a:gd name="connsiteX14-1761" fmla="*/ 11148284 w 11601746"/>
              <a:gd name="connsiteY14-1762" fmla="*/ 1149885 h 1462500"/>
              <a:gd name="connsiteX15-1763" fmla="*/ 8519976 w 11601746"/>
              <a:gd name="connsiteY15-1764" fmla="*/ 1353084 h 1462500"/>
              <a:gd name="connsiteX16-1765" fmla="*/ 5440714 w 11601746"/>
              <a:gd name="connsiteY16-1766" fmla="*/ 1462500 h 1462500"/>
              <a:gd name="connsiteX17-1767" fmla="*/ 2103545 w 11601746"/>
              <a:gd name="connsiteY17-1768" fmla="*/ 1439054 h 1462500"/>
              <a:gd name="connsiteX18-1769" fmla="*/ 964838 w 11601746"/>
              <a:gd name="connsiteY18-1770" fmla="*/ 1376531 h 1462500"/>
              <a:gd name="connsiteX19-1771" fmla="*/ 425576 w 11601746"/>
              <a:gd name="connsiteY19-1772" fmla="*/ 1306192 h 1462500"/>
              <a:gd name="connsiteX20-1773" fmla="*/ 1207 w 11601746"/>
              <a:gd name="connsiteY20-1774" fmla="*/ 1142067 h 1462500"/>
              <a:gd name="connsiteX0-1775" fmla="*/ 1172 w 11609526"/>
              <a:gd name="connsiteY0-1776" fmla="*/ 1188960 h 1462500"/>
              <a:gd name="connsiteX1-1777" fmla="*/ 321603 w 11609526"/>
              <a:gd name="connsiteY1-1778" fmla="*/ 938869 h 1462500"/>
              <a:gd name="connsiteX2-1779" fmla="*/ 790525 w 11609526"/>
              <a:gd name="connsiteY2-1780" fmla="*/ 673146 h 1462500"/>
              <a:gd name="connsiteX3-1781" fmla="*/ 1384495 w 11609526"/>
              <a:gd name="connsiteY3-1782" fmla="*/ 540284 h 1462500"/>
              <a:gd name="connsiteX4-1783" fmla="*/ 1689295 w 11609526"/>
              <a:gd name="connsiteY4-1784" fmla="*/ 133884 h 1462500"/>
              <a:gd name="connsiteX5-1785" fmla="*/ 2048802 w 11609526"/>
              <a:gd name="connsiteY5-1786" fmla="*/ 8838 h 1462500"/>
              <a:gd name="connsiteX6-1787" fmla="*/ 3017910 w 11609526"/>
              <a:gd name="connsiteY6-1788" fmla="*/ 71361 h 1462500"/>
              <a:gd name="connsiteX7-1789" fmla="*/ 4963941 w 11609526"/>
              <a:gd name="connsiteY7-1790" fmla="*/ 555915 h 1462500"/>
              <a:gd name="connsiteX8-1791" fmla="*/ 6042464 w 11609526"/>
              <a:gd name="connsiteY8-1792" fmla="*/ 712222 h 1462500"/>
              <a:gd name="connsiteX9-1793" fmla="*/ 7457048 w 11609526"/>
              <a:gd name="connsiteY9-1794" fmla="*/ 774746 h 1462500"/>
              <a:gd name="connsiteX10-1795" fmla="*/ 8809110 w 11609526"/>
              <a:gd name="connsiteY10-1796" fmla="*/ 688776 h 1462500"/>
              <a:gd name="connsiteX11-1797" fmla="*/ 10176803 w 11609526"/>
              <a:gd name="connsiteY11-1798" fmla="*/ 727854 h 1462500"/>
              <a:gd name="connsiteX12-1799" fmla="*/ 11138095 w 11609526"/>
              <a:gd name="connsiteY12-1800" fmla="*/ 782560 h 1462500"/>
              <a:gd name="connsiteX13-1801" fmla="*/ 11609358 w 11609526"/>
              <a:gd name="connsiteY13-1802" fmla="*/ 977947 h 1462500"/>
              <a:gd name="connsiteX14-1803" fmla="*/ 11156064 w 11609526"/>
              <a:gd name="connsiteY14-1804" fmla="*/ 1149885 h 1462500"/>
              <a:gd name="connsiteX15-1805" fmla="*/ 8527756 w 11609526"/>
              <a:gd name="connsiteY15-1806" fmla="*/ 1353084 h 1462500"/>
              <a:gd name="connsiteX16-1807" fmla="*/ 5448494 w 11609526"/>
              <a:gd name="connsiteY16-1808" fmla="*/ 1462500 h 1462500"/>
              <a:gd name="connsiteX17-1809" fmla="*/ 2111325 w 11609526"/>
              <a:gd name="connsiteY17-1810" fmla="*/ 1439054 h 1462500"/>
              <a:gd name="connsiteX18-1811" fmla="*/ 972618 w 11609526"/>
              <a:gd name="connsiteY18-1812" fmla="*/ 1376531 h 1462500"/>
              <a:gd name="connsiteX19-1813" fmla="*/ 433356 w 11609526"/>
              <a:gd name="connsiteY19-1814" fmla="*/ 1306192 h 1462500"/>
              <a:gd name="connsiteX20-1815" fmla="*/ 1172 w 11609526"/>
              <a:gd name="connsiteY20-1816" fmla="*/ 1188960 h 1462500"/>
              <a:gd name="connsiteX0-1817" fmla="*/ 1179 w 11609533"/>
              <a:gd name="connsiteY0-1818" fmla="*/ 1188960 h 1462500"/>
              <a:gd name="connsiteX1-1819" fmla="*/ 321610 w 11609533"/>
              <a:gd name="connsiteY1-1820" fmla="*/ 938869 h 1462500"/>
              <a:gd name="connsiteX2-1821" fmla="*/ 798347 w 11609533"/>
              <a:gd name="connsiteY2-1822" fmla="*/ 806008 h 1462500"/>
              <a:gd name="connsiteX3-1823" fmla="*/ 1384502 w 11609533"/>
              <a:gd name="connsiteY3-1824" fmla="*/ 540284 h 1462500"/>
              <a:gd name="connsiteX4-1825" fmla="*/ 1689302 w 11609533"/>
              <a:gd name="connsiteY4-1826" fmla="*/ 133884 h 1462500"/>
              <a:gd name="connsiteX5-1827" fmla="*/ 2048809 w 11609533"/>
              <a:gd name="connsiteY5-1828" fmla="*/ 8838 h 1462500"/>
              <a:gd name="connsiteX6-1829" fmla="*/ 3017917 w 11609533"/>
              <a:gd name="connsiteY6-1830" fmla="*/ 71361 h 1462500"/>
              <a:gd name="connsiteX7-1831" fmla="*/ 4963948 w 11609533"/>
              <a:gd name="connsiteY7-1832" fmla="*/ 555915 h 1462500"/>
              <a:gd name="connsiteX8-1833" fmla="*/ 6042471 w 11609533"/>
              <a:gd name="connsiteY8-1834" fmla="*/ 712222 h 1462500"/>
              <a:gd name="connsiteX9-1835" fmla="*/ 7457055 w 11609533"/>
              <a:gd name="connsiteY9-1836" fmla="*/ 774746 h 1462500"/>
              <a:gd name="connsiteX10-1837" fmla="*/ 8809117 w 11609533"/>
              <a:gd name="connsiteY10-1838" fmla="*/ 688776 h 1462500"/>
              <a:gd name="connsiteX11-1839" fmla="*/ 10176810 w 11609533"/>
              <a:gd name="connsiteY11-1840" fmla="*/ 727854 h 1462500"/>
              <a:gd name="connsiteX12-1841" fmla="*/ 11138102 w 11609533"/>
              <a:gd name="connsiteY12-1842" fmla="*/ 782560 h 1462500"/>
              <a:gd name="connsiteX13-1843" fmla="*/ 11609365 w 11609533"/>
              <a:gd name="connsiteY13-1844" fmla="*/ 977947 h 1462500"/>
              <a:gd name="connsiteX14-1845" fmla="*/ 11156071 w 11609533"/>
              <a:gd name="connsiteY14-1846" fmla="*/ 1149885 h 1462500"/>
              <a:gd name="connsiteX15-1847" fmla="*/ 8527763 w 11609533"/>
              <a:gd name="connsiteY15-1848" fmla="*/ 1353084 h 1462500"/>
              <a:gd name="connsiteX16-1849" fmla="*/ 5448501 w 11609533"/>
              <a:gd name="connsiteY16-1850" fmla="*/ 1462500 h 1462500"/>
              <a:gd name="connsiteX17-1851" fmla="*/ 2111332 w 11609533"/>
              <a:gd name="connsiteY17-1852" fmla="*/ 1439054 h 1462500"/>
              <a:gd name="connsiteX18-1853" fmla="*/ 972625 w 11609533"/>
              <a:gd name="connsiteY18-1854" fmla="*/ 1376531 h 1462500"/>
              <a:gd name="connsiteX19-1855" fmla="*/ 433363 w 11609533"/>
              <a:gd name="connsiteY19-1856" fmla="*/ 1306192 h 1462500"/>
              <a:gd name="connsiteX20-1857" fmla="*/ 1179 w 11609533"/>
              <a:gd name="connsiteY20-1858" fmla="*/ 1188960 h 1462500"/>
              <a:gd name="connsiteX0-1859" fmla="*/ 1179 w 11609533"/>
              <a:gd name="connsiteY0-1860" fmla="*/ 1188960 h 1462500"/>
              <a:gd name="connsiteX1-1861" fmla="*/ 321610 w 11609533"/>
              <a:gd name="connsiteY1-1862" fmla="*/ 977946 h 1462500"/>
              <a:gd name="connsiteX2-1863" fmla="*/ 798347 w 11609533"/>
              <a:gd name="connsiteY2-1864" fmla="*/ 806008 h 1462500"/>
              <a:gd name="connsiteX3-1865" fmla="*/ 1384502 w 11609533"/>
              <a:gd name="connsiteY3-1866" fmla="*/ 540284 h 1462500"/>
              <a:gd name="connsiteX4-1867" fmla="*/ 1689302 w 11609533"/>
              <a:gd name="connsiteY4-1868" fmla="*/ 133884 h 1462500"/>
              <a:gd name="connsiteX5-1869" fmla="*/ 2048809 w 11609533"/>
              <a:gd name="connsiteY5-1870" fmla="*/ 8838 h 1462500"/>
              <a:gd name="connsiteX6-1871" fmla="*/ 3017917 w 11609533"/>
              <a:gd name="connsiteY6-1872" fmla="*/ 71361 h 1462500"/>
              <a:gd name="connsiteX7-1873" fmla="*/ 4963948 w 11609533"/>
              <a:gd name="connsiteY7-1874" fmla="*/ 555915 h 1462500"/>
              <a:gd name="connsiteX8-1875" fmla="*/ 6042471 w 11609533"/>
              <a:gd name="connsiteY8-1876" fmla="*/ 712222 h 1462500"/>
              <a:gd name="connsiteX9-1877" fmla="*/ 7457055 w 11609533"/>
              <a:gd name="connsiteY9-1878" fmla="*/ 774746 h 1462500"/>
              <a:gd name="connsiteX10-1879" fmla="*/ 8809117 w 11609533"/>
              <a:gd name="connsiteY10-1880" fmla="*/ 688776 h 1462500"/>
              <a:gd name="connsiteX11-1881" fmla="*/ 10176810 w 11609533"/>
              <a:gd name="connsiteY11-1882" fmla="*/ 727854 h 1462500"/>
              <a:gd name="connsiteX12-1883" fmla="*/ 11138102 w 11609533"/>
              <a:gd name="connsiteY12-1884" fmla="*/ 782560 h 1462500"/>
              <a:gd name="connsiteX13-1885" fmla="*/ 11609365 w 11609533"/>
              <a:gd name="connsiteY13-1886" fmla="*/ 977947 h 1462500"/>
              <a:gd name="connsiteX14-1887" fmla="*/ 11156071 w 11609533"/>
              <a:gd name="connsiteY14-1888" fmla="*/ 1149885 h 1462500"/>
              <a:gd name="connsiteX15-1889" fmla="*/ 8527763 w 11609533"/>
              <a:gd name="connsiteY15-1890" fmla="*/ 1353084 h 1462500"/>
              <a:gd name="connsiteX16-1891" fmla="*/ 5448501 w 11609533"/>
              <a:gd name="connsiteY16-1892" fmla="*/ 1462500 h 1462500"/>
              <a:gd name="connsiteX17-1893" fmla="*/ 2111332 w 11609533"/>
              <a:gd name="connsiteY17-1894" fmla="*/ 1439054 h 1462500"/>
              <a:gd name="connsiteX18-1895" fmla="*/ 972625 w 11609533"/>
              <a:gd name="connsiteY18-1896" fmla="*/ 1376531 h 1462500"/>
              <a:gd name="connsiteX19-1897" fmla="*/ 433363 w 11609533"/>
              <a:gd name="connsiteY19-1898" fmla="*/ 1306192 h 1462500"/>
              <a:gd name="connsiteX20-1899" fmla="*/ 1179 w 11609533"/>
              <a:gd name="connsiteY20-1900" fmla="*/ 1188960 h 1462500"/>
              <a:gd name="connsiteX0-1901" fmla="*/ 1179 w 11609533"/>
              <a:gd name="connsiteY0-1902" fmla="*/ 1188960 h 1462500"/>
              <a:gd name="connsiteX1-1903" fmla="*/ 321610 w 11609533"/>
              <a:gd name="connsiteY1-1904" fmla="*/ 977946 h 1462500"/>
              <a:gd name="connsiteX2-1905" fmla="*/ 798347 w 11609533"/>
              <a:gd name="connsiteY2-1906" fmla="*/ 806008 h 1462500"/>
              <a:gd name="connsiteX3-1907" fmla="*/ 1361056 w 11609533"/>
              <a:gd name="connsiteY3-1908" fmla="*/ 657515 h 1462500"/>
              <a:gd name="connsiteX4-1909" fmla="*/ 1689302 w 11609533"/>
              <a:gd name="connsiteY4-1910" fmla="*/ 133884 h 1462500"/>
              <a:gd name="connsiteX5-1911" fmla="*/ 2048809 w 11609533"/>
              <a:gd name="connsiteY5-1912" fmla="*/ 8838 h 1462500"/>
              <a:gd name="connsiteX6-1913" fmla="*/ 3017917 w 11609533"/>
              <a:gd name="connsiteY6-1914" fmla="*/ 71361 h 1462500"/>
              <a:gd name="connsiteX7-1915" fmla="*/ 4963948 w 11609533"/>
              <a:gd name="connsiteY7-1916" fmla="*/ 555915 h 1462500"/>
              <a:gd name="connsiteX8-1917" fmla="*/ 6042471 w 11609533"/>
              <a:gd name="connsiteY8-1918" fmla="*/ 712222 h 1462500"/>
              <a:gd name="connsiteX9-1919" fmla="*/ 7457055 w 11609533"/>
              <a:gd name="connsiteY9-1920" fmla="*/ 774746 h 1462500"/>
              <a:gd name="connsiteX10-1921" fmla="*/ 8809117 w 11609533"/>
              <a:gd name="connsiteY10-1922" fmla="*/ 688776 h 1462500"/>
              <a:gd name="connsiteX11-1923" fmla="*/ 10176810 w 11609533"/>
              <a:gd name="connsiteY11-1924" fmla="*/ 727854 h 1462500"/>
              <a:gd name="connsiteX12-1925" fmla="*/ 11138102 w 11609533"/>
              <a:gd name="connsiteY12-1926" fmla="*/ 782560 h 1462500"/>
              <a:gd name="connsiteX13-1927" fmla="*/ 11609365 w 11609533"/>
              <a:gd name="connsiteY13-1928" fmla="*/ 977947 h 1462500"/>
              <a:gd name="connsiteX14-1929" fmla="*/ 11156071 w 11609533"/>
              <a:gd name="connsiteY14-1930" fmla="*/ 1149885 h 1462500"/>
              <a:gd name="connsiteX15-1931" fmla="*/ 8527763 w 11609533"/>
              <a:gd name="connsiteY15-1932" fmla="*/ 1353084 h 1462500"/>
              <a:gd name="connsiteX16-1933" fmla="*/ 5448501 w 11609533"/>
              <a:gd name="connsiteY16-1934" fmla="*/ 1462500 h 1462500"/>
              <a:gd name="connsiteX17-1935" fmla="*/ 2111332 w 11609533"/>
              <a:gd name="connsiteY17-1936" fmla="*/ 1439054 h 1462500"/>
              <a:gd name="connsiteX18-1937" fmla="*/ 972625 w 11609533"/>
              <a:gd name="connsiteY18-1938" fmla="*/ 1376531 h 1462500"/>
              <a:gd name="connsiteX19-1939" fmla="*/ 433363 w 11609533"/>
              <a:gd name="connsiteY19-1940" fmla="*/ 1306192 h 1462500"/>
              <a:gd name="connsiteX20-1941" fmla="*/ 1179 w 11609533"/>
              <a:gd name="connsiteY20-1942" fmla="*/ 1188960 h 1462500"/>
              <a:gd name="connsiteX0-1943" fmla="*/ 1179 w 11609533"/>
              <a:gd name="connsiteY0-1944" fmla="*/ 1188960 h 1462500"/>
              <a:gd name="connsiteX1-1945" fmla="*/ 321610 w 11609533"/>
              <a:gd name="connsiteY1-1946" fmla="*/ 977946 h 1462500"/>
              <a:gd name="connsiteX2-1947" fmla="*/ 798347 w 11609533"/>
              <a:gd name="connsiteY2-1948" fmla="*/ 860716 h 1462500"/>
              <a:gd name="connsiteX3-1949" fmla="*/ 1361056 w 11609533"/>
              <a:gd name="connsiteY3-1950" fmla="*/ 657515 h 1462500"/>
              <a:gd name="connsiteX4-1951" fmla="*/ 1689302 w 11609533"/>
              <a:gd name="connsiteY4-1952" fmla="*/ 133884 h 1462500"/>
              <a:gd name="connsiteX5-1953" fmla="*/ 2048809 w 11609533"/>
              <a:gd name="connsiteY5-1954" fmla="*/ 8838 h 1462500"/>
              <a:gd name="connsiteX6-1955" fmla="*/ 3017917 w 11609533"/>
              <a:gd name="connsiteY6-1956" fmla="*/ 71361 h 1462500"/>
              <a:gd name="connsiteX7-1957" fmla="*/ 4963948 w 11609533"/>
              <a:gd name="connsiteY7-1958" fmla="*/ 555915 h 1462500"/>
              <a:gd name="connsiteX8-1959" fmla="*/ 6042471 w 11609533"/>
              <a:gd name="connsiteY8-1960" fmla="*/ 712222 h 1462500"/>
              <a:gd name="connsiteX9-1961" fmla="*/ 7457055 w 11609533"/>
              <a:gd name="connsiteY9-1962" fmla="*/ 774746 h 1462500"/>
              <a:gd name="connsiteX10-1963" fmla="*/ 8809117 w 11609533"/>
              <a:gd name="connsiteY10-1964" fmla="*/ 688776 h 1462500"/>
              <a:gd name="connsiteX11-1965" fmla="*/ 10176810 w 11609533"/>
              <a:gd name="connsiteY11-1966" fmla="*/ 727854 h 1462500"/>
              <a:gd name="connsiteX12-1967" fmla="*/ 11138102 w 11609533"/>
              <a:gd name="connsiteY12-1968" fmla="*/ 782560 h 1462500"/>
              <a:gd name="connsiteX13-1969" fmla="*/ 11609365 w 11609533"/>
              <a:gd name="connsiteY13-1970" fmla="*/ 977947 h 1462500"/>
              <a:gd name="connsiteX14-1971" fmla="*/ 11156071 w 11609533"/>
              <a:gd name="connsiteY14-1972" fmla="*/ 1149885 h 1462500"/>
              <a:gd name="connsiteX15-1973" fmla="*/ 8527763 w 11609533"/>
              <a:gd name="connsiteY15-1974" fmla="*/ 1353084 h 1462500"/>
              <a:gd name="connsiteX16-1975" fmla="*/ 5448501 w 11609533"/>
              <a:gd name="connsiteY16-1976" fmla="*/ 1462500 h 1462500"/>
              <a:gd name="connsiteX17-1977" fmla="*/ 2111332 w 11609533"/>
              <a:gd name="connsiteY17-1978" fmla="*/ 1439054 h 1462500"/>
              <a:gd name="connsiteX18-1979" fmla="*/ 972625 w 11609533"/>
              <a:gd name="connsiteY18-1980" fmla="*/ 1376531 h 1462500"/>
              <a:gd name="connsiteX19-1981" fmla="*/ 433363 w 11609533"/>
              <a:gd name="connsiteY19-1982" fmla="*/ 1306192 h 1462500"/>
              <a:gd name="connsiteX20-1983" fmla="*/ 1179 w 11609533"/>
              <a:gd name="connsiteY20-1984" fmla="*/ 1188960 h 1462500"/>
              <a:gd name="connsiteX0-1985" fmla="*/ 1179 w 11609533"/>
              <a:gd name="connsiteY0-1986" fmla="*/ 1188960 h 1462500"/>
              <a:gd name="connsiteX1-1987" fmla="*/ 321610 w 11609533"/>
              <a:gd name="connsiteY1-1988" fmla="*/ 977946 h 1462500"/>
              <a:gd name="connsiteX2-1989" fmla="*/ 798347 w 11609533"/>
              <a:gd name="connsiteY2-1990" fmla="*/ 860716 h 1462500"/>
              <a:gd name="connsiteX3-1991" fmla="*/ 1353241 w 11609533"/>
              <a:gd name="connsiteY3-1992" fmla="*/ 759115 h 1462500"/>
              <a:gd name="connsiteX4-1993" fmla="*/ 1689302 w 11609533"/>
              <a:gd name="connsiteY4-1994" fmla="*/ 133884 h 1462500"/>
              <a:gd name="connsiteX5-1995" fmla="*/ 2048809 w 11609533"/>
              <a:gd name="connsiteY5-1996" fmla="*/ 8838 h 1462500"/>
              <a:gd name="connsiteX6-1997" fmla="*/ 3017917 w 11609533"/>
              <a:gd name="connsiteY6-1998" fmla="*/ 71361 h 1462500"/>
              <a:gd name="connsiteX7-1999" fmla="*/ 4963948 w 11609533"/>
              <a:gd name="connsiteY7-2000" fmla="*/ 555915 h 1462500"/>
              <a:gd name="connsiteX8-2001" fmla="*/ 6042471 w 11609533"/>
              <a:gd name="connsiteY8-2002" fmla="*/ 712222 h 1462500"/>
              <a:gd name="connsiteX9-2003" fmla="*/ 7457055 w 11609533"/>
              <a:gd name="connsiteY9-2004" fmla="*/ 774746 h 1462500"/>
              <a:gd name="connsiteX10-2005" fmla="*/ 8809117 w 11609533"/>
              <a:gd name="connsiteY10-2006" fmla="*/ 688776 h 1462500"/>
              <a:gd name="connsiteX11-2007" fmla="*/ 10176810 w 11609533"/>
              <a:gd name="connsiteY11-2008" fmla="*/ 727854 h 1462500"/>
              <a:gd name="connsiteX12-2009" fmla="*/ 11138102 w 11609533"/>
              <a:gd name="connsiteY12-2010" fmla="*/ 782560 h 1462500"/>
              <a:gd name="connsiteX13-2011" fmla="*/ 11609365 w 11609533"/>
              <a:gd name="connsiteY13-2012" fmla="*/ 977947 h 1462500"/>
              <a:gd name="connsiteX14-2013" fmla="*/ 11156071 w 11609533"/>
              <a:gd name="connsiteY14-2014" fmla="*/ 1149885 h 1462500"/>
              <a:gd name="connsiteX15-2015" fmla="*/ 8527763 w 11609533"/>
              <a:gd name="connsiteY15-2016" fmla="*/ 1353084 h 1462500"/>
              <a:gd name="connsiteX16-2017" fmla="*/ 5448501 w 11609533"/>
              <a:gd name="connsiteY16-2018" fmla="*/ 1462500 h 1462500"/>
              <a:gd name="connsiteX17-2019" fmla="*/ 2111332 w 11609533"/>
              <a:gd name="connsiteY17-2020" fmla="*/ 1439054 h 1462500"/>
              <a:gd name="connsiteX18-2021" fmla="*/ 972625 w 11609533"/>
              <a:gd name="connsiteY18-2022" fmla="*/ 1376531 h 1462500"/>
              <a:gd name="connsiteX19-2023" fmla="*/ 433363 w 11609533"/>
              <a:gd name="connsiteY19-2024" fmla="*/ 1306192 h 1462500"/>
              <a:gd name="connsiteX20-2025" fmla="*/ 1179 w 11609533"/>
              <a:gd name="connsiteY20-2026" fmla="*/ 1188960 h 1462500"/>
              <a:gd name="connsiteX0-2027" fmla="*/ 1179 w 11609533"/>
              <a:gd name="connsiteY0-2028" fmla="*/ 1188960 h 1462500"/>
              <a:gd name="connsiteX1-2029" fmla="*/ 321610 w 11609533"/>
              <a:gd name="connsiteY1-2030" fmla="*/ 977946 h 1462500"/>
              <a:gd name="connsiteX2-2031" fmla="*/ 798347 w 11609533"/>
              <a:gd name="connsiteY2-2032" fmla="*/ 860716 h 1462500"/>
              <a:gd name="connsiteX3-2033" fmla="*/ 1368872 w 11609533"/>
              <a:gd name="connsiteY3-2034" fmla="*/ 704407 h 1462500"/>
              <a:gd name="connsiteX4-2035" fmla="*/ 1689302 w 11609533"/>
              <a:gd name="connsiteY4-2036" fmla="*/ 133884 h 1462500"/>
              <a:gd name="connsiteX5-2037" fmla="*/ 2048809 w 11609533"/>
              <a:gd name="connsiteY5-2038" fmla="*/ 8838 h 1462500"/>
              <a:gd name="connsiteX6-2039" fmla="*/ 3017917 w 11609533"/>
              <a:gd name="connsiteY6-2040" fmla="*/ 71361 h 1462500"/>
              <a:gd name="connsiteX7-2041" fmla="*/ 4963948 w 11609533"/>
              <a:gd name="connsiteY7-2042" fmla="*/ 555915 h 1462500"/>
              <a:gd name="connsiteX8-2043" fmla="*/ 6042471 w 11609533"/>
              <a:gd name="connsiteY8-2044" fmla="*/ 712222 h 1462500"/>
              <a:gd name="connsiteX9-2045" fmla="*/ 7457055 w 11609533"/>
              <a:gd name="connsiteY9-2046" fmla="*/ 774746 h 1462500"/>
              <a:gd name="connsiteX10-2047" fmla="*/ 8809117 w 11609533"/>
              <a:gd name="connsiteY10-2048" fmla="*/ 688776 h 1462500"/>
              <a:gd name="connsiteX11-2049" fmla="*/ 10176810 w 11609533"/>
              <a:gd name="connsiteY11-2050" fmla="*/ 727854 h 1462500"/>
              <a:gd name="connsiteX12-2051" fmla="*/ 11138102 w 11609533"/>
              <a:gd name="connsiteY12-2052" fmla="*/ 782560 h 1462500"/>
              <a:gd name="connsiteX13-2053" fmla="*/ 11609365 w 11609533"/>
              <a:gd name="connsiteY13-2054" fmla="*/ 977947 h 1462500"/>
              <a:gd name="connsiteX14-2055" fmla="*/ 11156071 w 11609533"/>
              <a:gd name="connsiteY14-2056" fmla="*/ 1149885 h 1462500"/>
              <a:gd name="connsiteX15-2057" fmla="*/ 8527763 w 11609533"/>
              <a:gd name="connsiteY15-2058" fmla="*/ 1353084 h 1462500"/>
              <a:gd name="connsiteX16-2059" fmla="*/ 5448501 w 11609533"/>
              <a:gd name="connsiteY16-2060" fmla="*/ 1462500 h 1462500"/>
              <a:gd name="connsiteX17-2061" fmla="*/ 2111332 w 11609533"/>
              <a:gd name="connsiteY17-2062" fmla="*/ 1439054 h 1462500"/>
              <a:gd name="connsiteX18-2063" fmla="*/ 972625 w 11609533"/>
              <a:gd name="connsiteY18-2064" fmla="*/ 1376531 h 1462500"/>
              <a:gd name="connsiteX19-2065" fmla="*/ 433363 w 11609533"/>
              <a:gd name="connsiteY19-2066" fmla="*/ 1306192 h 1462500"/>
              <a:gd name="connsiteX20-2067" fmla="*/ 1179 w 11609533"/>
              <a:gd name="connsiteY20-2068" fmla="*/ 1188960 h 1462500"/>
              <a:gd name="connsiteX0-2069" fmla="*/ 1179 w 11609533"/>
              <a:gd name="connsiteY0-2070" fmla="*/ 1131942 h 1405482"/>
              <a:gd name="connsiteX1-2071" fmla="*/ 321610 w 11609533"/>
              <a:gd name="connsiteY1-2072" fmla="*/ 920928 h 1405482"/>
              <a:gd name="connsiteX2-2073" fmla="*/ 798347 w 11609533"/>
              <a:gd name="connsiteY2-2074" fmla="*/ 803698 h 1405482"/>
              <a:gd name="connsiteX3-2075" fmla="*/ 1368872 w 11609533"/>
              <a:gd name="connsiteY3-2076" fmla="*/ 647389 h 1405482"/>
              <a:gd name="connsiteX4-2077" fmla="*/ 1689302 w 11609533"/>
              <a:gd name="connsiteY4-2078" fmla="*/ 76866 h 1405482"/>
              <a:gd name="connsiteX5-2079" fmla="*/ 2463025 w 11609533"/>
              <a:gd name="connsiteY5-2080" fmla="*/ 123758 h 1405482"/>
              <a:gd name="connsiteX6-2081" fmla="*/ 3017917 w 11609533"/>
              <a:gd name="connsiteY6-2082" fmla="*/ 14343 h 1405482"/>
              <a:gd name="connsiteX7-2083" fmla="*/ 4963948 w 11609533"/>
              <a:gd name="connsiteY7-2084" fmla="*/ 498897 h 1405482"/>
              <a:gd name="connsiteX8-2085" fmla="*/ 6042471 w 11609533"/>
              <a:gd name="connsiteY8-2086" fmla="*/ 655204 h 1405482"/>
              <a:gd name="connsiteX9-2087" fmla="*/ 7457055 w 11609533"/>
              <a:gd name="connsiteY9-2088" fmla="*/ 717728 h 1405482"/>
              <a:gd name="connsiteX10-2089" fmla="*/ 8809117 w 11609533"/>
              <a:gd name="connsiteY10-2090" fmla="*/ 631758 h 1405482"/>
              <a:gd name="connsiteX11-2091" fmla="*/ 10176810 w 11609533"/>
              <a:gd name="connsiteY11-2092" fmla="*/ 670836 h 1405482"/>
              <a:gd name="connsiteX12-2093" fmla="*/ 11138102 w 11609533"/>
              <a:gd name="connsiteY12-2094" fmla="*/ 725542 h 1405482"/>
              <a:gd name="connsiteX13-2095" fmla="*/ 11609365 w 11609533"/>
              <a:gd name="connsiteY13-2096" fmla="*/ 920929 h 1405482"/>
              <a:gd name="connsiteX14-2097" fmla="*/ 11156071 w 11609533"/>
              <a:gd name="connsiteY14-2098" fmla="*/ 1092867 h 1405482"/>
              <a:gd name="connsiteX15-2099" fmla="*/ 8527763 w 11609533"/>
              <a:gd name="connsiteY15-2100" fmla="*/ 1296066 h 1405482"/>
              <a:gd name="connsiteX16-2101" fmla="*/ 5448501 w 11609533"/>
              <a:gd name="connsiteY16-2102" fmla="*/ 1405482 h 1405482"/>
              <a:gd name="connsiteX17-2103" fmla="*/ 2111332 w 11609533"/>
              <a:gd name="connsiteY17-2104" fmla="*/ 1382036 h 1405482"/>
              <a:gd name="connsiteX18-2105" fmla="*/ 972625 w 11609533"/>
              <a:gd name="connsiteY18-2106" fmla="*/ 1319513 h 1405482"/>
              <a:gd name="connsiteX19-2107" fmla="*/ 433363 w 11609533"/>
              <a:gd name="connsiteY19-2108" fmla="*/ 1249174 h 1405482"/>
              <a:gd name="connsiteX20-2109" fmla="*/ 1179 w 11609533"/>
              <a:gd name="connsiteY20-2110" fmla="*/ 1131942 h 1405482"/>
              <a:gd name="connsiteX0-2111" fmla="*/ 1179 w 11609533"/>
              <a:gd name="connsiteY0-2112" fmla="*/ 1094745 h 1368285"/>
              <a:gd name="connsiteX1-2113" fmla="*/ 321610 w 11609533"/>
              <a:gd name="connsiteY1-2114" fmla="*/ 883731 h 1368285"/>
              <a:gd name="connsiteX2-2115" fmla="*/ 798347 w 11609533"/>
              <a:gd name="connsiteY2-2116" fmla="*/ 766501 h 1368285"/>
              <a:gd name="connsiteX3-2117" fmla="*/ 1368872 w 11609533"/>
              <a:gd name="connsiteY3-2118" fmla="*/ 610192 h 1368285"/>
              <a:gd name="connsiteX4-2119" fmla="*/ 1689302 w 11609533"/>
              <a:gd name="connsiteY4-2120" fmla="*/ 39669 h 1368285"/>
              <a:gd name="connsiteX5-2121" fmla="*/ 2463025 w 11609533"/>
              <a:gd name="connsiteY5-2122" fmla="*/ 86561 h 1368285"/>
              <a:gd name="connsiteX6-2123" fmla="*/ 3650963 w 11609533"/>
              <a:gd name="connsiteY6-2124" fmla="*/ 391362 h 1368285"/>
              <a:gd name="connsiteX7-2125" fmla="*/ 4963948 w 11609533"/>
              <a:gd name="connsiteY7-2126" fmla="*/ 461700 h 1368285"/>
              <a:gd name="connsiteX8-2127" fmla="*/ 6042471 w 11609533"/>
              <a:gd name="connsiteY8-2128" fmla="*/ 618007 h 1368285"/>
              <a:gd name="connsiteX9-2129" fmla="*/ 7457055 w 11609533"/>
              <a:gd name="connsiteY9-2130" fmla="*/ 680531 h 1368285"/>
              <a:gd name="connsiteX10-2131" fmla="*/ 8809117 w 11609533"/>
              <a:gd name="connsiteY10-2132" fmla="*/ 594561 h 1368285"/>
              <a:gd name="connsiteX11-2133" fmla="*/ 10176810 w 11609533"/>
              <a:gd name="connsiteY11-2134" fmla="*/ 633639 h 1368285"/>
              <a:gd name="connsiteX12-2135" fmla="*/ 11138102 w 11609533"/>
              <a:gd name="connsiteY12-2136" fmla="*/ 688345 h 1368285"/>
              <a:gd name="connsiteX13-2137" fmla="*/ 11609365 w 11609533"/>
              <a:gd name="connsiteY13-2138" fmla="*/ 883732 h 1368285"/>
              <a:gd name="connsiteX14-2139" fmla="*/ 11156071 w 11609533"/>
              <a:gd name="connsiteY14-2140" fmla="*/ 1055670 h 1368285"/>
              <a:gd name="connsiteX15-2141" fmla="*/ 8527763 w 11609533"/>
              <a:gd name="connsiteY15-2142" fmla="*/ 1258869 h 1368285"/>
              <a:gd name="connsiteX16-2143" fmla="*/ 5448501 w 11609533"/>
              <a:gd name="connsiteY16-2144" fmla="*/ 1368285 h 1368285"/>
              <a:gd name="connsiteX17-2145" fmla="*/ 2111332 w 11609533"/>
              <a:gd name="connsiteY17-2146" fmla="*/ 1344839 h 1368285"/>
              <a:gd name="connsiteX18-2147" fmla="*/ 972625 w 11609533"/>
              <a:gd name="connsiteY18-2148" fmla="*/ 1282316 h 1368285"/>
              <a:gd name="connsiteX19-2149" fmla="*/ 433363 w 11609533"/>
              <a:gd name="connsiteY19-2150" fmla="*/ 1211977 h 1368285"/>
              <a:gd name="connsiteX20-2151" fmla="*/ 1179 w 11609533"/>
              <a:gd name="connsiteY20-2152" fmla="*/ 1094745 h 1368285"/>
              <a:gd name="connsiteX0-2153" fmla="*/ 1179 w 11609533"/>
              <a:gd name="connsiteY0-2154" fmla="*/ 1094745 h 1368285"/>
              <a:gd name="connsiteX1-2155" fmla="*/ 321610 w 11609533"/>
              <a:gd name="connsiteY1-2156" fmla="*/ 883731 h 1368285"/>
              <a:gd name="connsiteX2-2157" fmla="*/ 798347 w 11609533"/>
              <a:gd name="connsiteY2-2158" fmla="*/ 766501 h 1368285"/>
              <a:gd name="connsiteX3-2159" fmla="*/ 1368872 w 11609533"/>
              <a:gd name="connsiteY3-2160" fmla="*/ 610192 h 1368285"/>
              <a:gd name="connsiteX4-2161" fmla="*/ 1689302 w 11609533"/>
              <a:gd name="connsiteY4-2162" fmla="*/ 39669 h 1368285"/>
              <a:gd name="connsiteX5-2163" fmla="*/ 2463025 w 11609533"/>
              <a:gd name="connsiteY5-2164" fmla="*/ 86561 h 1368285"/>
              <a:gd name="connsiteX6-2165" fmla="*/ 3650963 w 11609533"/>
              <a:gd name="connsiteY6-2166" fmla="*/ 391362 h 1368285"/>
              <a:gd name="connsiteX7-2167" fmla="*/ 4948317 w 11609533"/>
              <a:gd name="connsiteY7-2168" fmla="*/ 594562 h 1368285"/>
              <a:gd name="connsiteX8-2169" fmla="*/ 6042471 w 11609533"/>
              <a:gd name="connsiteY8-2170" fmla="*/ 618007 h 1368285"/>
              <a:gd name="connsiteX9-2171" fmla="*/ 7457055 w 11609533"/>
              <a:gd name="connsiteY9-2172" fmla="*/ 680531 h 1368285"/>
              <a:gd name="connsiteX10-2173" fmla="*/ 8809117 w 11609533"/>
              <a:gd name="connsiteY10-2174" fmla="*/ 594561 h 1368285"/>
              <a:gd name="connsiteX11-2175" fmla="*/ 10176810 w 11609533"/>
              <a:gd name="connsiteY11-2176" fmla="*/ 633639 h 1368285"/>
              <a:gd name="connsiteX12-2177" fmla="*/ 11138102 w 11609533"/>
              <a:gd name="connsiteY12-2178" fmla="*/ 688345 h 1368285"/>
              <a:gd name="connsiteX13-2179" fmla="*/ 11609365 w 11609533"/>
              <a:gd name="connsiteY13-2180" fmla="*/ 883732 h 1368285"/>
              <a:gd name="connsiteX14-2181" fmla="*/ 11156071 w 11609533"/>
              <a:gd name="connsiteY14-2182" fmla="*/ 1055670 h 1368285"/>
              <a:gd name="connsiteX15-2183" fmla="*/ 8527763 w 11609533"/>
              <a:gd name="connsiteY15-2184" fmla="*/ 1258869 h 1368285"/>
              <a:gd name="connsiteX16-2185" fmla="*/ 5448501 w 11609533"/>
              <a:gd name="connsiteY16-2186" fmla="*/ 1368285 h 1368285"/>
              <a:gd name="connsiteX17-2187" fmla="*/ 2111332 w 11609533"/>
              <a:gd name="connsiteY17-2188" fmla="*/ 1344839 h 1368285"/>
              <a:gd name="connsiteX18-2189" fmla="*/ 972625 w 11609533"/>
              <a:gd name="connsiteY18-2190" fmla="*/ 1282316 h 1368285"/>
              <a:gd name="connsiteX19-2191" fmla="*/ 433363 w 11609533"/>
              <a:gd name="connsiteY19-2192" fmla="*/ 1211977 h 1368285"/>
              <a:gd name="connsiteX20-2193" fmla="*/ 1179 w 11609533"/>
              <a:gd name="connsiteY20-2194" fmla="*/ 1094745 h 1368285"/>
              <a:gd name="connsiteX0-2195" fmla="*/ 1179 w 11609533"/>
              <a:gd name="connsiteY0-2196" fmla="*/ 1094745 h 1368285"/>
              <a:gd name="connsiteX1-2197" fmla="*/ 321610 w 11609533"/>
              <a:gd name="connsiteY1-2198" fmla="*/ 883731 h 1368285"/>
              <a:gd name="connsiteX2-2199" fmla="*/ 798347 w 11609533"/>
              <a:gd name="connsiteY2-2200" fmla="*/ 766501 h 1368285"/>
              <a:gd name="connsiteX3-2201" fmla="*/ 1368872 w 11609533"/>
              <a:gd name="connsiteY3-2202" fmla="*/ 610192 h 1368285"/>
              <a:gd name="connsiteX4-2203" fmla="*/ 1689302 w 11609533"/>
              <a:gd name="connsiteY4-2204" fmla="*/ 39669 h 1368285"/>
              <a:gd name="connsiteX5-2205" fmla="*/ 2463025 w 11609533"/>
              <a:gd name="connsiteY5-2206" fmla="*/ 86561 h 1368285"/>
              <a:gd name="connsiteX6-2207" fmla="*/ 3650963 w 11609533"/>
              <a:gd name="connsiteY6-2208" fmla="*/ 391362 h 1368285"/>
              <a:gd name="connsiteX7-2209" fmla="*/ 4948317 w 11609533"/>
              <a:gd name="connsiteY7-2210" fmla="*/ 594562 h 1368285"/>
              <a:gd name="connsiteX8-2211" fmla="*/ 6019025 w 11609533"/>
              <a:gd name="connsiteY8-2212" fmla="*/ 649269 h 1368285"/>
              <a:gd name="connsiteX9-2213" fmla="*/ 7457055 w 11609533"/>
              <a:gd name="connsiteY9-2214" fmla="*/ 680531 h 1368285"/>
              <a:gd name="connsiteX10-2215" fmla="*/ 8809117 w 11609533"/>
              <a:gd name="connsiteY10-2216" fmla="*/ 594561 h 1368285"/>
              <a:gd name="connsiteX11-2217" fmla="*/ 10176810 w 11609533"/>
              <a:gd name="connsiteY11-2218" fmla="*/ 633639 h 1368285"/>
              <a:gd name="connsiteX12-2219" fmla="*/ 11138102 w 11609533"/>
              <a:gd name="connsiteY12-2220" fmla="*/ 688345 h 1368285"/>
              <a:gd name="connsiteX13-2221" fmla="*/ 11609365 w 11609533"/>
              <a:gd name="connsiteY13-2222" fmla="*/ 883732 h 1368285"/>
              <a:gd name="connsiteX14-2223" fmla="*/ 11156071 w 11609533"/>
              <a:gd name="connsiteY14-2224" fmla="*/ 1055670 h 1368285"/>
              <a:gd name="connsiteX15-2225" fmla="*/ 8527763 w 11609533"/>
              <a:gd name="connsiteY15-2226" fmla="*/ 1258869 h 1368285"/>
              <a:gd name="connsiteX16-2227" fmla="*/ 5448501 w 11609533"/>
              <a:gd name="connsiteY16-2228" fmla="*/ 1368285 h 1368285"/>
              <a:gd name="connsiteX17-2229" fmla="*/ 2111332 w 11609533"/>
              <a:gd name="connsiteY17-2230" fmla="*/ 1344839 h 1368285"/>
              <a:gd name="connsiteX18-2231" fmla="*/ 972625 w 11609533"/>
              <a:gd name="connsiteY18-2232" fmla="*/ 1282316 h 1368285"/>
              <a:gd name="connsiteX19-2233" fmla="*/ 433363 w 11609533"/>
              <a:gd name="connsiteY19-2234" fmla="*/ 1211977 h 1368285"/>
              <a:gd name="connsiteX20-2235" fmla="*/ 1179 w 11609533"/>
              <a:gd name="connsiteY20-2236" fmla="*/ 1094745 h 1368285"/>
              <a:gd name="connsiteX0-2237" fmla="*/ 1179 w 11609533"/>
              <a:gd name="connsiteY0-2238" fmla="*/ 1094745 h 1368285"/>
              <a:gd name="connsiteX1-2239" fmla="*/ 321610 w 11609533"/>
              <a:gd name="connsiteY1-2240" fmla="*/ 883731 h 1368285"/>
              <a:gd name="connsiteX2-2241" fmla="*/ 798347 w 11609533"/>
              <a:gd name="connsiteY2-2242" fmla="*/ 766501 h 1368285"/>
              <a:gd name="connsiteX3-2243" fmla="*/ 1368872 w 11609533"/>
              <a:gd name="connsiteY3-2244" fmla="*/ 610192 h 1368285"/>
              <a:gd name="connsiteX4-2245" fmla="*/ 1689302 w 11609533"/>
              <a:gd name="connsiteY4-2246" fmla="*/ 39669 h 1368285"/>
              <a:gd name="connsiteX5-2247" fmla="*/ 2463025 w 11609533"/>
              <a:gd name="connsiteY5-2248" fmla="*/ 86561 h 1368285"/>
              <a:gd name="connsiteX6-2249" fmla="*/ 3650963 w 11609533"/>
              <a:gd name="connsiteY6-2250" fmla="*/ 391362 h 1368285"/>
              <a:gd name="connsiteX7-2251" fmla="*/ 4948317 w 11609533"/>
              <a:gd name="connsiteY7-2252" fmla="*/ 594562 h 1368285"/>
              <a:gd name="connsiteX8-2253" fmla="*/ 6019025 w 11609533"/>
              <a:gd name="connsiteY8-2254" fmla="*/ 649269 h 1368285"/>
              <a:gd name="connsiteX9-2255" fmla="*/ 7402347 w 11609533"/>
              <a:gd name="connsiteY9-2256" fmla="*/ 610193 h 1368285"/>
              <a:gd name="connsiteX10-2257" fmla="*/ 8809117 w 11609533"/>
              <a:gd name="connsiteY10-2258" fmla="*/ 594561 h 1368285"/>
              <a:gd name="connsiteX11-2259" fmla="*/ 10176810 w 11609533"/>
              <a:gd name="connsiteY11-2260" fmla="*/ 633639 h 1368285"/>
              <a:gd name="connsiteX12-2261" fmla="*/ 11138102 w 11609533"/>
              <a:gd name="connsiteY12-2262" fmla="*/ 688345 h 1368285"/>
              <a:gd name="connsiteX13-2263" fmla="*/ 11609365 w 11609533"/>
              <a:gd name="connsiteY13-2264" fmla="*/ 883732 h 1368285"/>
              <a:gd name="connsiteX14-2265" fmla="*/ 11156071 w 11609533"/>
              <a:gd name="connsiteY14-2266" fmla="*/ 1055670 h 1368285"/>
              <a:gd name="connsiteX15-2267" fmla="*/ 8527763 w 11609533"/>
              <a:gd name="connsiteY15-2268" fmla="*/ 1258869 h 1368285"/>
              <a:gd name="connsiteX16-2269" fmla="*/ 5448501 w 11609533"/>
              <a:gd name="connsiteY16-2270" fmla="*/ 1368285 h 1368285"/>
              <a:gd name="connsiteX17-2271" fmla="*/ 2111332 w 11609533"/>
              <a:gd name="connsiteY17-2272" fmla="*/ 1344839 h 1368285"/>
              <a:gd name="connsiteX18-2273" fmla="*/ 972625 w 11609533"/>
              <a:gd name="connsiteY18-2274" fmla="*/ 1282316 h 1368285"/>
              <a:gd name="connsiteX19-2275" fmla="*/ 433363 w 11609533"/>
              <a:gd name="connsiteY19-2276" fmla="*/ 1211977 h 1368285"/>
              <a:gd name="connsiteX20-2277" fmla="*/ 1179 w 11609533"/>
              <a:gd name="connsiteY20-2278" fmla="*/ 1094745 h 1368285"/>
              <a:gd name="connsiteX0-2279" fmla="*/ 1179 w 11609533"/>
              <a:gd name="connsiteY0-2280" fmla="*/ 1094745 h 1368285"/>
              <a:gd name="connsiteX1-2281" fmla="*/ 321610 w 11609533"/>
              <a:gd name="connsiteY1-2282" fmla="*/ 883731 h 1368285"/>
              <a:gd name="connsiteX2-2283" fmla="*/ 798347 w 11609533"/>
              <a:gd name="connsiteY2-2284" fmla="*/ 766501 h 1368285"/>
              <a:gd name="connsiteX3-2285" fmla="*/ 1368872 w 11609533"/>
              <a:gd name="connsiteY3-2286" fmla="*/ 610192 h 1368285"/>
              <a:gd name="connsiteX4-2287" fmla="*/ 1689302 w 11609533"/>
              <a:gd name="connsiteY4-2288" fmla="*/ 39669 h 1368285"/>
              <a:gd name="connsiteX5-2289" fmla="*/ 2463025 w 11609533"/>
              <a:gd name="connsiteY5-2290" fmla="*/ 86561 h 1368285"/>
              <a:gd name="connsiteX6-2291" fmla="*/ 3650963 w 11609533"/>
              <a:gd name="connsiteY6-2292" fmla="*/ 391362 h 1368285"/>
              <a:gd name="connsiteX7-2293" fmla="*/ 4948317 w 11609533"/>
              <a:gd name="connsiteY7-2294" fmla="*/ 594562 h 1368285"/>
              <a:gd name="connsiteX8-2295" fmla="*/ 6011210 w 11609533"/>
              <a:gd name="connsiteY8-2296" fmla="*/ 602376 h 1368285"/>
              <a:gd name="connsiteX9-2297" fmla="*/ 7402347 w 11609533"/>
              <a:gd name="connsiteY9-2298" fmla="*/ 610193 h 1368285"/>
              <a:gd name="connsiteX10-2299" fmla="*/ 8809117 w 11609533"/>
              <a:gd name="connsiteY10-2300" fmla="*/ 594561 h 1368285"/>
              <a:gd name="connsiteX11-2301" fmla="*/ 10176810 w 11609533"/>
              <a:gd name="connsiteY11-2302" fmla="*/ 633639 h 1368285"/>
              <a:gd name="connsiteX12-2303" fmla="*/ 11138102 w 11609533"/>
              <a:gd name="connsiteY12-2304" fmla="*/ 688345 h 1368285"/>
              <a:gd name="connsiteX13-2305" fmla="*/ 11609365 w 11609533"/>
              <a:gd name="connsiteY13-2306" fmla="*/ 883732 h 1368285"/>
              <a:gd name="connsiteX14-2307" fmla="*/ 11156071 w 11609533"/>
              <a:gd name="connsiteY14-2308" fmla="*/ 1055670 h 1368285"/>
              <a:gd name="connsiteX15-2309" fmla="*/ 8527763 w 11609533"/>
              <a:gd name="connsiteY15-2310" fmla="*/ 1258869 h 1368285"/>
              <a:gd name="connsiteX16-2311" fmla="*/ 5448501 w 11609533"/>
              <a:gd name="connsiteY16-2312" fmla="*/ 1368285 h 1368285"/>
              <a:gd name="connsiteX17-2313" fmla="*/ 2111332 w 11609533"/>
              <a:gd name="connsiteY17-2314" fmla="*/ 1344839 h 1368285"/>
              <a:gd name="connsiteX18-2315" fmla="*/ 972625 w 11609533"/>
              <a:gd name="connsiteY18-2316" fmla="*/ 1282316 h 1368285"/>
              <a:gd name="connsiteX19-2317" fmla="*/ 433363 w 11609533"/>
              <a:gd name="connsiteY19-2318" fmla="*/ 1211977 h 1368285"/>
              <a:gd name="connsiteX20-2319" fmla="*/ 1179 w 11609533"/>
              <a:gd name="connsiteY20-2320" fmla="*/ 1094745 h 1368285"/>
              <a:gd name="connsiteX0-2321" fmla="*/ 1179 w 11609533"/>
              <a:gd name="connsiteY0-2322" fmla="*/ 1008533 h 1282073"/>
              <a:gd name="connsiteX1-2323" fmla="*/ 321610 w 11609533"/>
              <a:gd name="connsiteY1-2324" fmla="*/ 797519 h 1282073"/>
              <a:gd name="connsiteX2-2325" fmla="*/ 798347 w 11609533"/>
              <a:gd name="connsiteY2-2326" fmla="*/ 680289 h 1282073"/>
              <a:gd name="connsiteX3-2327" fmla="*/ 1368872 w 11609533"/>
              <a:gd name="connsiteY3-2328" fmla="*/ 523980 h 1282073"/>
              <a:gd name="connsiteX4-2329" fmla="*/ 1728379 w 11609533"/>
              <a:gd name="connsiteY4-2330" fmla="*/ 250442 h 1282073"/>
              <a:gd name="connsiteX5-2331" fmla="*/ 2463025 w 11609533"/>
              <a:gd name="connsiteY5-2332" fmla="*/ 349 h 1282073"/>
              <a:gd name="connsiteX6-2333" fmla="*/ 3650963 w 11609533"/>
              <a:gd name="connsiteY6-2334" fmla="*/ 305150 h 1282073"/>
              <a:gd name="connsiteX7-2335" fmla="*/ 4948317 w 11609533"/>
              <a:gd name="connsiteY7-2336" fmla="*/ 508350 h 1282073"/>
              <a:gd name="connsiteX8-2337" fmla="*/ 6011210 w 11609533"/>
              <a:gd name="connsiteY8-2338" fmla="*/ 516164 h 1282073"/>
              <a:gd name="connsiteX9-2339" fmla="*/ 7402347 w 11609533"/>
              <a:gd name="connsiteY9-2340" fmla="*/ 523981 h 1282073"/>
              <a:gd name="connsiteX10-2341" fmla="*/ 8809117 w 11609533"/>
              <a:gd name="connsiteY10-2342" fmla="*/ 508349 h 1282073"/>
              <a:gd name="connsiteX11-2343" fmla="*/ 10176810 w 11609533"/>
              <a:gd name="connsiteY11-2344" fmla="*/ 547427 h 1282073"/>
              <a:gd name="connsiteX12-2345" fmla="*/ 11138102 w 11609533"/>
              <a:gd name="connsiteY12-2346" fmla="*/ 602133 h 1282073"/>
              <a:gd name="connsiteX13-2347" fmla="*/ 11609365 w 11609533"/>
              <a:gd name="connsiteY13-2348" fmla="*/ 797520 h 1282073"/>
              <a:gd name="connsiteX14-2349" fmla="*/ 11156071 w 11609533"/>
              <a:gd name="connsiteY14-2350" fmla="*/ 969458 h 1282073"/>
              <a:gd name="connsiteX15-2351" fmla="*/ 8527763 w 11609533"/>
              <a:gd name="connsiteY15-2352" fmla="*/ 1172657 h 1282073"/>
              <a:gd name="connsiteX16-2353" fmla="*/ 5448501 w 11609533"/>
              <a:gd name="connsiteY16-2354" fmla="*/ 1282073 h 1282073"/>
              <a:gd name="connsiteX17-2355" fmla="*/ 2111332 w 11609533"/>
              <a:gd name="connsiteY17-2356" fmla="*/ 1258627 h 1282073"/>
              <a:gd name="connsiteX18-2357" fmla="*/ 972625 w 11609533"/>
              <a:gd name="connsiteY18-2358" fmla="*/ 1196104 h 1282073"/>
              <a:gd name="connsiteX19-2359" fmla="*/ 433363 w 11609533"/>
              <a:gd name="connsiteY19-2360" fmla="*/ 1125765 h 1282073"/>
              <a:gd name="connsiteX20-2361" fmla="*/ 1179 w 11609533"/>
              <a:gd name="connsiteY20-2362" fmla="*/ 1008533 h 1282073"/>
              <a:gd name="connsiteX0-2363" fmla="*/ 1179 w 11609533"/>
              <a:gd name="connsiteY0-2364" fmla="*/ 876228 h 1149768"/>
              <a:gd name="connsiteX1-2365" fmla="*/ 321610 w 11609533"/>
              <a:gd name="connsiteY1-2366" fmla="*/ 665214 h 1149768"/>
              <a:gd name="connsiteX2-2367" fmla="*/ 798347 w 11609533"/>
              <a:gd name="connsiteY2-2368" fmla="*/ 547984 h 1149768"/>
              <a:gd name="connsiteX3-2369" fmla="*/ 1368872 w 11609533"/>
              <a:gd name="connsiteY3-2370" fmla="*/ 391675 h 1149768"/>
              <a:gd name="connsiteX4-2371" fmla="*/ 1728379 w 11609533"/>
              <a:gd name="connsiteY4-2372" fmla="*/ 118137 h 1149768"/>
              <a:gd name="connsiteX5-2373" fmla="*/ 2205117 w 11609533"/>
              <a:gd name="connsiteY5-2374" fmla="*/ 906 h 1149768"/>
              <a:gd name="connsiteX6-2375" fmla="*/ 3650963 w 11609533"/>
              <a:gd name="connsiteY6-2376" fmla="*/ 172845 h 1149768"/>
              <a:gd name="connsiteX7-2377" fmla="*/ 4948317 w 11609533"/>
              <a:gd name="connsiteY7-2378" fmla="*/ 376045 h 1149768"/>
              <a:gd name="connsiteX8-2379" fmla="*/ 6011210 w 11609533"/>
              <a:gd name="connsiteY8-2380" fmla="*/ 383859 h 1149768"/>
              <a:gd name="connsiteX9-2381" fmla="*/ 7402347 w 11609533"/>
              <a:gd name="connsiteY9-2382" fmla="*/ 391676 h 1149768"/>
              <a:gd name="connsiteX10-2383" fmla="*/ 8809117 w 11609533"/>
              <a:gd name="connsiteY10-2384" fmla="*/ 376044 h 1149768"/>
              <a:gd name="connsiteX11-2385" fmla="*/ 10176810 w 11609533"/>
              <a:gd name="connsiteY11-2386" fmla="*/ 415122 h 1149768"/>
              <a:gd name="connsiteX12-2387" fmla="*/ 11138102 w 11609533"/>
              <a:gd name="connsiteY12-2388" fmla="*/ 469828 h 1149768"/>
              <a:gd name="connsiteX13-2389" fmla="*/ 11609365 w 11609533"/>
              <a:gd name="connsiteY13-2390" fmla="*/ 665215 h 1149768"/>
              <a:gd name="connsiteX14-2391" fmla="*/ 11156071 w 11609533"/>
              <a:gd name="connsiteY14-2392" fmla="*/ 837153 h 1149768"/>
              <a:gd name="connsiteX15-2393" fmla="*/ 8527763 w 11609533"/>
              <a:gd name="connsiteY15-2394" fmla="*/ 1040352 h 1149768"/>
              <a:gd name="connsiteX16-2395" fmla="*/ 5448501 w 11609533"/>
              <a:gd name="connsiteY16-2396" fmla="*/ 1149768 h 1149768"/>
              <a:gd name="connsiteX17-2397" fmla="*/ 2111332 w 11609533"/>
              <a:gd name="connsiteY17-2398" fmla="*/ 1126322 h 1149768"/>
              <a:gd name="connsiteX18-2399" fmla="*/ 972625 w 11609533"/>
              <a:gd name="connsiteY18-2400" fmla="*/ 1063799 h 1149768"/>
              <a:gd name="connsiteX19-2401" fmla="*/ 433363 w 11609533"/>
              <a:gd name="connsiteY19-2402" fmla="*/ 993460 h 1149768"/>
              <a:gd name="connsiteX20-2403" fmla="*/ 1179 w 11609533"/>
              <a:gd name="connsiteY20-2404" fmla="*/ 876228 h 1149768"/>
              <a:gd name="connsiteX0-2405" fmla="*/ 1179 w 11609533"/>
              <a:gd name="connsiteY0-2406" fmla="*/ 876228 h 1149768"/>
              <a:gd name="connsiteX1-2407" fmla="*/ 321610 w 11609533"/>
              <a:gd name="connsiteY1-2408" fmla="*/ 665214 h 1149768"/>
              <a:gd name="connsiteX2-2409" fmla="*/ 798347 w 11609533"/>
              <a:gd name="connsiteY2-2410" fmla="*/ 547984 h 1149768"/>
              <a:gd name="connsiteX3-2411" fmla="*/ 1368872 w 11609533"/>
              <a:gd name="connsiteY3-2412" fmla="*/ 391675 h 1149768"/>
              <a:gd name="connsiteX4-2413" fmla="*/ 1728379 w 11609533"/>
              <a:gd name="connsiteY4-2414" fmla="*/ 118137 h 1149768"/>
              <a:gd name="connsiteX5-2415" fmla="*/ 2205117 w 11609533"/>
              <a:gd name="connsiteY5-2416" fmla="*/ 906 h 1149768"/>
              <a:gd name="connsiteX6-2417" fmla="*/ 3650963 w 11609533"/>
              <a:gd name="connsiteY6-2418" fmla="*/ 172845 h 1149768"/>
              <a:gd name="connsiteX7-2419" fmla="*/ 5135887 w 11609533"/>
              <a:gd name="connsiteY7-2420" fmla="*/ 352599 h 1149768"/>
              <a:gd name="connsiteX8-2421" fmla="*/ 6011210 w 11609533"/>
              <a:gd name="connsiteY8-2422" fmla="*/ 383859 h 1149768"/>
              <a:gd name="connsiteX9-2423" fmla="*/ 7402347 w 11609533"/>
              <a:gd name="connsiteY9-2424" fmla="*/ 391676 h 1149768"/>
              <a:gd name="connsiteX10-2425" fmla="*/ 8809117 w 11609533"/>
              <a:gd name="connsiteY10-2426" fmla="*/ 376044 h 1149768"/>
              <a:gd name="connsiteX11-2427" fmla="*/ 10176810 w 11609533"/>
              <a:gd name="connsiteY11-2428" fmla="*/ 415122 h 1149768"/>
              <a:gd name="connsiteX12-2429" fmla="*/ 11138102 w 11609533"/>
              <a:gd name="connsiteY12-2430" fmla="*/ 469828 h 1149768"/>
              <a:gd name="connsiteX13-2431" fmla="*/ 11609365 w 11609533"/>
              <a:gd name="connsiteY13-2432" fmla="*/ 665215 h 1149768"/>
              <a:gd name="connsiteX14-2433" fmla="*/ 11156071 w 11609533"/>
              <a:gd name="connsiteY14-2434" fmla="*/ 837153 h 1149768"/>
              <a:gd name="connsiteX15-2435" fmla="*/ 8527763 w 11609533"/>
              <a:gd name="connsiteY15-2436" fmla="*/ 1040352 h 1149768"/>
              <a:gd name="connsiteX16-2437" fmla="*/ 5448501 w 11609533"/>
              <a:gd name="connsiteY16-2438" fmla="*/ 1149768 h 1149768"/>
              <a:gd name="connsiteX17-2439" fmla="*/ 2111332 w 11609533"/>
              <a:gd name="connsiteY17-2440" fmla="*/ 1126322 h 1149768"/>
              <a:gd name="connsiteX18-2441" fmla="*/ 972625 w 11609533"/>
              <a:gd name="connsiteY18-2442" fmla="*/ 1063799 h 1149768"/>
              <a:gd name="connsiteX19-2443" fmla="*/ 433363 w 11609533"/>
              <a:gd name="connsiteY19-2444" fmla="*/ 993460 h 1149768"/>
              <a:gd name="connsiteX20-2445" fmla="*/ 1179 w 11609533"/>
              <a:gd name="connsiteY20-2446" fmla="*/ 876228 h 1149768"/>
              <a:gd name="connsiteX0-2447" fmla="*/ 1179 w 11609533"/>
              <a:gd name="connsiteY0-2448" fmla="*/ 876228 h 1149768"/>
              <a:gd name="connsiteX1-2449" fmla="*/ 321610 w 11609533"/>
              <a:gd name="connsiteY1-2450" fmla="*/ 665214 h 1149768"/>
              <a:gd name="connsiteX2-2451" fmla="*/ 798347 w 11609533"/>
              <a:gd name="connsiteY2-2452" fmla="*/ 547984 h 1149768"/>
              <a:gd name="connsiteX3-2453" fmla="*/ 1368872 w 11609533"/>
              <a:gd name="connsiteY3-2454" fmla="*/ 391675 h 1149768"/>
              <a:gd name="connsiteX4-2455" fmla="*/ 1728379 w 11609533"/>
              <a:gd name="connsiteY4-2456" fmla="*/ 118137 h 1149768"/>
              <a:gd name="connsiteX5-2457" fmla="*/ 2205117 w 11609533"/>
              <a:gd name="connsiteY5-2458" fmla="*/ 906 h 1149768"/>
              <a:gd name="connsiteX6-2459" fmla="*/ 3650963 w 11609533"/>
              <a:gd name="connsiteY6-2460" fmla="*/ 172845 h 1149768"/>
              <a:gd name="connsiteX7-2461" fmla="*/ 5135887 w 11609533"/>
              <a:gd name="connsiteY7-2462" fmla="*/ 352599 h 1149768"/>
              <a:gd name="connsiteX8-2463" fmla="*/ 6433241 w 11609533"/>
              <a:gd name="connsiteY8-2464" fmla="*/ 383859 h 1149768"/>
              <a:gd name="connsiteX9-2465" fmla="*/ 7402347 w 11609533"/>
              <a:gd name="connsiteY9-2466" fmla="*/ 391676 h 1149768"/>
              <a:gd name="connsiteX10-2467" fmla="*/ 8809117 w 11609533"/>
              <a:gd name="connsiteY10-2468" fmla="*/ 376044 h 1149768"/>
              <a:gd name="connsiteX11-2469" fmla="*/ 10176810 w 11609533"/>
              <a:gd name="connsiteY11-2470" fmla="*/ 415122 h 1149768"/>
              <a:gd name="connsiteX12-2471" fmla="*/ 11138102 w 11609533"/>
              <a:gd name="connsiteY12-2472" fmla="*/ 469828 h 1149768"/>
              <a:gd name="connsiteX13-2473" fmla="*/ 11609365 w 11609533"/>
              <a:gd name="connsiteY13-2474" fmla="*/ 665215 h 1149768"/>
              <a:gd name="connsiteX14-2475" fmla="*/ 11156071 w 11609533"/>
              <a:gd name="connsiteY14-2476" fmla="*/ 837153 h 1149768"/>
              <a:gd name="connsiteX15-2477" fmla="*/ 8527763 w 11609533"/>
              <a:gd name="connsiteY15-2478" fmla="*/ 1040352 h 1149768"/>
              <a:gd name="connsiteX16-2479" fmla="*/ 5448501 w 11609533"/>
              <a:gd name="connsiteY16-2480" fmla="*/ 1149768 h 1149768"/>
              <a:gd name="connsiteX17-2481" fmla="*/ 2111332 w 11609533"/>
              <a:gd name="connsiteY17-2482" fmla="*/ 1126322 h 1149768"/>
              <a:gd name="connsiteX18-2483" fmla="*/ 972625 w 11609533"/>
              <a:gd name="connsiteY18-2484" fmla="*/ 1063799 h 1149768"/>
              <a:gd name="connsiteX19-2485" fmla="*/ 433363 w 11609533"/>
              <a:gd name="connsiteY19-2486" fmla="*/ 993460 h 1149768"/>
              <a:gd name="connsiteX20-2487" fmla="*/ 1179 w 11609533"/>
              <a:gd name="connsiteY20-2488" fmla="*/ 876228 h 1149768"/>
              <a:gd name="connsiteX0-2489" fmla="*/ 1179 w 11609533"/>
              <a:gd name="connsiteY0-2490" fmla="*/ 876228 h 1149768"/>
              <a:gd name="connsiteX1-2491" fmla="*/ 321610 w 11609533"/>
              <a:gd name="connsiteY1-2492" fmla="*/ 665214 h 1149768"/>
              <a:gd name="connsiteX2-2493" fmla="*/ 798347 w 11609533"/>
              <a:gd name="connsiteY2-2494" fmla="*/ 547984 h 1149768"/>
              <a:gd name="connsiteX3-2495" fmla="*/ 1368872 w 11609533"/>
              <a:gd name="connsiteY3-2496" fmla="*/ 391675 h 1149768"/>
              <a:gd name="connsiteX4-2497" fmla="*/ 1728379 w 11609533"/>
              <a:gd name="connsiteY4-2498" fmla="*/ 118137 h 1149768"/>
              <a:gd name="connsiteX5-2499" fmla="*/ 2205117 w 11609533"/>
              <a:gd name="connsiteY5-2500" fmla="*/ 906 h 1149768"/>
              <a:gd name="connsiteX6-2501" fmla="*/ 3650963 w 11609533"/>
              <a:gd name="connsiteY6-2502" fmla="*/ 172845 h 1149768"/>
              <a:gd name="connsiteX7-2503" fmla="*/ 5135887 w 11609533"/>
              <a:gd name="connsiteY7-2504" fmla="*/ 352599 h 1149768"/>
              <a:gd name="connsiteX8-2505" fmla="*/ 6433241 w 11609533"/>
              <a:gd name="connsiteY8-2506" fmla="*/ 383859 h 1149768"/>
              <a:gd name="connsiteX9-2507" fmla="*/ 7402347 w 11609533"/>
              <a:gd name="connsiteY9-2508" fmla="*/ 391676 h 1149768"/>
              <a:gd name="connsiteX10-2509" fmla="*/ 8809117 w 11609533"/>
              <a:gd name="connsiteY10-2510" fmla="*/ 376044 h 1149768"/>
              <a:gd name="connsiteX11-2511" fmla="*/ 10176810 w 11609533"/>
              <a:gd name="connsiteY11-2512" fmla="*/ 415122 h 1149768"/>
              <a:gd name="connsiteX12-2513" fmla="*/ 11138102 w 11609533"/>
              <a:gd name="connsiteY12-2514" fmla="*/ 469828 h 1149768"/>
              <a:gd name="connsiteX13-2515" fmla="*/ 11609365 w 11609533"/>
              <a:gd name="connsiteY13-2516" fmla="*/ 665215 h 1149768"/>
              <a:gd name="connsiteX14-2517" fmla="*/ 11156071 w 11609533"/>
              <a:gd name="connsiteY14-2518" fmla="*/ 837153 h 1149768"/>
              <a:gd name="connsiteX15-2519" fmla="*/ 8605917 w 11609533"/>
              <a:gd name="connsiteY15-2520" fmla="*/ 1079429 h 1149768"/>
              <a:gd name="connsiteX16-2521" fmla="*/ 5448501 w 11609533"/>
              <a:gd name="connsiteY16-2522" fmla="*/ 1149768 h 1149768"/>
              <a:gd name="connsiteX17-2523" fmla="*/ 2111332 w 11609533"/>
              <a:gd name="connsiteY17-2524" fmla="*/ 1126322 h 1149768"/>
              <a:gd name="connsiteX18-2525" fmla="*/ 972625 w 11609533"/>
              <a:gd name="connsiteY18-2526" fmla="*/ 1063799 h 1149768"/>
              <a:gd name="connsiteX19-2527" fmla="*/ 433363 w 11609533"/>
              <a:gd name="connsiteY19-2528" fmla="*/ 993460 h 1149768"/>
              <a:gd name="connsiteX20-2529" fmla="*/ 1179 w 11609533"/>
              <a:gd name="connsiteY20-2530" fmla="*/ 876228 h 1149768"/>
              <a:gd name="connsiteX0-2531" fmla="*/ 1179 w 11609533"/>
              <a:gd name="connsiteY0-2532" fmla="*/ 876228 h 1149768"/>
              <a:gd name="connsiteX1-2533" fmla="*/ 321610 w 11609533"/>
              <a:gd name="connsiteY1-2534" fmla="*/ 665214 h 1149768"/>
              <a:gd name="connsiteX2-2535" fmla="*/ 798347 w 11609533"/>
              <a:gd name="connsiteY2-2536" fmla="*/ 547984 h 1149768"/>
              <a:gd name="connsiteX3-2537" fmla="*/ 1368872 w 11609533"/>
              <a:gd name="connsiteY3-2538" fmla="*/ 391675 h 1149768"/>
              <a:gd name="connsiteX4-2539" fmla="*/ 1728379 w 11609533"/>
              <a:gd name="connsiteY4-2540" fmla="*/ 118137 h 1149768"/>
              <a:gd name="connsiteX5-2541" fmla="*/ 2205117 w 11609533"/>
              <a:gd name="connsiteY5-2542" fmla="*/ 906 h 1149768"/>
              <a:gd name="connsiteX6-2543" fmla="*/ 3650963 w 11609533"/>
              <a:gd name="connsiteY6-2544" fmla="*/ 172845 h 1149768"/>
              <a:gd name="connsiteX7-2545" fmla="*/ 5135887 w 11609533"/>
              <a:gd name="connsiteY7-2546" fmla="*/ 352599 h 1149768"/>
              <a:gd name="connsiteX8-2547" fmla="*/ 6433241 w 11609533"/>
              <a:gd name="connsiteY8-2548" fmla="*/ 383859 h 1149768"/>
              <a:gd name="connsiteX9-2549" fmla="*/ 7402347 w 11609533"/>
              <a:gd name="connsiteY9-2550" fmla="*/ 391676 h 1149768"/>
              <a:gd name="connsiteX10-2551" fmla="*/ 8809117 w 11609533"/>
              <a:gd name="connsiteY10-2552" fmla="*/ 376044 h 1149768"/>
              <a:gd name="connsiteX11-2553" fmla="*/ 10176810 w 11609533"/>
              <a:gd name="connsiteY11-2554" fmla="*/ 415122 h 1149768"/>
              <a:gd name="connsiteX12-2555" fmla="*/ 11138102 w 11609533"/>
              <a:gd name="connsiteY12-2556" fmla="*/ 469828 h 1149768"/>
              <a:gd name="connsiteX13-2557" fmla="*/ 11609365 w 11609533"/>
              <a:gd name="connsiteY13-2558" fmla="*/ 665215 h 1149768"/>
              <a:gd name="connsiteX14-2559" fmla="*/ 10679332 w 11609533"/>
              <a:gd name="connsiteY14-2560" fmla="*/ 954384 h 1149768"/>
              <a:gd name="connsiteX15-2561" fmla="*/ 8605917 w 11609533"/>
              <a:gd name="connsiteY15-2562" fmla="*/ 1079429 h 1149768"/>
              <a:gd name="connsiteX16-2563" fmla="*/ 5448501 w 11609533"/>
              <a:gd name="connsiteY16-2564" fmla="*/ 1149768 h 1149768"/>
              <a:gd name="connsiteX17-2565" fmla="*/ 2111332 w 11609533"/>
              <a:gd name="connsiteY17-2566" fmla="*/ 1126322 h 1149768"/>
              <a:gd name="connsiteX18-2567" fmla="*/ 972625 w 11609533"/>
              <a:gd name="connsiteY18-2568" fmla="*/ 1063799 h 1149768"/>
              <a:gd name="connsiteX19-2569" fmla="*/ 433363 w 11609533"/>
              <a:gd name="connsiteY19-2570" fmla="*/ 993460 h 1149768"/>
              <a:gd name="connsiteX20-2571" fmla="*/ 1179 w 11609533"/>
              <a:gd name="connsiteY20-2572" fmla="*/ 876228 h 1149768"/>
              <a:gd name="connsiteX0-2573" fmla="*/ 1179 w 11609533"/>
              <a:gd name="connsiteY0-2574" fmla="*/ 876228 h 1149768"/>
              <a:gd name="connsiteX1-2575" fmla="*/ 321610 w 11609533"/>
              <a:gd name="connsiteY1-2576" fmla="*/ 665214 h 1149768"/>
              <a:gd name="connsiteX2-2577" fmla="*/ 798347 w 11609533"/>
              <a:gd name="connsiteY2-2578" fmla="*/ 547984 h 1149768"/>
              <a:gd name="connsiteX3-2579" fmla="*/ 1368872 w 11609533"/>
              <a:gd name="connsiteY3-2580" fmla="*/ 391675 h 1149768"/>
              <a:gd name="connsiteX4-2581" fmla="*/ 1728379 w 11609533"/>
              <a:gd name="connsiteY4-2582" fmla="*/ 118137 h 1149768"/>
              <a:gd name="connsiteX5-2583" fmla="*/ 2205117 w 11609533"/>
              <a:gd name="connsiteY5-2584" fmla="*/ 906 h 1149768"/>
              <a:gd name="connsiteX6-2585" fmla="*/ 3650963 w 11609533"/>
              <a:gd name="connsiteY6-2586" fmla="*/ 172845 h 1149768"/>
              <a:gd name="connsiteX7-2587" fmla="*/ 5135887 w 11609533"/>
              <a:gd name="connsiteY7-2588" fmla="*/ 352599 h 1149768"/>
              <a:gd name="connsiteX8-2589" fmla="*/ 6433241 w 11609533"/>
              <a:gd name="connsiteY8-2590" fmla="*/ 383859 h 1149768"/>
              <a:gd name="connsiteX9-2591" fmla="*/ 7402347 w 11609533"/>
              <a:gd name="connsiteY9-2592" fmla="*/ 391676 h 1149768"/>
              <a:gd name="connsiteX10-2593" fmla="*/ 8809117 w 11609533"/>
              <a:gd name="connsiteY10-2594" fmla="*/ 376044 h 1149768"/>
              <a:gd name="connsiteX11-2595" fmla="*/ 10176810 w 11609533"/>
              <a:gd name="connsiteY11-2596" fmla="*/ 415122 h 1149768"/>
              <a:gd name="connsiteX12-2597" fmla="*/ 11138102 w 11609533"/>
              <a:gd name="connsiteY12-2598" fmla="*/ 469828 h 1149768"/>
              <a:gd name="connsiteX13-2599" fmla="*/ 11609365 w 11609533"/>
              <a:gd name="connsiteY13-2600" fmla="*/ 665215 h 1149768"/>
              <a:gd name="connsiteX14-2601" fmla="*/ 10679332 w 11609533"/>
              <a:gd name="connsiteY14-2602" fmla="*/ 954384 h 1149768"/>
              <a:gd name="connsiteX15-2603" fmla="*/ 8605917 w 11609533"/>
              <a:gd name="connsiteY15-2604" fmla="*/ 1079429 h 1149768"/>
              <a:gd name="connsiteX16-2605" fmla="*/ 5448501 w 11609533"/>
              <a:gd name="connsiteY16-2606" fmla="*/ 1149768 h 1149768"/>
              <a:gd name="connsiteX17-2607" fmla="*/ 2111332 w 11609533"/>
              <a:gd name="connsiteY17-2608" fmla="*/ 1126322 h 1149768"/>
              <a:gd name="connsiteX18-2609" fmla="*/ 972625 w 11609533"/>
              <a:gd name="connsiteY18-2610" fmla="*/ 1063799 h 1149768"/>
              <a:gd name="connsiteX19-2611" fmla="*/ 433363 w 11609533"/>
              <a:gd name="connsiteY19-2612" fmla="*/ 993460 h 1149768"/>
              <a:gd name="connsiteX20-2613" fmla="*/ 1179 w 11609533"/>
              <a:gd name="connsiteY20-2614" fmla="*/ 876228 h 1149768"/>
              <a:gd name="connsiteX0-2615" fmla="*/ 1179 w 11609533"/>
              <a:gd name="connsiteY0-2616" fmla="*/ 876228 h 1149768"/>
              <a:gd name="connsiteX1-2617" fmla="*/ 321610 w 11609533"/>
              <a:gd name="connsiteY1-2618" fmla="*/ 665214 h 1149768"/>
              <a:gd name="connsiteX2-2619" fmla="*/ 798347 w 11609533"/>
              <a:gd name="connsiteY2-2620" fmla="*/ 547984 h 1149768"/>
              <a:gd name="connsiteX3-2621" fmla="*/ 1368872 w 11609533"/>
              <a:gd name="connsiteY3-2622" fmla="*/ 391675 h 1149768"/>
              <a:gd name="connsiteX4-2623" fmla="*/ 1728379 w 11609533"/>
              <a:gd name="connsiteY4-2624" fmla="*/ 118137 h 1149768"/>
              <a:gd name="connsiteX5-2625" fmla="*/ 2205117 w 11609533"/>
              <a:gd name="connsiteY5-2626" fmla="*/ 906 h 1149768"/>
              <a:gd name="connsiteX6-2627" fmla="*/ 3650963 w 11609533"/>
              <a:gd name="connsiteY6-2628" fmla="*/ 172845 h 1149768"/>
              <a:gd name="connsiteX7-2629" fmla="*/ 5135887 w 11609533"/>
              <a:gd name="connsiteY7-2630" fmla="*/ 352599 h 1149768"/>
              <a:gd name="connsiteX8-2631" fmla="*/ 6433241 w 11609533"/>
              <a:gd name="connsiteY8-2632" fmla="*/ 383859 h 1149768"/>
              <a:gd name="connsiteX9-2633" fmla="*/ 7402347 w 11609533"/>
              <a:gd name="connsiteY9-2634" fmla="*/ 391676 h 1149768"/>
              <a:gd name="connsiteX10-2635" fmla="*/ 8809117 w 11609533"/>
              <a:gd name="connsiteY10-2636" fmla="*/ 376044 h 1149768"/>
              <a:gd name="connsiteX11-2637" fmla="*/ 10176810 w 11609533"/>
              <a:gd name="connsiteY11-2638" fmla="*/ 415122 h 1149768"/>
              <a:gd name="connsiteX12-2639" fmla="*/ 11138102 w 11609533"/>
              <a:gd name="connsiteY12-2640" fmla="*/ 469828 h 1149768"/>
              <a:gd name="connsiteX13-2641" fmla="*/ 11609365 w 11609533"/>
              <a:gd name="connsiteY13-2642" fmla="*/ 665215 h 1149768"/>
              <a:gd name="connsiteX14-2643" fmla="*/ 10679332 w 11609533"/>
              <a:gd name="connsiteY14-2644" fmla="*/ 954384 h 1149768"/>
              <a:gd name="connsiteX15-2645" fmla="*/ 8605917 w 11609533"/>
              <a:gd name="connsiteY15-2646" fmla="*/ 1079429 h 1149768"/>
              <a:gd name="connsiteX16-2647" fmla="*/ 5448501 w 11609533"/>
              <a:gd name="connsiteY16-2648" fmla="*/ 1149768 h 1149768"/>
              <a:gd name="connsiteX17-2649" fmla="*/ 2111332 w 11609533"/>
              <a:gd name="connsiteY17-2650" fmla="*/ 1126322 h 1149768"/>
              <a:gd name="connsiteX18-2651" fmla="*/ 972625 w 11609533"/>
              <a:gd name="connsiteY18-2652" fmla="*/ 1063799 h 1149768"/>
              <a:gd name="connsiteX19-2653" fmla="*/ 433363 w 11609533"/>
              <a:gd name="connsiteY19-2654" fmla="*/ 993460 h 1149768"/>
              <a:gd name="connsiteX20-2655" fmla="*/ 1179 w 11609533"/>
              <a:gd name="connsiteY20-2656" fmla="*/ 876228 h 1149768"/>
              <a:gd name="connsiteX0-2657" fmla="*/ 1179 w 11609533"/>
              <a:gd name="connsiteY0-2658" fmla="*/ 876228 h 1149768"/>
              <a:gd name="connsiteX1-2659" fmla="*/ 321610 w 11609533"/>
              <a:gd name="connsiteY1-2660" fmla="*/ 665214 h 1149768"/>
              <a:gd name="connsiteX2-2661" fmla="*/ 798347 w 11609533"/>
              <a:gd name="connsiteY2-2662" fmla="*/ 547984 h 1149768"/>
              <a:gd name="connsiteX3-2663" fmla="*/ 1368872 w 11609533"/>
              <a:gd name="connsiteY3-2664" fmla="*/ 391675 h 1149768"/>
              <a:gd name="connsiteX4-2665" fmla="*/ 1728379 w 11609533"/>
              <a:gd name="connsiteY4-2666" fmla="*/ 118137 h 1149768"/>
              <a:gd name="connsiteX5-2667" fmla="*/ 2205117 w 11609533"/>
              <a:gd name="connsiteY5-2668" fmla="*/ 906 h 1149768"/>
              <a:gd name="connsiteX6-2669" fmla="*/ 3650963 w 11609533"/>
              <a:gd name="connsiteY6-2670" fmla="*/ 172845 h 1149768"/>
              <a:gd name="connsiteX7-2671" fmla="*/ 5135887 w 11609533"/>
              <a:gd name="connsiteY7-2672" fmla="*/ 352599 h 1149768"/>
              <a:gd name="connsiteX8-2673" fmla="*/ 6433241 w 11609533"/>
              <a:gd name="connsiteY8-2674" fmla="*/ 383859 h 1149768"/>
              <a:gd name="connsiteX9-2675" fmla="*/ 7402347 w 11609533"/>
              <a:gd name="connsiteY9-2676" fmla="*/ 391676 h 1149768"/>
              <a:gd name="connsiteX10-2677" fmla="*/ 8809117 w 11609533"/>
              <a:gd name="connsiteY10-2678" fmla="*/ 376044 h 1149768"/>
              <a:gd name="connsiteX11-2679" fmla="*/ 10176810 w 11609533"/>
              <a:gd name="connsiteY11-2680" fmla="*/ 415122 h 1149768"/>
              <a:gd name="connsiteX12-2681" fmla="*/ 11138102 w 11609533"/>
              <a:gd name="connsiteY12-2682" fmla="*/ 469828 h 1149768"/>
              <a:gd name="connsiteX13-2683" fmla="*/ 11609365 w 11609533"/>
              <a:gd name="connsiteY13-2684" fmla="*/ 665215 h 1149768"/>
              <a:gd name="connsiteX14-2685" fmla="*/ 10546470 w 11609533"/>
              <a:gd name="connsiteY14-2686" fmla="*/ 977831 h 1149768"/>
              <a:gd name="connsiteX15-2687" fmla="*/ 8605917 w 11609533"/>
              <a:gd name="connsiteY15-2688" fmla="*/ 1079429 h 1149768"/>
              <a:gd name="connsiteX16-2689" fmla="*/ 5448501 w 11609533"/>
              <a:gd name="connsiteY16-2690" fmla="*/ 1149768 h 1149768"/>
              <a:gd name="connsiteX17-2691" fmla="*/ 2111332 w 11609533"/>
              <a:gd name="connsiteY17-2692" fmla="*/ 1126322 h 1149768"/>
              <a:gd name="connsiteX18-2693" fmla="*/ 972625 w 11609533"/>
              <a:gd name="connsiteY18-2694" fmla="*/ 1063799 h 1149768"/>
              <a:gd name="connsiteX19-2695" fmla="*/ 433363 w 11609533"/>
              <a:gd name="connsiteY19-2696" fmla="*/ 993460 h 1149768"/>
              <a:gd name="connsiteX20-2697" fmla="*/ 1179 w 11609533"/>
              <a:gd name="connsiteY20-2698" fmla="*/ 876228 h 1149768"/>
              <a:gd name="connsiteX0-2699" fmla="*/ 1179 w 11609533"/>
              <a:gd name="connsiteY0-2700" fmla="*/ 876228 h 1149768"/>
              <a:gd name="connsiteX1-2701" fmla="*/ 321610 w 11609533"/>
              <a:gd name="connsiteY1-2702" fmla="*/ 665214 h 1149768"/>
              <a:gd name="connsiteX2-2703" fmla="*/ 798347 w 11609533"/>
              <a:gd name="connsiteY2-2704" fmla="*/ 547984 h 1149768"/>
              <a:gd name="connsiteX3-2705" fmla="*/ 1368872 w 11609533"/>
              <a:gd name="connsiteY3-2706" fmla="*/ 391675 h 1149768"/>
              <a:gd name="connsiteX4-2707" fmla="*/ 1728379 w 11609533"/>
              <a:gd name="connsiteY4-2708" fmla="*/ 118137 h 1149768"/>
              <a:gd name="connsiteX5-2709" fmla="*/ 2205117 w 11609533"/>
              <a:gd name="connsiteY5-2710" fmla="*/ 906 h 1149768"/>
              <a:gd name="connsiteX6-2711" fmla="*/ 3650963 w 11609533"/>
              <a:gd name="connsiteY6-2712" fmla="*/ 172845 h 1149768"/>
              <a:gd name="connsiteX7-2713" fmla="*/ 5135887 w 11609533"/>
              <a:gd name="connsiteY7-2714" fmla="*/ 352599 h 1149768"/>
              <a:gd name="connsiteX8-2715" fmla="*/ 6433241 w 11609533"/>
              <a:gd name="connsiteY8-2716" fmla="*/ 383859 h 1149768"/>
              <a:gd name="connsiteX9-2717" fmla="*/ 7402347 w 11609533"/>
              <a:gd name="connsiteY9-2718" fmla="*/ 391676 h 1149768"/>
              <a:gd name="connsiteX10-2719" fmla="*/ 8809117 w 11609533"/>
              <a:gd name="connsiteY10-2720" fmla="*/ 376044 h 1149768"/>
              <a:gd name="connsiteX11-2721" fmla="*/ 10176810 w 11609533"/>
              <a:gd name="connsiteY11-2722" fmla="*/ 415122 h 1149768"/>
              <a:gd name="connsiteX12-2723" fmla="*/ 11138102 w 11609533"/>
              <a:gd name="connsiteY12-2724" fmla="*/ 469828 h 1149768"/>
              <a:gd name="connsiteX13-2725" fmla="*/ 11609365 w 11609533"/>
              <a:gd name="connsiteY13-2726" fmla="*/ 665215 h 1149768"/>
              <a:gd name="connsiteX14-2727" fmla="*/ 10546470 w 11609533"/>
              <a:gd name="connsiteY14-2728" fmla="*/ 977831 h 1149768"/>
              <a:gd name="connsiteX15-2729" fmla="*/ 8551209 w 11609533"/>
              <a:gd name="connsiteY15-2730" fmla="*/ 1071614 h 1149768"/>
              <a:gd name="connsiteX16-2731" fmla="*/ 5448501 w 11609533"/>
              <a:gd name="connsiteY16-2732" fmla="*/ 1149768 h 1149768"/>
              <a:gd name="connsiteX17-2733" fmla="*/ 2111332 w 11609533"/>
              <a:gd name="connsiteY17-2734" fmla="*/ 1126322 h 1149768"/>
              <a:gd name="connsiteX18-2735" fmla="*/ 972625 w 11609533"/>
              <a:gd name="connsiteY18-2736" fmla="*/ 1063799 h 1149768"/>
              <a:gd name="connsiteX19-2737" fmla="*/ 433363 w 11609533"/>
              <a:gd name="connsiteY19-2738" fmla="*/ 993460 h 1149768"/>
              <a:gd name="connsiteX20-2739" fmla="*/ 1179 w 11609533"/>
              <a:gd name="connsiteY20-2740" fmla="*/ 876228 h 1149768"/>
              <a:gd name="connsiteX0-2741" fmla="*/ 1179 w 11711090"/>
              <a:gd name="connsiteY0-2742" fmla="*/ 876228 h 1149768"/>
              <a:gd name="connsiteX1-2743" fmla="*/ 321610 w 11711090"/>
              <a:gd name="connsiteY1-2744" fmla="*/ 665214 h 1149768"/>
              <a:gd name="connsiteX2-2745" fmla="*/ 798347 w 11711090"/>
              <a:gd name="connsiteY2-2746" fmla="*/ 547984 h 1149768"/>
              <a:gd name="connsiteX3-2747" fmla="*/ 1368872 w 11711090"/>
              <a:gd name="connsiteY3-2748" fmla="*/ 391675 h 1149768"/>
              <a:gd name="connsiteX4-2749" fmla="*/ 1728379 w 11711090"/>
              <a:gd name="connsiteY4-2750" fmla="*/ 118137 h 1149768"/>
              <a:gd name="connsiteX5-2751" fmla="*/ 2205117 w 11711090"/>
              <a:gd name="connsiteY5-2752" fmla="*/ 906 h 1149768"/>
              <a:gd name="connsiteX6-2753" fmla="*/ 3650963 w 11711090"/>
              <a:gd name="connsiteY6-2754" fmla="*/ 172845 h 1149768"/>
              <a:gd name="connsiteX7-2755" fmla="*/ 5135887 w 11711090"/>
              <a:gd name="connsiteY7-2756" fmla="*/ 352599 h 1149768"/>
              <a:gd name="connsiteX8-2757" fmla="*/ 6433241 w 11711090"/>
              <a:gd name="connsiteY8-2758" fmla="*/ 383859 h 1149768"/>
              <a:gd name="connsiteX9-2759" fmla="*/ 7402347 w 11711090"/>
              <a:gd name="connsiteY9-2760" fmla="*/ 391676 h 1149768"/>
              <a:gd name="connsiteX10-2761" fmla="*/ 8809117 w 11711090"/>
              <a:gd name="connsiteY10-2762" fmla="*/ 376044 h 1149768"/>
              <a:gd name="connsiteX11-2763" fmla="*/ 10176810 w 11711090"/>
              <a:gd name="connsiteY11-2764" fmla="*/ 415122 h 1149768"/>
              <a:gd name="connsiteX12-2765" fmla="*/ 11138102 w 11711090"/>
              <a:gd name="connsiteY12-2766" fmla="*/ 469828 h 1149768"/>
              <a:gd name="connsiteX13-2767" fmla="*/ 11710965 w 11711090"/>
              <a:gd name="connsiteY13-2768" fmla="*/ 704292 h 1149768"/>
              <a:gd name="connsiteX14-2769" fmla="*/ 10546470 w 11711090"/>
              <a:gd name="connsiteY14-2770" fmla="*/ 977831 h 1149768"/>
              <a:gd name="connsiteX15-2771" fmla="*/ 8551209 w 11711090"/>
              <a:gd name="connsiteY15-2772" fmla="*/ 1071614 h 1149768"/>
              <a:gd name="connsiteX16-2773" fmla="*/ 5448501 w 11711090"/>
              <a:gd name="connsiteY16-2774" fmla="*/ 1149768 h 1149768"/>
              <a:gd name="connsiteX17-2775" fmla="*/ 2111332 w 11711090"/>
              <a:gd name="connsiteY17-2776" fmla="*/ 1126322 h 1149768"/>
              <a:gd name="connsiteX18-2777" fmla="*/ 972625 w 11711090"/>
              <a:gd name="connsiteY18-2778" fmla="*/ 1063799 h 1149768"/>
              <a:gd name="connsiteX19-2779" fmla="*/ 433363 w 11711090"/>
              <a:gd name="connsiteY19-2780" fmla="*/ 993460 h 1149768"/>
              <a:gd name="connsiteX20-2781" fmla="*/ 1179 w 11711090"/>
              <a:gd name="connsiteY20-2782" fmla="*/ 876228 h 1149768"/>
              <a:gd name="connsiteX0-2783" fmla="*/ 1179 w 11711074"/>
              <a:gd name="connsiteY0-2784" fmla="*/ 876228 h 1149768"/>
              <a:gd name="connsiteX1-2785" fmla="*/ 321610 w 11711074"/>
              <a:gd name="connsiteY1-2786" fmla="*/ 665214 h 1149768"/>
              <a:gd name="connsiteX2-2787" fmla="*/ 798347 w 11711074"/>
              <a:gd name="connsiteY2-2788" fmla="*/ 547984 h 1149768"/>
              <a:gd name="connsiteX3-2789" fmla="*/ 1368872 w 11711074"/>
              <a:gd name="connsiteY3-2790" fmla="*/ 391675 h 1149768"/>
              <a:gd name="connsiteX4-2791" fmla="*/ 1728379 w 11711074"/>
              <a:gd name="connsiteY4-2792" fmla="*/ 118137 h 1149768"/>
              <a:gd name="connsiteX5-2793" fmla="*/ 2205117 w 11711074"/>
              <a:gd name="connsiteY5-2794" fmla="*/ 906 h 1149768"/>
              <a:gd name="connsiteX6-2795" fmla="*/ 3650963 w 11711074"/>
              <a:gd name="connsiteY6-2796" fmla="*/ 172845 h 1149768"/>
              <a:gd name="connsiteX7-2797" fmla="*/ 5135887 w 11711074"/>
              <a:gd name="connsiteY7-2798" fmla="*/ 352599 h 1149768"/>
              <a:gd name="connsiteX8-2799" fmla="*/ 6433241 w 11711074"/>
              <a:gd name="connsiteY8-2800" fmla="*/ 383859 h 1149768"/>
              <a:gd name="connsiteX9-2801" fmla="*/ 7402347 w 11711074"/>
              <a:gd name="connsiteY9-2802" fmla="*/ 391676 h 1149768"/>
              <a:gd name="connsiteX10-2803" fmla="*/ 8809117 w 11711074"/>
              <a:gd name="connsiteY10-2804" fmla="*/ 376044 h 1149768"/>
              <a:gd name="connsiteX11-2805" fmla="*/ 10176810 w 11711074"/>
              <a:gd name="connsiteY11-2806" fmla="*/ 415122 h 1149768"/>
              <a:gd name="connsiteX12-2807" fmla="*/ 11091210 w 11711074"/>
              <a:gd name="connsiteY12-2808" fmla="*/ 501090 h 1149768"/>
              <a:gd name="connsiteX13-2809" fmla="*/ 11710965 w 11711074"/>
              <a:gd name="connsiteY13-2810" fmla="*/ 704292 h 1149768"/>
              <a:gd name="connsiteX14-2811" fmla="*/ 10546470 w 11711074"/>
              <a:gd name="connsiteY14-2812" fmla="*/ 977831 h 1149768"/>
              <a:gd name="connsiteX15-2813" fmla="*/ 8551209 w 11711074"/>
              <a:gd name="connsiteY15-2814" fmla="*/ 1071614 h 1149768"/>
              <a:gd name="connsiteX16-2815" fmla="*/ 5448501 w 11711074"/>
              <a:gd name="connsiteY16-2816" fmla="*/ 1149768 h 1149768"/>
              <a:gd name="connsiteX17-2817" fmla="*/ 2111332 w 11711074"/>
              <a:gd name="connsiteY17-2818" fmla="*/ 1126322 h 1149768"/>
              <a:gd name="connsiteX18-2819" fmla="*/ 972625 w 11711074"/>
              <a:gd name="connsiteY18-2820" fmla="*/ 1063799 h 1149768"/>
              <a:gd name="connsiteX19-2821" fmla="*/ 433363 w 11711074"/>
              <a:gd name="connsiteY19-2822" fmla="*/ 993460 h 1149768"/>
              <a:gd name="connsiteX20-2823" fmla="*/ 1179 w 11711074"/>
              <a:gd name="connsiteY20-2824" fmla="*/ 876228 h 1149768"/>
              <a:gd name="connsiteX0-2825" fmla="*/ 1179 w 11711084"/>
              <a:gd name="connsiteY0-2826" fmla="*/ 876228 h 1149768"/>
              <a:gd name="connsiteX1-2827" fmla="*/ 321610 w 11711084"/>
              <a:gd name="connsiteY1-2828" fmla="*/ 665214 h 1149768"/>
              <a:gd name="connsiteX2-2829" fmla="*/ 798347 w 11711084"/>
              <a:gd name="connsiteY2-2830" fmla="*/ 547984 h 1149768"/>
              <a:gd name="connsiteX3-2831" fmla="*/ 1368872 w 11711084"/>
              <a:gd name="connsiteY3-2832" fmla="*/ 391675 h 1149768"/>
              <a:gd name="connsiteX4-2833" fmla="*/ 1728379 w 11711084"/>
              <a:gd name="connsiteY4-2834" fmla="*/ 118137 h 1149768"/>
              <a:gd name="connsiteX5-2835" fmla="*/ 2205117 w 11711084"/>
              <a:gd name="connsiteY5-2836" fmla="*/ 906 h 1149768"/>
              <a:gd name="connsiteX6-2837" fmla="*/ 3650963 w 11711084"/>
              <a:gd name="connsiteY6-2838" fmla="*/ 172845 h 1149768"/>
              <a:gd name="connsiteX7-2839" fmla="*/ 5135887 w 11711084"/>
              <a:gd name="connsiteY7-2840" fmla="*/ 352599 h 1149768"/>
              <a:gd name="connsiteX8-2841" fmla="*/ 6433241 w 11711084"/>
              <a:gd name="connsiteY8-2842" fmla="*/ 383859 h 1149768"/>
              <a:gd name="connsiteX9-2843" fmla="*/ 7402347 w 11711084"/>
              <a:gd name="connsiteY9-2844" fmla="*/ 391676 h 1149768"/>
              <a:gd name="connsiteX10-2845" fmla="*/ 8809117 w 11711084"/>
              <a:gd name="connsiteY10-2846" fmla="*/ 376044 h 1149768"/>
              <a:gd name="connsiteX11-2847" fmla="*/ 9989241 w 11711084"/>
              <a:gd name="connsiteY11-2848" fmla="*/ 422937 h 1149768"/>
              <a:gd name="connsiteX12-2849" fmla="*/ 11091210 w 11711084"/>
              <a:gd name="connsiteY12-2850" fmla="*/ 501090 h 1149768"/>
              <a:gd name="connsiteX13-2851" fmla="*/ 11710965 w 11711084"/>
              <a:gd name="connsiteY13-2852" fmla="*/ 704292 h 1149768"/>
              <a:gd name="connsiteX14-2853" fmla="*/ 10546470 w 11711084"/>
              <a:gd name="connsiteY14-2854" fmla="*/ 977831 h 1149768"/>
              <a:gd name="connsiteX15-2855" fmla="*/ 8551209 w 11711084"/>
              <a:gd name="connsiteY15-2856" fmla="*/ 1071614 h 1149768"/>
              <a:gd name="connsiteX16-2857" fmla="*/ 5448501 w 11711084"/>
              <a:gd name="connsiteY16-2858" fmla="*/ 1149768 h 1149768"/>
              <a:gd name="connsiteX17-2859" fmla="*/ 2111332 w 11711084"/>
              <a:gd name="connsiteY17-2860" fmla="*/ 1126322 h 1149768"/>
              <a:gd name="connsiteX18-2861" fmla="*/ 972625 w 11711084"/>
              <a:gd name="connsiteY18-2862" fmla="*/ 1063799 h 1149768"/>
              <a:gd name="connsiteX19-2863" fmla="*/ 433363 w 11711084"/>
              <a:gd name="connsiteY19-2864" fmla="*/ 993460 h 1149768"/>
              <a:gd name="connsiteX20-2865" fmla="*/ 1179 w 11711084"/>
              <a:gd name="connsiteY20-2866" fmla="*/ 876228 h 1149768"/>
              <a:gd name="connsiteX0-2867" fmla="*/ 1179 w 11711084"/>
              <a:gd name="connsiteY0-2868" fmla="*/ 876228 h 1149768"/>
              <a:gd name="connsiteX1-2869" fmla="*/ 321610 w 11711084"/>
              <a:gd name="connsiteY1-2870" fmla="*/ 665214 h 1149768"/>
              <a:gd name="connsiteX2-2871" fmla="*/ 798347 w 11711084"/>
              <a:gd name="connsiteY2-2872" fmla="*/ 547984 h 1149768"/>
              <a:gd name="connsiteX3-2873" fmla="*/ 1368872 w 11711084"/>
              <a:gd name="connsiteY3-2874" fmla="*/ 391675 h 1149768"/>
              <a:gd name="connsiteX4-2875" fmla="*/ 1728379 w 11711084"/>
              <a:gd name="connsiteY4-2876" fmla="*/ 118137 h 1149768"/>
              <a:gd name="connsiteX5-2877" fmla="*/ 2205117 w 11711084"/>
              <a:gd name="connsiteY5-2878" fmla="*/ 906 h 1149768"/>
              <a:gd name="connsiteX6-2879" fmla="*/ 3650963 w 11711084"/>
              <a:gd name="connsiteY6-2880" fmla="*/ 172845 h 1149768"/>
              <a:gd name="connsiteX7-2881" fmla="*/ 5135887 w 11711084"/>
              <a:gd name="connsiteY7-2882" fmla="*/ 352599 h 1149768"/>
              <a:gd name="connsiteX8-2883" fmla="*/ 6433241 w 11711084"/>
              <a:gd name="connsiteY8-2884" fmla="*/ 383859 h 1149768"/>
              <a:gd name="connsiteX9-2885" fmla="*/ 7402347 w 11711084"/>
              <a:gd name="connsiteY9-2886" fmla="*/ 391676 h 1149768"/>
              <a:gd name="connsiteX10-2887" fmla="*/ 8723147 w 11711084"/>
              <a:gd name="connsiteY10-2888" fmla="*/ 391675 h 1149768"/>
              <a:gd name="connsiteX11-2889" fmla="*/ 9989241 w 11711084"/>
              <a:gd name="connsiteY11-2890" fmla="*/ 422937 h 1149768"/>
              <a:gd name="connsiteX12-2891" fmla="*/ 11091210 w 11711084"/>
              <a:gd name="connsiteY12-2892" fmla="*/ 501090 h 1149768"/>
              <a:gd name="connsiteX13-2893" fmla="*/ 11710965 w 11711084"/>
              <a:gd name="connsiteY13-2894" fmla="*/ 704292 h 1149768"/>
              <a:gd name="connsiteX14-2895" fmla="*/ 10546470 w 11711084"/>
              <a:gd name="connsiteY14-2896" fmla="*/ 977831 h 1149768"/>
              <a:gd name="connsiteX15-2897" fmla="*/ 8551209 w 11711084"/>
              <a:gd name="connsiteY15-2898" fmla="*/ 1071614 h 1149768"/>
              <a:gd name="connsiteX16-2899" fmla="*/ 5448501 w 11711084"/>
              <a:gd name="connsiteY16-2900" fmla="*/ 1149768 h 1149768"/>
              <a:gd name="connsiteX17-2901" fmla="*/ 2111332 w 11711084"/>
              <a:gd name="connsiteY17-2902" fmla="*/ 1126322 h 1149768"/>
              <a:gd name="connsiteX18-2903" fmla="*/ 972625 w 11711084"/>
              <a:gd name="connsiteY18-2904" fmla="*/ 1063799 h 1149768"/>
              <a:gd name="connsiteX19-2905" fmla="*/ 433363 w 11711084"/>
              <a:gd name="connsiteY19-2906" fmla="*/ 993460 h 1149768"/>
              <a:gd name="connsiteX20-2907" fmla="*/ 1179 w 11711084"/>
              <a:gd name="connsiteY20-2908" fmla="*/ 876228 h 1149768"/>
              <a:gd name="connsiteX0-2909" fmla="*/ 1179 w 11711084"/>
              <a:gd name="connsiteY0-2910" fmla="*/ 876228 h 1149768"/>
              <a:gd name="connsiteX1-2911" fmla="*/ 321610 w 11711084"/>
              <a:gd name="connsiteY1-2912" fmla="*/ 665214 h 1149768"/>
              <a:gd name="connsiteX2-2913" fmla="*/ 798347 w 11711084"/>
              <a:gd name="connsiteY2-2914" fmla="*/ 547984 h 1149768"/>
              <a:gd name="connsiteX3-2915" fmla="*/ 1368872 w 11711084"/>
              <a:gd name="connsiteY3-2916" fmla="*/ 391675 h 1149768"/>
              <a:gd name="connsiteX4-2917" fmla="*/ 1728379 w 11711084"/>
              <a:gd name="connsiteY4-2918" fmla="*/ 118137 h 1149768"/>
              <a:gd name="connsiteX5-2919" fmla="*/ 2205117 w 11711084"/>
              <a:gd name="connsiteY5-2920" fmla="*/ 906 h 1149768"/>
              <a:gd name="connsiteX6-2921" fmla="*/ 3650963 w 11711084"/>
              <a:gd name="connsiteY6-2922" fmla="*/ 172845 h 1149768"/>
              <a:gd name="connsiteX7-2923" fmla="*/ 5135887 w 11711084"/>
              <a:gd name="connsiteY7-2924" fmla="*/ 352599 h 1149768"/>
              <a:gd name="connsiteX8-2925" fmla="*/ 6433241 w 11711084"/>
              <a:gd name="connsiteY8-2926" fmla="*/ 383859 h 1149768"/>
              <a:gd name="connsiteX9-2927" fmla="*/ 7339824 w 11711084"/>
              <a:gd name="connsiteY9-2928" fmla="*/ 368230 h 1149768"/>
              <a:gd name="connsiteX10-2929" fmla="*/ 8723147 w 11711084"/>
              <a:gd name="connsiteY10-2930" fmla="*/ 391675 h 1149768"/>
              <a:gd name="connsiteX11-2931" fmla="*/ 9989241 w 11711084"/>
              <a:gd name="connsiteY11-2932" fmla="*/ 422937 h 1149768"/>
              <a:gd name="connsiteX12-2933" fmla="*/ 11091210 w 11711084"/>
              <a:gd name="connsiteY12-2934" fmla="*/ 501090 h 1149768"/>
              <a:gd name="connsiteX13-2935" fmla="*/ 11710965 w 11711084"/>
              <a:gd name="connsiteY13-2936" fmla="*/ 704292 h 1149768"/>
              <a:gd name="connsiteX14-2937" fmla="*/ 10546470 w 11711084"/>
              <a:gd name="connsiteY14-2938" fmla="*/ 977831 h 1149768"/>
              <a:gd name="connsiteX15-2939" fmla="*/ 8551209 w 11711084"/>
              <a:gd name="connsiteY15-2940" fmla="*/ 1071614 h 1149768"/>
              <a:gd name="connsiteX16-2941" fmla="*/ 5448501 w 11711084"/>
              <a:gd name="connsiteY16-2942" fmla="*/ 1149768 h 1149768"/>
              <a:gd name="connsiteX17-2943" fmla="*/ 2111332 w 11711084"/>
              <a:gd name="connsiteY17-2944" fmla="*/ 1126322 h 1149768"/>
              <a:gd name="connsiteX18-2945" fmla="*/ 972625 w 11711084"/>
              <a:gd name="connsiteY18-2946" fmla="*/ 1063799 h 1149768"/>
              <a:gd name="connsiteX19-2947" fmla="*/ 433363 w 11711084"/>
              <a:gd name="connsiteY19-2948" fmla="*/ 993460 h 1149768"/>
              <a:gd name="connsiteX20-2949" fmla="*/ 1179 w 11711084"/>
              <a:gd name="connsiteY20-2950" fmla="*/ 876228 h 1149768"/>
              <a:gd name="connsiteX0-2951" fmla="*/ 1179 w 11711084"/>
              <a:gd name="connsiteY0-2952" fmla="*/ 876228 h 1149768"/>
              <a:gd name="connsiteX1-2953" fmla="*/ 321610 w 11711084"/>
              <a:gd name="connsiteY1-2954" fmla="*/ 665214 h 1149768"/>
              <a:gd name="connsiteX2-2955" fmla="*/ 798347 w 11711084"/>
              <a:gd name="connsiteY2-2956" fmla="*/ 547984 h 1149768"/>
              <a:gd name="connsiteX3-2957" fmla="*/ 1368872 w 11711084"/>
              <a:gd name="connsiteY3-2958" fmla="*/ 391675 h 1149768"/>
              <a:gd name="connsiteX4-2959" fmla="*/ 1728379 w 11711084"/>
              <a:gd name="connsiteY4-2960" fmla="*/ 118137 h 1149768"/>
              <a:gd name="connsiteX5-2961" fmla="*/ 2205117 w 11711084"/>
              <a:gd name="connsiteY5-2962" fmla="*/ 906 h 1149768"/>
              <a:gd name="connsiteX6-2963" fmla="*/ 3650963 w 11711084"/>
              <a:gd name="connsiteY6-2964" fmla="*/ 172845 h 1149768"/>
              <a:gd name="connsiteX7-2965" fmla="*/ 5135887 w 11711084"/>
              <a:gd name="connsiteY7-2966" fmla="*/ 352599 h 1149768"/>
              <a:gd name="connsiteX8-2967" fmla="*/ 6261303 w 11711084"/>
              <a:gd name="connsiteY8-2968" fmla="*/ 344782 h 1149768"/>
              <a:gd name="connsiteX9-2969" fmla="*/ 7339824 w 11711084"/>
              <a:gd name="connsiteY9-2970" fmla="*/ 368230 h 1149768"/>
              <a:gd name="connsiteX10-2971" fmla="*/ 8723147 w 11711084"/>
              <a:gd name="connsiteY10-2972" fmla="*/ 391675 h 1149768"/>
              <a:gd name="connsiteX11-2973" fmla="*/ 9989241 w 11711084"/>
              <a:gd name="connsiteY11-2974" fmla="*/ 422937 h 1149768"/>
              <a:gd name="connsiteX12-2975" fmla="*/ 11091210 w 11711084"/>
              <a:gd name="connsiteY12-2976" fmla="*/ 501090 h 1149768"/>
              <a:gd name="connsiteX13-2977" fmla="*/ 11710965 w 11711084"/>
              <a:gd name="connsiteY13-2978" fmla="*/ 704292 h 1149768"/>
              <a:gd name="connsiteX14-2979" fmla="*/ 10546470 w 11711084"/>
              <a:gd name="connsiteY14-2980" fmla="*/ 977831 h 1149768"/>
              <a:gd name="connsiteX15-2981" fmla="*/ 8551209 w 11711084"/>
              <a:gd name="connsiteY15-2982" fmla="*/ 1071614 h 1149768"/>
              <a:gd name="connsiteX16-2983" fmla="*/ 5448501 w 11711084"/>
              <a:gd name="connsiteY16-2984" fmla="*/ 1149768 h 1149768"/>
              <a:gd name="connsiteX17-2985" fmla="*/ 2111332 w 11711084"/>
              <a:gd name="connsiteY17-2986" fmla="*/ 1126322 h 1149768"/>
              <a:gd name="connsiteX18-2987" fmla="*/ 972625 w 11711084"/>
              <a:gd name="connsiteY18-2988" fmla="*/ 1063799 h 1149768"/>
              <a:gd name="connsiteX19-2989" fmla="*/ 433363 w 11711084"/>
              <a:gd name="connsiteY19-2990" fmla="*/ 993460 h 1149768"/>
              <a:gd name="connsiteX20-2991" fmla="*/ 1179 w 11711084"/>
              <a:gd name="connsiteY20-2992" fmla="*/ 876228 h 1149768"/>
              <a:gd name="connsiteX0-2993" fmla="*/ 1179 w 11711084"/>
              <a:gd name="connsiteY0-2994" fmla="*/ 876228 h 1149768"/>
              <a:gd name="connsiteX1-2995" fmla="*/ 321610 w 11711084"/>
              <a:gd name="connsiteY1-2996" fmla="*/ 665214 h 1149768"/>
              <a:gd name="connsiteX2-2997" fmla="*/ 798347 w 11711084"/>
              <a:gd name="connsiteY2-2998" fmla="*/ 547984 h 1149768"/>
              <a:gd name="connsiteX3-2999" fmla="*/ 1368872 w 11711084"/>
              <a:gd name="connsiteY3-3000" fmla="*/ 391675 h 1149768"/>
              <a:gd name="connsiteX4-3001" fmla="*/ 1728379 w 11711084"/>
              <a:gd name="connsiteY4-3002" fmla="*/ 118137 h 1149768"/>
              <a:gd name="connsiteX5-3003" fmla="*/ 2205117 w 11711084"/>
              <a:gd name="connsiteY5-3004" fmla="*/ 906 h 1149768"/>
              <a:gd name="connsiteX6-3005" fmla="*/ 3650963 w 11711084"/>
              <a:gd name="connsiteY6-3006" fmla="*/ 172845 h 1149768"/>
              <a:gd name="connsiteX7-3007" fmla="*/ 5096810 w 11711084"/>
              <a:gd name="connsiteY7-3008" fmla="*/ 305707 h 1149768"/>
              <a:gd name="connsiteX8-3009" fmla="*/ 6261303 w 11711084"/>
              <a:gd name="connsiteY8-3010" fmla="*/ 344782 h 1149768"/>
              <a:gd name="connsiteX9-3011" fmla="*/ 7339824 w 11711084"/>
              <a:gd name="connsiteY9-3012" fmla="*/ 368230 h 1149768"/>
              <a:gd name="connsiteX10-3013" fmla="*/ 8723147 w 11711084"/>
              <a:gd name="connsiteY10-3014" fmla="*/ 391675 h 1149768"/>
              <a:gd name="connsiteX11-3015" fmla="*/ 9989241 w 11711084"/>
              <a:gd name="connsiteY11-3016" fmla="*/ 422937 h 1149768"/>
              <a:gd name="connsiteX12-3017" fmla="*/ 11091210 w 11711084"/>
              <a:gd name="connsiteY12-3018" fmla="*/ 501090 h 1149768"/>
              <a:gd name="connsiteX13-3019" fmla="*/ 11710965 w 11711084"/>
              <a:gd name="connsiteY13-3020" fmla="*/ 704292 h 1149768"/>
              <a:gd name="connsiteX14-3021" fmla="*/ 10546470 w 11711084"/>
              <a:gd name="connsiteY14-3022" fmla="*/ 977831 h 1149768"/>
              <a:gd name="connsiteX15-3023" fmla="*/ 8551209 w 11711084"/>
              <a:gd name="connsiteY15-3024" fmla="*/ 1071614 h 1149768"/>
              <a:gd name="connsiteX16-3025" fmla="*/ 5448501 w 11711084"/>
              <a:gd name="connsiteY16-3026" fmla="*/ 1149768 h 1149768"/>
              <a:gd name="connsiteX17-3027" fmla="*/ 2111332 w 11711084"/>
              <a:gd name="connsiteY17-3028" fmla="*/ 1126322 h 1149768"/>
              <a:gd name="connsiteX18-3029" fmla="*/ 972625 w 11711084"/>
              <a:gd name="connsiteY18-3030" fmla="*/ 1063799 h 1149768"/>
              <a:gd name="connsiteX19-3031" fmla="*/ 433363 w 11711084"/>
              <a:gd name="connsiteY19-3032" fmla="*/ 993460 h 1149768"/>
              <a:gd name="connsiteX20-3033" fmla="*/ 1179 w 11711084"/>
              <a:gd name="connsiteY20-3034" fmla="*/ 876228 h 1149768"/>
              <a:gd name="connsiteX0-3035" fmla="*/ 1179 w 11711084"/>
              <a:gd name="connsiteY0-3036" fmla="*/ 875322 h 1148862"/>
              <a:gd name="connsiteX1-3037" fmla="*/ 321610 w 11711084"/>
              <a:gd name="connsiteY1-3038" fmla="*/ 664308 h 1148862"/>
              <a:gd name="connsiteX2-3039" fmla="*/ 798347 w 11711084"/>
              <a:gd name="connsiteY2-3040" fmla="*/ 547078 h 1148862"/>
              <a:gd name="connsiteX3-3041" fmla="*/ 1368872 w 11711084"/>
              <a:gd name="connsiteY3-3042" fmla="*/ 390769 h 1148862"/>
              <a:gd name="connsiteX4-3043" fmla="*/ 1728379 w 11711084"/>
              <a:gd name="connsiteY4-3044" fmla="*/ 117231 h 1148862"/>
              <a:gd name="connsiteX5-3045" fmla="*/ 2205117 w 11711084"/>
              <a:gd name="connsiteY5-3046" fmla="*/ 0 h 1148862"/>
              <a:gd name="connsiteX6-3047" fmla="*/ 3650963 w 11711084"/>
              <a:gd name="connsiteY6-3048" fmla="*/ 117232 h 1148862"/>
              <a:gd name="connsiteX7-3049" fmla="*/ 5096810 w 11711084"/>
              <a:gd name="connsiteY7-3050" fmla="*/ 304801 h 1148862"/>
              <a:gd name="connsiteX8-3051" fmla="*/ 6261303 w 11711084"/>
              <a:gd name="connsiteY8-3052" fmla="*/ 343876 h 1148862"/>
              <a:gd name="connsiteX9-3053" fmla="*/ 7339824 w 11711084"/>
              <a:gd name="connsiteY9-3054" fmla="*/ 367324 h 1148862"/>
              <a:gd name="connsiteX10-3055" fmla="*/ 8723147 w 11711084"/>
              <a:gd name="connsiteY10-3056" fmla="*/ 390769 h 1148862"/>
              <a:gd name="connsiteX11-3057" fmla="*/ 9989241 w 11711084"/>
              <a:gd name="connsiteY11-3058" fmla="*/ 422031 h 1148862"/>
              <a:gd name="connsiteX12-3059" fmla="*/ 11091210 w 11711084"/>
              <a:gd name="connsiteY12-3060" fmla="*/ 500184 h 1148862"/>
              <a:gd name="connsiteX13-3061" fmla="*/ 11710965 w 11711084"/>
              <a:gd name="connsiteY13-3062" fmla="*/ 703386 h 1148862"/>
              <a:gd name="connsiteX14-3063" fmla="*/ 10546470 w 11711084"/>
              <a:gd name="connsiteY14-3064" fmla="*/ 976925 h 1148862"/>
              <a:gd name="connsiteX15-3065" fmla="*/ 8551209 w 11711084"/>
              <a:gd name="connsiteY15-3066" fmla="*/ 1070708 h 1148862"/>
              <a:gd name="connsiteX16-3067" fmla="*/ 5448501 w 11711084"/>
              <a:gd name="connsiteY16-3068" fmla="*/ 1148862 h 1148862"/>
              <a:gd name="connsiteX17-3069" fmla="*/ 2111332 w 11711084"/>
              <a:gd name="connsiteY17-3070" fmla="*/ 1125416 h 1148862"/>
              <a:gd name="connsiteX18-3071" fmla="*/ 972625 w 11711084"/>
              <a:gd name="connsiteY18-3072" fmla="*/ 1062893 h 1148862"/>
              <a:gd name="connsiteX19-3073" fmla="*/ 433363 w 11711084"/>
              <a:gd name="connsiteY19-3074" fmla="*/ 992554 h 1148862"/>
              <a:gd name="connsiteX20-3075" fmla="*/ 1179 w 11711084"/>
              <a:gd name="connsiteY20-3076" fmla="*/ 875322 h 1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239" y="connsiteY17-240"/>
              </a:cxn>
              <a:cxn ang="0">
                <a:pos x="connsiteX18-781" y="connsiteY18-782"/>
              </a:cxn>
              <a:cxn ang="0">
                <a:pos x="connsiteX19-1201" y="connsiteY19-1202"/>
              </a:cxn>
              <a:cxn ang="0">
                <a:pos x="connsiteX20-1563" y="connsiteY20-1564"/>
              </a:cxn>
            </a:cxnLst>
            <a:rect l="l" t="t" r="r" b="b"/>
            <a:pathLst>
              <a:path w="11711084" h="1148862">
                <a:moveTo>
                  <a:pt x="1179" y="875322"/>
                </a:moveTo>
                <a:cubicBezTo>
                  <a:pt x="-17446" y="820614"/>
                  <a:pt x="188749" y="719015"/>
                  <a:pt x="321610" y="664308"/>
                </a:cubicBezTo>
                <a:cubicBezTo>
                  <a:pt x="454471" y="609601"/>
                  <a:pt x="623803" y="592668"/>
                  <a:pt x="798347" y="547078"/>
                </a:cubicBezTo>
                <a:cubicBezTo>
                  <a:pt x="972891" y="501488"/>
                  <a:pt x="1213867" y="462410"/>
                  <a:pt x="1368872" y="390769"/>
                </a:cubicBezTo>
                <a:cubicBezTo>
                  <a:pt x="1523877" y="319128"/>
                  <a:pt x="1589005" y="182359"/>
                  <a:pt x="1728379" y="117231"/>
                </a:cubicBezTo>
                <a:cubicBezTo>
                  <a:pt x="1867753" y="52103"/>
                  <a:pt x="1884686" y="0"/>
                  <a:pt x="2205117" y="0"/>
                </a:cubicBezTo>
                <a:cubicBezTo>
                  <a:pt x="2525548" y="0"/>
                  <a:pt x="3169014" y="66432"/>
                  <a:pt x="3650963" y="117232"/>
                </a:cubicBezTo>
                <a:cubicBezTo>
                  <a:pt x="4132912" y="168032"/>
                  <a:pt x="4661753" y="267027"/>
                  <a:pt x="5096810" y="304801"/>
                </a:cubicBezTo>
                <a:cubicBezTo>
                  <a:pt x="5531867" y="342575"/>
                  <a:pt x="5887467" y="333456"/>
                  <a:pt x="6261303" y="343876"/>
                </a:cubicBezTo>
                <a:lnTo>
                  <a:pt x="7339824" y="367324"/>
                </a:lnTo>
                <a:lnTo>
                  <a:pt x="8723147" y="390769"/>
                </a:lnTo>
                <a:lnTo>
                  <a:pt x="9989241" y="422031"/>
                </a:lnTo>
                <a:cubicBezTo>
                  <a:pt x="10383918" y="440267"/>
                  <a:pt x="10804256" y="453291"/>
                  <a:pt x="11091210" y="500184"/>
                </a:cubicBezTo>
                <a:cubicBezTo>
                  <a:pt x="11378164" y="547077"/>
                  <a:pt x="11718390" y="548381"/>
                  <a:pt x="11710965" y="703386"/>
                </a:cubicBezTo>
                <a:cubicBezTo>
                  <a:pt x="11687908" y="834944"/>
                  <a:pt x="10971496" y="907890"/>
                  <a:pt x="10546470" y="976925"/>
                </a:cubicBezTo>
                <a:cubicBezTo>
                  <a:pt x="9879167" y="1053776"/>
                  <a:pt x="9400871" y="1042052"/>
                  <a:pt x="8551209" y="1070708"/>
                </a:cubicBezTo>
                <a:lnTo>
                  <a:pt x="5448501" y="1148862"/>
                </a:lnTo>
                <a:lnTo>
                  <a:pt x="2111332" y="1125416"/>
                </a:lnTo>
                <a:cubicBezTo>
                  <a:pt x="1365353" y="1111088"/>
                  <a:pt x="1307384" y="1099365"/>
                  <a:pt x="972625" y="1062893"/>
                </a:cubicBezTo>
                <a:cubicBezTo>
                  <a:pt x="692964" y="1034237"/>
                  <a:pt x="593968" y="1032934"/>
                  <a:pt x="433363" y="992554"/>
                </a:cubicBezTo>
                <a:cubicBezTo>
                  <a:pt x="272758" y="952174"/>
                  <a:pt x="19804" y="930030"/>
                  <a:pt x="1179" y="875322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 2"/>
          <p:cNvSpPr/>
          <p:nvPr/>
        </p:nvSpPr>
        <p:spPr>
          <a:xfrm>
            <a:off x="9825492" y="1844976"/>
            <a:ext cx="1782811" cy="1536561"/>
          </a:xfrm>
          <a:custGeom>
            <a:avLst/>
            <a:gdLst>
              <a:gd name="connsiteX0" fmla="*/ 0 w 1052624"/>
              <a:gd name="connsiteY0" fmla="*/ 0 h 1244008"/>
              <a:gd name="connsiteX1" fmla="*/ 1052624 w 1052624"/>
              <a:gd name="connsiteY1" fmla="*/ 0 h 1244008"/>
              <a:gd name="connsiteX2" fmla="*/ 1052624 w 1052624"/>
              <a:gd name="connsiteY2" fmla="*/ 1244008 h 1244008"/>
              <a:gd name="connsiteX3" fmla="*/ 0 w 1052624"/>
              <a:gd name="connsiteY3" fmla="*/ 1244008 h 1244008"/>
              <a:gd name="connsiteX4" fmla="*/ 0 w 1052624"/>
              <a:gd name="connsiteY4" fmla="*/ 0 h 1244008"/>
              <a:gd name="connsiteX0-1" fmla="*/ 0 w 1520456"/>
              <a:gd name="connsiteY0-2" fmla="*/ 233917 h 1477925"/>
              <a:gd name="connsiteX1-3" fmla="*/ 1520456 w 1520456"/>
              <a:gd name="connsiteY1-4" fmla="*/ 0 h 1477925"/>
              <a:gd name="connsiteX2-5" fmla="*/ 1052624 w 1520456"/>
              <a:gd name="connsiteY2-6" fmla="*/ 1477925 h 1477925"/>
              <a:gd name="connsiteX3-7" fmla="*/ 0 w 1520456"/>
              <a:gd name="connsiteY3-8" fmla="*/ 1477925 h 1477925"/>
              <a:gd name="connsiteX4-9" fmla="*/ 0 w 1520456"/>
              <a:gd name="connsiteY4-10" fmla="*/ 233917 h 1477925"/>
              <a:gd name="connsiteX0-11" fmla="*/ 808074 w 1520456"/>
              <a:gd name="connsiteY0-12" fmla="*/ 0 h 1488556"/>
              <a:gd name="connsiteX1-13" fmla="*/ 1520456 w 1520456"/>
              <a:gd name="connsiteY1-14" fmla="*/ 10631 h 1488556"/>
              <a:gd name="connsiteX2-15" fmla="*/ 1052624 w 1520456"/>
              <a:gd name="connsiteY2-16" fmla="*/ 1488556 h 1488556"/>
              <a:gd name="connsiteX3-17" fmla="*/ 0 w 1520456"/>
              <a:gd name="connsiteY3-18" fmla="*/ 1488556 h 1488556"/>
              <a:gd name="connsiteX4-19" fmla="*/ 808074 w 1520456"/>
              <a:gd name="connsiteY4-20" fmla="*/ 0 h 1488556"/>
              <a:gd name="connsiteX0-21" fmla="*/ 808074 w 1520456"/>
              <a:gd name="connsiteY0-22" fmla="*/ 0 h 1509821"/>
              <a:gd name="connsiteX1-23" fmla="*/ 1520456 w 1520456"/>
              <a:gd name="connsiteY1-24" fmla="*/ 10631 h 1509821"/>
              <a:gd name="connsiteX2-25" fmla="*/ 1158950 w 1520456"/>
              <a:gd name="connsiteY2-26" fmla="*/ 1509821 h 1509821"/>
              <a:gd name="connsiteX3-27" fmla="*/ 0 w 1520456"/>
              <a:gd name="connsiteY3-28" fmla="*/ 1488556 h 1509821"/>
              <a:gd name="connsiteX4-29" fmla="*/ 808074 w 1520456"/>
              <a:gd name="connsiteY4-30" fmla="*/ 0 h 1509821"/>
              <a:gd name="connsiteX0-31" fmla="*/ 1254641 w 1967023"/>
              <a:gd name="connsiteY0-32" fmla="*/ 0 h 1509821"/>
              <a:gd name="connsiteX1-33" fmla="*/ 1967023 w 1967023"/>
              <a:gd name="connsiteY1-34" fmla="*/ 10631 h 1509821"/>
              <a:gd name="connsiteX2-35" fmla="*/ 1605517 w 1967023"/>
              <a:gd name="connsiteY2-36" fmla="*/ 1509821 h 1509821"/>
              <a:gd name="connsiteX3-37" fmla="*/ 0 w 1967023"/>
              <a:gd name="connsiteY3-38" fmla="*/ 1392863 h 1509821"/>
              <a:gd name="connsiteX4-39" fmla="*/ 1254641 w 1967023"/>
              <a:gd name="connsiteY4-40" fmla="*/ 0 h 1509821"/>
              <a:gd name="connsiteX0-41" fmla="*/ 829339 w 1541721"/>
              <a:gd name="connsiteY0-42" fmla="*/ 0 h 1879077"/>
              <a:gd name="connsiteX1-43" fmla="*/ 1541721 w 1541721"/>
              <a:gd name="connsiteY1-44" fmla="*/ 10631 h 1879077"/>
              <a:gd name="connsiteX2-45" fmla="*/ 1180215 w 1541721"/>
              <a:gd name="connsiteY2-46" fmla="*/ 1509821 h 1879077"/>
              <a:gd name="connsiteX3-47" fmla="*/ 0 w 1541721"/>
              <a:gd name="connsiteY3-48" fmla="*/ 1879077 h 1879077"/>
              <a:gd name="connsiteX4-49" fmla="*/ 829339 w 1541721"/>
              <a:gd name="connsiteY4-50" fmla="*/ 0 h 1879077"/>
              <a:gd name="connsiteX0-51" fmla="*/ 935664 w 1541721"/>
              <a:gd name="connsiteY0-52" fmla="*/ 386017 h 1868446"/>
              <a:gd name="connsiteX1-53" fmla="*/ 1541721 w 1541721"/>
              <a:gd name="connsiteY1-54" fmla="*/ 0 h 1868446"/>
              <a:gd name="connsiteX2-55" fmla="*/ 1180215 w 1541721"/>
              <a:gd name="connsiteY2-56" fmla="*/ 1499190 h 1868446"/>
              <a:gd name="connsiteX3-57" fmla="*/ 0 w 1541721"/>
              <a:gd name="connsiteY3-58" fmla="*/ 1868446 h 1868446"/>
              <a:gd name="connsiteX4-59" fmla="*/ 935664 w 1541721"/>
              <a:gd name="connsiteY4-60" fmla="*/ 386017 h 1868446"/>
              <a:gd name="connsiteX0-61" fmla="*/ 935664 w 1424763"/>
              <a:gd name="connsiteY0-62" fmla="*/ 232477 h 1714906"/>
              <a:gd name="connsiteX1-63" fmla="*/ 1424763 w 1424763"/>
              <a:gd name="connsiteY1-64" fmla="*/ 0 h 1714906"/>
              <a:gd name="connsiteX2-65" fmla="*/ 1180215 w 1424763"/>
              <a:gd name="connsiteY2-66" fmla="*/ 1345650 h 1714906"/>
              <a:gd name="connsiteX3-67" fmla="*/ 0 w 1424763"/>
              <a:gd name="connsiteY3-68" fmla="*/ 1714906 h 1714906"/>
              <a:gd name="connsiteX4-69" fmla="*/ 935664 w 1424763"/>
              <a:gd name="connsiteY4-70" fmla="*/ 232477 h 1714906"/>
              <a:gd name="connsiteX0-71" fmla="*/ 935664 w 1424763"/>
              <a:gd name="connsiteY0-72" fmla="*/ 322043 h 1804472"/>
              <a:gd name="connsiteX1-73" fmla="*/ 1424763 w 1424763"/>
              <a:gd name="connsiteY1-74" fmla="*/ 0 h 1804472"/>
              <a:gd name="connsiteX2-75" fmla="*/ 1180215 w 1424763"/>
              <a:gd name="connsiteY2-76" fmla="*/ 1435216 h 1804472"/>
              <a:gd name="connsiteX3-77" fmla="*/ 0 w 1424763"/>
              <a:gd name="connsiteY3-78" fmla="*/ 1804472 h 1804472"/>
              <a:gd name="connsiteX4-79" fmla="*/ 935664 w 1424763"/>
              <a:gd name="connsiteY4-80" fmla="*/ 322043 h 1804472"/>
              <a:gd name="connsiteX0-81" fmla="*/ 935664 w 1424763"/>
              <a:gd name="connsiteY0-82" fmla="*/ 322043 h 1804472"/>
              <a:gd name="connsiteX1-83" fmla="*/ 1424763 w 1424763"/>
              <a:gd name="connsiteY1-84" fmla="*/ 0 h 1804472"/>
              <a:gd name="connsiteX2-85" fmla="*/ 1180215 w 1424763"/>
              <a:gd name="connsiteY2-86" fmla="*/ 1153724 h 1804472"/>
              <a:gd name="connsiteX3-87" fmla="*/ 0 w 1424763"/>
              <a:gd name="connsiteY3-88" fmla="*/ 1804472 h 1804472"/>
              <a:gd name="connsiteX4-89" fmla="*/ 935664 w 1424763"/>
              <a:gd name="connsiteY4-90" fmla="*/ 322043 h 1804472"/>
              <a:gd name="connsiteX0-91" fmla="*/ 797441 w 1424763"/>
              <a:gd name="connsiteY0-92" fmla="*/ 347634 h 1804472"/>
              <a:gd name="connsiteX1-93" fmla="*/ 1424763 w 1424763"/>
              <a:gd name="connsiteY1-94" fmla="*/ 0 h 1804472"/>
              <a:gd name="connsiteX2-95" fmla="*/ 1180215 w 1424763"/>
              <a:gd name="connsiteY2-96" fmla="*/ 1153724 h 1804472"/>
              <a:gd name="connsiteX3-97" fmla="*/ 0 w 1424763"/>
              <a:gd name="connsiteY3-98" fmla="*/ 1804472 h 1804472"/>
              <a:gd name="connsiteX4-99" fmla="*/ 797441 w 1424763"/>
              <a:gd name="connsiteY4-100" fmla="*/ 347634 h 1804472"/>
              <a:gd name="connsiteX0-101" fmla="*/ 797441 w 1286540"/>
              <a:gd name="connsiteY0-102" fmla="*/ 245273 h 1702111"/>
              <a:gd name="connsiteX1-103" fmla="*/ 1286540 w 1286540"/>
              <a:gd name="connsiteY1-104" fmla="*/ 0 h 1702111"/>
              <a:gd name="connsiteX2-105" fmla="*/ 1180215 w 1286540"/>
              <a:gd name="connsiteY2-106" fmla="*/ 1051363 h 1702111"/>
              <a:gd name="connsiteX3-107" fmla="*/ 0 w 1286540"/>
              <a:gd name="connsiteY3-108" fmla="*/ 1702111 h 1702111"/>
              <a:gd name="connsiteX4-109" fmla="*/ 797441 w 1286540"/>
              <a:gd name="connsiteY4-110" fmla="*/ 245273 h 1702111"/>
              <a:gd name="connsiteX0-111" fmla="*/ 637953 w 1286540"/>
              <a:gd name="connsiteY0-112" fmla="*/ 283659 h 1702111"/>
              <a:gd name="connsiteX1-113" fmla="*/ 1286540 w 1286540"/>
              <a:gd name="connsiteY1-114" fmla="*/ 0 h 1702111"/>
              <a:gd name="connsiteX2-115" fmla="*/ 1180215 w 1286540"/>
              <a:gd name="connsiteY2-116" fmla="*/ 1051363 h 1702111"/>
              <a:gd name="connsiteX3-117" fmla="*/ 0 w 1286540"/>
              <a:gd name="connsiteY3-118" fmla="*/ 1702111 h 1702111"/>
              <a:gd name="connsiteX4-119" fmla="*/ 637953 w 1286540"/>
              <a:gd name="connsiteY4-120" fmla="*/ 283659 h 1702111"/>
              <a:gd name="connsiteX0-121" fmla="*/ 637953 w 1180215"/>
              <a:gd name="connsiteY0-122" fmla="*/ 258069 h 1676521"/>
              <a:gd name="connsiteX1-123" fmla="*/ 1127052 w 1180215"/>
              <a:gd name="connsiteY1-124" fmla="*/ 0 h 1676521"/>
              <a:gd name="connsiteX2-125" fmla="*/ 1180215 w 1180215"/>
              <a:gd name="connsiteY2-126" fmla="*/ 1025773 h 1676521"/>
              <a:gd name="connsiteX3-127" fmla="*/ 0 w 1180215"/>
              <a:gd name="connsiteY3-128" fmla="*/ 1676521 h 1676521"/>
              <a:gd name="connsiteX4-129" fmla="*/ 637953 w 1180215"/>
              <a:gd name="connsiteY4-130" fmla="*/ 258069 h 1676521"/>
              <a:gd name="connsiteX0-131" fmla="*/ 637953 w 1127052"/>
              <a:gd name="connsiteY0-132" fmla="*/ 258069 h 1676521"/>
              <a:gd name="connsiteX1-133" fmla="*/ 1127052 w 1127052"/>
              <a:gd name="connsiteY1-134" fmla="*/ 0 h 1676521"/>
              <a:gd name="connsiteX2-135" fmla="*/ 988829 w 1127052"/>
              <a:gd name="connsiteY2-136" fmla="*/ 1128134 h 1676521"/>
              <a:gd name="connsiteX3-137" fmla="*/ 0 w 1127052"/>
              <a:gd name="connsiteY3-138" fmla="*/ 1676521 h 1676521"/>
              <a:gd name="connsiteX4-139" fmla="*/ 637953 w 1127052"/>
              <a:gd name="connsiteY4-140" fmla="*/ 258069 h 1676521"/>
              <a:gd name="connsiteX0-141" fmla="*/ 637953 w 1127052"/>
              <a:gd name="connsiteY0-142" fmla="*/ 258069 h 1676521"/>
              <a:gd name="connsiteX1-143" fmla="*/ 1127052 w 1127052"/>
              <a:gd name="connsiteY1-144" fmla="*/ 0 h 1676521"/>
              <a:gd name="connsiteX2-145" fmla="*/ 957568 w 1127052"/>
              <a:gd name="connsiteY2-146" fmla="*/ 1579571 h 1676521"/>
              <a:gd name="connsiteX3-147" fmla="*/ 0 w 1127052"/>
              <a:gd name="connsiteY3-148" fmla="*/ 1676521 h 1676521"/>
              <a:gd name="connsiteX4-149" fmla="*/ 637953 w 1127052"/>
              <a:gd name="connsiteY4-150" fmla="*/ 258069 h 1676521"/>
              <a:gd name="connsiteX0-151" fmla="*/ 1020907 w 1510006"/>
              <a:gd name="connsiteY0-152" fmla="*/ 258069 h 1579571"/>
              <a:gd name="connsiteX1-153" fmla="*/ 1510006 w 1510006"/>
              <a:gd name="connsiteY1-154" fmla="*/ 0 h 1579571"/>
              <a:gd name="connsiteX2-155" fmla="*/ 1340522 w 1510006"/>
              <a:gd name="connsiteY2-156" fmla="*/ 1579571 h 1579571"/>
              <a:gd name="connsiteX3-157" fmla="*/ 0 w 1510006"/>
              <a:gd name="connsiteY3-158" fmla="*/ 1488422 h 1579571"/>
              <a:gd name="connsiteX4-159" fmla="*/ 1020907 w 1510006"/>
              <a:gd name="connsiteY4-160" fmla="*/ 258069 h 1579571"/>
              <a:gd name="connsiteX0-161" fmla="*/ 1044353 w 1510006"/>
              <a:gd name="connsiteY0-162" fmla="*/ 0 h 1697699"/>
              <a:gd name="connsiteX1-163" fmla="*/ 1510006 w 1510006"/>
              <a:gd name="connsiteY1-164" fmla="*/ 118128 h 1697699"/>
              <a:gd name="connsiteX2-165" fmla="*/ 1340522 w 1510006"/>
              <a:gd name="connsiteY2-166" fmla="*/ 1697699 h 1697699"/>
              <a:gd name="connsiteX3-167" fmla="*/ 0 w 1510006"/>
              <a:gd name="connsiteY3-168" fmla="*/ 1606550 h 1697699"/>
              <a:gd name="connsiteX4-169" fmla="*/ 1044353 w 1510006"/>
              <a:gd name="connsiteY4-170" fmla="*/ 0 h 1697699"/>
              <a:gd name="connsiteX0-171" fmla="*/ 1044353 w 1510006"/>
              <a:gd name="connsiteY0-172" fmla="*/ 0 h 1697699"/>
              <a:gd name="connsiteX1-173" fmla="*/ 1510006 w 1510006"/>
              <a:gd name="connsiteY1-174" fmla="*/ 42889 h 1697699"/>
              <a:gd name="connsiteX2-175" fmla="*/ 1340522 w 1510006"/>
              <a:gd name="connsiteY2-176" fmla="*/ 1697699 h 1697699"/>
              <a:gd name="connsiteX3-177" fmla="*/ 0 w 1510006"/>
              <a:gd name="connsiteY3-178" fmla="*/ 1606550 h 1697699"/>
              <a:gd name="connsiteX4-179" fmla="*/ 1044353 w 1510006"/>
              <a:gd name="connsiteY4-180" fmla="*/ 0 h 1697699"/>
              <a:gd name="connsiteX0-181" fmla="*/ 1052169 w 1510006"/>
              <a:gd name="connsiteY0-182" fmla="*/ 0 h 1801153"/>
              <a:gd name="connsiteX1-183" fmla="*/ 1510006 w 1510006"/>
              <a:gd name="connsiteY1-184" fmla="*/ 146343 h 1801153"/>
              <a:gd name="connsiteX2-185" fmla="*/ 1340522 w 1510006"/>
              <a:gd name="connsiteY2-186" fmla="*/ 1801153 h 1801153"/>
              <a:gd name="connsiteX3-187" fmla="*/ 0 w 1510006"/>
              <a:gd name="connsiteY3-188" fmla="*/ 1710004 h 1801153"/>
              <a:gd name="connsiteX4-189" fmla="*/ 1052169 w 1510006"/>
              <a:gd name="connsiteY4-190" fmla="*/ 0 h 1801153"/>
              <a:gd name="connsiteX0-191" fmla="*/ 1052169 w 1525637"/>
              <a:gd name="connsiteY0-192" fmla="*/ 0 h 1801153"/>
              <a:gd name="connsiteX1-193" fmla="*/ 1525637 w 1525637"/>
              <a:gd name="connsiteY1-194" fmla="*/ 14674 h 1801153"/>
              <a:gd name="connsiteX2-195" fmla="*/ 1340522 w 1525637"/>
              <a:gd name="connsiteY2-196" fmla="*/ 1801153 h 1801153"/>
              <a:gd name="connsiteX3-197" fmla="*/ 0 w 1525637"/>
              <a:gd name="connsiteY3-198" fmla="*/ 1710004 h 1801153"/>
              <a:gd name="connsiteX4-199" fmla="*/ 1052169 w 1525637"/>
              <a:gd name="connsiteY4-200" fmla="*/ 0 h 1801153"/>
              <a:gd name="connsiteX0-201" fmla="*/ 1052169 w 1525637"/>
              <a:gd name="connsiteY0-202" fmla="*/ 0 h 1885798"/>
              <a:gd name="connsiteX1-203" fmla="*/ 1525637 w 1525637"/>
              <a:gd name="connsiteY1-204" fmla="*/ 14674 h 1885798"/>
              <a:gd name="connsiteX2-205" fmla="*/ 1340522 w 1525637"/>
              <a:gd name="connsiteY2-206" fmla="*/ 1885798 h 1885798"/>
              <a:gd name="connsiteX3-207" fmla="*/ 0 w 1525637"/>
              <a:gd name="connsiteY3-208" fmla="*/ 1710004 h 1885798"/>
              <a:gd name="connsiteX4-209" fmla="*/ 1052169 w 1525637"/>
              <a:gd name="connsiteY4-210" fmla="*/ 0 h 1885798"/>
              <a:gd name="connsiteX0-211" fmla="*/ 1075615 w 1549083"/>
              <a:gd name="connsiteY0-212" fmla="*/ 0 h 1885798"/>
              <a:gd name="connsiteX1-213" fmla="*/ 1549083 w 1549083"/>
              <a:gd name="connsiteY1-214" fmla="*/ 14674 h 1885798"/>
              <a:gd name="connsiteX2-215" fmla="*/ 1363968 w 1549083"/>
              <a:gd name="connsiteY2-216" fmla="*/ 1885798 h 1885798"/>
              <a:gd name="connsiteX3-217" fmla="*/ 0 w 1549083"/>
              <a:gd name="connsiteY3-218" fmla="*/ 1747624 h 1885798"/>
              <a:gd name="connsiteX4-219" fmla="*/ 1075615 w 1549083"/>
              <a:gd name="connsiteY4-220" fmla="*/ 0 h 1885798"/>
              <a:gd name="connsiteX0-221" fmla="*/ 1075615 w 1549083"/>
              <a:gd name="connsiteY0-222" fmla="*/ 0 h 1848178"/>
              <a:gd name="connsiteX1-223" fmla="*/ 1549083 w 1549083"/>
              <a:gd name="connsiteY1-224" fmla="*/ 14674 h 1848178"/>
              <a:gd name="connsiteX2-225" fmla="*/ 1356153 w 1549083"/>
              <a:gd name="connsiteY2-226" fmla="*/ 1848178 h 1848178"/>
              <a:gd name="connsiteX3-227" fmla="*/ 0 w 1549083"/>
              <a:gd name="connsiteY3-228" fmla="*/ 1747624 h 1848178"/>
              <a:gd name="connsiteX4-229" fmla="*/ 1075615 w 1549083"/>
              <a:gd name="connsiteY4-230" fmla="*/ 0 h 1848178"/>
              <a:gd name="connsiteX0-231" fmla="*/ 1372599 w 1846067"/>
              <a:gd name="connsiteY0-232" fmla="*/ 0 h 1848178"/>
              <a:gd name="connsiteX1-233" fmla="*/ 1846067 w 1846067"/>
              <a:gd name="connsiteY1-234" fmla="*/ 14674 h 1848178"/>
              <a:gd name="connsiteX2-235" fmla="*/ 1653137 w 1846067"/>
              <a:gd name="connsiteY2-236" fmla="*/ 1848178 h 1848178"/>
              <a:gd name="connsiteX3-237" fmla="*/ 0 w 1846067"/>
              <a:gd name="connsiteY3-238" fmla="*/ 1813459 h 1848178"/>
              <a:gd name="connsiteX4-239" fmla="*/ 1372599 w 1846067"/>
              <a:gd name="connsiteY4-240" fmla="*/ 0 h 1848178"/>
              <a:gd name="connsiteX0-241" fmla="*/ 1372599 w 2135236"/>
              <a:gd name="connsiteY0-242" fmla="*/ 0 h 1848178"/>
              <a:gd name="connsiteX1-243" fmla="*/ 2135236 w 2135236"/>
              <a:gd name="connsiteY1-244" fmla="*/ 33484 h 1848178"/>
              <a:gd name="connsiteX2-245" fmla="*/ 1653137 w 2135236"/>
              <a:gd name="connsiteY2-246" fmla="*/ 1848178 h 1848178"/>
              <a:gd name="connsiteX3-247" fmla="*/ 0 w 2135236"/>
              <a:gd name="connsiteY3-248" fmla="*/ 1813459 h 1848178"/>
              <a:gd name="connsiteX4-249" fmla="*/ 1372599 w 2135236"/>
              <a:gd name="connsiteY4-250" fmla="*/ 0 h 1848178"/>
              <a:gd name="connsiteX0-251" fmla="*/ 1763368 w 2135236"/>
              <a:gd name="connsiteY0-252" fmla="*/ 0 h 1857584"/>
              <a:gd name="connsiteX1-253" fmla="*/ 2135236 w 2135236"/>
              <a:gd name="connsiteY1-254" fmla="*/ 42890 h 1857584"/>
              <a:gd name="connsiteX2-255" fmla="*/ 1653137 w 2135236"/>
              <a:gd name="connsiteY2-256" fmla="*/ 1857584 h 1857584"/>
              <a:gd name="connsiteX3-257" fmla="*/ 0 w 2135236"/>
              <a:gd name="connsiteY3-258" fmla="*/ 1822865 h 1857584"/>
              <a:gd name="connsiteX4-259" fmla="*/ 1763368 w 2135236"/>
              <a:gd name="connsiteY4-260" fmla="*/ 0 h 1857584"/>
              <a:gd name="connsiteX0-261" fmla="*/ 1353793 w 2135236"/>
              <a:gd name="connsiteY0-262" fmla="*/ 0 h 1834659"/>
              <a:gd name="connsiteX1-263" fmla="*/ 2135236 w 2135236"/>
              <a:gd name="connsiteY1-264" fmla="*/ 19965 h 1834659"/>
              <a:gd name="connsiteX2-265" fmla="*/ 1653137 w 2135236"/>
              <a:gd name="connsiteY2-266" fmla="*/ 1834659 h 1834659"/>
              <a:gd name="connsiteX3-267" fmla="*/ 0 w 2135236"/>
              <a:gd name="connsiteY3-268" fmla="*/ 1799940 h 1834659"/>
              <a:gd name="connsiteX4-269" fmla="*/ 1353793 w 2135236"/>
              <a:gd name="connsiteY4-270" fmla="*/ 0 h 1834659"/>
              <a:gd name="connsiteX0-271" fmla="*/ 1353793 w 1906636"/>
              <a:gd name="connsiteY0-272" fmla="*/ 163431 h 1998090"/>
              <a:gd name="connsiteX1-273" fmla="*/ 1906636 w 1906636"/>
              <a:gd name="connsiteY1-274" fmla="*/ 0 h 1998090"/>
              <a:gd name="connsiteX2-275" fmla="*/ 1653137 w 1906636"/>
              <a:gd name="connsiteY2-276" fmla="*/ 1998090 h 1998090"/>
              <a:gd name="connsiteX3-277" fmla="*/ 0 w 1906636"/>
              <a:gd name="connsiteY3-278" fmla="*/ 1963371 h 1998090"/>
              <a:gd name="connsiteX4-279" fmla="*/ 1353793 w 1906636"/>
              <a:gd name="connsiteY4-280" fmla="*/ 163431 h 1998090"/>
              <a:gd name="connsiteX0-281" fmla="*/ 1410943 w 1906636"/>
              <a:gd name="connsiteY0-282" fmla="*/ 0 h 2006593"/>
              <a:gd name="connsiteX1-283" fmla="*/ 1906636 w 1906636"/>
              <a:gd name="connsiteY1-284" fmla="*/ 8503 h 2006593"/>
              <a:gd name="connsiteX2-285" fmla="*/ 1653137 w 1906636"/>
              <a:gd name="connsiteY2-286" fmla="*/ 2006593 h 2006593"/>
              <a:gd name="connsiteX3-287" fmla="*/ 0 w 1906636"/>
              <a:gd name="connsiteY3-288" fmla="*/ 1971874 h 2006593"/>
              <a:gd name="connsiteX4-289" fmla="*/ 1410943 w 1906636"/>
              <a:gd name="connsiteY4-290" fmla="*/ 0 h 2006593"/>
              <a:gd name="connsiteX0-291" fmla="*/ 1306168 w 1801861"/>
              <a:gd name="connsiteY0-292" fmla="*/ 0 h 2006593"/>
              <a:gd name="connsiteX1-293" fmla="*/ 1801861 w 1801861"/>
              <a:gd name="connsiteY1-294" fmla="*/ 8503 h 2006593"/>
              <a:gd name="connsiteX2-295" fmla="*/ 1548362 w 1801861"/>
              <a:gd name="connsiteY2-296" fmla="*/ 2006593 h 2006593"/>
              <a:gd name="connsiteX3-297" fmla="*/ 0 w 1801861"/>
              <a:gd name="connsiteY3-298" fmla="*/ 1903100 h 2006593"/>
              <a:gd name="connsiteX4-299" fmla="*/ 1306168 w 1801861"/>
              <a:gd name="connsiteY4-300" fmla="*/ 0 h 2006593"/>
              <a:gd name="connsiteX0-301" fmla="*/ 1306168 w 1859011"/>
              <a:gd name="connsiteY0-302" fmla="*/ 2959 h 2009552"/>
              <a:gd name="connsiteX1-303" fmla="*/ 1859011 w 1859011"/>
              <a:gd name="connsiteY1-304" fmla="*/ 0 h 2009552"/>
              <a:gd name="connsiteX2-305" fmla="*/ 1548362 w 1859011"/>
              <a:gd name="connsiteY2-306" fmla="*/ 2009552 h 2009552"/>
              <a:gd name="connsiteX3-307" fmla="*/ 0 w 1859011"/>
              <a:gd name="connsiteY3-308" fmla="*/ 1906059 h 2009552"/>
              <a:gd name="connsiteX4-309" fmla="*/ 1306168 w 1859011"/>
              <a:gd name="connsiteY4-310" fmla="*/ 2959 h 2009552"/>
              <a:gd name="connsiteX0-311" fmla="*/ 1391893 w 1859011"/>
              <a:gd name="connsiteY0-312" fmla="*/ 25884 h 2009552"/>
              <a:gd name="connsiteX1-313" fmla="*/ 1859011 w 1859011"/>
              <a:gd name="connsiteY1-314" fmla="*/ 0 h 2009552"/>
              <a:gd name="connsiteX2-315" fmla="*/ 1548362 w 1859011"/>
              <a:gd name="connsiteY2-316" fmla="*/ 2009552 h 2009552"/>
              <a:gd name="connsiteX3-317" fmla="*/ 0 w 1859011"/>
              <a:gd name="connsiteY3-318" fmla="*/ 1906059 h 2009552"/>
              <a:gd name="connsiteX4-319" fmla="*/ 1391893 w 1859011"/>
              <a:gd name="connsiteY4-320" fmla="*/ 25884 h 2009552"/>
              <a:gd name="connsiteX0-321" fmla="*/ 1391893 w 1782811"/>
              <a:gd name="connsiteY0-322" fmla="*/ 0 h 1983668"/>
              <a:gd name="connsiteX1-323" fmla="*/ 1782811 w 1782811"/>
              <a:gd name="connsiteY1-324" fmla="*/ 134588 h 1983668"/>
              <a:gd name="connsiteX2-325" fmla="*/ 1548362 w 1782811"/>
              <a:gd name="connsiteY2-326" fmla="*/ 1983668 h 1983668"/>
              <a:gd name="connsiteX3-327" fmla="*/ 0 w 1782811"/>
              <a:gd name="connsiteY3-328" fmla="*/ 1880175 h 1983668"/>
              <a:gd name="connsiteX4-329" fmla="*/ 1391893 w 1782811"/>
              <a:gd name="connsiteY4-330" fmla="*/ 0 h 1983668"/>
              <a:gd name="connsiteX0-331" fmla="*/ 1363318 w 1782811"/>
              <a:gd name="connsiteY0-332" fmla="*/ 2959 h 1849080"/>
              <a:gd name="connsiteX1-333" fmla="*/ 1782811 w 1782811"/>
              <a:gd name="connsiteY1-334" fmla="*/ 0 h 1849080"/>
              <a:gd name="connsiteX2-335" fmla="*/ 1548362 w 1782811"/>
              <a:gd name="connsiteY2-336" fmla="*/ 1849080 h 1849080"/>
              <a:gd name="connsiteX3-337" fmla="*/ 0 w 1782811"/>
              <a:gd name="connsiteY3-338" fmla="*/ 1745587 h 1849080"/>
              <a:gd name="connsiteX4-339" fmla="*/ 1363318 w 1782811"/>
              <a:gd name="connsiteY4-340" fmla="*/ 2959 h 1849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82811" h="1849080">
                <a:moveTo>
                  <a:pt x="1363318" y="2959"/>
                </a:moveTo>
                <a:lnTo>
                  <a:pt x="1782811" y="0"/>
                </a:lnTo>
                <a:lnTo>
                  <a:pt x="1548362" y="1849080"/>
                </a:lnTo>
                <a:lnTo>
                  <a:pt x="0" y="1745587"/>
                </a:lnTo>
                <a:lnTo>
                  <a:pt x="1363318" y="295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9983017" y="3501151"/>
            <a:ext cx="2086238" cy="627969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648396 w 3114159"/>
              <a:gd name="connsiteY0-222" fmla="*/ 1699272 h 1699272"/>
              <a:gd name="connsiteX1-223" fmla="*/ 3114159 w 3114159"/>
              <a:gd name="connsiteY1-224" fmla="*/ 0 h 1699272"/>
              <a:gd name="connsiteX2-225" fmla="*/ 1661369 w 3114159"/>
              <a:gd name="connsiteY2-226" fmla="*/ 926187 h 1699272"/>
              <a:gd name="connsiteX3-227" fmla="*/ 0 w 3114159"/>
              <a:gd name="connsiteY3-228" fmla="*/ 952009 h 1699272"/>
              <a:gd name="connsiteX4-229" fmla="*/ 2648396 w 3114159"/>
              <a:gd name="connsiteY4-230" fmla="*/ 1699272 h 1699272"/>
              <a:gd name="connsiteX0-231" fmla="*/ 2648396 w 2910435"/>
              <a:gd name="connsiteY0-232" fmla="*/ 773085 h 773085"/>
              <a:gd name="connsiteX1-233" fmla="*/ 2910435 w 2910435"/>
              <a:gd name="connsiteY1-234" fmla="*/ 600289 h 773085"/>
              <a:gd name="connsiteX2-235" fmla="*/ 1661369 w 2910435"/>
              <a:gd name="connsiteY2-236" fmla="*/ 0 h 773085"/>
              <a:gd name="connsiteX3-237" fmla="*/ 0 w 2910435"/>
              <a:gd name="connsiteY3-238" fmla="*/ 25822 h 773085"/>
              <a:gd name="connsiteX4-239" fmla="*/ 2648396 w 2910435"/>
              <a:gd name="connsiteY4-240" fmla="*/ 773085 h 773085"/>
              <a:gd name="connsiteX0-241" fmla="*/ 2740400 w 2910435"/>
              <a:gd name="connsiteY0-242" fmla="*/ 975864 h 975864"/>
              <a:gd name="connsiteX1-243" fmla="*/ 2910435 w 2910435"/>
              <a:gd name="connsiteY1-244" fmla="*/ 600289 h 975864"/>
              <a:gd name="connsiteX2-245" fmla="*/ 1661369 w 2910435"/>
              <a:gd name="connsiteY2-246" fmla="*/ 0 h 975864"/>
              <a:gd name="connsiteX3-247" fmla="*/ 0 w 2910435"/>
              <a:gd name="connsiteY3-248" fmla="*/ 25822 h 975864"/>
              <a:gd name="connsiteX4-249" fmla="*/ 2740400 w 2910435"/>
              <a:gd name="connsiteY4-250" fmla="*/ 975864 h 975864"/>
              <a:gd name="connsiteX0-251" fmla="*/ 2516961 w 2910435"/>
              <a:gd name="connsiteY0-252" fmla="*/ 970231 h 970231"/>
              <a:gd name="connsiteX1-253" fmla="*/ 2910435 w 2910435"/>
              <a:gd name="connsiteY1-254" fmla="*/ 600289 h 970231"/>
              <a:gd name="connsiteX2-255" fmla="*/ 1661369 w 2910435"/>
              <a:gd name="connsiteY2-256" fmla="*/ 0 h 970231"/>
              <a:gd name="connsiteX3-257" fmla="*/ 0 w 2910435"/>
              <a:gd name="connsiteY3-258" fmla="*/ 25822 h 970231"/>
              <a:gd name="connsiteX4-259" fmla="*/ 2516961 w 2910435"/>
              <a:gd name="connsiteY4-260" fmla="*/ 970231 h 970231"/>
              <a:gd name="connsiteX0-261" fmla="*/ 2516961 w 2818431"/>
              <a:gd name="connsiteY0-262" fmla="*/ 970231 h 970231"/>
              <a:gd name="connsiteX1-263" fmla="*/ 2818431 w 2818431"/>
              <a:gd name="connsiteY1-264" fmla="*/ 836865 h 970231"/>
              <a:gd name="connsiteX2-265" fmla="*/ 1661369 w 2818431"/>
              <a:gd name="connsiteY2-266" fmla="*/ 0 h 970231"/>
              <a:gd name="connsiteX3-267" fmla="*/ 0 w 2818431"/>
              <a:gd name="connsiteY3-268" fmla="*/ 25822 h 970231"/>
              <a:gd name="connsiteX4-269" fmla="*/ 2516961 w 2818431"/>
              <a:gd name="connsiteY4-270" fmla="*/ 970231 h 970231"/>
              <a:gd name="connsiteX0-271" fmla="*/ 2523532 w 2818431"/>
              <a:gd name="connsiteY0-272" fmla="*/ 863208 h 863208"/>
              <a:gd name="connsiteX1-273" fmla="*/ 2818431 w 2818431"/>
              <a:gd name="connsiteY1-274" fmla="*/ 836865 h 863208"/>
              <a:gd name="connsiteX2-275" fmla="*/ 1661369 w 2818431"/>
              <a:gd name="connsiteY2-276" fmla="*/ 0 h 863208"/>
              <a:gd name="connsiteX3-277" fmla="*/ 0 w 2818431"/>
              <a:gd name="connsiteY3-278" fmla="*/ 25822 h 863208"/>
              <a:gd name="connsiteX4-279" fmla="*/ 2523532 w 2818431"/>
              <a:gd name="connsiteY4-280" fmla="*/ 863208 h 863208"/>
              <a:gd name="connsiteX0-281" fmla="*/ 2523532 w 2995868"/>
              <a:gd name="connsiteY0-282" fmla="*/ 863208 h 863208"/>
              <a:gd name="connsiteX1-283" fmla="*/ 2995868 w 2995868"/>
              <a:gd name="connsiteY1-284" fmla="*/ 842498 h 863208"/>
              <a:gd name="connsiteX2-285" fmla="*/ 1661369 w 2995868"/>
              <a:gd name="connsiteY2-286" fmla="*/ 0 h 863208"/>
              <a:gd name="connsiteX3-287" fmla="*/ 0 w 2995868"/>
              <a:gd name="connsiteY3-288" fmla="*/ 25822 h 863208"/>
              <a:gd name="connsiteX4-289" fmla="*/ 2523532 w 2995868"/>
              <a:gd name="connsiteY4-290" fmla="*/ 863208 h 863208"/>
              <a:gd name="connsiteX0-291" fmla="*/ 2602392 w 2995868"/>
              <a:gd name="connsiteY0-292" fmla="*/ 851942 h 851942"/>
              <a:gd name="connsiteX1-293" fmla="*/ 2995868 w 2995868"/>
              <a:gd name="connsiteY1-294" fmla="*/ 842498 h 851942"/>
              <a:gd name="connsiteX2-295" fmla="*/ 1661369 w 2995868"/>
              <a:gd name="connsiteY2-296" fmla="*/ 0 h 851942"/>
              <a:gd name="connsiteX3-297" fmla="*/ 0 w 2995868"/>
              <a:gd name="connsiteY3-298" fmla="*/ 25822 h 851942"/>
              <a:gd name="connsiteX4-299" fmla="*/ 2602392 w 2995868"/>
              <a:gd name="connsiteY4-300" fmla="*/ 851942 h 851942"/>
              <a:gd name="connsiteX0-301" fmla="*/ 2367863 w 2995868"/>
              <a:gd name="connsiteY0-302" fmla="*/ 839780 h 842497"/>
              <a:gd name="connsiteX1-303" fmla="*/ 2995868 w 2995868"/>
              <a:gd name="connsiteY1-304" fmla="*/ 842498 h 842497"/>
              <a:gd name="connsiteX2-305" fmla="*/ 1661369 w 2995868"/>
              <a:gd name="connsiteY2-306" fmla="*/ 0 h 842497"/>
              <a:gd name="connsiteX3-307" fmla="*/ 0 w 2995868"/>
              <a:gd name="connsiteY3-308" fmla="*/ 25822 h 842497"/>
              <a:gd name="connsiteX4-309" fmla="*/ 2367863 w 2995868"/>
              <a:gd name="connsiteY4-310" fmla="*/ 839780 h 842497"/>
              <a:gd name="connsiteX0-311" fmla="*/ 2367863 w 2772000"/>
              <a:gd name="connsiteY0-312" fmla="*/ 839780 h 839780"/>
              <a:gd name="connsiteX1-313" fmla="*/ 2772000 w 2772000"/>
              <a:gd name="connsiteY1-314" fmla="*/ 806013 h 839780"/>
              <a:gd name="connsiteX2-315" fmla="*/ 1661369 w 2772000"/>
              <a:gd name="connsiteY2-316" fmla="*/ 0 h 839780"/>
              <a:gd name="connsiteX3-317" fmla="*/ 0 w 2772000"/>
              <a:gd name="connsiteY3-318" fmla="*/ 25822 h 839780"/>
              <a:gd name="connsiteX4-319" fmla="*/ 2367863 w 2772000"/>
              <a:gd name="connsiteY4-320" fmla="*/ 839780 h 839780"/>
              <a:gd name="connsiteX0-321" fmla="*/ 2207957 w 2772000"/>
              <a:gd name="connsiteY0-322" fmla="*/ 815457 h 815457"/>
              <a:gd name="connsiteX1-323" fmla="*/ 2772000 w 2772000"/>
              <a:gd name="connsiteY1-324" fmla="*/ 806013 h 815457"/>
              <a:gd name="connsiteX2-325" fmla="*/ 1661369 w 2772000"/>
              <a:gd name="connsiteY2-326" fmla="*/ 0 h 815457"/>
              <a:gd name="connsiteX3-327" fmla="*/ 0 w 2772000"/>
              <a:gd name="connsiteY3-328" fmla="*/ 25822 h 815457"/>
              <a:gd name="connsiteX4-329" fmla="*/ 2207957 w 2772000"/>
              <a:gd name="connsiteY4-330" fmla="*/ 815457 h 815457"/>
              <a:gd name="connsiteX0-331" fmla="*/ 2122674 w 2772000"/>
              <a:gd name="connsiteY0-332" fmla="*/ 827619 h 827619"/>
              <a:gd name="connsiteX1-333" fmla="*/ 2772000 w 2772000"/>
              <a:gd name="connsiteY1-334" fmla="*/ 806013 h 827619"/>
              <a:gd name="connsiteX2-335" fmla="*/ 1661369 w 2772000"/>
              <a:gd name="connsiteY2-336" fmla="*/ 0 h 827619"/>
              <a:gd name="connsiteX3-337" fmla="*/ 0 w 2772000"/>
              <a:gd name="connsiteY3-338" fmla="*/ 25822 h 827619"/>
              <a:gd name="connsiteX4-339" fmla="*/ 2122674 w 2772000"/>
              <a:gd name="connsiteY4-340" fmla="*/ 827619 h 827619"/>
              <a:gd name="connsiteX0-341" fmla="*/ 1685597 w 2334923"/>
              <a:gd name="connsiteY0-342" fmla="*/ 827619 h 827619"/>
              <a:gd name="connsiteX1-343" fmla="*/ 2334923 w 2334923"/>
              <a:gd name="connsiteY1-344" fmla="*/ 806013 h 827619"/>
              <a:gd name="connsiteX2-345" fmla="*/ 1224292 w 2334923"/>
              <a:gd name="connsiteY2-346" fmla="*/ 0 h 827619"/>
              <a:gd name="connsiteX3-347" fmla="*/ 0 w 2334923"/>
              <a:gd name="connsiteY3-348" fmla="*/ 98792 h 827619"/>
              <a:gd name="connsiteX4-349" fmla="*/ 1685597 w 2334923"/>
              <a:gd name="connsiteY4-350" fmla="*/ 827619 h 827619"/>
              <a:gd name="connsiteX0-351" fmla="*/ 1685597 w 2334923"/>
              <a:gd name="connsiteY0-352" fmla="*/ 778973 h 778973"/>
              <a:gd name="connsiteX1-353" fmla="*/ 2334923 w 2334923"/>
              <a:gd name="connsiteY1-354" fmla="*/ 757367 h 778973"/>
              <a:gd name="connsiteX2-355" fmla="*/ 1288255 w 2334923"/>
              <a:gd name="connsiteY2-356" fmla="*/ 0 h 778973"/>
              <a:gd name="connsiteX3-357" fmla="*/ 0 w 2334923"/>
              <a:gd name="connsiteY3-358" fmla="*/ 50146 h 778973"/>
              <a:gd name="connsiteX4-359" fmla="*/ 1685597 w 2334923"/>
              <a:gd name="connsiteY4-360" fmla="*/ 778973 h 778973"/>
              <a:gd name="connsiteX0-361" fmla="*/ 1685597 w 2334923"/>
              <a:gd name="connsiteY0-362" fmla="*/ 801797 h 801797"/>
              <a:gd name="connsiteX1-363" fmla="*/ 2334923 w 2334923"/>
              <a:gd name="connsiteY1-364" fmla="*/ 780191 h 801797"/>
              <a:gd name="connsiteX2-365" fmla="*/ 1288255 w 2334923"/>
              <a:gd name="connsiteY2-366" fmla="*/ 22824 h 801797"/>
              <a:gd name="connsiteX3-367" fmla="*/ 0 w 2334923"/>
              <a:gd name="connsiteY3-368" fmla="*/ 0 h 801797"/>
              <a:gd name="connsiteX4-369" fmla="*/ 1685597 w 2334923"/>
              <a:gd name="connsiteY4-370" fmla="*/ 801797 h 801797"/>
              <a:gd name="connsiteX0-371" fmla="*/ 1802862 w 2334923"/>
              <a:gd name="connsiteY0-372" fmla="*/ 801797 h 801797"/>
              <a:gd name="connsiteX1-373" fmla="*/ 2334923 w 2334923"/>
              <a:gd name="connsiteY1-374" fmla="*/ 780191 h 801797"/>
              <a:gd name="connsiteX2-375" fmla="*/ 1288255 w 2334923"/>
              <a:gd name="connsiteY2-376" fmla="*/ 22824 h 801797"/>
              <a:gd name="connsiteX3-377" fmla="*/ 0 w 2334923"/>
              <a:gd name="connsiteY3-378" fmla="*/ 0 h 801797"/>
              <a:gd name="connsiteX4-379" fmla="*/ 1802862 w 2334923"/>
              <a:gd name="connsiteY4-380" fmla="*/ 801797 h 801797"/>
              <a:gd name="connsiteX0-381" fmla="*/ 1802862 w 2334923"/>
              <a:gd name="connsiteY0-382" fmla="*/ 801797 h 801797"/>
              <a:gd name="connsiteX1-383" fmla="*/ 2334923 w 2334923"/>
              <a:gd name="connsiteY1-384" fmla="*/ 780191 h 801797"/>
              <a:gd name="connsiteX2-385" fmla="*/ 1544105 w 2334923"/>
              <a:gd name="connsiteY2-386" fmla="*/ 59309 h 801797"/>
              <a:gd name="connsiteX3-387" fmla="*/ 0 w 2334923"/>
              <a:gd name="connsiteY3-388" fmla="*/ 0 h 801797"/>
              <a:gd name="connsiteX4-389" fmla="*/ 1802862 w 2334923"/>
              <a:gd name="connsiteY4-390" fmla="*/ 801797 h 8017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34923" h="801797">
                <a:moveTo>
                  <a:pt x="1802862" y="801797"/>
                </a:moveTo>
                <a:lnTo>
                  <a:pt x="2334923" y="780191"/>
                </a:lnTo>
                <a:lnTo>
                  <a:pt x="1544105" y="59309"/>
                </a:lnTo>
                <a:lnTo>
                  <a:pt x="0" y="0"/>
                </a:lnTo>
                <a:lnTo>
                  <a:pt x="1802862" y="80179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0" name="Can 15"/>
          <p:cNvSpPr/>
          <p:nvPr/>
        </p:nvSpPr>
        <p:spPr>
          <a:xfrm rot="16200000">
            <a:off x="4940792" y="3803342"/>
            <a:ext cx="640416" cy="1190208"/>
          </a:xfrm>
          <a:prstGeom prst="can">
            <a:avLst/>
          </a:prstGeom>
          <a:solidFill>
            <a:srgbClr val="9BBB59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3977214" y="3848928"/>
            <a:ext cx="4742095" cy="1430294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648396 w 3114159"/>
              <a:gd name="connsiteY0-222" fmla="*/ 1699272 h 1699272"/>
              <a:gd name="connsiteX1-223" fmla="*/ 3114159 w 3114159"/>
              <a:gd name="connsiteY1-224" fmla="*/ 0 h 1699272"/>
              <a:gd name="connsiteX2-225" fmla="*/ 1661369 w 3114159"/>
              <a:gd name="connsiteY2-226" fmla="*/ 926187 h 1699272"/>
              <a:gd name="connsiteX3-227" fmla="*/ 0 w 3114159"/>
              <a:gd name="connsiteY3-228" fmla="*/ 952009 h 1699272"/>
              <a:gd name="connsiteX4-229" fmla="*/ 2648396 w 3114159"/>
              <a:gd name="connsiteY4-230" fmla="*/ 1699272 h 1699272"/>
              <a:gd name="connsiteX0-231" fmla="*/ 2648396 w 2910435"/>
              <a:gd name="connsiteY0-232" fmla="*/ 773085 h 773085"/>
              <a:gd name="connsiteX1-233" fmla="*/ 2910435 w 2910435"/>
              <a:gd name="connsiteY1-234" fmla="*/ 600289 h 773085"/>
              <a:gd name="connsiteX2-235" fmla="*/ 1661369 w 2910435"/>
              <a:gd name="connsiteY2-236" fmla="*/ 0 h 773085"/>
              <a:gd name="connsiteX3-237" fmla="*/ 0 w 2910435"/>
              <a:gd name="connsiteY3-238" fmla="*/ 25822 h 773085"/>
              <a:gd name="connsiteX4-239" fmla="*/ 2648396 w 2910435"/>
              <a:gd name="connsiteY4-240" fmla="*/ 773085 h 773085"/>
              <a:gd name="connsiteX0-241" fmla="*/ 2740400 w 2910435"/>
              <a:gd name="connsiteY0-242" fmla="*/ 975864 h 975864"/>
              <a:gd name="connsiteX1-243" fmla="*/ 2910435 w 2910435"/>
              <a:gd name="connsiteY1-244" fmla="*/ 600289 h 975864"/>
              <a:gd name="connsiteX2-245" fmla="*/ 1661369 w 2910435"/>
              <a:gd name="connsiteY2-246" fmla="*/ 0 h 975864"/>
              <a:gd name="connsiteX3-247" fmla="*/ 0 w 2910435"/>
              <a:gd name="connsiteY3-248" fmla="*/ 25822 h 975864"/>
              <a:gd name="connsiteX4-249" fmla="*/ 2740400 w 2910435"/>
              <a:gd name="connsiteY4-250" fmla="*/ 975864 h 975864"/>
              <a:gd name="connsiteX0-251" fmla="*/ 2516961 w 2910435"/>
              <a:gd name="connsiteY0-252" fmla="*/ 970231 h 970231"/>
              <a:gd name="connsiteX1-253" fmla="*/ 2910435 w 2910435"/>
              <a:gd name="connsiteY1-254" fmla="*/ 600289 h 970231"/>
              <a:gd name="connsiteX2-255" fmla="*/ 1661369 w 2910435"/>
              <a:gd name="connsiteY2-256" fmla="*/ 0 h 970231"/>
              <a:gd name="connsiteX3-257" fmla="*/ 0 w 2910435"/>
              <a:gd name="connsiteY3-258" fmla="*/ 25822 h 970231"/>
              <a:gd name="connsiteX4-259" fmla="*/ 2516961 w 2910435"/>
              <a:gd name="connsiteY4-260" fmla="*/ 970231 h 970231"/>
              <a:gd name="connsiteX0-261" fmla="*/ 2516961 w 2818431"/>
              <a:gd name="connsiteY0-262" fmla="*/ 970231 h 970231"/>
              <a:gd name="connsiteX1-263" fmla="*/ 2818431 w 2818431"/>
              <a:gd name="connsiteY1-264" fmla="*/ 836865 h 970231"/>
              <a:gd name="connsiteX2-265" fmla="*/ 1661369 w 2818431"/>
              <a:gd name="connsiteY2-266" fmla="*/ 0 h 970231"/>
              <a:gd name="connsiteX3-267" fmla="*/ 0 w 2818431"/>
              <a:gd name="connsiteY3-268" fmla="*/ 25822 h 970231"/>
              <a:gd name="connsiteX4-269" fmla="*/ 2516961 w 2818431"/>
              <a:gd name="connsiteY4-270" fmla="*/ 970231 h 970231"/>
              <a:gd name="connsiteX0-271" fmla="*/ 2523532 w 2818431"/>
              <a:gd name="connsiteY0-272" fmla="*/ 863208 h 863208"/>
              <a:gd name="connsiteX1-273" fmla="*/ 2818431 w 2818431"/>
              <a:gd name="connsiteY1-274" fmla="*/ 836865 h 863208"/>
              <a:gd name="connsiteX2-275" fmla="*/ 1661369 w 2818431"/>
              <a:gd name="connsiteY2-276" fmla="*/ 0 h 863208"/>
              <a:gd name="connsiteX3-277" fmla="*/ 0 w 2818431"/>
              <a:gd name="connsiteY3-278" fmla="*/ 25822 h 863208"/>
              <a:gd name="connsiteX4-279" fmla="*/ 2523532 w 2818431"/>
              <a:gd name="connsiteY4-280" fmla="*/ 863208 h 863208"/>
              <a:gd name="connsiteX0-281" fmla="*/ 2523532 w 2995868"/>
              <a:gd name="connsiteY0-282" fmla="*/ 863208 h 863208"/>
              <a:gd name="connsiteX1-283" fmla="*/ 2995868 w 2995868"/>
              <a:gd name="connsiteY1-284" fmla="*/ 842498 h 863208"/>
              <a:gd name="connsiteX2-285" fmla="*/ 1661369 w 2995868"/>
              <a:gd name="connsiteY2-286" fmla="*/ 0 h 863208"/>
              <a:gd name="connsiteX3-287" fmla="*/ 0 w 2995868"/>
              <a:gd name="connsiteY3-288" fmla="*/ 25822 h 863208"/>
              <a:gd name="connsiteX4-289" fmla="*/ 2523532 w 2995868"/>
              <a:gd name="connsiteY4-290" fmla="*/ 863208 h 863208"/>
              <a:gd name="connsiteX0-291" fmla="*/ 2602392 w 2995868"/>
              <a:gd name="connsiteY0-292" fmla="*/ 851942 h 851942"/>
              <a:gd name="connsiteX1-293" fmla="*/ 2995868 w 2995868"/>
              <a:gd name="connsiteY1-294" fmla="*/ 842498 h 851942"/>
              <a:gd name="connsiteX2-295" fmla="*/ 1661369 w 2995868"/>
              <a:gd name="connsiteY2-296" fmla="*/ 0 h 851942"/>
              <a:gd name="connsiteX3-297" fmla="*/ 0 w 2995868"/>
              <a:gd name="connsiteY3-298" fmla="*/ 25822 h 851942"/>
              <a:gd name="connsiteX4-299" fmla="*/ 2602392 w 2995868"/>
              <a:gd name="connsiteY4-300" fmla="*/ 851942 h 8519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95868" h="851942">
                <a:moveTo>
                  <a:pt x="2602392" y="851942"/>
                </a:moveTo>
                <a:lnTo>
                  <a:pt x="2995868" y="842498"/>
                </a:lnTo>
                <a:lnTo>
                  <a:pt x="1661369" y="0"/>
                </a:lnTo>
                <a:lnTo>
                  <a:pt x="0" y="25822"/>
                </a:lnTo>
                <a:lnTo>
                  <a:pt x="2602392" y="8519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5" name="矢印: 右 14"/>
          <p:cNvSpPr/>
          <p:nvPr/>
        </p:nvSpPr>
        <p:spPr>
          <a:xfrm rot="16200000">
            <a:off x="3541210" y="1077326"/>
            <a:ext cx="4182905" cy="809791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/>
          <p:cNvSpPr/>
          <p:nvPr/>
        </p:nvSpPr>
        <p:spPr>
          <a:xfrm>
            <a:off x="5661188" y="3282283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/>
          <p:cNvSpPr/>
          <p:nvPr/>
        </p:nvSpPr>
        <p:spPr>
          <a:xfrm rot="10800000">
            <a:off x="3928066" y="3287018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5261000" y="3143604"/>
            <a:ext cx="794141" cy="794955"/>
            <a:chOff x="921989" y="2653352"/>
            <a:chExt cx="493099" cy="493604"/>
          </a:xfrm>
        </p:grpSpPr>
        <p:sp>
          <p:nvSpPr>
            <p:cNvPr id="12" name="楕円 11"/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部分円 12"/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部分円 13"/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フリーフォーム: 図形 1"/>
          <p:cNvSpPr/>
          <p:nvPr/>
        </p:nvSpPr>
        <p:spPr>
          <a:xfrm>
            <a:off x="266700" y="1676399"/>
            <a:ext cx="11493500" cy="1829244"/>
          </a:xfrm>
          <a:custGeom>
            <a:avLst/>
            <a:gdLst>
              <a:gd name="connsiteX0" fmla="*/ 0 w 14389100"/>
              <a:gd name="connsiteY0" fmla="*/ 0 h 3104083"/>
              <a:gd name="connsiteX1" fmla="*/ 685800 w 14389100"/>
              <a:gd name="connsiteY1" fmla="*/ 1270000 h 3104083"/>
              <a:gd name="connsiteX2" fmla="*/ 2514600 w 14389100"/>
              <a:gd name="connsiteY2" fmla="*/ 2514600 h 3104083"/>
              <a:gd name="connsiteX3" fmla="*/ 5600700 w 14389100"/>
              <a:gd name="connsiteY3" fmla="*/ 2997200 h 3104083"/>
              <a:gd name="connsiteX4" fmla="*/ 8775700 w 14389100"/>
              <a:gd name="connsiteY4" fmla="*/ 3098800 h 3104083"/>
              <a:gd name="connsiteX5" fmla="*/ 11226800 w 14389100"/>
              <a:gd name="connsiteY5" fmla="*/ 2895600 h 3104083"/>
              <a:gd name="connsiteX6" fmla="*/ 13182600 w 14389100"/>
              <a:gd name="connsiteY6" fmla="*/ 2540000 h 3104083"/>
              <a:gd name="connsiteX7" fmla="*/ 14389100 w 14389100"/>
              <a:gd name="connsiteY7" fmla="*/ 1841500 h 3104083"/>
              <a:gd name="connsiteX0-1" fmla="*/ 0 w 14389100"/>
              <a:gd name="connsiteY0-2" fmla="*/ 0 h 3103184"/>
              <a:gd name="connsiteX1-3" fmla="*/ 685800 w 14389100"/>
              <a:gd name="connsiteY1-4" fmla="*/ 1270000 h 3103184"/>
              <a:gd name="connsiteX2-5" fmla="*/ 3288697 w 14389100"/>
              <a:gd name="connsiteY2-6" fmla="*/ 2578100 h 3103184"/>
              <a:gd name="connsiteX3-7" fmla="*/ 5600700 w 14389100"/>
              <a:gd name="connsiteY3-8" fmla="*/ 2997200 h 3103184"/>
              <a:gd name="connsiteX4-9" fmla="*/ 8775700 w 14389100"/>
              <a:gd name="connsiteY4-10" fmla="*/ 3098800 h 3103184"/>
              <a:gd name="connsiteX5-11" fmla="*/ 11226800 w 14389100"/>
              <a:gd name="connsiteY5-12" fmla="*/ 2895600 h 3103184"/>
              <a:gd name="connsiteX6-13" fmla="*/ 13182600 w 14389100"/>
              <a:gd name="connsiteY6-14" fmla="*/ 2540000 h 3103184"/>
              <a:gd name="connsiteX7-15" fmla="*/ 14389100 w 14389100"/>
              <a:gd name="connsiteY7-16" fmla="*/ 1841500 h 3103184"/>
              <a:gd name="connsiteX0-17" fmla="*/ 0 w 14389100"/>
              <a:gd name="connsiteY0-18" fmla="*/ 0 h 3103184"/>
              <a:gd name="connsiteX1-19" fmla="*/ 1550967 w 14389100"/>
              <a:gd name="connsiteY1-20" fmla="*/ 1943100 h 3103184"/>
              <a:gd name="connsiteX2-21" fmla="*/ 3288697 w 14389100"/>
              <a:gd name="connsiteY2-22" fmla="*/ 2578100 h 3103184"/>
              <a:gd name="connsiteX3-23" fmla="*/ 5600700 w 14389100"/>
              <a:gd name="connsiteY3-24" fmla="*/ 2997200 h 3103184"/>
              <a:gd name="connsiteX4-25" fmla="*/ 8775700 w 14389100"/>
              <a:gd name="connsiteY4-26" fmla="*/ 3098800 h 3103184"/>
              <a:gd name="connsiteX5-27" fmla="*/ 11226800 w 14389100"/>
              <a:gd name="connsiteY5-28" fmla="*/ 2895600 h 3103184"/>
              <a:gd name="connsiteX6-29" fmla="*/ 13182600 w 14389100"/>
              <a:gd name="connsiteY6-30" fmla="*/ 2540000 h 3103184"/>
              <a:gd name="connsiteX7-31" fmla="*/ 14389100 w 14389100"/>
              <a:gd name="connsiteY7-32" fmla="*/ 1841500 h 3103184"/>
              <a:gd name="connsiteX0-33" fmla="*/ 0 w 13933749"/>
              <a:gd name="connsiteY0-34" fmla="*/ 0 h 2125284"/>
              <a:gd name="connsiteX1-35" fmla="*/ 1095616 w 13933749"/>
              <a:gd name="connsiteY1-36" fmla="*/ 965200 h 2125284"/>
              <a:gd name="connsiteX2-37" fmla="*/ 2833346 w 13933749"/>
              <a:gd name="connsiteY2-38" fmla="*/ 1600200 h 2125284"/>
              <a:gd name="connsiteX3-39" fmla="*/ 5145349 w 13933749"/>
              <a:gd name="connsiteY3-40" fmla="*/ 2019300 h 2125284"/>
              <a:gd name="connsiteX4-41" fmla="*/ 8320349 w 13933749"/>
              <a:gd name="connsiteY4-42" fmla="*/ 2120900 h 2125284"/>
              <a:gd name="connsiteX5-43" fmla="*/ 10771449 w 13933749"/>
              <a:gd name="connsiteY5-44" fmla="*/ 1917700 h 2125284"/>
              <a:gd name="connsiteX6-45" fmla="*/ 12727249 w 13933749"/>
              <a:gd name="connsiteY6-46" fmla="*/ 1562100 h 2125284"/>
              <a:gd name="connsiteX7-47" fmla="*/ 13933749 w 13933749"/>
              <a:gd name="connsiteY7-48" fmla="*/ 863600 h 2125284"/>
              <a:gd name="connsiteX0-49" fmla="*/ 0 w 13933749"/>
              <a:gd name="connsiteY0-50" fmla="*/ 0 h 2125284"/>
              <a:gd name="connsiteX1-51" fmla="*/ 1095616 w 13933749"/>
              <a:gd name="connsiteY1-52" fmla="*/ 965200 h 2125284"/>
              <a:gd name="connsiteX2-53" fmla="*/ 2833346 w 13933749"/>
              <a:gd name="connsiteY2-54" fmla="*/ 1600200 h 2125284"/>
              <a:gd name="connsiteX3-55" fmla="*/ 5145349 w 13933749"/>
              <a:gd name="connsiteY3-56" fmla="*/ 2019300 h 2125284"/>
              <a:gd name="connsiteX4-57" fmla="*/ 8320349 w 13933749"/>
              <a:gd name="connsiteY4-58" fmla="*/ 2120900 h 2125284"/>
              <a:gd name="connsiteX5-59" fmla="*/ 10771449 w 13933749"/>
              <a:gd name="connsiteY5-60" fmla="*/ 1917700 h 2125284"/>
              <a:gd name="connsiteX6-61" fmla="*/ 12727249 w 13933749"/>
              <a:gd name="connsiteY6-62" fmla="*/ 1562100 h 2125284"/>
              <a:gd name="connsiteX7-63" fmla="*/ 13933749 w 13933749"/>
              <a:gd name="connsiteY7-64" fmla="*/ 863600 h 2125284"/>
              <a:gd name="connsiteX0-65" fmla="*/ 0 w 13933749"/>
              <a:gd name="connsiteY0-66" fmla="*/ 0 h 1909384"/>
              <a:gd name="connsiteX1-67" fmla="*/ 1095616 w 13933749"/>
              <a:gd name="connsiteY1-68" fmla="*/ 749300 h 1909384"/>
              <a:gd name="connsiteX2-69" fmla="*/ 2833346 w 13933749"/>
              <a:gd name="connsiteY2-70" fmla="*/ 1384300 h 1909384"/>
              <a:gd name="connsiteX3-71" fmla="*/ 5145349 w 13933749"/>
              <a:gd name="connsiteY3-72" fmla="*/ 1803400 h 1909384"/>
              <a:gd name="connsiteX4-73" fmla="*/ 8320349 w 13933749"/>
              <a:gd name="connsiteY4-74" fmla="*/ 1905000 h 1909384"/>
              <a:gd name="connsiteX5-75" fmla="*/ 10771449 w 13933749"/>
              <a:gd name="connsiteY5-76" fmla="*/ 1701800 h 1909384"/>
              <a:gd name="connsiteX6-77" fmla="*/ 12727249 w 13933749"/>
              <a:gd name="connsiteY6-78" fmla="*/ 1346200 h 1909384"/>
              <a:gd name="connsiteX7-79" fmla="*/ 13933749 w 13933749"/>
              <a:gd name="connsiteY7-80" fmla="*/ 647700 h 1909384"/>
              <a:gd name="connsiteX0-81" fmla="*/ 0 w 13933749"/>
              <a:gd name="connsiteY0-82" fmla="*/ 0 h 1909384"/>
              <a:gd name="connsiteX1-83" fmla="*/ 1292935 w 13933749"/>
              <a:gd name="connsiteY1-84" fmla="*/ 952500 h 1909384"/>
              <a:gd name="connsiteX2-85" fmla="*/ 2833346 w 13933749"/>
              <a:gd name="connsiteY2-86" fmla="*/ 1384300 h 1909384"/>
              <a:gd name="connsiteX3-87" fmla="*/ 5145349 w 13933749"/>
              <a:gd name="connsiteY3-88" fmla="*/ 1803400 h 1909384"/>
              <a:gd name="connsiteX4-89" fmla="*/ 8320349 w 13933749"/>
              <a:gd name="connsiteY4-90" fmla="*/ 1905000 h 1909384"/>
              <a:gd name="connsiteX5-91" fmla="*/ 10771449 w 13933749"/>
              <a:gd name="connsiteY5-92" fmla="*/ 1701800 h 1909384"/>
              <a:gd name="connsiteX6-93" fmla="*/ 12727249 w 13933749"/>
              <a:gd name="connsiteY6-94" fmla="*/ 1346200 h 1909384"/>
              <a:gd name="connsiteX7-95" fmla="*/ 13933749 w 13933749"/>
              <a:gd name="connsiteY7-96" fmla="*/ 647700 h 1909384"/>
              <a:gd name="connsiteX0-97" fmla="*/ 0 w 13933749"/>
              <a:gd name="connsiteY0-98" fmla="*/ 0 h 1909384"/>
              <a:gd name="connsiteX1-99" fmla="*/ 1292935 w 13933749"/>
              <a:gd name="connsiteY1-100" fmla="*/ 952500 h 1909384"/>
              <a:gd name="connsiteX2-101" fmla="*/ 2833346 w 13933749"/>
              <a:gd name="connsiteY2-102" fmla="*/ 1384300 h 1909384"/>
              <a:gd name="connsiteX3-103" fmla="*/ 5145349 w 13933749"/>
              <a:gd name="connsiteY3-104" fmla="*/ 1803400 h 1909384"/>
              <a:gd name="connsiteX4-105" fmla="*/ 6787333 w 13933749"/>
              <a:gd name="connsiteY4-106" fmla="*/ 1905000 h 1909384"/>
              <a:gd name="connsiteX5-107" fmla="*/ 10771449 w 13933749"/>
              <a:gd name="connsiteY5-108" fmla="*/ 1701800 h 1909384"/>
              <a:gd name="connsiteX6-109" fmla="*/ 12727249 w 13933749"/>
              <a:gd name="connsiteY6-110" fmla="*/ 1346200 h 1909384"/>
              <a:gd name="connsiteX7-111" fmla="*/ 13933749 w 13933749"/>
              <a:gd name="connsiteY7-112" fmla="*/ 647700 h 1909384"/>
              <a:gd name="connsiteX0-113" fmla="*/ 0 w 13933749"/>
              <a:gd name="connsiteY0-114" fmla="*/ 0 h 1905031"/>
              <a:gd name="connsiteX1-115" fmla="*/ 1292935 w 13933749"/>
              <a:gd name="connsiteY1-116" fmla="*/ 952500 h 1905031"/>
              <a:gd name="connsiteX2-117" fmla="*/ 2833346 w 13933749"/>
              <a:gd name="connsiteY2-118" fmla="*/ 1384300 h 1905031"/>
              <a:gd name="connsiteX3-119" fmla="*/ 4674820 w 13933749"/>
              <a:gd name="connsiteY3-120" fmla="*/ 1714500 h 1905031"/>
              <a:gd name="connsiteX4-121" fmla="*/ 6787333 w 13933749"/>
              <a:gd name="connsiteY4-122" fmla="*/ 1905000 h 1905031"/>
              <a:gd name="connsiteX5-123" fmla="*/ 10771449 w 13933749"/>
              <a:gd name="connsiteY5-124" fmla="*/ 1701800 h 1905031"/>
              <a:gd name="connsiteX6-125" fmla="*/ 12727249 w 13933749"/>
              <a:gd name="connsiteY6-126" fmla="*/ 1346200 h 1905031"/>
              <a:gd name="connsiteX7-127" fmla="*/ 13933749 w 13933749"/>
              <a:gd name="connsiteY7-128" fmla="*/ 647700 h 1905031"/>
              <a:gd name="connsiteX0-129" fmla="*/ 0 w 13933749"/>
              <a:gd name="connsiteY0-130" fmla="*/ 0 h 1866944"/>
              <a:gd name="connsiteX1-131" fmla="*/ 1292935 w 13933749"/>
              <a:gd name="connsiteY1-132" fmla="*/ 952500 h 1866944"/>
              <a:gd name="connsiteX2-133" fmla="*/ 2833346 w 13933749"/>
              <a:gd name="connsiteY2-134" fmla="*/ 1384300 h 1866944"/>
              <a:gd name="connsiteX3-135" fmla="*/ 4674820 w 13933749"/>
              <a:gd name="connsiteY3-136" fmla="*/ 1714500 h 1866944"/>
              <a:gd name="connsiteX4-137" fmla="*/ 6635550 w 13933749"/>
              <a:gd name="connsiteY4-138" fmla="*/ 1866900 h 1866944"/>
              <a:gd name="connsiteX5-139" fmla="*/ 10771449 w 13933749"/>
              <a:gd name="connsiteY5-140" fmla="*/ 1701800 h 1866944"/>
              <a:gd name="connsiteX6-141" fmla="*/ 12727249 w 13933749"/>
              <a:gd name="connsiteY6-142" fmla="*/ 1346200 h 1866944"/>
              <a:gd name="connsiteX7-143" fmla="*/ 13933749 w 13933749"/>
              <a:gd name="connsiteY7-144" fmla="*/ 647700 h 1866944"/>
              <a:gd name="connsiteX0-145" fmla="*/ 0 w 13933749"/>
              <a:gd name="connsiteY0-146" fmla="*/ 0 h 1866944"/>
              <a:gd name="connsiteX1-147" fmla="*/ 1292935 w 13933749"/>
              <a:gd name="connsiteY1-148" fmla="*/ 952500 h 1866944"/>
              <a:gd name="connsiteX2-149" fmla="*/ 2833346 w 13933749"/>
              <a:gd name="connsiteY2-150" fmla="*/ 1384300 h 1866944"/>
              <a:gd name="connsiteX3-151" fmla="*/ 4674820 w 13933749"/>
              <a:gd name="connsiteY3-152" fmla="*/ 1714500 h 1866944"/>
              <a:gd name="connsiteX4-153" fmla="*/ 6635550 w 13933749"/>
              <a:gd name="connsiteY4-154" fmla="*/ 1866900 h 1866944"/>
              <a:gd name="connsiteX5-155" fmla="*/ 10391990 w 13933749"/>
              <a:gd name="connsiteY5-156" fmla="*/ 1701800 h 1866944"/>
              <a:gd name="connsiteX6-157" fmla="*/ 12727249 w 13933749"/>
              <a:gd name="connsiteY6-158" fmla="*/ 1346200 h 1866944"/>
              <a:gd name="connsiteX7-159" fmla="*/ 13933749 w 13933749"/>
              <a:gd name="connsiteY7-160" fmla="*/ 647700 h 1866944"/>
              <a:gd name="connsiteX0-161" fmla="*/ 0 w 13933749"/>
              <a:gd name="connsiteY0-162" fmla="*/ 0 h 1866944"/>
              <a:gd name="connsiteX1-163" fmla="*/ 1292935 w 13933749"/>
              <a:gd name="connsiteY1-164" fmla="*/ 952500 h 1866944"/>
              <a:gd name="connsiteX2-165" fmla="*/ 2833346 w 13933749"/>
              <a:gd name="connsiteY2-166" fmla="*/ 1384300 h 1866944"/>
              <a:gd name="connsiteX3-167" fmla="*/ 4674820 w 13933749"/>
              <a:gd name="connsiteY3-168" fmla="*/ 1714500 h 1866944"/>
              <a:gd name="connsiteX4-169" fmla="*/ 6635550 w 13933749"/>
              <a:gd name="connsiteY4-170" fmla="*/ 1866900 h 1866944"/>
              <a:gd name="connsiteX5-171" fmla="*/ 10391990 w 13933749"/>
              <a:gd name="connsiteY5-172" fmla="*/ 1701800 h 1866944"/>
              <a:gd name="connsiteX6-173" fmla="*/ 12013865 w 13933749"/>
              <a:gd name="connsiteY6-174" fmla="*/ 1473200 h 1866944"/>
              <a:gd name="connsiteX7-175" fmla="*/ 13933749 w 13933749"/>
              <a:gd name="connsiteY7-176" fmla="*/ 647700 h 1866944"/>
              <a:gd name="connsiteX0-177" fmla="*/ 0 w 13933749"/>
              <a:gd name="connsiteY0-178" fmla="*/ 0 h 1867399"/>
              <a:gd name="connsiteX1-179" fmla="*/ 1292935 w 13933749"/>
              <a:gd name="connsiteY1-180" fmla="*/ 952500 h 1867399"/>
              <a:gd name="connsiteX2-181" fmla="*/ 2833346 w 13933749"/>
              <a:gd name="connsiteY2-182" fmla="*/ 1384300 h 1867399"/>
              <a:gd name="connsiteX3-183" fmla="*/ 4674820 w 13933749"/>
              <a:gd name="connsiteY3-184" fmla="*/ 1714500 h 1867399"/>
              <a:gd name="connsiteX4-185" fmla="*/ 6635550 w 13933749"/>
              <a:gd name="connsiteY4-186" fmla="*/ 1866900 h 1867399"/>
              <a:gd name="connsiteX5-187" fmla="*/ 10118779 w 13933749"/>
              <a:gd name="connsiteY5-188" fmla="*/ 1752600 h 1867399"/>
              <a:gd name="connsiteX6-189" fmla="*/ 12013865 w 13933749"/>
              <a:gd name="connsiteY6-190" fmla="*/ 1473200 h 1867399"/>
              <a:gd name="connsiteX7-191" fmla="*/ 13933749 w 13933749"/>
              <a:gd name="connsiteY7-192" fmla="*/ 647700 h 1867399"/>
              <a:gd name="connsiteX0-193" fmla="*/ 0 w 13933749"/>
              <a:gd name="connsiteY0-194" fmla="*/ 0 h 1874543"/>
              <a:gd name="connsiteX1-195" fmla="*/ 1292935 w 13933749"/>
              <a:gd name="connsiteY1-196" fmla="*/ 952500 h 1874543"/>
              <a:gd name="connsiteX2-197" fmla="*/ 2833346 w 13933749"/>
              <a:gd name="connsiteY2-198" fmla="*/ 1384300 h 1874543"/>
              <a:gd name="connsiteX3-199" fmla="*/ 4674820 w 13933749"/>
              <a:gd name="connsiteY3-200" fmla="*/ 1714500 h 1874543"/>
              <a:gd name="connsiteX4-201" fmla="*/ 6635550 w 13933749"/>
              <a:gd name="connsiteY4-202" fmla="*/ 1866900 h 1874543"/>
              <a:gd name="connsiteX5-203" fmla="*/ 8408820 w 13933749"/>
              <a:gd name="connsiteY5-204" fmla="*/ 1841501 h 1874543"/>
              <a:gd name="connsiteX6-205" fmla="*/ 10118779 w 13933749"/>
              <a:gd name="connsiteY6-206" fmla="*/ 1752600 h 1874543"/>
              <a:gd name="connsiteX7-207" fmla="*/ 12013865 w 13933749"/>
              <a:gd name="connsiteY7-208" fmla="*/ 1473200 h 1874543"/>
              <a:gd name="connsiteX8" fmla="*/ 13933749 w 13933749"/>
              <a:gd name="connsiteY8" fmla="*/ 647700 h 1874543"/>
              <a:gd name="connsiteX0-209" fmla="*/ 0 w 13933749"/>
              <a:gd name="connsiteY0-210" fmla="*/ 0 h 1867016"/>
              <a:gd name="connsiteX1-211" fmla="*/ 1292935 w 13933749"/>
              <a:gd name="connsiteY1-212" fmla="*/ 952500 h 1867016"/>
              <a:gd name="connsiteX2-213" fmla="*/ 2833346 w 13933749"/>
              <a:gd name="connsiteY2-214" fmla="*/ 1384300 h 1867016"/>
              <a:gd name="connsiteX3-215" fmla="*/ 4674820 w 13933749"/>
              <a:gd name="connsiteY3-216" fmla="*/ 1714500 h 1867016"/>
              <a:gd name="connsiteX4-217" fmla="*/ 6635550 w 13933749"/>
              <a:gd name="connsiteY4-218" fmla="*/ 1866900 h 1867016"/>
              <a:gd name="connsiteX5-219" fmla="*/ 8378463 w 13933749"/>
              <a:gd name="connsiteY5-220" fmla="*/ 1739901 h 1867016"/>
              <a:gd name="connsiteX6-221" fmla="*/ 10118779 w 13933749"/>
              <a:gd name="connsiteY6-222" fmla="*/ 1752600 h 1867016"/>
              <a:gd name="connsiteX7-223" fmla="*/ 12013865 w 13933749"/>
              <a:gd name="connsiteY7-224" fmla="*/ 1473200 h 1867016"/>
              <a:gd name="connsiteX8-225" fmla="*/ 13933749 w 13933749"/>
              <a:gd name="connsiteY8-226" fmla="*/ 647700 h 1867016"/>
              <a:gd name="connsiteX0-227" fmla="*/ 0 w 13933749"/>
              <a:gd name="connsiteY0-228" fmla="*/ 0 h 1867016"/>
              <a:gd name="connsiteX1-229" fmla="*/ 1292935 w 13933749"/>
              <a:gd name="connsiteY1-230" fmla="*/ 952500 h 1867016"/>
              <a:gd name="connsiteX2-231" fmla="*/ 2833346 w 13933749"/>
              <a:gd name="connsiteY2-232" fmla="*/ 1384300 h 1867016"/>
              <a:gd name="connsiteX3-233" fmla="*/ 4674820 w 13933749"/>
              <a:gd name="connsiteY3-234" fmla="*/ 1714500 h 1867016"/>
              <a:gd name="connsiteX4-235" fmla="*/ 6635550 w 13933749"/>
              <a:gd name="connsiteY4-236" fmla="*/ 1866900 h 1867016"/>
              <a:gd name="connsiteX5-237" fmla="*/ 8378463 w 13933749"/>
              <a:gd name="connsiteY5-238" fmla="*/ 1739901 h 1867016"/>
              <a:gd name="connsiteX6-239" fmla="*/ 10179492 w 13933749"/>
              <a:gd name="connsiteY6-240" fmla="*/ 1485900 h 1867016"/>
              <a:gd name="connsiteX7-241" fmla="*/ 12013865 w 13933749"/>
              <a:gd name="connsiteY7-242" fmla="*/ 1473200 h 1867016"/>
              <a:gd name="connsiteX8-243" fmla="*/ 13933749 w 13933749"/>
              <a:gd name="connsiteY8-244" fmla="*/ 647700 h 1867016"/>
              <a:gd name="connsiteX0-245" fmla="*/ 0 w 13933749"/>
              <a:gd name="connsiteY0-246" fmla="*/ 0 h 1828974"/>
              <a:gd name="connsiteX1-247" fmla="*/ 1292935 w 13933749"/>
              <a:gd name="connsiteY1-248" fmla="*/ 952500 h 1828974"/>
              <a:gd name="connsiteX2-249" fmla="*/ 2833346 w 13933749"/>
              <a:gd name="connsiteY2-250" fmla="*/ 1384300 h 1828974"/>
              <a:gd name="connsiteX3-251" fmla="*/ 4674820 w 13933749"/>
              <a:gd name="connsiteY3-252" fmla="*/ 1714500 h 1828974"/>
              <a:gd name="connsiteX4-253" fmla="*/ 6468589 w 13933749"/>
              <a:gd name="connsiteY4-254" fmla="*/ 1828800 h 1828974"/>
              <a:gd name="connsiteX5-255" fmla="*/ 8378463 w 13933749"/>
              <a:gd name="connsiteY5-256" fmla="*/ 1739901 h 1828974"/>
              <a:gd name="connsiteX6-257" fmla="*/ 10179492 w 13933749"/>
              <a:gd name="connsiteY6-258" fmla="*/ 1485900 h 1828974"/>
              <a:gd name="connsiteX7-259" fmla="*/ 12013865 w 13933749"/>
              <a:gd name="connsiteY7-260" fmla="*/ 1473200 h 1828974"/>
              <a:gd name="connsiteX8-261" fmla="*/ 13933749 w 13933749"/>
              <a:gd name="connsiteY8-262" fmla="*/ 647700 h 1828974"/>
              <a:gd name="connsiteX0-263" fmla="*/ 0 w 13933749"/>
              <a:gd name="connsiteY0-264" fmla="*/ 0 h 1828974"/>
              <a:gd name="connsiteX1-265" fmla="*/ 1292935 w 13933749"/>
              <a:gd name="connsiteY1-266" fmla="*/ 952500 h 1828974"/>
              <a:gd name="connsiteX2-267" fmla="*/ 2833346 w 13933749"/>
              <a:gd name="connsiteY2-268" fmla="*/ 1384300 h 1828974"/>
              <a:gd name="connsiteX3-269" fmla="*/ 4674820 w 13933749"/>
              <a:gd name="connsiteY3-270" fmla="*/ 1714500 h 1828974"/>
              <a:gd name="connsiteX4-271" fmla="*/ 6468589 w 13933749"/>
              <a:gd name="connsiteY4-272" fmla="*/ 1828800 h 1828974"/>
              <a:gd name="connsiteX5-273" fmla="*/ 8378463 w 13933749"/>
              <a:gd name="connsiteY5-274" fmla="*/ 1739901 h 1828974"/>
              <a:gd name="connsiteX6-275" fmla="*/ 10179492 w 13933749"/>
              <a:gd name="connsiteY6-276" fmla="*/ 1485900 h 1828974"/>
              <a:gd name="connsiteX7-277" fmla="*/ 11816546 w 13933749"/>
              <a:gd name="connsiteY7-278" fmla="*/ 1219200 h 1828974"/>
              <a:gd name="connsiteX8-279" fmla="*/ 13933749 w 13933749"/>
              <a:gd name="connsiteY8-280" fmla="*/ 647700 h 1828974"/>
              <a:gd name="connsiteX0-281" fmla="*/ 0 w 13599825"/>
              <a:gd name="connsiteY0-282" fmla="*/ 0 h 1828974"/>
              <a:gd name="connsiteX1-283" fmla="*/ 1292935 w 13599825"/>
              <a:gd name="connsiteY1-284" fmla="*/ 952500 h 1828974"/>
              <a:gd name="connsiteX2-285" fmla="*/ 2833346 w 13599825"/>
              <a:gd name="connsiteY2-286" fmla="*/ 1384300 h 1828974"/>
              <a:gd name="connsiteX3-287" fmla="*/ 4674820 w 13599825"/>
              <a:gd name="connsiteY3-288" fmla="*/ 1714500 h 1828974"/>
              <a:gd name="connsiteX4-289" fmla="*/ 6468589 w 13599825"/>
              <a:gd name="connsiteY4-290" fmla="*/ 1828800 h 1828974"/>
              <a:gd name="connsiteX5-291" fmla="*/ 8378463 w 13599825"/>
              <a:gd name="connsiteY5-292" fmla="*/ 1739901 h 1828974"/>
              <a:gd name="connsiteX6-293" fmla="*/ 10179492 w 13599825"/>
              <a:gd name="connsiteY6-294" fmla="*/ 1485900 h 1828974"/>
              <a:gd name="connsiteX7-295" fmla="*/ 11816546 w 13599825"/>
              <a:gd name="connsiteY7-296" fmla="*/ 1219200 h 1828974"/>
              <a:gd name="connsiteX8-297" fmla="*/ 13599825 w 13599825"/>
              <a:gd name="connsiteY8-298" fmla="*/ 558800 h 1828974"/>
              <a:gd name="connsiteX0-299" fmla="*/ 0 w 13797144"/>
              <a:gd name="connsiteY0-300" fmla="*/ 0 h 1828974"/>
              <a:gd name="connsiteX1-301" fmla="*/ 1292935 w 13797144"/>
              <a:gd name="connsiteY1-302" fmla="*/ 952500 h 1828974"/>
              <a:gd name="connsiteX2-303" fmla="*/ 2833346 w 13797144"/>
              <a:gd name="connsiteY2-304" fmla="*/ 1384300 h 1828974"/>
              <a:gd name="connsiteX3-305" fmla="*/ 4674820 w 13797144"/>
              <a:gd name="connsiteY3-306" fmla="*/ 1714500 h 1828974"/>
              <a:gd name="connsiteX4-307" fmla="*/ 6468589 w 13797144"/>
              <a:gd name="connsiteY4-308" fmla="*/ 1828800 h 1828974"/>
              <a:gd name="connsiteX5-309" fmla="*/ 8378463 w 13797144"/>
              <a:gd name="connsiteY5-310" fmla="*/ 1739901 h 1828974"/>
              <a:gd name="connsiteX6-311" fmla="*/ 10179492 w 13797144"/>
              <a:gd name="connsiteY6-312" fmla="*/ 1485900 h 1828974"/>
              <a:gd name="connsiteX7-313" fmla="*/ 11816546 w 13797144"/>
              <a:gd name="connsiteY7-314" fmla="*/ 1219200 h 1828974"/>
              <a:gd name="connsiteX8-315" fmla="*/ 13797144 w 13797144"/>
              <a:gd name="connsiteY8-316" fmla="*/ 520700 h 1828974"/>
              <a:gd name="connsiteX0-317" fmla="*/ 0 w 13797144"/>
              <a:gd name="connsiteY0-318" fmla="*/ 0 h 1828974"/>
              <a:gd name="connsiteX1-319" fmla="*/ 1292935 w 13797144"/>
              <a:gd name="connsiteY1-320" fmla="*/ 952500 h 1828974"/>
              <a:gd name="connsiteX2-321" fmla="*/ 2833346 w 13797144"/>
              <a:gd name="connsiteY2-322" fmla="*/ 1384300 h 1828974"/>
              <a:gd name="connsiteX3-323" fmla="*/ 4674820 w 13797144"/>
              <a:gd name="connsiteY3-324" fmla="*/ 1714500 h 1828974"/>
              <a:gd name="connsiteX4-325" fmla="*/ 6468589 w 13797144"/>
              <a:gd name="connsiteY4-326" fmla="*/ 1828800 h 1828974"/>
              <a:gd name="connsiteX5-327" fmla="*/ 8378463 w 13797144"/>
              <a:gd name="connsiteY5-328" fmla="*/ 1739901 h 1828974"/>
              <a:gd name="connsiteX6-329" fmla="*/ 10179492 w 13797144"/>
              <a:gd name="connsiteY6-330" fmla="*/ 1485900 h 1828974"/>
              <a:gd name="connsiteX7-331" fmla="*/ 11816546 w 13797144"/>
              <a:gd name="connsiteY7-332" fmla="*/ 1219200 h 1828974"/>
              <a:gd name="connsiteX8-333" fmla="*/ 13797144 w 13797144"/>
              <a:gd name="connsiteY8-334" fmla="*/ 520700 h 1828974"/>
              <a:gd name="connsiteX0-335" fmla="*/ 0 w 13797144"/>
              <a:gd name="connsiteY0-336" fmla="*/ 0 h 1829244"/>
              <a:gd name="connsiteX1-337" fmla="*/ 1292935 w 13797144"/>
              <a:gd name="connsiteY1-338" fmla="*/ 952500 h 1829244"/>
              <a:gd name="connsiteX2-339" fmla="*/ 2833346 w 13797144"/>
              <a:gd name="connsiteY2-340" fmla="*/ 1384300 h 1829244"/>
              <a:gd name="connsiteX3-341" fmla="*/ 4674820 w 13797144"/>
              <a:gd name="connsiteY3-342" fmla="*/ 1714500 h 1829244"/>
              <a:gd name="connsiteX4-343" fmla="*/ 6468589 w 13797144"/>
              <a:gd name="connsiteY4-344" fmla="*/ 1828800 h 1829244"/>
              <a:gd name="connsiteX5-345" fmla="*/ 8074896 w 13797144"/>
              <a:gd name="connsiteY5-346" fmla="*/ 1752601 h 1829244"/>
              <a:gd name="connsiteX6-347" fmla="*/ 10179492 w 13797144"/>
              <a:gd name="connsiteY6-348" fmla="*/ 1485900 h 1829244"/>
              <a:gd name="connsiteX7-349" fmla="*/ 11816546 w 13797144"/>
              <a:gd name="connsiteY7-350" fmla="*/ 1219200 h 1829244"/>
              <a:gd name="connsiteX8-351" fmla="*/ 13797144 w 13797144"/>
              <a:gd name="connsiteY8-352" fmla="*/ 520700 h 1829244"/>
              <a:gd name="connsiteX0-353" fmla="*/ 0 w 13797144"/>
              <a:gd name="connsiteY0-354" fmla="*/ 0 h 1829244"/>
              <a:gd name="connsiteX1-355" fmla="*/ 1292935 w 13797144"/>
              <a:gd name="connsiteY1-356" fmla="*/ 952500 h 1829244"/>
              <a:gd name="connsiteX2-357" fmla="*/ 2833346 w 13797144"/>
              <a:gd name="connsiteY2-358" fmla="*/ 1384300 h 1829244"/>
              <a:gd name="connsiteX3-359" fmla="*/ 4674820 w 13797144"/>
              <a:gd name="connsiteY3-360" fmla="*/ 1714500 h 1829244"/>
              <a:gd name="connsiteX4-361" fmla="*/ 6468589 w 13797144"/>
              <a:gd name="connsiteY4-362" fmla="*/ 1828800 h 1829244"/>
              <a:gd name="connsiteX5-363" fmla="*/ 8074896 w 13797144"/>
              <a:gd name="connsiteY5-364" fmla="*/ 1752601 h 1829244"/>
              <a:gd name="connsiteX6-365" fmla="*/ 10058065 w 13797144"/>
              <a:gd name="connsiteY6-366" fmla="*/ 1498600 h 1829244"/>
              <a:gd name="connsiteX7-367" fmla="*/ 11816546 w 13797144"/>
              <a:gd name="connsiteY7-368" fmla="*/ 1219200 h 1829244"/>
              <a:gd name="connsiteX8-369" fmla="*/ 13797144 w 13797144"/>
              <a:gd name="connsiteY8-370" fmla="*/ 520700 h 1829244"/>
              <a:gd name="connsiteX0-371" fmla="*/ 0 w 13797144"/>
              <a:gd name="connsiteY0-372" fmla="*/ 0 h 1829244"/>
              <a:gd name="connsiteX1-373" fmla="*/ 1292935 w 13797144"/>
              <a:gd name="connsiteY1-374" fmla="*/ 952500 h 1829244"/>
              <a:gd name="connsiteX2-375" fmla="*/ 2833346 w 13797144"/>
              <a:gd name="connsiteY2-376" fmla="*/ 1384300 h 1829244"/>
              <a:gd name="connsiteX3-377" fmla="*/ 4674820 w 13797144"/>
              <a:gd name="connsiteY3-378" fmla="*/ 1714500 h 1829244"/>
              <a:gd name="connsiteX4-379" fmla="*/ 6468589 w 13797144"/>
              <a:gd name="connsiteY4-380" fmla="*/ 1828800 h 1829244"/>
              <a:gd name="connsiteX5-381" fmla="*/ 8074896 w 13797144"/>
              <a:gd name="connsiteY5-382" fmla="*/ 1752601 h 1829244"/>
              <a:gd name="connsiteX6-383" fmla="*/ 10058065 w 13797144"/>
              <a:gd name="connsiteY6-384" fmla="*/ 1498600 h 1829244"/>
              <a:gd name="connsiteX7-385" fmla="*/ 11786190 w 13797144"/>
              <a:gd name="connsiteY7-386" fmla="*/ 1104900 h 1829244"/>
              <a:gd name="connsiteX8-387" fmla="*/ 13797144 w 13797144"/>
              <a:gd name="connsiteY8-388" fmla="*/ 520700 h 1829244"/>
              <a:gd name="connsiteX0-389" fmla="*/ 0 w 13736430"/>
              <a:gd name="connsiteY0-390" fmla="*/ 0 h 1829244"/>
              <a:gd name="connsiteX1-391" fmla="*/ 1292935 w 13736430"/>
              <a:gd name="connsiteY1-392" fmla="*/ 952500 h 1829244"/>
              <a:gd name="connsiteX2-393" fmla="*/ 2833346 w 13736430"/>
              <a:gd name="connsiteY2-394" fmla="*/ 1384300 h 1829244"/>
              <a:gd name="connsiteX3-395" fmla="*/ 4674820 w 13736430"/>
              <a:gd name="connsiteY3-396" fmla="*/ 1714500 h 1829244"/>
              <a:gd name="connsiteX4-397" fmla="*/ 6468589 w 13736430"/>
              <a:gd name="connsiteY4-398" fmla="*/ 1828800 h 1829244"/>
              <a:gd name="connsiteX5-399" fmla="*/ 8074896 w 13736430"/>
              <a:gd name="connsiteY5-400" fmla="*/ 1752601 h 1829244"/>
              <a:gd name="connsiteX6-401" fmla="*/ 10058065 w 13736430"/>
              <a:gd name="connsiteY6-402" fmla="*/ 1498600 h 1829244"/>
              <a:gd name="connsiteX7-403" fmla="*/ 11786190 w 13736430"/>
              <a:gd name="connsiteY7-404" fmla="*/ 1104900 h 1829244"/>
              <a:gd name="connsiteX8-405" fmla="*/ 13736430 w 13736430"/>
              <a:gd name="connsiteY8-406" fmla="*/ 330200 h 18292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225" y="connsiteY8-226"/>
              </a:cxn>
            </a:cxnLst>
            <a:rect l="l" t="t" r="r" b="b"/>
            <a:pathLst>
              <a:path w="13736430" h="1829244">
                <a:moveTo>
                  <a:pt x="0" y="0"/>
                </a:moveTo>
                <a:cubicBezTo>
                  <a:pt x="452096" y="450850"/>
                  <a:pt x="820711" y="721783"/>
                  <a:pt x="1292935" y="952500"/>
                </a:cubicBezTo>
                <a:cubicBezTo>
                  <a:pt x="1765159" y="1183217"/>
                  <a:pt x="2269699" y="1257300"/>
                  <a:pt x="2833346" y="1384300"/>
                </a:cubicBezTo>
                <a:cubicBezTo>
                  <a:pt x="3396993" y="1511300"/>
                  <a:pt x="4068946" y="1640417"/>
                  <a:pt x="4674820" y="1714500"/>
                </a:cubicBezTo>
                <a:cubicBezTo>
                  <a:pt x="5280694" y="1788583"/>
                  <a:pt x="5901910" y="1822450"/>
                  <a:pt x="6468589" y="1828800"/>
                </a:cubicBezTo>
                <a:cubicBezTo>
                  <a:pt x="7035268" y="1835150"/>
                  <a:pt x="7494358" y="1771651"/>
                  <a:pt x="8074896" y="1752601"/>
                </a:cubicBezTo>
                <a:cubicBezTo>
                  <a:pt x="8655434" y="1733551"/>
                  <a:pt x="9439516" y="1606550"/>
                  <a:pt x="10058065" y="1498600"/>
                </a:cubicBezTo>
                <a:cubicBezTo>
                  <a:pt x="10676614" y="1390650"/>
                  <a:pt x="11173129" y="1299633"/>
                  <a:pt x="11786190" y="1104900"/>
                </a:cubicBezTo>
                <a:cubicBezTo>
                  <a:pt x="12399251" y="910167"/>
                  <a:pt x="12622607" y="832908"/>
                  <a:pt x="13736430" y="330200"/>
                </a:cubicBezTo>
              </a:path>
            </a:pathLst>
          </a:custGeom>
          <a:ln w="76200"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/>
          <p:nvPr/>
        </p:nvCxnSpPr>
        <p:spPr>
          <a:xfrm flipV="1">
            <a:off x="0" y="3418946"/>
            <a:ext cx="7137400" cy="578023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400171" y="3704297"/>
            <a:ext cx="2923819" cy="259447"/>
          </a:xfrm>
          <a:prstGeom prst="straightConnector1">
            <a:avLst/>
          </a:prstGeom>
          <a:ln w="762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V="1">
            <a:off x="140132" y="3535574"/>
            <a:ext cx="8673668" cy="2311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/>
        </p:nvGrpSpPr>
        <p:grpSpPr>
          <a:xfrm>
            <a:off x="1105465" y="434936"/>
            <a:ext cx="8958720" cy="5865817"/>
            <a:chOff x="1105465" y="442751"/>
            <a:chExt cx="8958720" cy="5865817"/>
          </a:xfrm>
        </p:grpSpPr>
        <p:grpSp>
          <p:nvGrpSpPr>
            <p:cNvPr id="34" name="グループ化 33"/>
            <p:cNvGrpSpPr/>
            <p:nvPr/>
          </p:nvGrpSpPr>
          <p:grpSpPr>
            <a:xfrm>
              <a:off x="1105465" y="442751"/>
              <a:ext cx="8958720" cy="5865817"/>
              <a:chOff x="1105465" y="442751"/>
              <a:chExt cx="8958720" cy="5865817"/>
            </a:xfrm>
          </p:grpSpPr>
          <p:grpSp>
            <p:nvGrpSpPr>
              <p:cNvPr id="32" name="グループ化 31"/>
              <p:cNvGrpSpPr/>
              <p:nvPr/>
            </p:nvGrpSpPr>
            <p:grpSpPr>
              <a:xfrm>
                <a:off x="1105465" y="442751"/>
                <a:ext cx="8958720" cy="5865817"/>
                <a:chOff x="1105465" y="442751"/>
                <a:chExt cx="8958720" cy="5865817"/>
              </a:xfrm>
            </p:grpSpPr>
            <p:grpSp>
              <p:nvGrpSpPr>
                <p:cNvPr id="2" name="グループ化 1"/>
                <p:cNvGrpSpPr/>
                <p:nvPr/>
              </p:nvGrpSpPr>
              <p:grpSpPr>
                <a:xfrm>
                  <a:off x="1105465" y="442751"/>
                  <a:ext cx="8958720" cy="5865817"/>
                  <a:chOff x="1105465" y="442751"/>
                  <a:chExt cx="8958720" cy="5865817"/>
                </a:xfrm>
              </p:grpSpPr>
              <p:grpSp>
                <p:nvGrpSpPr>
                  <p:cNvPr id="3" name="グループ化 2"/>
                  <p:cNvGrpSpPr/>
                  <p:nvPr/>
                </p:nvGrpSpPr>
                <p:grpSpPr>
                  <a:xfrm>
                    <a:off x="2005248" y="442751"/>
                    <a:ext cx="8058937" cy="4867325"/>
                    <a:chOff x="1980098" y="507400"/>
                    <a:chExt cx="8058937" cy="4867325"/>
                  </a:xfrm>
                </p:grpSpPr>
                <p:sp>
                  <p:nvSpPr>
                    <p:cNvPr id="24" name="Can 17"/>
                    <p:cNvSpPr/>
                    <p:nvPr/>
                  </p:nvSpPr>
                  <p:spPr>
                    <a:xfrm rot="14763301">
                      <a:off x="4051325" y="2200728"/>
                      <a:ext cx="627800" cy="1023582"/>
                    </a:xfrm>
                    <a:prstGeom prst="can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5" name="Can 15"/>
                    <p:cNvSpPr/>
                    <p:nvPr/>
                  </p:nvSpPr>
                  <p:spPr>
                    <a:xfrm rot="14470585">
                      <a:off x="6321916" y="4289011"/>
                      <a:ext cx="640416" cy="983643"/>
                    </a:xfrm>
                    <a:prstGeom prst="can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6" name="Rectangle 3"/>
                    <p:cNvSpPr/>
                    <p:nvPr/>
                  </p:nvSpPr>
                  <p:spPr>
                    <a:xfrm>
                      <a:off x="4419128" y="507400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7" name="Rectangle 3"/>
                    <p:cNvSpPr/>
                    <p:nvPr/>
                  </p:nvSpPr>
                  <p:spPr>
                    <a:xfrm>
                      <a:off x="7931801" y="1365762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  <a:gd name="connsiteX0-131" fmla="*/ 74111 w 1505062"/>
                        <a:gd name="connsiteY0-132" fmla="*/ 734707 h 4259797"/>
                        <a:gd name="connsiteX1-133" fmla="*/ 895045 w 1505062"/>
                        <a:gd name="connsiteY1-134" fmla="*/ 0 h 4259797"/>
                        <a:gd name="connsiteX2-135" fmla="*/ 1505062 w 1505062"/>
                        <a:gd name="connsiteY2-136" fmla="*/ 3436806 h 4259797"/>
                        <a:gd name="connsiteX3-137" fmla="*/ 0 w 1505062"/>
                        <a:gd name="connsiteY3-138" fmla="*/ 4259797 h 4259797"/>
                        <a:gd name="connsiteX4-139" fmla="*/ 74111 w 1505062"/>
                        <a:gd name="connsiteY4-140" fmla="*/ 734707 h 4259797"/>
                        <a:gd name="connsiteX0-141" fmla="*/ 74111 w 1698147"/>
                        <a:gd name="connsiteY0-142" fmla="*/ 734707 h 4259797"/>
                        <a:gd name="connsiteX1-143" fmla="*/ 895045 w 1698147"/>
                        <a:gd name="connsiteY1-144" fmla="*/ 0 h 4259797"/>
                        <a:gd name="connsiteX2-145" fmla="*/ 1698147 w 1698147"/>
                        <a:gd name="connsiteY2-146" fmla="*/ 3311380 h 4259797"/>
                        <a:gd name="connsiteX3-147" fmla="*/ 0 w 1698147"/>
                        <a:gd name="connsiteY3-148" fmla="*/ 4259797 h 4259797"/>
                        <a:gd name="connsiteX4-149" fmla="*/ 74111 w 1698147"/>
                        <a:gd name="connsiteY4-150" fmla="*/ 734707 h 4259797"/>
                        <a:gd name="connsiteX0-151" fmla="*/ 74110 w 1698147"/>
                        <a:gd name="connsiteY0-152" fmla="*/ 421148 h 4259797"/>
                        <a:gd name="connsiteX1-153" fmla="*/ 895045 w 1698147"/>
                        <a:gd name="connsiteY1-154" fmla="*/ 0 h 4259797"/>
                        <a:gd name="connsiteX2-155" fmla="*/ 1698147 w 1698147"/>
                        <a:gd name="connsiteY2-156" fmla="*/ 3311380 h 4259797"/>
                        <a:gd name="connsiteX3-157" fmla="*/ 0 w 1698147"/>
                        <a:gd name="connsiteY3-158" fmla="*/ 4259797 h 4259797"/>
                        <a:gd name="connsiteX4-159" fmla="*/ 74110 w 1698147"/>
                        <a:gd name="connsiteY4-160" fmla="*/ 421148 h 4259797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8" name="フリーフォーム: 図形 27"/>
                    <p:cNvSpPr/>
                    <p:nvPr/>
                  </p:nvSpPr>
                  <p:spPr>
                    <a:xfrm>
                      <a:off x="1980098" y="1940762"/>
                      <a:ext cx="7390626" cy="3433963"/>
                    </a:xfrm>
                    <a:custGeom>
                      <a:avLst/>
                      <a:gdLst>
                        <a:gd name="connsiteX0" fmla="*/ 138585 w 7610434"/>
                        <a:gd name="connsiteY0" fmla="*/ 3505223 h 3510959"/>
                        <a:gd name="connsiteX1" fmla="*/ 85245 w 7610434"/>
                        <a:gd name="connsiteY1" fmla="*/ 3390923 h 3510959"/>
                        <a:gd name="connsiteX2" fmla="*/ 290985 w 7610434"/>
                        <a:gd name="connsiteY2" fmla="*/ 3086123 h 3510959"/>
                        <a:gd name="connsiteX3" fmla="*/ 595785 w 7610434"/>
                        <a:gd name="connsiteY3" fmla="*/ 2827043 h 3510959"/>
                        <a:gd name="connsiteX4" fmla="*/ 694845 w 7610434"/>
                        <a:gd name="connsiteY4" fmla="*/ 2727983 h 3510959"/>
                        <a:gd name="connsiteX5" fmla="*/ 732945 w 7610434"/>
                        <a:gd name="connsiteY5" fmla="*/ 2476523 h 3510959"/>
                        <a:gd name="connsiteX6" fmla="*/ 839625 w 7610434"/>
                        <a:gd name="connsiteY6" fmla="*/ 2346983 h 3510959"/>
                        <a:gd name="connsiteX7" fmla="*/ 1129185 w 7610434"/>
                        <a:gd name="connsiteY7" fmla="*/ 2179343 h 3510959"/>
                        <a:gd name="connsiteX8" fmla="*/ 1693065 w 7610434"/>
                        <a:gd name="connsiteY8" fmla="*/ 1927883 h 3510959"/>
                        <a:gd name="connsiteX9" fmla="*/ 2523645 w 7610434"/>
                        <a:gd name="connsiteY9" fmla="*/ 1645943 h 3510959"/>
                        <a:gd name="connsiteX10" fmla="*/ 3224685 w 7610434"/>
                        <a:gd name="connsiteY10" fmla="*/ 1447823 h 3510959"/>
                        <a:gd name="connsiteX11" fmla="*/ 4100985 w 7610434"/>
                        <a:gd name="connsiteY11" fmla="*/ 1150643 h 3510959"/>
                        <a:gd name="connsiteX12" fmla="*/ 5358285 w 7610434"/>
                        <a:gd name="connsiteY12" fmla="*/ 647723 h 3510959"/>
                        <a:gd name="connsiteX13" fmla="*/ 6051705 w 7610434"/>
                        <a:gd name="connsiteY13" fmla="*/ 403883 h 3510959"/>
                        <a:gd name="connsiteX14" fmla="*/ 6996585 w 7610434"/>
                        <a:gd name="connsiteY14" fmla="*/ 91463 h 3510959"/>
                        <a:gd name="connsiteX15" fmla="*/ 7438545 w 7610434"/>
                        <a:gd name="connsiteY15" fmla="*/ 23 h 3510959"/>
                        <a:gd name="connsiteX16" fmla="*/ 7606185 w 7610434"/>
                        <a:gd name="connsiteY16" fmla="*/ 83843 h 3510959"/>
                        <a:gd name="connsiteX17" fmla="*/ 7476645 w 7610434"/>
                        <a:gd name="connsiteY17" fmla="*/ 205763 h 3510959"/>
                        <a:gd name="connsiteX18" fmla="*/ 6676545 w 7610434"/>
                        <a:gd name="connsiteY18" fmla="*/ 777263 h 3510959"/>
                        <a:gd name="connsiteX19" fmla="*/ 4977285 w 7610434"/>
                        <a:gd name="connsiteY19" fmla="*/ 1752623 h 3510959"/>
                        <a:gd name="connsiteX20" fmla="*/ 1647345 w 7610434"/>
                        <a:gd name="connsiteY20" fmla="*/ 3230903 h 3510959"/>
                        <a:gd name="connsiteX21" fmla="*/ 138585 w 7610434"/>
                        <a:gd name="connsiteY21" fmla="*/ 3505223 h 3510959"/>
                        <a:gd name="connsiteX0-1" fmla="*/ 146100 w 7595089"/>
                        <a:gd name="connsiteY0-2" fmla="*/ 3512843 h 3518225"/>
                        <a:gd name="connsiteX1-3" fmla="*/ 69900 w 7595089"/>
                        <a:gd name="connsiteY1-4" fmla="*/ 3390923 h 3518225"/>
                        <a:gd name="connsiteX2-5" fmla="*/ 275640 w 7595089"/>
                        <a:gd name="connsiteY2-6" fmla="*/ 3086123 h 3518225"/>
                        <a:gd name="connsiteX3-7" fmla="*/ 580440 w 7595089"/>
                        <a:gd name="connsiteY3-8" fmla="*/ 2827043 h 3518225"/>
                        <a:gd name="connsiteX4-9" fmla="*/ 679500 w 7595089"/>
                        <a:gd name="connsiteY4-10" fmla="*/ 2727983 h 3518225"/>
                        <a:gd name="connsiteX5-11" fmla="*/ 717600 w 7595089"/>
                        <a:gd name="connsiteY5-12" fmla="*/ 2476523 h 3518225"/>
                        <a:gd name="connsiteX6-13" fmla="*/ 824280 w 7595089"/>
                        <a:gd name="connsiteY6-14" fmla="*/ 2346983 h 3518225"/>
                        <a:gd name="connsiteX7-15" fmla="*/ 1113840 w 7595089"/>
                        <a:gd name="connsiteY7-16" fmla="*/ 2179343 h 3518225"/>
                        <a:gd name="connsiteX8-17" fmla="*/ 1677720 w 7595089"/>
                        <a:gd name="connsiteY8-18" fmla="*/ 1927883 h 3518225"/>
                        <a:gd name="connsiteX9-19" fmla="*/ 2508300 w 7595089"/>
                        <a:gd name="connsiteY9-20" fmla="*/ 1645943 h 3518225"/>
                        <a:gd name="connsiteX10-21" fmla="*/ 3209340 w 7595089"/>
                        <a:gd name="connsiteY10-22" fmla="*/ 1447823 h 3518225"/>
                        <a:gd name="connsiteX11-23" fmla="*/ 4085640 w 7595089"/>
                        <a:gd name="connsiteY11-24" fmla="*/ 1150643 h 3518225"/>
                        <a:gd name="connsiteX12-25" fmla="*/ 5342940 w 7595089"/>
                        <a:gd name="connsiteY12-26" fmla="*/ 647723 h 3518225"/>
                        <a:gd name="connsiteX13-27" fmla="*/ 6036360 w 7595089"/>
                        <a:gd name="connsiteY13-28" fmla="*/ 403883 h 3518225"/>
                        <a:gd name="connsiteX14-29" fmla="*/ 6981240 w 7595089"/>
                        <a:gd name="connsiteY14-30" fmla="*/ 91463 h 3518225"/>
                        <a:gd name="connsiteX15-31" fmla="*/ 7423200 w 7595089"/>
                        <a:gd name="connsiteY15-32" fmla="*/ 23 h 3518225"/>
                        <a:gd name="connsiteX16-33" fmla="*/ 7590840 w 7595089"/>
                        <a:gd name="connsiteY16-34" fmla="*/ 83843 h 3518225"/>
                        <a:gd name="connsiteX17-35" fmla="*/ 7461300 w 7595089"/>
                        <a:gd name="connsiteY17-36" fmla="*/ 205763 h 3518225"/>
                        <a:gd name="connsiteX18-37" fmla="*/ 6661200 w 7595089"/>
                        <a:gd name="connsiteY18-38" fmla="*/ 777263 h 3518225"/>
                        <a:gd name="connsiteX19-39" fmla="*/ 4961940 w 7595089"/>
                        <a:gd name="connsiteY19-40" fmla="*/ 1752623 h 3518225"/>
                        <a:gd name="connsiteX20-41" fmla="*/ 1632000 w 7595089"/>
                        <a:gd name="connsiteY20-42" fmla="*/ 3230903 h 3518225"/>
                        <a:gd name="connsiteX21-43" fmla="*/ 146100 w 7595089"/>
                        <a:gd name="connsiteY21-44" fmla="*/ 3512843 h 3518225"/>
                        <a:gd name="connsiteX0-45" fmla="*/ 202602 w 7651591"/>
                        <a:gd name="connsiteY0-46" fmla="*/ 3512843 h 3538431"/>
                        <a:gd name="connsiteX1-47" fmla="*/ 126402 w 7651591"/>
                        <a:gd name="connsiteY1-48" fmla="*/ 3390923 h 3538431"/>
                        <a:gd name="connsiteX2-49" fmla="*/ 332142 w 7651591"/>
                        <a:gd name="connsiteY2-50" fmla="*/ 3086123 h 3538431"/>
                        <a:gd name="connsiteX3-51" fmla="*/ 636942 w 7651591"/>
                        <a:gd name="connsiteY3-52" fmla="*/ 2827043 h 3538431"/>
                        <a:gd name="connsiteX4-53" fmla="*/ 736002 w 7651591"/>
                        <a:gd name="connsiteY4-54" fmla="*/ 2727983 h 3538431"/>
                        <a:gd name="connsiteX5-55" fmla="*/ 774102 w 7651591"/>
                        <a:gd name="connsiteY5-56" fmla="*/ 2476523 h 3538431"/>
                        <a:gd name="connsiteX6-57" fmla="*/ 880782 w 7651591"/>
                        <a:gd name="connsiteY6-58" fmla="*/ 2346983 h 3538431"/>
                        <a:gd name="connsiteX7-59" fmla="*/ 1170342 w 7651591"/>
                        <a:gd name="connsiteY7-60" fmla="*/ 2179343 h 3538431"/>
                        <a:gd name="connsiteX8-61" fmla="*/ 1734222 w 7651591"/>
                        <a:gd name="connsiteY8-62" fmla="*/ 1927883 h 3538431"/>
                        <a:gd name="connsiteX9-63" fmla="*/ 2564802 w 7651591"/>
                        <a:gd name="connsiteY9-64" fmla="*/ 1645943 h 3538431"/>
                        <a:gd name="connsiteX10-65" fmla="*/ 3265842 w 7651591"/>
                        <a:gd name="connsiteY10-66" fmla="*/ 1447823 h 3538431"/>
                        <a:gd name="connsiteX11-67" fmla="*/ 4142142 w 7651591"/>
                        <a:gd name="connsiteY11-68" fmla="*/ 1150643 h 3538431"/>
                        <a:gd name="connsiteX12-69" fmla="*/ 5399442 w 7651591"/>
                        <a:gd name="connsiteY12-70" fmla="*/ 647723 h 3538431"/>
                        <a:gd name="connsiteX13-71" fmla="*/ 6092862 w 7651591"/>
                        <a:gd name="connsiteY13-72" fmla="*/ 403883 h 3538431"/>
                        <a:gd name="connsiteX14-73" fmla="*/ 7037742 w 7651591"/>
                        <a:gd name="connsiteY14-74" fmla="*/ 91463 h 3538431"/>
                        <a:gd name="connsiteX15-75" fmla="*/ 7479702 w 7651591"/>
                        <a:gd name="connsiteY15-76" fmla="*/ 23 h 3538431"/>
                        <a:gd name="connsiteX16-77" fmla="*/ 7647342 w 7651591"/>
                        <a:gd name="connsiteY16-78" fmla="*/ 83843 h 3538431"/>
                        <a:gd name="connsiteX17-79" fmla="*/ 7517802 w 7651591"/>
                        <a:gd name="connsiteY17-80" fmla="*/ 205763 h 3538431"/>
                        <a:gd name="connsiteX18-81" fmla="*/ 6717702 w 7651591"/>
                        <a:gd name="connsiteY18-82" fmla="*/ 777263 h 3538431"/>
                        <a:gd name="connsiteX19-83" fmla="*/ 5018442 w 7651591"/>
                        <a:gd name="connsiteY19-84" fmla="*/ 1752623 h 3538431"/>
                        <a:gd name="connsiteX20-85" fmla="*/ 2480982 w 7651591"/>
                        <a:gd name="connsiteY20-86" fmla="*/ 2903243 h 3538431"/>
                        <a:gd name="connsiteX21-87" fmla="*/ 202602 w 7651591"/>
                        <a:gd name="connsiteY21-88" fmla="*/ 3512843 h 3538431"/>
                        <a:gd name="connsiteX0-89" fmla="*/ 213091 w 7662080"/>
                        <a:gd name="connsiteY0-90" fmla="*/ 3512843 h 3552563"/>
                        <a:gd name="connsiteX1-91" fmla="*/ 136891 w 7662080"/>
                        <a:gd name="connsiteY1-92" fmla="*/ 3390923 h 3552563"/>
                        <a:gd name="connsiteX2-93" fmla="*/ 342631 w 7662080"/>
                        <a:gd name="connsiteY2-94" fmla="*/ 3086123 h 3552563"/>
                        <a:gd name="connsiteX3-95" fmla="*/ 647431 w 7662080"/>
                        <a:gd name="connsiteY3-96" fmla="*/ 2827043 h 3552563"/>
                        <a:gd name="connsiteX4-97" fmla="*/ 746491 w 7662080"/>
                        <a:gd name="connsiteY4-98" fmla="*/ 2727983 h 3552563"/>
                        <a:gd name="connsiteX5-99" fmla="*/ 784591 w 7662080"/>
                        <a:gd name="connsiteY5-100" fmla="*/ 2476523 h 3552563"/>
                        <a:gd name="connsiteX6-101" fmla="*/ 891271 w 7662080"/>
                        <a:gd name="connsiteY6-102" fmla="*/ 2346983 h 3552563"/>
                        <a:gd name="connsiteX7-103" fmla="*/ 1180831 w 7662080"/>
                        <a:gd name="connsiteY7-104" fmla="*/ 2179343 h 3552563"/>
                        <a:gd name="connsiteX8-105" fmla="*/ 1744711 w 7662080"/>
                        <a:gd name="connsiteY8-106" fmla="*/ 1927883 h 3552563"/>
                        <a:gd name="connsiteX9-107" fmla="*/ 2575291 w 7662080"/>
                        <a:gd name="connsiteY9-108" fmla="*/ 1645943 h 3552563"/>
                        <a:gd name="connsiteX10-109" fmla="*/ 3276331 w 7662080"/>
                        <a:gd name="connsiteY10-110" fmla="*/ 1447823 h 3552563"/>
                        <a:gd name="connsiteX11-111" fmla="*/ 4152631 w 7662080"/>
                        <a:gd name="connsiteY11-112" fmla="*/ 1150643 h 3552563"/>
                        <a:gd name="connsiteX12-113" fmla="*/ 5409931 w 7662080"/>
                        <a:gd name="connsiteY12-114" fmla="*/ 647723 h 3552563"/>
                        <a:gd name="connsiteX13-115" fmla="*/ 6103351 w 7662080"/>
                        <a:gd name="connsiteY13-116" fmla="*/ 403883 h 3552563"/>
                        <a:gd name="connsiteX14-117" fmla="*/ 7048231 w 7662080"/>
                        <a:gd name="connsiteY14-118" fmla="*/ 91463 h 3552563"/>
                        <a:gd name="connsiteX15-119" fmla="*/ 7490191 w 7662080"/>
                        <a:gd name="connsiteY15-120" fmla="*/ 23 h 3552563"/>
                        <a:gd name="connsiteX16-121" fmla="*/ 7657831 w 7662080"/>
                        <a:gd name="connsiteY16-122" fmla="*/ 83843 h 3552563"/>
                        <a:gd name="connsiteX17-123" fmla="*/ 7528291 w 7662080"/>
                        <a:gd name="connsiteY17-124" fmla="*/ 205763 h 3552563"/>
                        <a:gd name="connsiteX18-125" fmla="*/ 6728191 w 7662080"/>
                        <a:gd name="connsiteY18-126" fmla="*/ 777263 h 3552563"/>
                        <a:gd name="connsiteX19-127" fmla="*/ 5028931 w 7662080"/>
                        <a:gd name="connsiteY19-128" fmla="*/ 1752623 h 3552563"/>
                        <a:gd name="connsiteX20-129" fmla="*/ 2636251 w 7662080"/>
                        <a:gd name="connsiteY20-130" fmla="*/ 2697503 h 3552563"/>
                        <a:gd name="connsiteX21-131" fmla="*/ 213091 w 7662080"/>
                        <a:gd name="connsiteY21-132" fmla="*/ 3512843 h 3552563"/>
                        <a:gd name="connsiteX0-133" fmla="*/ 217517 w 7666506"/>
                        <a:gd name="connsiteY0-134" fmla="*/ 3512843 h 3552563"/>
                        <a:gd name="connsiteX1-135" fmla="*/ 141317 w 7666506"/>
                        <a:gd name="connsiteY1-136" fmla="*/ 3390923 h 3552563"/>
                        <a:gd name="connsiteX2-137" fmla="*/ 347057 w 7666506"/>
                        <a:gd name="connsiteY2-138" fmla="*/ 3086123 h 3552563"/>
                        <a:gd name="connsiteX3-139" fmla="*/ 651857 w 7666506"/>
                        <a:gd name="connsiteY3-140" fmla="*/ 2827043 h 3552563"/>
                        <a:gd name="connsiteX4-141" fmla="*/ 750917 w 7666506"/>
                        <a:gd name="connsiteY4-142" fmla="*/ 2727983 h 3552563"/>
                        <a:gd name="connsiteX5-143" fmla="*/ 789017 w 7666506"/>
                        <a:gd name="connsiteY5-144" fmla="*/ 2476523 h 3552563"/>
                        <a:gd name="connsiteX6-145" fmla="*/ 895697 w 7666506"/>
                        <a:gd name="connsiteY6-146" fmla="*/ 2346983 h 3552563"/>
                        <a:gd name="connsiteX7-147" fmla="*/ 1185257 w 7666506"/>
                        <a:gd name="connsiteY7-148" fmla="*/ 2179343 h 3552563"/>
                        <a:gd name="connsiteX8-149" fmla="*/ 1749137 w 7666506"/>
                        <a:gd name="connsiteY8-150" fmla="*/ 1927883 h 3552563"/>
                        <a:gd name="connsiteX9-151" fmla="*/ 2579717 w 7666506"/>
                        <a:gd name="connsiteY9-152" fmla="*/ 1645943 h 3552563"/>
                        <a:gd name="connsiteX10-153" fmla="*/ 3280757 w 7666506"/>
                        <a:gd name="connsiteY10-154" fmla="*/ 1447823 h 3552563"/>
                        <a:gd name="connsiteX11-155" fmla="*/ 4157057 w 7666506"/>
                        <a:gd name="connsiteY11-156" fmla="*/ 1150643 h 3552563"/>
                        <a:gd name="connsiteX12-157" fmla="*/ 5414357 w 7666506"/>
                        <a:gd name="connsiteY12-158" fmla="*/ 647723 h 3552563"/>
                        <a:gd name="connsiteX13-159" fmla="*/ 6107777 w 7666506"/>
                        <a:gd name="connsiteY13-160" fmla="*/ 403883 h 3552563"/>
                        <a:gd name="connsiteX14-161" fmla="*/ 7052657 w 7666506"/>
                        <a:gd name="connsiteY14-162" fmla="*/ 91463 h 3552563"/>
                        <a:gd name="connsiteX15-163" fmla="*/ 7494617 w 7666506"/>
                        <a:gd name="connsiteY15-164" fmla="*/ 23 h 3552563"/>
                        <a:gd name="connsiteX16-165" fmla="*/ 7662257 w 7666506"/>
                        <a:gd name="connsiteY16-166" fmla="*/ 83843 h 3552563"/>
                        <a:gd name="connsiteX17-167" fmla="*/ 7532717 w 7666506"/>
                        <a:gd name="connsiteY17-168" fmla="*/ 205763 h 3552563"/>
                        <a:gd name="connsiteX18-169" fmla="*/ 6732617 w 7666506"/>
                        <a:gd name="connsiteY18-170" fmla="*/ 777263 h 3552563"/>
                        <a:gd name="connsiteX19-171" fmla="*/ 5033357 w 7666506"/>
                        <a:gd name="connsiteY19-172" fmla="*/ 1752623 h 3552563"/>
                        <a:gd name="connsiteX20-173" fmla="*/ 2701637 w 7666506"/>
                        <a:gd name="connsiteY20-174" fmla="*/ 2697503 h 3552563"/>
                        <a:gd name="connsiteX21-175" fmla="*/ 217517 w 7666506"/>
                        <a:gd name="connsiteY21-176" fmla="*/ 3512843 h 3552563"/>
                        <a:gd name="connsiteX0-177" fmla="*/ 881837 w 7553586"/>
                        <a:gd name="connsiteY0-178" fmla="*/ 3345203 h 3427812"/>
                        <a:gd name="connsiteX1-179" fmla="*/ 28397 w 7553586"/>
                        <a:gd name="connsiteY1-180" fmla="*/ 3390923 h 3427812"/>
                        <a:gd name="connsiteX2-181" fmla="*/ 234137 w 7553586"/>
                        <a:gd name="connsiteY2-182" fmla="*/ 3086123 h 3427812"/>
                        <a:gd name="connsiteX3-183" fmla="*/ 538937 w 7553586"/>
                        <a:gd name="connsiteY3-184" fmla="*/ 2827043 h 3427812"/>
                        <a:gd name="connsiteX4-185" fmla="*/ 637997 w 7553586"/>
                        <a:gd name="connsiteY4-186" fmla="*/ 2727983 h 3427812"/>
                        <a:gd name="connsiteX5-187" fmla="*/ 676097 w 7553586"/>
                        <a:gd name="connsiteY5-188" fmla="*/ 2476523 h 3427812"/>
                        <a:gd name="connsiteX6-189" fmla="*/ 782777 w 7553586"/>
                        <a:gd name="connsiteY6-190" fmla="*/ 2346983 h 3427812"/>
                        <a:gd name="connsiteX7-191" fmla="*/ 1072337 w 7553586"/>
                        <a:gd name="connsiteY7-192" fmla="*/ 2179343 h 3427812"/>
                        <a:gd name="connsiteX8-193" fmla="*/ 1636217 w 7553586"/>
                        <a:gd name="connsiteY8-194" fmla="*/ 1927883 h 3427812"/>
                        <a:gd name="connsiteX9-195" fmla="*/ 2466797 w 7553586"/>
                        <a:gd name="connsiteY9-196" fmla="*/ 1645943 h 3427812"/>
                        <a:gd name="connsiteX10-197" fmla="*/ 3167837 w 7553586"/>
                        <a:gd name="connsiteY10-198" fmla="*/ 1447823 h 3427812"/>
                        <a:gd name="connsiteX11-199" fmla="*/ 4044137 w 7553586"/>
                        <a:gd name="connsiteY11-200" fmla="*/ 1150643 h 3427812"/>
                        <a:gd name="connsiteX12-201" fmla="*/ 5301437 w 7553586"/>
                        <a:gd name="connsiteY12-202" fmla="*/ 647723 h 3427812"/>
                        <a:gd name="connsiteX13-203" fmla="*/ 5994857 w 7553586"/>
                        <a:gd name="connsiteY13-204" fmla="*/ 403883 h 3427812"/>
                        <a:gd name="connsiteX14-205" fmla="*/ 6939737 w 7553586"/>
                        <a:gd name="connsiteY14-206" fmla="*/ 91463 h 3427812"/>
                        <a:gd name="connsiteX15-207" fmla="*/ 7381697 w 7553586"/>
                        <a:gd name="connsiteY15-208" fmla="*/ 23 h 3427812"/>
                        <a:gd name="connsiteX16-209" fmla="*/ 7549337 w 7553586"/>
                        <a:gd name="connsiteY16-210" fmla="*/ 83843 h 3427812"/>
                        <a:gd name="connsiteX17-211" fmla="*/ 7419797 w 7553586"/>
                        <a:gd name="connsiteY17-212" fmla="*/ 205763 h 3427812"/>
                        <a:gd name="connsiteX18-213" fmla="*/ 6619697 w 7553586"/>
                        <a:gd name="connsiteY18-214" fmla="*/ 777263 h 3427812"/>
                        <a:gd name="connsiteX19-215" fmla="*/ 4920437 w 7553586"/>
                        <a:gd name="connsiteY19-216" fmla="*/ 1752623 h 3427812"/>
                        <a:gd name="connsiteX20-217" fmla="*/ 2588717 w 7553586"/>
                        <a:gd name="connsiteY20-218" fmla="*/ 2697503 h 3427812"/>
                        <a:gd name="connsiteX21-219" fmla="*/ 881837 w 7553586"/>
                        <a:gd name="connsiteY21-220" fmla="*/ 3345203 h 3427812"/>
                        <a:gd name="connsiteX0-221" fmla="*/ 855419 w 7527168"/>
                        <a:gd name="connsiteY0-222" fmla="*/ 3345203 h 3441182"/>
                        <a:gd name="connsiteX1-223" fmla="*/ 329639 w 7527168"/>
                        <a:gd name="connsiteY1-224" fmla="*/ 3436643 h 3441182"/>
                        <a:gd name="connsiteX2-225" fmla="*/ 1979 w 7527168"/>
                        <a:gd name="connsiteY2-226" fmla="*/ 3390923 h 3441182"/>
                        <a:gd name="connsiteX3-227" fmla="*/ 207719 w 7527168"/>
                        <a:gd name="connsiteY3-228" fmla="*/ 3086123 h 3441182"/>
                        <a:gd name="connsiteX4-229" fmla="*/ 512519 w 7527168"/>
                        <a:gd name="connsiteY4-230" fmla="*/ 2827043 h 3441182"/>
                        <a:gd name="connsiteX5-231" fmla="*/ 611579 w 7527168"/>
                        <a:gd name="connsiteY5-232" fmla="*/ 2727983 h 3441182"/>
                        <a:gd name="connsiteX6-233" fmla="*/ 649679 w 7527168"/>
                        <a:gd name="connsiteY6-234" fmla="*/ 2476523 h 3441182"/>
                        <a:gd name="connsiteX7-235" fmla="*/ 756359 w 7527168"/>
                        <a:gd name="connsiteY7-236" fmla="*/ 2346983 h 3441182"/>
                        <a:gd name="connsiteX8-237" fmla="*/ 1045919 w 7527168"/>
                        <a:gd name="connsiteY8-238" fmla="*/ 2179343 h 3441182"/>
                        <a:gd name="connsiteX9-239" fmla="*/ 1609799 w 7527168"/>
                        <a:gd name="connsiteY9-240" fmla="*/ 1927883 h 3441182"/>
                        <a:gd name="connsiteX10-241" fmla="*/ 2440379 w 7527168"/>
                        <a:gd name="connsiteY10-242" fmla="*/ 1645943 h 3441182"/>
                        <a:gd name="connsiteX11-243" fmla="*/ 3141419 w 7527168"/>
                        <a:gd name="connsiteY11-244" fmla="*/ 1447823 h 3441182"/>
                        <a:gd name="connsiteX12-245" fmla="*/ 4017719 w 7527168"/>
                        <a:gd name="connsiteY12-246" fmla="*/ 1150643 h 3441182"/>
                        <a:gd name="connsiteX13-247" fmla="*/ 5275019 w 7527168"/>
                        <a:gd name="connsiteY13-248" fmla="*/ 647723 h 3441182"/>
                        <a:gd name="connsiteX14-249" fmla="*/ 5968439 w 7527168"/>
                        <a:gd name="connsiteY14-250" fmla="*/ 403883 h 3441182"/>
                        <a:gd name="connsiteX15-251" fmla="*/ 6913319 w 7527168"/>
                        <a:gd name="connsiteY15-252" fmla="*/ 91463 h 3441182"/>
                        <a:gd name="connsiteX16-253" fmla="*/ 7355279 w 7527168"/>
                        <a:gd name="connsiteY16-254" fmla="*/ 23 h 3441182"/>
                        <a:gd name="connsiteX17-255" fmla="*/ 7522919 w 7527168"/>
                        <a:gd name="connsiteY17-256" fmla="*/ 83843 h 3441182"/>
                        <a:gd name="connsiteX18-257" fmla="*/ 7393379 w 7527168"/>
                        <a:gd name="connsiteY18-258" fmla="*/ 205763 h 3441182"/>
                        <a:gd name="connsiteX19-259" fmla="*/ 6593279 w 7527168"/>
                        <a:gd name="connsiteY19-260" fmla="*/ 777263 h 3441182"/>
                        <a:gd name="connsiteX20-261" fmla="*/ 4894019 w 7527168"/>
                        <a:gd name="connsiteY20-262" fmla="*/ 1752623 h 3441182"/>
                        <a:gd name="connsiteX21-263" fmla="*/ 2562299 w 7527168"/>
                        <a:gd name="connsiteY21-264" fmla="*/ 2697503 h 3441182"/>
                        <a:gd name="connsiteX22" fmla="*/ 855419 w 7527168"/>
                        <a:gd name="connsiteY22" fmla="*/ 3345203 h 3441182"/>
                        <a:gd name="connsiteX0-265" fmla="*/ 853461 w 7525210"/>
                        <a:gd name="connsiteY0-266" fmla="*/ 3345203 h 3483440"/>
                        <a:gd name="connsiteX1-267" fmla="*/ 198141 w 7525210"/>
                        <a:gd name="connsiteY1-268" fmla="*/ 3482363 h 3483440"/>
                        <a:gd name="connsiteX2-269" fmla="*/ 21 w 7525210"/>
                        <a:gd name="connsiteY2-270" fmla="*/ 3390923 h 3483440"/>
                        <a:gd name="connsiteX3-271" fmla="*/ 205761 w 7525210"/>
                        <a:gd name="connsiteY3-272" fmla="*/ 3086123 h 3483440"/>
                        <a:gd name="connsiteX4-273" fmla="*/ 510561 w 7525210"/>
                        <a:gd name="connsiteY4-274" fmla="*/ 2827043 h 3483440"/>
                        <a:gd name="connsiteX5-275" fmla="*/ 609621 w 7525210"/>
                        <a:gd name="connsiteY5-276" fmla="*/ 2727983 h 3483440"/>
                        <a:gd name="connsiteX6-277" fmla="*/ 647721 w 7525210"/>
                        <a:gd name="connsiteY6-278" fmla="*/ 2476523 h 3483440"/>
                        <a:gd name="connsiteX7-279" fmla="*/ 754401 w 7525210"/>
                        <a:gd name="connsiteY7-280" fmla="*/ 2346983 h 3483440"/>
                        <a:gd name="connsiteX8-281" fmla="*/ 1043961 w 7525210"/>
                        <a:gd name="connsiteY8-282" fmla="*/ 2179343 h 3483440"/>
                        <a:gd name="connsiteX9-283" fmla="*/ 1607841 w 7525210"/>
                        <a:gd name="connsiteY9-284" fmla="*/ 1927883 h 3483440"/>
                        <a:gd name="connsiteX10-285" fmla="*/ 2438421 w 7525210"/>
                        <a:gd name="connsiteY10-286" fmla="*/ 1645943 h 3483440"/>
                        <a:gd name="connsiteX11-287" fmla="*/ 3139461 w 7525210"/>
                        <a:gd name="connsiteY11-288" fmla="*/ 1447823 h 3483440"/>
                        <a:gd name="connsiteX12-289" fmla="*/ 4015761 w 7525210"/>
                        <a:gd name="connsiteY12-290" fmla="*/ 1150643 h 3483440"/>
                        <a:gd name="connsiteX13-291" fmla="*/ 5273061 w 7525210"/>
                        <a:gd name="connsiteY13-292" fmla="*/ 647723 h 3483440"/>
                        <a:gd name="connsiteX14-293" fmla="*/ 5966481 w 7525210"/>
                        <a:gd name="connsiteY14-294" fmla="*/ 403883 h 3483440"/>
                        <a:gd name="connsiteX15-295" fmla="*/ 6911361 w 7525210"/>
                        <a:gd name="connsiteY15-296" fmla="*/ 91463 h 3483440"/>
                        <a:gd name="connsiteX16-297" fmla="*/ 7353321 w 7525210"/>
                        <a:gd name="connsiteY16-298" fmla="*/ 23 h 3483440"/>
                        <a:gd name="connsiteX17-299" fmla="*/ 7520961 w 7525210"/>
                        <a:gd name="connsiteY17-300" fmla="*/ 83843 h 3483440"/>
                        <a:gd name="connsiteX18-301" fmla="*/ 7391421 w 7525210"/>
                        <a:gd name="connsiteY18-302" fmla="*/ 205763 h 3483440"/>
                        <a:gd name="connsiteX19-303" fmla="*/ 6591321 w 7525210"/>
                        <a:gd name="connsiteY19-304" fmla="*/ 777263 h 3483440"/>
                        <a:gd name="connsiteX20-305" fmla="*/ 4892061 w 7525210"/>
                        <a:gd name="connsiteY20-306" fmla="*/ 1752623 h 3483440"/>
                        <a:gd name="connsiteX21-307" fmla="*/ 2560341 w 7525210"/>
                        <a:gd name="connsiteY21-308" fmla="*/ 2697503 h 3483440"/>
                        <a:gd name="connsiteX22-309" fmla="*/ 853461 w 7525210"/>
                        <a:gd name="connsiteY22-310" fmla="*/ 3345203 h 3483440"/>
                        <a:gd name="connsiteX0-311" fmla="*/ 845844 w 7517593"/>
                        <a:gd name="connsiteY0-312" fmla="*/ 3345203 h 3482718"/>
                        <a:gd name="connsiteX1-313" fmla="*/ 190524 w 7517593"/>
                        <a:gd name="connsiteY1-314" fmla="*/ 3482363 h 3482718"/>
                        <a:gd name="connsiteX2-315" fmla="*/ 24 w 7517593"/>
                        <a:gd name="connsiteY2-316" fmla="*/ 3307103 h 3482718"/>
                        <a:gd name="connsiteX3-317" fmla="*/ 198144 w 7517593"/>
                        <a:gd name="connsiteY3-318" fmla="*/ 3086123 h 3482718"/>
                        <a:gd name="connsiteX4-319" fmla="*/ 502944 w 7517593"/>
                        <a:gd name="connsiteY4-320" fmla="*/ 2827043 h 3482718"/>
                        <a:gd name="connsiteX5-321" fmla="*/ 602004 w 7517593"/>
                        <a:gd name="connsiteY5-322" fmla="*/ 2727983 h 3482718"/>
                        <a:gd name="connsiteX6-323" fmla="*/ 640104 w 7517593"/>
                        <a:gd name="connsiteY6-324" fmla="*/ 2476523 h 3482718"/>
                        <a:gd name="connsiteX7-325" fmla="*/ 746784 w 7517593"/>
                        <a:gd name="connsiteY7-326" fmla="*/ 2346983 h 3482718"/>
                        <a:gd name="connsiteX8-327" fmla="*/ 1036344 w 7517593"/>
                        <a:gd name="connsiteY8-328" fmla="*/ 2179343 h 3482718"/>
                        <a:gd name="connsiteX9-329" fmla="*/ 1600224 w 7517593"/>
                        <a:gd name="connsiteY9-330" fmla="*/ 1927883 h 3482718"/>
                        <a:gd name="connsiteX10-331" fmla="*/ 2430804 w 7517593"/>
                        <a:gd name="connsiteY10-332" fmla="*/ 1645943 h 3482718"/>
                        <a:gd name="connsiteX11-333" fmla="*/ 3131844 w 7517593"/>
                        <a:gd name="connsiteY11-334" fmla="*/ 1447823 h 3482718"/>
                        <a:gd name="connsiteX12-335" fmla="*/ 4008144 w 7517593"/>
                        <a:gd name="connsiteY12-336" fmla="*/ 1150643 h 3482718"/>
                        <a:gd name="connsiteX13-337" fmla="*/ 5265444 w 7517593"/>
                        <a:gd name="connsiteY13-338" fmla="*/ 647723 h 3482718"/>
                        <a:gd name="connsiteX14-339" fmla="*/ 5958864 w 7517593"/>
                        <a:gd name="connsiteY14-340" fmla="*/ 403883 h 3482718"/>
                        <a:gd name="connsiteX15-341" fmla="*/ 6903744 w 7517593"/>
                        <a:gd name="connsiteY15-342" fmla="*/ 91463 h 3482718"/>
                        <a:gd name="connsiteX16-343" fmla="*/ 7345704 w 7517593"/>
                        <a:gd name="connsiteY16-344" fmla="*/ 23 h 3482718"/>
                        <a:gd name="connsiteX17-345" fmla="*/ 7513344 w 7517593"/>
                        <a:gd name="connsiteY17-346" fmla="*/ 83843 h 3482718"/>
                        <a:gd name="connsiteX18-347" fmla="*/ 7383804 w 7517593"/>
                        <a:gd name="connsiteY18-348" fmla="*/ 205763 h 3482718"/>
                        <a:gd name="connsiteX19-349" fmla="*/ 6583704 w 7517593"/>
                        <a:gd name="connsiteY19-350" fmla="*/ 777263 h 3482718"/>
                        <a:gd name="connsiteX20-351" fmla="*/ 4884444 w 7517593"/>
                        <a:gd name="connsiteY20-352" fmla="*/ 1752623 h 3482718"/>
                        <a:gd name="connsiteX21-353" fmla="*/ 2552724 w 7517593"/>
                        <a:gd name="connsiteY21-354" fmla="*/ 2697503 h 3482718"/>
                        <a:gd name="connsiteX22-355" fmla="*/ 845844 w 7517593"/>
                        <a:gd name="connsiteY22-356" fmla="*/ 3345203 h 3482718"/>
                        <a:gd name="connsiteX0-357" fmla="*/ 800247 w 7471996"/>
                        <a:gd name="connsiteY0-358" fmla="*/ 3345203 h 3482662"/>
                        <a:gd name="connsiteX1-359" fmla="*/ 144927 w 7471996"/>
                        <a:gd name="connsiteY1-360" fmla="*/ 3482363 h 3482662"/>
                        <a:gd name="connsiteX2-361" fmla="*/ 147 w 7471996"/>
                        <a:gd name="connsiteY2-362" fmla="*/ 3284243 h 3482662"/>
                        <a:gd name="connsiteX3-363" fmla="*/ 152547 w 7471996"/>
                        <a:gd name="connsiteY3-364" fmla="*/ 3086123 h 3482662"/>
                        <a:gd name="connsiteX4-365" fmla="*/ 457347 w 7471996"/>
                        <a:gd name="connsiteY4-366" fmla="*/ 2827043 h 3482662"/>
                        <a:gd name="connsiteX5-367" fmla="*/ 556407 w 7471996"/>
                        <a:gd name="connsiteY5-368" fmla="*/ 2727983 h 3482662"/>
                        <a:gd name="connsiteX6-369" fmla="*/ 594507 w 7471996"/>
                        <a:gd name="connsiteY6-370" fmla="*/ 2476523 h 3482662"/>
                        <a:gd name="connsiteX7-371" fmla="*/ 701187 w 7471996"/>
                        <a:gd name="connsiteY7-372" fmla="*/ 2346983 h 3482662"/>
                        <a:gd name="connsiteX8-373" fmla="*/ 990747 w 7471996"/>
                        <a:gd name="connsiteY8-374" fmla="*/ 2179343 h 3482662"/>
                        <a:gd name="connsiteX9-375" fmla="*/ 1554627 w 7471996"/>
                        <a:gd name="connsiteY9-376" fmla="*/ 1927883 h 3482662"/>
                        <a:gd name="connsiteX10-377" fmla="*/ 2385207 w 7471996"/>
                        <a:gd name="connsiteY10-378" fmla="*/ 1645943 h 3482662"/>
                        <a:gd name="connsiteX11-379" fmla="*/ 3086247 w 7471996"/>
                        <a:gd name="connsiteY11-380" fmla="*/ 1447823 h 3482662"/>
                        <a:gd name="connsiteX12-381" fmla="*/ 3962547 w 7471996"/>
                        <a:gd name="connsiteY12-382" fmla="*/ 1150643 h 3482662"/>
                        <a:gd name="connsiteX13-383" fmla="*/ 5219847 w 7471996"/>
                        <a:gd name="connsiteY13-384" fmla="*/ 647723 h 3482662"/>
                        <a:gd name="connsiteX14-385" fmla="*/ 5913267 w 7471996"/>
                        <a:gd name="connsiteY14-386" fmla="*/ 403883 h 3482662"/>
                        <a:gd name="connsiteX15-387" fmla="*/ 6858147 w 7471996"/>
                        <a:gd name="connsiteY15-388" fmla="*/ 91463 h 3482662"/>
                        <a:gd name="connsiteX16-389" fmla="*/ 7300107 w 7471996"/>
                        <a:gd name="connsiteY16-390" fmla="*/ 23 h 3482662"/>
                        <a:gd name="connsiteX17-391" fmla="*/ 7467747 w 7471996"/>
                        <a:gd name="connsiteY17-392" fmla="*/ 83843 h 3482662"/>
                        <a:gd name="connsiteX18-393" fmla="*/ 7338207 w 7471996"/>
                        <a:gd name="connsiteY18-394" fmla="*/ 205763 h 3482662"/>
                        <a:gd name="connsiteX19-395" fmla="*/ 6538107 w 7471996"/>
                        <a:gd name="connsiteY19-396" fmla="*/ 777263 h 3482662"/>
                        <a:gd name="connsiteX20-397" fmla="*/ 4838847 w 7471996"/>
                        <a:gd name="connsiteY20-398" fmla="*/ 1752623 h 3482662"/>
                        <a:gd name="connsiteX21-399" fmla="*/ 2507127 w 7471996"/>
                        <a:gd name="connsiteY21-400" fmla="*/ 2697503 h 3482662"/>
                        <a:gd name="connsiteX22-401" fmla="*/ 800247 w 7471996"/>
                        <a:gd name="connsiteY22-402" fmla="*/ 3345203 h 3482662"/>
                        <a:gd name="connsiteX0-403" fmla="*/ 805534 w 7477283"/>
                        <a:gd name="connsiteY0-404" fmla="*/ 3345203 h 3482670"/>
                        <a:gd name="connsiteX1-405" fmla="*/ 150214 w 7477283"/>
                        <a:gd name="connsiteY1-406" fmla="*/ 3482363 h 3482670"/>
                        <a:gd name="connsiteX2-407" fmla="*/ 5434 w 7477283"/>
                        <a:gd name="connsiteY2-408" fmla="*/ 3284243 h 3482670"/>
                        <a:gd name="connsiteX3-409" fmla="*/ 256894 w 7477283"/>
                        <a:gd name="connsiteY3-410" fmla="*/ 3063263 h 3482670"/>
                        <a:gd name="connsiteX4-411" fmla="*/ 462634 w 7477283"/>
                        <a:gd name="connsiteY4-412" fmla="*/ 2827043 h 3482670"/>
                        <a:gd name="connsiteX5-413" fmla="*/ 561694 w 7477283"/>
                        <a:gd name="connsiteY5-414" fmla="*/ 2727983 h 3482670"/>
                        <a:gd name="connsiteX6-415" fmla="*/ 599794 w 7477283"/>
                        <a:gd name="connsiteY6-416" fmla="*/ 2476523 h 3482670"/>
                        <a:gd name="connsiteX7-417" fmla="*/ 706474 w 7477283"/>
                        <a:gd name="connsiteY7-418" fmla="*/ 2346983 h 3482670"/>
                        <a:gd name="connsiteX8-419" fmla="*/ 996034 w 7477283"/>
                        <a:gd name="connsiteY8-420" fmla="*/ 2179343 h 3482670"/>
                        <a:gd name="connsiteX9-421" fmla="*/ 1559914 w 7477283"/>
                        <a:gd name="connsiteY9-422" fmla="*/ 1927883 h 3482670"/>
                        <a:gd name="connsiteX10-423" fmla="*/ 2390494 w 7477283"/>
                        <a:gd name="connsiteY10-424" fmla="*/ 1645943 h 3482670"/>
                        <a:gd name="connsiteX11-425" fmla="*/ 3091534 w 7477283"/>
                        <a:gd name="connsiteY11-426" fmla="*/ 1447823 h 3482670"/>
                        <a:gd name="connsiteX12-427" fmla="*/ 3967834 w 7477283"/>
                        <a:gd name="connsiteY12-428" fmla="*/ 1150643 h 3482670"/>
                        <a:gd name="connsiteX13-429" fmla="*/ 5225134 w 7477283"/>
                        <a:gd name="connsiteY13-430" fmla="*/ 647723 h 3482670"/>
                        <a:gd name="connsiteX14-431" fmla="*/ 5918554 w 7477283"/>
                        <a:gd name="connsiteY14-432" fmla="*/ 403883 h 3482670"/>
                        <a:gd name="connsiteX15-433" fmla="*/ 6863434 w 7477283"/>
                        <a:gd name="connsiteY15-434" fmla="*/ 91463 h 3482670"/>
                        <a:gd name="connsiteX16-435" fmla="*/ 7305394 w 7477283"/>
                        <a:gd name="connsiteY16-436" fmla="*/ 23 h 3482670"/>
                        <a:gd name="connsiteX17-437" fmla="*/ 7473034 w 7477283"/>
                        <a:gd name="connsiteY17-438" fmla="*/ 83843 h 3482670"/>
                        <a:gd name="connsiteX18-439" fmla="*/ 7343494 w 7477283"/>
                        <a:gd name="connsiteY18-440" fmla="*/ 205763 h 3482670"/>
                        <a:gd name="connsiteX19-441" fmla="*/ 6543394 w 7477283"/>
                        <a:gd name="connsiteY19-442" fmla="*/ 777263 h 3482670"/>
                        <a:gd name="connsiteX20-443" fmla="*/ 4844134 w 7477283"/>
                        <a:gd name="connsiteY20-444" fmla="*/ 1752623 h 3482670"/>
                        <a:gd name="connsiteX21-445" fmla="*/ 2512414 w 7477283"/>
                        <a:gd name="connsiteY21-446" fmla="*/ 2697503 h 3482670"/>
                        <a:gd name="connsiteX22-447" fmla="*/ 805534 w 7477283"/>
                        <a:gd name="connsiteY22-448" fmla="*/ 3345203 h 3482670"/>
                        <a:gd name="connsiteX0-449" fmla="*/ 819564 w 7491313"/>
                        <a:gd name="connsiteY0-450" fmla="*/ 3345203 h 3482899"/>
                        <a:gd name="connsiteX1-451" fmla="*/ 164244 w 7491313"/>
                        <a:gd name="connsiteY1-452" fmla="*/ 3482363 h 3482899"/>
                        <a:gd name="connsiteX2-453" fmla="*/ 4224 w 7491313"/>
                        <a:gd name="connsiteY2-454" fmla="*/ 3345203 h 3482899"/>
                        <a:gd name="connsiteX3-455" fmla="*/ 270924 w 7491313"/>
                        <a:gd name="connsiteY3-456" fmla="*/ 3063263 h 3482899"/>
                        <a:gd name="connsiteX4-457" fmla="*/ 476664 w 7491313"/>
                        <a:gd name="connsiteY4-458" fmla="*/ 2827043 h 3482899"/>
                        <a:gd name="connsiteX5-459" fmla="*/ 575724 w 7491313"/>
                        <a:gd name="connsiteY5-460" fmla="*/ 2727983 h 3482899"/>
                        <a:gd name="connsiteX6-461" fmla="*/ 613824 w 7491313"/>
                        <a:gd name="connsiteY6-462" fmla="*/ 2476523 h 3482899"/>
                        <a:gd name="connsiteX7-463" fmla="*/ 720504 w 7491313"/>
                        <a:gd name="connsiteY7-464" fmla="*/ 2346983 h 3482899"/>
                        <a:gd name="connsiteX8-465" fmla="*/ 1010064 w 7491313"/>
                        <a:gd name="connsiteY8-466" fmla="*/ 2179343 h 3482899"/>
                        <a:gd name="connsiteX9-467" fmla="*/ 1573944 w 7491313"/>
                        <a:gd name="connsiteY9-468" fmla="*/ 1927883 h 3482899"/>
                        <a:gd name="connsiteX10-469" fmla="*/ 2404524 w 7491313"/>
                        <a:gd name="connsiteY10-470" fmla="*/ 1645943 h 3482899"/>
                        <a:gd name="connsiteX11-471" fmla="*/ 3105564 w 7491313"/>
                        <a:gd name="connsiteY11-472" fmla="*/ 1447823 h 3482899"/>
                        <a:gd name="connsiteX12-473" fmla="*/ 3981864 w 7491313"/>
                        <a:gd name="connsiteY12-474" fmla="*/ 1150643 h 3482899"/>
                        <a:gd name="connsiteX13-475" fmla="*/ 5239164 w 7491313"/>
                        <a:gd name="connsiteY13-476" fmla="*/ 647723 h 3482899"/>
                        <a:gd name="connsiteX14-477" fmla="*/ 5932584 w 7491313"/>
                        <a:gd name="connsiteY14-478" fmla="*/ 403883 h 3482899"/>
                        <a:gd name="connsiteX15-479" fmla="*/ 6877464 w 7491313"/>
                        <a:gd name="connsiteY15-480" fmla="*/ 91463 h 3482899"/>
                        <a:gd name="connsiteX16-481" fmla="*/ 7319424 w 7491313"/>
                        <a:gd name="connsiteY16-482" fmla="*/ 23 h 3482899"/>
                        <a:gd name="connsiteX17-483" fmla="*/ 7487064 w 7491313"/>
                        <a:gd name="connsiteY17-484" fmla="*/ 83843 h 3482899"/>
                        <a:gd name="connsiteX18-485" fmla="*/ 7357524 w 7491313"/>
                        <a:gd name="connsiteY18-486" fmla="*/ 205763 h 3482899"/>
                        <a:gd name="connsiteX19-487" fmla="*/ 6557424 w 7491313"/>
                        <a:gd name="connsiteY19-488" fmla="*/ 777263 h 3482899"/>
                        <a:gd name="connsiteX20-489" fmla="*/ 4858164 w 7491313"/>
                        <a:gd name="connsiteY20-490" fmla="*/ 1752623 h 3482899"/>
                        <a:gd name="connsiteX21-491" fmla="*/ 2526444 w 7491313"/>
                        <a:gd name="connsiteY21-492" fmla="*/ 2697503 h 3482899"/>
                        <a:gd name="connsiteX22-493" fmla="*/ 819564 w 7491313"/>
                        <a:gd name="connsiteY22-494" fmla="*/ 3345203 h 3482899"/>
                        <a:gd name="connsiteX0-495" fmla="*/ 856054 w 7527803"/>
                        <a:gd name="connsiteY0-496" fmla="*/ 3345203 h 3483210"/>
                        <a:gd name="connsiteX1-497" fmla="*/ 200734 w 7527803"/>
                        <a:gd name="connsiteY1-498" fmla="*/ 3482363 h 3483210"/>
                        <a:gd name="connsiteX2-499" fmla="*/ 2614 w 7527803"/>
                        <a:gd name="connsiteY2-500" fmla="*/ 3375683 h 3483210"/>
                        <a:gd name="connsiteX3-501" fmla="*/ 307414 w 7527803"/>
                        <a:gd name="connsiteY3-502" fmla="*/ 3063263 h 3483210"/>
                        <a:gd name="connsiteX4-503" fmla="*/ 513154 w 7527803"/>
                        <a:gd name="connsiteY4-504" fmla="*/ 2827043 h 3483210"/>
                        <a:gd name="connsiteX5-505" fmla="*/ 612214 w 7527803"/>
                        <a:gd name="connsiteY5-506" fmla="*/ 2727983 h 3483210"/>
                        <a:gd name="connsiteX6-507" fmla="*/ 650314 w 7527803"/>
                        <a:gd name="connsiteY6-508" fmla="*/ 2476523 h 3483210"/>
                        <a:gd name="connsiteX7-509" fmla="*/ 756994 w 7527803"/>
                        <a:gd name="connsiteY7-510" fmla="*/ 2346983 h 3483210"/>
                        <a:gd name="connsiteX8-511" fmla="*/ 1046554 w 7527803"/>
                        <a:gd name="connsiteY8-512" fmla="*/ 2179343 h 3483210"/>
                        <a:gd name="connsiteX9-513" fmla="*/ 1610434 w 7527803"/>
                        <a:gd name="connsiteY9-514" fmla="*/ 1927883 h 3483210"/>
                        <a:gd name="connsiteX10-515" fmla="*/ 2441014 w 7527803"/>
                        <a:gd name="connsiteY10-516" fmla="*/ 1645943 h 3483210"/>
                        <a:gd name="connsiteX11-517" fmla="*/ 3142054 w 7527803"/>
                        <a:gd name="connsiteY11-518" fmla="*/ 1447823 h 3483210"/>
                        <a:gd name="connsiteX12-519" fmla="*/ 4018354 w 7527803"/>
                        <a:gd name="connsiteY12-520" fmla="*/ 1150643 h 3483210"/>
                        <a:gd name="connsiteX13-521" fmla="*/ 5275654 w 7527803"/>
                        <a:gd name="connsiteY13-522" fmla="*/ 647723 h 3483210"/>
                        <a:gd name="connsiteX14-523" fmla="*/ 5969074 w 7527803"/>
                        <a:gd name="connsiteY14-524" fmla="*/ 403883 h 3483210"/>
                        <a:gd name="connsiteX15-525" fmla="*/ 6913954 w 7527803"/>
                        <a:gd name="connsiteY15-526" fmla="*/ 91463 h 3483210"/>
                        <a:gd name="connsiteX16-527" fmla="*/ 7355914 w 7527803"/>
                        <a:gd name="connsiteY16-528" fmla="*/ 23 h 3483210"/>
                        <a:gd name="connsiteX17-529" fmla="*/ 7523554 w 7527803"/>
                        <a:gd name="connsiteY17-530" fmla="*/ 83843 h 3483210"/>
                        <a:gd name="connsiteX18-531" fmla="*/ 7394014 w 7527803"/>
                        <a:gd name="connsiteY18-532" fmla="*/ 205763 h 3483210"/>
                        <a:gd name="connsiteX19-533" fmla="*/ 6593914 w 7527803"/>
                        <a:gd name="connsiteY19-534" fmla="*/ 777263 h 3483210"/>
                        <a:gd name="connsiteX20-535" fmla="*/ 4894654 w 7527803"/>
                        <a:gd name="connsiteY20-536" fmla="*/ 1752623 h 3483210"/>
                        <a:gd name="connsiteX21-537" fmla="*/ 2562934 w 7527803"/>
                        <a:gd name="connsiteY21-538" fmla="*/ 2697503 h 3483210"/>
                        <a:gd name="connsiteX22-539" fmla="*/ 856054 w 7527803"/>
                        <a:gd name="connsiteY22-540" fmla="*/ 3345203 h 3483210"/>
                        <a:gd name="connsiteX0-541" fmla="*/ 854052 w 7525801"/>
                        <a:gd name="connsiteY0-542" fmla="*/ 3345203 h 3483210"/>
                        <a:gd name="connsiteX1-543" fmla="*/ 198732 w 7525801"/>
                        <a:gd name="connsiteY1-544" fmla="*/ 3482363 h 3483210"/>
                        <a:gd name="connsiteX2-545" fmla="*/ 612 w 7525801"/>
                        <a:gd name="connsiteY2-546" fmla="*/ 3375683 h 3483210"/>
                        <a:gd name="connsiteX3-547" fmla="*/ 244452 w 7525801"/>
                        <a:gd name="connsiteY3-548" fmla="*/ 3063263 h 3483210"/>
                        <a:gd name="connsiteX4-549" fmla="*/ 511152 w 7525801"/>
                        <a:gd name="connsiteY4-550" fmla="*/ 2827043 h 3483210"/>
                        <a:gd name="connsiteX5-551" fmla="*/ 610212 w 7525801"/>
                        <a:gd name="connsiteY5-552" fmla="*/ 2727983 h 3483210"/>
                        <a:gd name="connsiteX6-553" fmla="*/ 648312 w 7525801"/>
                        <a:gd name="connsiteY6-554" fmla="*/ 2476523 h 3483210"/>
                        <a:gd name="connsiteX7-555" fmla="*/ 754992 w 7525801"/>
                        <a:gd name="connsiteY7-556" fmla="*/ 2346983 h 3483210"/>
                        <a:gd name="connsiteX8-557" fmla="*/ 1044552 w 7525801"/>
                        <a:gd name="connsiteY8-558" fmla="*/ 2179343 h 3483210"/>
                        <a:gd name="connsiteX9-559" fmla="*/ 1608432 w 7525801"/>
                        <a:gd name="connsiteY9-560" fmla="*/ 1927883 h 3483210"/>
                        <a:gd name="connsiteX10-561" fmla="*/ 2439012 w 7525801"/>
                        <a:gd name="connsiteY10-562" fmla="*/ 1645943 h 3483210"/>
                        <a:gd name="connsiteX11-563" fmla="*/ 3140052 w 7525801"/>
                        <a:gd name="connsiteY11-564" fmla="*/ 1447823 h 3483210"/>
                        <a:gd name="connsiteX12-565" fmla="*/ 4016352 w 7525801"/>
                        <a:gd name="connsiteY12-566" fmla="*/ 1150643 h 3483210"/>
                        <a:gd name="connsiteX13-567" fmla="*/ 5273652 w 7525801"/>
                        <a:gd name="connsiteY13-568" fmla="*/ 647723 h 3483210"/>
                        <a:gd name="connsiteX14-569" fmla="*/ 5967072 w 7525801"/>
                        <a:gd name="connsiteY14-570" fmla="*/ 403883 h 3483210"/>
                        <a:gd name="connsiteX15-571" fmla="*/ 6911952 w 7525801"/>
                        <a:gd name="connsiteY15-572" fmla="*/ 91463 h 3483210"/>
                        <a:gd name="connsiteX16-573" fmla="*/ 7353912 w 7525801"/>
                        <a:gd name="connsiteY16-574" fmla="*/ 23 h 3483210"/>
                        <a:gd name="connsiteX17-575" fmla="*/ 7521552 w 7525801"/>
                        <a:gd name="connsiteY17-576" fmla="*/ 83843 h 3483210"/>
                        <a:gd name="connsiteX18-577" fmla="*/ 7392012 w 7525801"/>
                        <a:gd name="connsiteY18-578" fmla="*/ 205763 h 3483210"/>
                        <a:gd name="connsiteX19-579" fmla="*/ 6591912 w 7525801"/>
                        <a:gd name="connsiteY19-580" fmla="*/ 777263 h 3483210"/>
                        <a:gd name="connsiteX20-581" fmla="*/ 4892652 w 7525801"/>
                        <a:gd name="connsiteY20-582" fmla="*/ 1752623 h 3483210"/>
                        <a:gd name="connsiteX21-583" fmla="*/ 2560932 w 7525801"/>
                        <a:gd name="connsiteY21-584" fmla="*/ 2697503 h 3483210"/>
                        <a:gd name="connsiteX22-585" fmla="*/ 854052 w 7525801"/>
                        <a:gd name="connsiteY22-586" fmla="*/ 3345203 h 3483210"/>
                        <a:gd name="connsiteX0-587" fmla="*/ 854052 w 7525801"/>
                        <a:gd name="connsiteY0-588" fmla="*/ 3345203 h 3483210"/>
                        <a:gd name="connsiteX1-589" fmla="*/ 198732 w 7525801"/>
                        <a:gd name="connsiteY1-590" fmla="*/ 3482363 h 3483210"/>
                        <a:gd name="connsiteX2-591" fmla="*/ 612 w 7525801"/>
                        <a:gd name="connsiteY2-592" fmla="*/ 3375683 h 3483210"/>
                        <a:gd name="connsiteX3-593" fmla="*/ 244452 w 7525801"/>
                        <a:gd name="connsiteY3-594" fmla="*/ 3063263 h 3483210"/>
                        <a:gd name="connsiteX4-595" fmla="*/ 511152 w 7525801"/>
                        <a:gd name="connsiteY4-596" fmla="*/ 2827043 h 3483210"/>
                        <a:gd name="connsiteX5-597" fmla="*/ 610212 w 7525801"/>
                        <a:gd name="connsiteY5-598" fmla="*/ 2727983 h 3483210"/>
                        <a:gd name="connsiteX6-599" fmla="*/ 648312 w 7525801"/>
                        <a:gd name="connsiteY6-600" fmla="*/ 2476523 h 3483210"/>
                        <a:gd name="connsiteX7-601" fmla="*/ 754992 w 7525801"/>
                        <a:gd name="connsiteY7-602" fmla="*/ 2346983 h 3483210"/>
                        <a:gd name="connsiteX8-603" fmla="*/ 1044552 w 7525801"/>
                        <a:gd name="connsiteY8-604" fmla="*/ 2179343 h 3483210"/>
                        <a:gd name="connsiteX9-605" fmla="*/ 1608432 w 7525801"/>
                        <a:gd name="connsiteY9-606" fmla="*/ 1927883 h 3483210"/>
                        <a:gd name="connsiteX10-607" fmla="*/ 2439012 w 7525801"/>
                        <a:gd name="connsiteY10-608" fmla="*/ 1645943 h 3483210"/>
                        <a:gd name="connsiteX11-609" fmla="*/ 3140052 w 7525801"/>
                        <a:gd name="connsiteY11-610" fmla="*/ 1447823 h 3483210"/>
                        <a:gd name="connsiteX12-611" fmla="*/ 4016352 w 7525801"/>
                        <a:gd name="connsiteY12-612" fmla="*/ 1150643 h 3483210"/>
                        <a:gd name="connsiteX13-613" fmla="*/ 5273652 w 7525801"/>
                        <a:gd name="connsiteY13-614" fmla="*/ 647723 h 3483210"/>
                        <a:gd name="connsiteX14-615" fmla="*/ 5967072 w 7525801"/>
                        <a:gd name="connsiteY14-616" fmla="*/ 403883 h 3483210"/>
                        <a:gd name="connsiteX15-617" fmla="*/ 6911952 w 7525801"/>
                        <a:gd name="connsiteY15-618" fmla="*/ 91463 h 3483210"/>
                        <a:gd name="connsiteX16-619" fmla="*/ 7353912 w 7525801"/>
                        <a:gd name="connsiteY16-620" fmla="*/ 23 h 3483210"/>
                        <a:gd name="connsiteX17-621" fmla="*/ 7521552 w 7525801"/>
                        <a:gd name="connsiteY17-622" fmla="*/ 83843 h 3483210"/>
                        <a:gd name="connsiteX18-623" fmla="*/ 7392012 w 7525801"/>
                        <a:gd name="connsiteY18-624" fmla="*/ 205763 h 3483210"/>
                        <a:gd name="connsiteX19-625" fmla="*/ 6591912 w 7525801"/>
                        <a:gd name="connsiteY19-626" fmla="*/ 777263 h 3483210"/>
                        <a:gd name="connsiteX20-627" fmla="*/ 4892652 w 7525801"/>
                        <a:gd name="connsiteY20-628" fmla="*/ 1752623 h 3483210"/>
                        <a:gd name="connsiteX21-629" fmla="*/ 2560932 w 7525801"/>
                        <a:gd name="connsiteY21-630" fmla="*/ 2697503 h 3483210"/>
                        <a:gd name="connsiteX22-631" fmla="*/ 854052 w 7525801"/>
                        <a:gd name="connsiteY22-632" fmla="*/ 3345203 h 3483210"/>
                        <a:gd name="connsiteX0-633" fmla="*/ 854052 w 7525801"/>
                        <a:gd name="connsiteY0-634" fmla="*/ 3345203 h 3483210"/>
                        <a:gd name="connsiteX1-635" fmla="*/ 198732 w 7525801"/>
                        <a:gd name="connsiteY1-636" fmla="*/ 3482363 h 3483210"/>
                        <a:gd name="connsiteX2-637" fmla="*/ 612 w 7525801"/>
                        <a:gd name="connsiteY2-638" fmla="*/ 3375683 h 3483210"/>
                        <a:gd name="connsiteX3-639" fmla="*/ 244452 w 7525801"/>
                        <a:gd name="connsiteY3-640" fmla="*/ 3063263 h 3483210"/>
                        <a:gd name="connsiteX4-641" fmla="*/ 541632 w 7525801"/>
                        <a:gd name="connsiteY4-642" fmla="*/ 2857523 h 3483210"/>
                        <a:gd name="connsiteX5-643" fmla="*/ 610212 w 7525801"/>
                        <a:gd name="connsiteY5-644" fmla="*/ 2727983 h 3483210"/>
                        <a:gd name="connsiteX6-645" fmla="*/ 648312 w 7525801"/>
                        <a:gd name="connsiteY6-646" fmla="*/ 2476523 h 3483210"/>
                        <a:gd name="connsiteX7-647" fmla="*/ 754992 w 7525801"/>
                        <a:gd name="connsiteY7-648" fmla="*/ 2346983 h 3483210"/>
                        <a:gd name="connsiteX8-649" fmla="*/ 1044552 w 7525801"/>
                        <a:gd name="connsiteY8-650" fmla="*/ 2179343 h 3483210"/>
                        <a:gd name="connsiteX9-651" fmla="*/ 1608432 w 7525801"/>
                        <a:gd name="connsiteY9-652" fmla="*/ 1927883 h 3483210"/>
                        <a:gd name="connsiteX10-653" fmla="*/ 2439012 w 7525801"/>
                        <a:gd name="connsiteY10-654" fmla="*/ 1645943 h 3483210"/>
                        <a:gd name="connsiteX11-655" fmla="*/ 3140052 w 7525801"/>
                        <a:gd name="connsiteY11-656" fmla="*/ 1447823 h 3483210"/>
                        <a:gd name="connsiteX12-657" fmla="*/ 4016352 w 7525801"/>
                        <a:gd name="connsiteY12-658" fmla="*/ 1150643 h 3483210"/>
                        <a:gd name="connsiteX13-659" fmla="*/ 5273652 w 7525801"/>
                        <a:gd name="connsiteY13-660" fmla="*/ 647723 h 3483210"/>
                        <a:gd name="connsiteX14-661" fmla="*/ 5967072 w 7525801"/>
                        <a:gd name="connsiteY14-662" fmla="*/ 403883 h 3483210"/>
                        <a:gd name="connsiteX15-663" fmla="*/ 6911952 w 7525801"/>
                        <a:gd name="connsiteY15-664" fmla="*/ 91463 h 3483210"/>
                        <a:gd name="connsiteX16-665" fmla="*/ 7353912 w 7525801"/>
                        <a:gd name="connsiteY16-666" fmla="*/ 23 h 3483210"/>
                        <a:gd name="connsiteX17-667" fmla="*/ 7521552 w 7525801"/>
                        <a:gd name="connsiteY17-668" fmla="*/ 83843 h 3483210"/>
                        <a:gd name="connsiteX18-669" fmla="*/ 7392012 w 7525801"/>
                        <a:gd name="connsiteY18-670" fmla="*/ 205763 h 3483210"/>
                        <a:gd name="connsiteX19-671" fmla="*/ 6591912 w 7525801"/>
                        <a:gd name="connsiteY19-672" fmla="*/ 777263 h 3483210"/>
                        <a:gd name="connsiteX20-673" fmla="*/ 4892652 w 7525801"/>
                        <a:gd name="connsiteY20-674" fmla="*/ 1752623 h 3483210"/>
                        <a:gd name="connsiteX21-675" fmla="*/ 2560932 w 7525801"/>
                        <a:gd name="connsiteY21-676" fmla="*/ 2697503 h 3483210"/>
                        <a:gd name="connsiteX22-677" fmla="*/ 854052 w 7525801"/>
                        <a:gd name="connsiteY22-678" fmla="*/ 3345203 h 3483210"/>
                        <a:gd name="connsiteX0-679" fmla="*/ 854052 w 7525801"/>
                        <a:gd name="connsiteY0-680" fmla="*/ 3345203 h 3483076"/>
                        <a:gd name="connsiteX1-681" fmla="*/ 198732 w 7525801"/>
                        <a:gd name="connsiteY1-682" fmla="*/ 3482363 h 3483076"/>
                        <a:gd name="connsiteX2-683" fmla="*/ 612 w 7525801"/>
                        <a:gd name="connsiteY2-684" fmla="*/ 3375683 h 3483076"/>
                        <a:gd name="connsiteX3-685" fmla="*/ 244452 w 7525801"/>
                        <a:gd name="connsiteY3-686" fmla="*/ 3124223 h 3483076"/>
                        <a:gd name="connsiteX4-687" fmla="*/ 541632 w 7525801"/>
                        <a:gd name="connsiteY4-688" fmla="*/ 2857523 h 3483076"/>
                        <a:gd name="connsiteX5-689" fmla="*/ 610212 w 7525801"/>
                        <a:gd name="connsiteY5-690" fmla="*/ 2727983 h 3483076"/>
                        <a:gd name="connsiteX6-691" fmla="*/ 648312 w 7525801"/>
                        <a:gd name="connsiteY6-692" fmla="*/ 2476523 h 3483076"/>
                        <a:gd name="connsiteX7-693" fmla="*/ 754992 w 7525801"/>
                        <a:gd name="connsiteY7-694" fmla="*/ 2346983 h 3483076"/>
                        <a:gd name="connsiteX8-695" fmla="*/ 1044552 w 7525801"/>
                        <a:gd name="connsiteY8-696" fmla="*/ 2179343 h 3483076"/>
                        <a:gd name="connsiteX9-697" fmla="*/ 1608432 w 7525801"/>
                        <a:gd name="connsiteY9-698" fmla="*/ 1927883 h 3483076"/>
                        <a:gd name="connsiteX10-699" fmla="*/ 2439012 w 7525801"/>
                        <a:gd name="connsiteY10-700" fmla="*/ 1645943 h 3483076"/>
                        <a:gd name="connsiteX11-701" fmla="*/ 3140052 w 7525801"/>
                        <a:gd name="connsiteY11-702" fmla="*/ 1447823 h 3483076"/>
                        <a:gd name="connsiteX12-703" fmla="*/ 4016352 w 7525801"/>
                        <a:gd name="connsiteY12-704" fmla="*/ 1150643 h 3483076"/>
                        <a:gd name="connsiteX13-705" fmla="*/ 5273652 w 7525801"/>
                        <a:gd name="connsiteY13-706" fmla="*/ 647723 h 3483076"/>
                        <a:gd name="connsiteX14-707" fmla="*/ 5967072 w 7525801"/>
                        <a:gd name="connsiteY14-708" fmla="*/ 403883 h 3483076"/>
                        <a:gd name="connsiteX15-709" fmla="*/ 6911952 w 7525801"/>
                        <a:gd name="connsiteY15-710" fmla="*/ 91463 h 3483076"/>
                        <a:gd name="connsiteX16-711" fmla="*/ 7353912 w 7525801"/>
                        <a:gd name="connsiteY16-712" fmla="*/ 23 h 3483076"/>
                        <a:gd name="connsiteX17-713" fmla="*/ 7521552 w 7525801"/>
                        <a:gd name="connsiteY17-714" fmla="*/ 83843 h 3483076"/>
                        <a:gd name="connsiteX18-715" fmla="*/ 7392012 w 7525801"/>
                        <a:gd name="connsiteY18-716" fmla="*/ 205763 h 3483076"/>
                        <a:gd name="connsiteX19-717" fmla="*/ 6591912 w 7525801"/>
                        <a:gd name="connsiteY19-718" fmla="*/ 777263 h 3483076"/>
                        <a:gd name="connsiteX20-719" fmla="*/ 4892652 w 7525801"/>
                        <a:gd name="connsiteY20-720" fmla="*/ 1752623 h 3483076"/>
                        <a:gd name="connsiteX21-721" fmla="*/ 2560932 w 7525801"/>
                        <a:gd name="connsiteY21-722" fmla="*/ 2697503 h 3483076"/>
                        <a:gd name="connsiteX22-723" fmla="*/ 854052 w 7525801"/>
                        <a:gd name="connsiteY22-724" fmla="*/ 3345203 h 3483076"/>
                        <a:gd name="connsiteX0-725" fmla="*/ 854052 w 7525801"/>
                        <a:gd name="connsiteY0-726" fmla="*/ 3345203 h 3483076"/>
                        <a:gd name="connsiteX1-727" fmla="*/ 198732 w 7525801"/>
                        <a:gd name="connsiteY1-728" fmla="*/ 3482363 h 3483076"/>
                        <a:gd name="connsiteX2-729" fmla="*/ 612 w 7525801"/>
                        <a:gd name="connsiteY2-730" fmla="*/ 3375683 h 3483076"/>
                        <a:gd name="connsiteX3-731" fmla="*/ 244452 w 7525801"/>
                        <a:gd name="connsiteY3-732" fmla="*/ 3124223 h 3483076"/>
                        <a:gd name="connsiteX4-733" fmla="*/ 572112 w 7525801"/>
                        <a:gd name="connsiteY4-734" fmla="*/ 2918483 h 3483076"/>
                        <a:gd name="connsiteX5-735" fmla="*/ 610212 w 7525801"/>
                        <a:gd name="connsiteY5-736" fmla="*/ 2727983 h 3483076"/>
                        <a:gd name="connsiteX6-737" fmla="*/ 648312 w 7525801"/>
                        <a:gd name="connsiteY6-738" fmla="*/ 2476523 h 3483076"/>
                        <a:gd name="connsiteX7-739" fmla="*/ 754992 w 7525801"/>
                        <a:gd name="connsiteY7-740" fmla="*/ 2346983 h 3483076"/>
                        <a:gd name="connsiteX8-741" fmla="*/ 1044552 w 7525801"/>
                        <a:gd name="connsiteY8-742" fmla="*/ 2179343 h 3483076"/>
                        <a:gd name="connsiteX9-743" fmla="*/ 1608432 w 7525801"/>
                        <a:gd name="connsiteY9-744" fmla="*/ 1927883 h 3483076"/>
                        <a:gd name="connsiteX10-745" fmla="*/ 2439012 w 7525801"/>
                        <a:gd name="connsiteY10-746" fmla="*/ 1645943 h 3483076"/>
                        <a:gd name="connsiteX11-747" fmla="*/ 3140052 w 7525801"/>
                        <a:gd name="connsiteY11-748" fmla="*/ 1447823 h 3483076"/>
                        <a:gd name="connsiteX12-749" fmla="*/ 4016352 w 7525801"/>
                        <a:gd name="connsiteY12-750" fmla="*/ 1150643 h 3483076"/>
                        <a:gd name="connsiteX13-751" fmla="*/ 5273652 w 7525801"/>
                        <a:gd name="connsiteY13-752" fmla="*/ 647723 h 3483076"/>
                        <a:gd name="connsiteX14-753" fmla="*/ 5967072 w 7525801"/>
                        <a:gd name="connsiteY14-754" fmla="*/ 403883 h 3483076"/>
                        <a:gd name="connsiteX15-755" fmla="*/ 6911952 w 7525801"/>
                        <a:gd name="connsiteY15-756" fmla="*/ 91463 h 3483076"/>
                        <a:gd name="connsiteX16-757" fmla="*/ 7353912 w 7525801"/>
                        <a:gd name="connsiteY16-758" fmla="*/ 23 h 3483076"/>
                        <a:gd name="connsiteX17-759" fmla="*/ 7521552 w 7525801"/>
                        <a:gd name="connsiteY17-760" fmla="*/ 83843 h 3483076"/>
                        <a:gd name="connsiteX18-761" fmla="*/ 7392012 w 7525801"/>
                        <a:gd name="connsiteY18-762" fmla="*/ 205763 h 3483076"/>
                        <a:gd name="connsiteX19-763" fmla="*/ 6591912 w 7525801"/>
                        <a:gd name="connsiteY19-764" fmla="*/ 777263 h 3483076"/>
                        <a:gd name="connsiteX20-765" fmla="*/ 4892652 w 7525801"/>
                        <a:gd name="connsiteY20-766" fmla="*/ 1752623 h 3483076"/>
                        <a:gd name="connsiteX21-767" fmla="*/ 2560932 w 7525801"/>
                        <a:gd name="connsiteY21-768" fmla="*/ 2697503 h 3483076"/>
                        <a:gd name="connsiteX22-769" fmla="*/ 854052 w 7525801"/>
                        <a:gd name="connsiteY22-770" fmla="*/ 3345203 h 3483076"/>
                        <a:gd name="connsiteX0-771" fmla="*/ 855162 w 7526911"/>
                        <a:gd name="connsiteY0-772" fmla="*/ 3345203 h 3483011"/>
                        <a:gd name="connsiteX1-773" fmla="*/ 199842 w 7526911"/>
                        <a:gd name="connsiteY1-774" fmla="*/ 3482363 h 3483011"/>
                        <a:gd name="connsiteX2-775" fmla="*/ 1722 w 7526911"/>
                        <a:gd name="connsiteY2-776" fmla="*/ 3375683 h 3483011"/>
                        <a:gd name="connsiteX3-777" fmla="*/ 131262 w 7526911"/>
                        <a:gd name="connsiteY3-778" fmla="*/ 3162323 h 3483011"/>
                        <a:gd name="connsiteX4-779" fmla="*/ 573222 w 7526911"/>
                        <a:gd name="connsiteY4-780" fmla="*/ 2918483 h 3483011"/>
                        <a:gd name="connsiteX5-781" fmla="*/ 611322 w 7526911"/>
                        <a:gd name="connsiteY5-782" fmla="*/ 2727983 h 3483011"/>
                        <a:gd name="connsiteX6-783" fmla="*/ 649422 w 7526911"/>
                        <a:gd name="connsiteY6-784" fmla="*/ 2476523 h 3483011"/>
                        <a:gd name="connsiteX7-785" fmla="*/ 756102 w 7526911"/>
                        <a:gd name="connsiteY7-786" fmla="*/ 2346983 h 3483011"/>
                        <a:gd name="connsiteX8-787" fmla="*/ 1045662 w 7526911"/>
                        <a:gd name="connsiteY8-788" fmla="*/ 2179343 h 3483011"/>
                        <a:gd name="connsiteX9-789" fmla="*/ 1609542 w 7526911"/>
                        <a:gd name="connsiteY9-790" fmla="*/ 1927883 h 3483011"/>
                        <a:gd name="connsiteX10-791" fmla="*/ 2440122 w 7526911"/>
                        <a:gd name="connsiteY10-792" fmla="*/ 1645943 h 3483011"/>
                        <a:gd name="connsiteX11-793" fmla="*/ 3141162 w 7526911"/>
                        <a:gd name="connsiteY11-794" fmla="*/ 1447823 h 3483011"/>
                        <a:gd name="connsiteX12-795" fmla="*/ 4017462 w 7526911"/>
                        <a:gd name="connsiteY12-796" fmla="*/ 1150643 h 3483011"/>
                        <a:gd name="connsiteX13-797" fmla="*/ 5274762 w 7526911"/>
                        <a:gd name="connsiteY13-798" fmla="*/ 647723 h 3483011"/>
                        <a:gd name="connsiteX14-799" fmla="*/ 5968182 w 7526911"/>
                        <a:gd name="connsiteY14-800" fmla="*/ 403883 h 3483011"/>
                        <a:gd name="connsiteX15-801" fmla="*/ 6913062 w 7526911"/>
                        <a:gd name="connsiteY15-802" fmla="*/ 91463 h 3483011"/>
                        <a:gd name="connsiteX16-803" fmla="*/ 7355022 w 7526911"/>
                        <a:gd name="connsiteY16-804" fmla="*/ 23 h 3483011"/>
                        <a:gd name="connsiteX17-805" fmla="*/ 7522662 w 7526911"/>
                        <a:gd name="connsiteY17-806" fmla="*/ 83843 h 3483011"/>
                        <a:gd name="connsiteX18-807" fmla="*/ 7393122 w 7526911"/>
                        <a:gd name="connsiteY18-808" fmla="*/ 205763 h 3483011"/>
                        <a:gd name="connsiteX19-809" fmla="*/ 6593022 w 7526911"/>
                        <a:gd name="connsiteY19-810" fmla="*/ 777263 h 3483011"/>
                        <a:gd name="connsiteX20-811" fmla="*/ 4893762 w 7526911"/>
                        <a:gd name="connsiteY20-812" fmla="*/ 1752623 h 3483011"/>
                        <a:gd name="connsiteX21-813" fmla="*/ 2562042 w 7526911"/>
                        <a:gd name="connsiteY21-814" fmla="*/ 2697503 h 3483011"/>
                        <a:gd name="connsiteX22-815" fmla="*/ 855162 w 7526911"/>
                        <a:gd name="connsiteY22-816" fmla="*/ 3345203 h 3483011"/>
                        <a:gd name="connsiteX0-817" fmla="*/ 853520 w 7525269"/>
                        <a:gd name="connsiteY0-818" fmla="*/ 3345203 h 3483062"/>
                        <a:gd name="connsiteX1-819" fmla="*/ 198200 w 7525269"/>
                        <a:gd name="connsiteY1-820" fmla="*/ 3482363 h 3483062"/>
                        <a:gd name="connsiteX2-821" fmla="*/ 80 w 7525269"/>
                        <a:gd name="connsiteY2-822" fmla="*/ 3375683 h 3483062"/>
                        <a:gd name="connsiteX3-823" fmla="*/ 213440 w 7525269"/>
                        <a:gd name="connsiteY3-824" fmla="*/ 3131843 h 3483062"/>
                        <a:gd name="connsiteX4-825" fmla="*/ 571580 w 7525269"/>
                        <a:gd name="connsiteY4-826" fmla="*/ 2918483 h 3483062"/>
                        <a:gd name="connsiteX5-827" fmla="*/ 609680 w 7525269"/>
                        <a:gd name="connsiteY5-828" fmla="*/ 2727983 h 3483062"/>
                        <a:gd name="connsiteX6-829" fmla="*/ 647780 w 7525269"/>
                        <a:gd name="connsiteY6-830" fmla="*/ 2476523 h 3483062"/>
                        <a:gd name="connsiteX7-831" fmla="*/ 754460 w 7525269"/>
                        <a:gd name="connsiteY7-832" fmla="*/ 2346983 h 3483062"/>
                        <a:gd name="connsiteX8-833" fmla="*/ 1044020 w 7525269"/>
                        <a:gd name="connsiteY8-834" fmla="*/ 2179343 h 3483062"/>
                        <a:gd name="connsiteX9-835" fmla="*/ 1607900 w 7525269"/>
                        <a:gd name="connsiteY9-836" fmla="*/ 1927883 h 3483062"/>
                        <a:gd name="connsiteX10-837" fmla="*/ 2438480 w 7525269"/>
                        <a:gd name="connsiteY10-838" fmla="*/ 1645943 h 3483062"/>
                        <a:gd name="connsiteX11-839" fmla="*/ 3139520 w 7525269"/>
                        <a:gd name="connsiteY11-840" fmla="*/ 1447823 h 3483062"/>
                        <a:gd name="connsiteX12-841" fmla="*/ 4015820 w 7525269"/>
                        <a:gd name="connsiteY12-842" fmla="*/ 1150643 h 3483062"/>
                        <a:gd name="connsiteX13-843" fmla="*/ 5273120 w 7525269"/>
                        <a:gd name="connsiteY13-844" fmla="*/ 647723 h 3483062"/>
                        <a:gd name="connsiteX14-845" fmla="*/ 5966540 w 7525269"/>
                        <a:gd name="connsiteY14-846" fmla="*/ 403883 h 3483062"/>
                        <a:gd name="connsiteX15-847" fmla="*/ 6911420 w 7525269"/>
                        <a:gd name="connsiteY15-848" fmla="*/ 91463 h 3483062"/>
                        <a:gd name="connsiteX16-849" fmla="*/ 7353380 w 7525269"/>
                        <a:gd name="connsiteY16-850" fmla="*/ 23 h 3483062"/>
                        <a:gd name="connsiteX17-851" fmla="*/ 7521020 w 7525269"/>
                        <a:gd name="connsiteY17-852" fmla="*/ 83843 h 3483062"/>
                        <a:gd name="connsiteX18-853" fmla="*/ 7391480 w 7525269"/>
                        <a:gd name="connsiteY18-854" fmla="*/ 205763 h 3483062"/>
                        <a:gd name="connsiteX19-855" fmla="*/ 6591380 w 7525269"/>
                        <a:gd name="connsiteY19-856" fmla="*/ 777263 h 3483062"/>
                        <a:gd name="connsiteX20-857" fmla="*/ 4892120 w 7525269"/>
                        <a:gd name="connsiteY20-858" fmla="*/ 1752623 h 3483062"/>
                        <a:gd name="connsiteX21-859" fmla="*/ 2560400 w 7525269"/>
                        <a:gd name="connsiteY21-860" fmla="*/ 2697503 h 3483062"/>
                        <a:gd name="connsiteX22-861" fmla="*/ 853520 w 7525269"/>
                        <a:gd name="connsiteY22-862" fmla="*/ 3345203 h 3483062"/>
                        <a:gd name="connsiteX0-863" fmla="*/ 853520 w 7525269"/>
                        <a:gd name="connsiteY0-864" fmla="*/ 3345203 h 3483062"/>
                        <a:gd name="connsiteX1-865" fmla="*/ 198200 w 7525269"/>
                        <a:gd name="connsiteY1-866" fmla="*/ 3482363 h 3483062"/>
                        <a:gd name="connsiteX2-867" fmla="*/ 80 w 7525269"/>
                        <a:gd name="connsiteY2-868" fmla="*/ 3375683 h 3483062"/>
                        <a:gd name="connsiteX3-869" fmla="*/ 213440 w 7525269"/>
                        <a:gd name="connsiteY3-870" fmla="*/ 3131843 h 3483062"/>
                        <a:gd name="connsiteX4-871" fmla="*/ 571580 w 7525269"/>
                        <a:gd name="connsiteY4-872" fmla="*/ 2918483 h 3483062"/>
                        <a:gd name="connsiteX5-873" fmla="*/ 609680 w 7525269"/>
                        <a:gd name="connsiteY5-874" fmla="*/ 2727983 h 3483062"/>
                        <a:gd name="connsiteX6-875" fmla="*/ 647780 w 7525269"/>
                        <a:gd name="connsiteY6-876" fmla="*/ 2476523 h 3483062"/>
                        <a:gd name="connsiteX7-877" fmla="*/ 754460 w 7525269"/>
                        <a:gd name="connsiteY7-878" fmla="*/ 2346983 h 3483062"/>
                        <a:gd name="connsiteX8-879" fmla="*/ 1303100 w 7525269"/>
                        <a:gd name="connsiteY8-880" fmla="*/ 2126003 h 3483062"/>
                        <a:gd name="connsiteX9-881" fmla="*/ 1607900 w 7525269"/>
                        <a:gd name="connsiteY9-882" fmla="*/ 1927883 h 3483062"/>
                        <a:gd name="connsiteX10-883" fmla="*/ 2438480 w 7525269"/>
                        <a:gd name="connsiteY10-884" fmla="*/ 1645943 h 3483062"/>
                        <a:gd name="connsiteX11-885" fmla="*/ 3139520 w 7525269"/>
                        <a:gd name="connsiteY11-886" fmla="*/ 1447823 h 3483062"/>
                        <a:gd name="connsiteX12-887" fmla="*/ 4015820 w 7525269"/>
                        <a:gd name="connsiteY12-888" fmla="*/ 1150643 h 3483062"/>
                        <a:gd name="connsiteX13-889" fmla="*/ 5273120 w 7525269"/>
                        <a:gd name="connsiteY13-890" fmla="*/ 647723 h 3483062"/>
                        <a:gd name="connsiteX14-891" fmla="*/ 5966540 w 7525269"/>
                        <a:gd name="connsiteY14-892" fmla="*/ 403883 h 3483062"/>
                        <a:gd name="connsiteX15-893" fmla="*/ 6911420 w 7525269"/>
                        <a:gd name="connsiteY15-894" fmla="*/ 91463 h 3483062"/>
                        <a:gd name="connsiteX16-895" fmla="*/ 7353380 w 7525269"/>
                        <a:gd name="connsiteY16-896" fmla="*/ 23 h 3483062"/>
                        <a:gd name="connsiteX17-897" fmla="*/ 7521020 w 7525269"/>
                        <a:gd name="connsiteY17-898" fmla="*/ 83843 h 3483062"/>
                        <a:gd name="connsiteX18-899" fmla="*/ 7391480 w 7525269"/>
                        <a:gd name="connsiteY18-900" fmla="*/ 205763 h 3483062"/>
                        <a:gd name="connsiteX19-901" fmla="*/ 6591380 w 7525269"/>
                        <a:gd name="connsiteY19-902" fmla="*/ 777263 h 3483062"/>
                        <a:gd name="connsiteX20-903" fmla="*/ 4892120 w 7525269"/>
                        <a:gd name="connsiteY20-904" fmla="*/ 1752623 h 3483062"/>
                        <a:gd name="connsiteX21-905" fmla="*/ 2560400 w 7525269"/>
                        <a:gd name="connsiteY21-906" fmla="*/ 2697503 h 3483062"/>
                        <a:gd name="connsiteX22-907" fmla="*/ 853520 w 7525269"/>
                        <a:gd name="connsiteY22-908" fmla="*/ 3345203 h 3483062"/>
                        <a:gd name="connsiteX0-909" fmla="*/ 853520 w 7525269"/>
                        <a:gd name="connsiteY0-910" fmla="*/ 3345203 h 3483062"/>
                        <a:gd name="connsiteX1-911" fmla="*/ 198200 w 7525269"/>
                        <a:gd name="connsiteY1-912" fmla="*/ 3482363 h 3483062"/>
                        <a:gd name="connsiteX2-913" fmla="*/ 80 w 7525269"/>
                        <a:gd name="connsiteY2-914" fmla="*/ 3375683 h 3483062"/>
                        <a:gd name="connsiteX3-915" fmla="*/ 213440 w 7525269"/>
                        <a:gd name="connsiteY3-916" fmla="*/ 3131843 h 3483062"/>
                        <a:gd name="connsiteX4-917" fmla="*/ 571580 w 7525269"/>
                        <a:gd name="connsiteY4-918" fmla="*/ 2918483 h 3483062"/>
                        <a:gd name="connsiteX5-919" fmla="*/ 609680 w 7525269"/>
                        <a:gd name="connsiteY5-920" fmla="*/ 2727983 h 3483062"/>
                        <a:gd name="connsiteX6-921" fmla="*/ 647780 w 7525269"/>
                        <a:gd name="connsiteY6-922" fmla="*/ 2476523 h 3483062"/>
                        <a:gd name="connsiteX7-923" fmla="*/ 1044020 w 7525269"/>
                        <a:gd name="connsiteY7-924" fmla="*/ 2324123 h 3483062"/>
                        <a:gd name="connsiteX8-925" fmla="*/ 1303100 w 7525269"/>
                        <a:gd name="connsiteY8-926" fmla="*/ 2126003 h 3483062"/>
                        <a:gd name="connsiteX9-927" fmla="*/ 1607900 w 7525269"/>
                        <a:gd name="connsiteY9-928" fmla="*/ 1927883 h 3483062"/>
                        <a:gd name="connsiteX10-929" fmla="*/ 2438480 w 7525269"/>
                        <a:gd name="connsiteY10-930" fmla="*/ 1645943 h 3483062"/>
                        <a:gd name="connsiteX11-931" fmla="*/ 3139520 w 7525269"/>
                        <a:gd name="connsiteY11-932" fmla="*/ 1447823 h 3483062"/>
                        <a:gd name="connsiteX12-933" fmla="*/ 4015820 w 7525269"/>
                        <a:gd name="connsiteY12-934" fmla="*/ 1150643 h 3483062"/>
                        <a:gd name="connsiteX13-935" fmla="*/ 5273120 w 7525269"/>
                        <a:gd name="connsiteY13-936" fmla="*/ 647723 h 3483062"/>
                        <a:gd name="connsiteX14-937" fmla="*/ 5966540 w 7525269"/>
                        <a:gd name="connsiteY14-938" fmla="*/ 403883 h 3483062"/>
                        <a:gd name="connsiteX15-939" fmla="*/ 6911420 w 7525269"/>
                        <a:gd name="connsiteY15-940" fmla="*/ 91463 h 3483062"/>
                        <a:gd name="connsiteX16-941" fmla="*/ 7353380 w 7525269"/>
                        <a:gd name="connsiteY16-942" fmla="*/ 23 h 3483062"/>
                        <a:gd name="connsiteX17-943" fmla="*/ 7521020 w 7525269"/>
                        <a:gd name="connsiteY17-944" fmla="*/ 83843 h 3483062"/>
                        <a:gd name="connsiteX18-945" fmla="*/ 7391480 w 7525269"/>
                        <a:gd name="connsiteY18-946" fmla="*/ 205763 h 3483062"/>
                        <a:gd name="connsiteX19-947" fmla="*/ 6591380 w 7525269"/>
                        <a:gd name="connsiteY19-948" fmla="*/ 777263 h 3483062"/>
                        <a:gd name="connsiteX20-949" fmla="*/ 4892120 w 7525269"/>
                        <a:gd name="connsiteY20-950" fmla="*/ 1752623 h 3483062"/>
                        <a:gd name="connsiteX21-951" fmla="*/ 2560400 w 7525269"/>
                        <a:gd name="connsiteY21-952" fmla="*/ 2697503 h 3483062"/>
                        <a:gd name="connsiteX22-953" fmla="*/ 853520 w 7525269"/>
                        <a:gd name="connsiteY22-954" fmla="*/ 3345203 h 3483062"/>
                        <a:gd name="connsiteX0-955" fmla="*/ 853520 w 7525269"/>
                        <a:gd name="connsiteY0-956" fmla="*/ 3345203 h 3483062"/>
                        <a:gd name="connsiteX1-957" fmla="*/ 198200 w 7525269"/>
                        <a:gd name="connsiteY1-958" fmla="*/ 3482363 h 3483062"/>
                        <a:gd name="connsiteX2-959" fmla="*/ 80 w 7525269"/>
                        <a:gd name="connsiteY2-960" fmla="*/ 3375683 h 3483062"/>
                        <a:gd name="connsiteX3-961" fmla="*/ 213440 w 7525269"/>
                        <a:gd name="connsiteY3-962" fmla="*/ 3131843 h 3483062"/>
                        <a:gd name="connsiteX4-963" fmla="*/ 571580 w 7525269"/>
                        <a:gd name="connsiteY4-964" fmla="*/ 2918483 h 3483062"/>
                        <a:gd name="connsiteX5-965" fmla="*/ 609680 w 7525269"/>
                        <a:gd name="connsiteY5-966" fmla="*/ 2727983 h 3483062"/>
                        <a:gd name="connsiteX6-967" fmla="*/ 647780 w 7525269"/>
                        <a:gd name="connsiteY6-968" fmla="*/ 2476523 h 3483062"/>
                        <a:gd name="connsiteX7-969" fmla="*/ 1303100 w 7525269"/>
                        <a:gd name="connsiteY7-970" fmla="*/ 2126003 h 3483062"/>
                        <a:gd name="connsiteX8-971" fmla="*/ 1607900 w 7525269"/>
                        <a:gd name="connsiteY8-972" fmla="*/ 1927883 h 3483062"/>
                        <a:gd name="connsiteX9-973" fmla="*/ 2438480 w 7525269"/>
                        <a:gd name="connsiteY9-974" fmla="*/ 1645943 h 3483062"/>
                        <a:gd name="connsiteX10-975" fmla="*/ 3139520 w 7525269"/>
                        <a:gd name="connsiteY10-976" fmla="*/ 1447823 h 3483062"/>
                        <a:gd name="connsiteX11-977" fmla="*/ 4015820 w 7525269"/>
                        <a:gd name="connsiteY11-978" fmla="*/ 1150643 h 3483062"/>
                        <a:gd name="connsiteX12-979" fmla="*/ 5273120 w 7525269"/>
                        <a:gd name="connsiteY12-980" fmla="*/ 647723 h 3483062"/>
                        <a:gd name="connsiteX13-981" fmla="*/ 5966540 w 7525269"/>
                        <a:gd name="connsiteY13-982" fmla="*/ 403883 h 3483062"/>
                        <a:gd name="connsiteX14-983" fmla="*/ 6911420 w 7525269"/>
                        <a:gd name="connsiteY14-984" fmla="*/ 91463 h 3483062"/>
                        <a:gd name="connsiteX15-985" fmla="*/ 7353380 w 7525269"/>
                        <a:gd name="connsiteY15-986" fmla="*/ 23 h 3483062"/>
                        <a:gd name="connsiteX16-987" fmla="*/ 7521020 w 7525269"/>
                        <a:gd name="connsiteY16-988" fmla="*/ 83843 h 3483062"/>
                        <a:gd name="connsiteX17-989" fmla="*/ 7391480 w 7525269"/>
                        <a:gd name="connsiteY17-990" fmla="*/ 205763 h 3483062"/>
                        <a:gd name="connsiteX18-991" fmla="*/ 6591380 w 7525269"/>
                        <a:gd name="connsiteY18-992" fmla="*/ 777263 h 3483062"/>
                        <a:gd name="connsiteX19-993" fmla="*/ 4892120 w 7525269"/>
                        <a:gd name="connsiteY19-994" fmla="*/ 1752623 h 3483062"/>
                        <a:gd name="connsiteX20-995" fmla="*/ 2560400 w 7525269"/>
                        <a:gd name="connsiteY20-996" fmla="*/ 2697503 h 3483062"/>
                        <a:gd name="connsiteX21-997" fmla="*/ 853520 w 7525269"/>
                        <a:gd name="connsiteY21-998" fmla="*/ 3345203 h 3483062"/>
                        <a:gd name="connsiteX0-999" fmla="*/ 853520 w 7525269"/>
                        <a:gd name="connsiteY0-1000" fmla="*/ 3345203 h 3483062"/>
                        <a:gd name="connsiteX1-1001" fmla="*/ 198200 w 7525269"/>
                        <a:gd name="connsiteY1-1002" fmla="*/ 3482363 h 3483062"/>
                        <a:gd name="connsiteX2-1003" fmla="*/ 80 w 7525269"/>
                        <a:gd name="connsiteY2-1004" fmla="*/ 3375683 h 3483062"/>
                        <a:gd name="connsiteX3-1005" fmla="*/ 213440 w 7525269"/>
                        <a:gd name="connsiteY3-1006" fmla="*/ 3131843 h 3483062"/>
                        <a:gd name="connsiteX4-1007" fmla="*/ 571580 w 7525269"/>
                        <a:gd name="connsiteY4-1008" fmla="*/ 2918483 h 3483062"/>
                        <a:gd name="connsiteX5-1009" fmla="*/ 609680 w 7525269"/>
                        <a:gd name="connsiteY5-1010" fmla="*/ 2727983 h 3483062"/>
                        <a:gd name="connsiteX6-1011" fmla="*/ 937340 w 7525269"/>
                        <a:gd name="connsiteY6-1012" fmla="*/ 2407943 h 3483062"/>
                        <a:gd name="connsiteX7-1013" fmla="*/ 1303100 w 7525269"/>
                        <a:gd name="connsiteY7-1014" fmla="*/ 2126003 h 3483062"/>
                        <a:gd name="connsiteX8-1015" fmla="*/ 1607900 w 7525269"/>
                        <a:gd name="connsiteY8-1016" fmla="*/ 1927883 h 3483062"/>
                        <a:gd name="connsiteX9-1017" fmla="*/ 2438480 w 7525269"/>
                        <a:gd name="connsiteY9-1018" fmla="*/ 1645943 h 3483062"/>
                        <a:gd name="connsiteX10-1019" fmla="*/ 3139520 w 7525269"/>
                        <a:gd name="connsiteY10-1020" fmla="*/ 1447823 h 3483062"/>
                        <a:gd name="connsiteX11-1021" fmla="*/ 4015820 w 7525269"/>
                        <a:gd name="connsiteY11-1022" fmla="*/ 1150643 h 3483062"/>
                        <a:gd name="connsiteX12-1023" fmla="*/ 5273120 w 7525269"/>
                        <a:gd name="connsiteY12-1024" fmla="*/ 647723 h 3483062"/>
                        <a:gd name="connsiteX13-1025" fmla="*/ 5966540 w 7525269"/>
                        <a:gd name="connsiteY13-1026" fmla="*/ 403883 h 3483062"/>
                        <a:gd name="connsiteX14-1027" fmla="*/ 6911420 w 7525269"/>
                        <a:gd name="connsiteY14-1028" fmla="*/ 91463 h 3483062"/>
                        <a:gd name="connsiteX15-1029" fmla="*/ 7353380 w 7525269"/>
                        <a:gd name="connsiteY15-1030" fmla="*/ 23 h 3483062"/>
                        <a:gd name="connsiteX16-1031" fmla="*/ 7521020 w 7525269"/>
                        <a:gd name="connsiteY16-1032" fmla="*/ 83843 h 3483062"/>
                        <a:gd name="connsiteX17-1033" fmla="*/ 7391480 w 7525269"/>
                        <a:gd name="connsiteY17-1034" fmla="*/ 205763 h 3483062"/>
                        <a:gd name="connsiteX18-1035" fmla="*/ 6591380 w 7525269"/>
                        <a:gd name="connsiteY18-1036" fmla="*/ 777263 h 3483062"/>
                        <a:gd name="connsiteX19-1037" fmla="*/ 4892120 w 7525269"/>
                        <a:gd name="connsiteY19-1038" fmla="*/ 1752623 h 3483062"/>
                        <a:gd name="connsiteX20-1039" fmla="*/ 2560400 w 7525269"/>
                        <a:gd name="connsiteY20-1040" fmla="*/ 2697503 h 3483062"/>
                        <a:gd name="connsiteX21-1041" fmla="*/ 853520 w 7525269"/>
                        <a:gd name="connsiteY21-1042" fmla="*/ 3345203 h 3483062"/>
                        <a:gd name="connsiteX0-1043" fmla="*/ 853520 w 7525269"/>
                        <a:gd name="connsiteY0-1044" fmla="*/ 3345203 h 3483062"/>
                        <a:gd name="connsiteX1-1045" fmla="*/ 198200 w 7525269"/>
                        <a:gd name="connsiteY1-1046" fmla="*/ 3482363 h 3483062"/>
                        <a:gd name="connsiteX2-1047" fmla="*/ 80 w 7525269"/>
                        <a:gd name="connsiteY2-1048" fmla="*/ 3375683 h 3483062"/>
                        <a:gd name="connsiteX3-1049" fmla="*/ 213440 w 7525269"/>
                        <a:gd name="connsiteY3-1050" fmla="*/ 3131843 h 3483062"/>
                        <a:gd name="connsiteX4-1051" fmla="*/ 571580 w 7525269"/>
                        <a:gd name="connsiteY4-1052" fmla="*/ 2918483 h 3483062"/>
                        <a:gd name="connsiteX5-1053" fmla="*/ 693500 w 7525269"/>
                        <a:gd name="connsiteY5-1054" fmla="*/ 2598443 h 3483062"/>
                        <a:gd name="connsiteX6-1055" fmla="*/ 937340 w 7525269"/>
                        <a:gd name="connsiteY6-1056" fmla="*/ 2407943 h 3483062"/>
                        <a:gd name="connsiteX7-1057" fmla="*/ 1303100 w 7525269"/>
                        <a:gd name="connsiteY7-1058" fmla="*/ 2126003 h 3483062"/>
                        <a:gd name="connsiteX8-1059" fmla="*/ 1607900 w 7525269"/>
                        <a:gd name="connsiteY8-1060" fmla="*/ 1927883 h 3483062"/>
                        <a:gd name="connsiteX9-1061" fmla="*/ 2438480 w 7525269"/>
                        <a:gd name="connsiteY9-1062" fmla="*/ 1645943 h 3483062"/>
                        <a:gd name="connsiteX10-1063" fmla="*/ 3139520 w 7525269"/>
                        <a:gd name="connsiteY10-1064" fmla="*/ 1447823 h 3483062"/>
                        <a:gd name="connsiteX11-1065" fmla="*/ 4015820 w 7525269"/>
                        <a:gd name="connsiteY11-1066" fmla="*/ 1150643 h 3483062"/>
                        <a:gd name="connsiteX12-1067" fmla="*/ 5273120 w 7525269"/>
                        <a:gd name="connsiteY12-1068" fmla="*/ 647723 h 3483062"/>
                        <a:gd name="connsiteX13-1069" fmla="*/ 5966540 w 7525269"/>
                        <a:gd name="connsiteY13-1070" fmla="*/ 403883 h 3483062"/>
                        <a:gd name="connsiteX14-1071" fmla="*/ 6911420 w 7525269"/>
                        <a:gd name="connsiteY14-1072" fmla="*/ 91463 h 3483062"/>
                        <a:gd name="connsiteX15-1073" fmla="*/ 7353380 w 7525269"/>
                        <a:gd name="connsiteY15-1074" fmla="*/ 23 h 3483062"/>
                        <a:gd name="connsiteX16-1075" fmla="*/ 7521020 w 7525269"/>
                        <a:gd name="connsiteY16-1076" fmla="*/ 83843 h 3483062"/>
                        <a:gd name="connsiteX17-1077" fmla="*/ 7391480 w 7525269"/>
                        <a:gd name="connsiteY17-1078" fmla="*/ 205763 h 3483062"/>
                        <a:gd name="connsiteX18-1079" fmla="*/ 6591380 w 7525269"/>
                        <a:gd name="connsiteY18-1080" fmla="*/ 777263 h 3483062"/>
                        <a:gd name="connsiteX19-1081" fmla="*/ 4892120 w 7525269"/>
                        <a:gd name="connsiteY19-1082" fmla="*/ 1752623 h 3483062"/>
                        <a:gd name="connsiteX20-1083" fmla="*/ 2560400 w 7525269"/>
                        <a:gd name="connsiteY20-1084" fmla="*/ 2697503 h 3483062"/>
                        <a:gd name="connsiteX21-1085" fmla="*/ 853520 w 7525269"/>
                        <a:gd name="connsiteY21-1086" fmla="*/ 3345203 h 3483062"/>
                        <a:gd name="connsiteX0-1087" fmla="*/ 853520 w 7525269"/>
                        <a:gd name="connsiteY0-1088" fmla="*/ 3345203 h 3483062"/>
                        <a:gd name="connsiteX1-1089" fmla="*/ 198200 w 7525269"/>
                        <a:gd name="connsiteY1-1090" fmla="*/ 3482363 h 3483062"/>
                        <a:gd name="connsiteX2-1091" fmla="*/ 80 w 7525269"/>
                        <a:gd name="connsiteY2-1092" fmla="*/ 3375683 h 3483062"/>
                        <a:gd name="connsiteX3-1093" fmla="*/ 213440 w 7525269"/>
                        <a:gd name="connsiteY3-1094" fmla="*/ 3131843 h 3483062"/>
                        <a:gd name="connsiteX4-1095" fmla="*/ 510620 w 7525269"/>
                        <a:gd name="connsiteY4-1096" fmla="*/ 2926103 h 3483062"/>
                        <a:gd name="connsiteX5-1097" fmla="*/ 693500 w 7525269"/>
                        <a:gd name="connsiteY5-1098" fmla="*/ 2598443 h 3483062"/>
                        <a:gd name="connsiteX6-1099" fmla="*/ 937340 w 7525269"/>
                        <a:gd name="connsiteY6-1100" fmla="*/ 2407943 h 3483062"/>
                        <a:gd name="connsiteX7-1101" fmla="*/ 1303100 w 7525269"/>
                        <a:gd name="connsiteY7-1102" fmla="*/ 2126003 h 3483062"/>
                        <a:gd name="connsiteX8-1103" fmla="*/ 1607900 w 7525269"/>
                        <a:gd name="connsiteY8-1104" fmla="*/ 1927883 h 3483062"/>
                        <a:gd name="connsiteX9-1105" fmla="*/ 2438480 w 7525269"/>
                        <a:gd name="connsiteY9-1106" fmla="*/ 1645943 h 3483062"/>
                        <a:gd name="connsiteX10-1107" fmla="*/ 3139520 w 7525269"/>
                        <a:gd name="connsiteY10-1108" fmla="*/ 1447823 h 3483062"/>
                        <a:gd name="connsiteX11-1109" fmla="*/ 4015820 w 7525269"/>
                        <a:gd name="connsiteY11-1110" fmla="*/ 1150643 h 3483062"/>
                        <a:gd name="connsiteX12-1111" fmla="*/ 5273120 w 7525269"/>
                        <a:gd name="connsiteY12-1112" fmla="*/ 647723 h 3483062"/>
                        <a:gd name="connsiteX13-1113" fmla="*/ 5966540 w 7525269"/>
                        <a:gd name="connsiteY13-1114" fmla="*/ 403883 h 3483062"/>
                        <a:gd name="connsiteX14-1115" fmla="*/ 6911420 w 7525269"/>
                        <a:gd name="connsiteY14-1116" fmla="*/ 91463 h 3483062"/>
                        <a:gd name="connsiteX15-1117" fmla="*/ 7353380 w 7525269"/>
                        <a:gd name="connsiteY15-1118" fmla="*/ 23 h 3483062"/>
                        <a:gd name="connsiteX16-1119" fmla="*/ 7521020 w 7525269"/>
                        <a:gd name="connsiteY16-1120" fmla="*/ 83843 h 3483062"/>
                        <a:gd name="connsiteX17-1121" fmla="*/ 7391480 w 7525269"/>
                        <a:gd name="connsiteY17-1122" fmla="*/ 205763 h 3483062"/>
                        <a:gd name="connsiteX18-1123" fmla="*/ 6591380 w 7525269"/>
                        <a:gd name="connsiteY18-1124" fmla="*/ 777263 h 3483062"/>
                        <a:gd name="connsiteX19-1125" fmla="*/ 4892120 w 7525269"/>
                        <a:gd name="connsiteY19-1126" fmla="*/ 1752623 h 3483062"/>
                        <a:gd name="connsiteX20-1127" fmla="*/ 2560400 w 7525269"/>
                        <a:gd name="connsiteY20-1128" fmla="*/ 2697503 h 3483062"/>
                        <a:gd name="connsiteX21-1129" fmla="*/ 853520 w 7525269"/>
                        <a:gd name="connsiteY21-1130" fmla="*/ 3345203 h 3483062"/>
                        <a:gd name="connsiteX0-1131" fmla="*/ 853520 w 7525269"/>
                        <a:gd name="connsiteY0-1132" fmla="*/ 3345203 h 3483062"/>
                        <a:gd name="connsiteX1-1133" fmla="*/ 198200 w 7525269"/>
                        <a:gd name="connsiteY1-1134" fmla="*/ 3482363 h 3483062"/>
                        <a:gd name="connsiteX2-1135" fmla="*/ 80 w 7525269"/>
                        <a:gd name="connsiteY2-1136" fmla="*/ 3375683 h 3483062"/>
                        <a:gd name="connsiteX3-1137" fmla="*/ 213440 w 7525269"/>
                        <a:gd name="connsiteY3-1138" fmla="*/ 3131843 h 3483062"/>
                        <a:gd name="connsiteX4-1139" fmla="*/ 510620 w 7525269"/>
                        <a:gd name="connsiteY4-1140" fmla="*/ 2926103 h 3483062"/>
                        <a:gd name="connsiteX5-1141" fmla="*/ 739220 w 7525269"/>
                        <a:gd name="connsiteY5-1142" fmla="*/ 2552723 h 3483062"/>
                        <a:gd name="connsiteX6-1143" fmla="*/ 937340 w 7525269"/>
                        <a:gd name="connsiteY6-1144" fmla="*/ 2407943 h 3483062"/>
                        <a:gd name="connsiteX7-1145" fmla="*/ 1303100 w 7525269"/>
                        <a:gd name="connsiteY7-1146" fmla="*/ 2126003 h 3483062"/>
                        <a:gd name="connsiteX8-1147" fmla="*/ 1607900 w 7525269"/>
                        <a:gd name="connsiteY8-1148" fmla="*/ 1927883 h 3483062"/>
                        <a:gd name="connsiteX9-1149" fmla="*/ 2438480 w 7525269"/>
                        <a:gd name="connsiteY9-1150" fmla="*/ 1645943 h 3483062"/>
                        <a:gd name="connsiteX10-1151" fmla="*/ 3139520 w 7525269"/>
                        <a:gd name="connsiteY10-1152" fmla="*/ 1447823 h 3483062"/>
                        <a:gd name="connsiteX11-1153" fmla="*/ 4015820 w 7525269"/>
                        <a:gd name="connsiteY11-1154" fmla="*/ 1150643 h 3483062"/>
                        <a:gd name="connsiteX12-1155" fmla="*/ 5273120 w 7525269"/>
                        <a:gd name="connsiteY12-1156" fmla="*/ 647723 h 3483062"/>
                        <a:gd name="connsiteX13-1157" fmla="*/ 5966540 w 7525269"/>
                        <a:gd name="connsiteY13-1158" fmla="*/ 403883 h 3483062"/>
                        <a:gd name="connsiteX14-1159" fmla="*/ 6911420 w 7525269"/>
                        <a:gd name="connsiteY14-1160" fmla="*/ 91463 h 3483062"/>
                        <a:gd name="connsiteX15-1161" fmla="*/ 7353380 w 7525269"/>
                        <a:gd name="connsiteY15-1162" fmla="*/ 23 h 3483062"/>
                        <a:gd name="connsiteX16-1163" fmla="*/ 7521020 w 7525269"/>
                        <a:gd name="connsiteY16-1164" fmla="*/ 83843 h 3483062"/>
                        <a:gd name="connsiteX17-1165" fmla="*/ 7391480 w 7525269"/>
                        <a:gd name="connsiteY17-1166" fmla="*/ 205763 h 3483062"/>
                        <a:gd name="connsiteX18-1167" fmla="*/ 6591380 w 7525269"/>
                        <a:gd name="connsiteY18-1168" fmla="*/ 777263 h 3483062"/>
                        <a:gd name="connsiteX19-1169" fmla="*/ 4892120 w 7525269"/>
                        <a:gd name="connsiteY19-1170" fmla="*/ 1752623 h 3483062"/>
                        <a:gd name="connsiteX20-1171" fmla="*/ 2560400 w 7525269"/>
                        <a:gd name="connsiteY20-1172" fmla="*/ 2697503 h 3483062"/>
                        <a:gd name="connsiteX21-1173" fmla="*/ 853520 w 7525269"/>
                        <a:gd name="connsiteY21-1174" fmla="*/ 3345203 h 3483062"/>
                        <a:gd name="connsiteX0-1175" fmla="*/ 853520 w 7525269"/>
                        <a:gd name="connsiteY0-1176" fmla="*/ 3345203 h 3483062"/>
                        <a:gd name="connsiteX1-1177" fmla="*/ 198200 w 7525269"/>
                        <a:gd name="connsiteY1-1178" fmla="*/ 3482363 h 3483062"/>
                        <a:gd name="connsiteX2-1179" fmla="*/ 80 w 7525269"/>
                        <a:gd name="connsiteY2-1180" fmla="*/ 3375683 h 3483062"/>
                        <a:gd name="connsiteX3-1181" fmla="*/ 213440 w 7525269"/>
                        <a:gd name="connsiteY3-1182" fmla="*/ 3131843 h 3483062"/>
                        <a:gd name="connsiteX4-1183" fmla="*/ 602060 w 7525269"/>
                        <a:gd name="connsiteY4-1184" fmla="*/ 2849903 h 3483062"/>
                        <a:gd name="connsiteX5-1185" fmla="*/ 739220 w 7525269"/>
                        <a:gd name="connsiteY5-1186" fmla="*/ 2552723 h 3483062"/>
                        <a:gd name="connsiteX6-1187" fmla="*/ 937340 w 7525269"/>
                        <a:gd name="connsiteY6-1188" fmla="*/ 2407943 h 3483062"/>
                        <a:gd name="connsiteX7-1189" fmla="*/ 1303100 w 7525269"/>
                        <a:gd name="connsiteY7-1190" fmla="*/ 2126003 h 3483062"/>
                        <a:gd name="connsiteX8-1191" fmla="*/ 1607900 w 7525269"/>
                        <a:gd name="connsiteY8-1192" fmla="*/ 1927883 h 3483062"/>
                        <a:gd name="connsiteX9-1193" fmla="*/ 2438480 w 7525269"/>
                        <a:gd name="connsiteY9-1194" fmla="*/ 1645943 h 3483062"/>
                        <a:gd name="connsiteX10-1195" fmla="*/ 3139520 w 7525269"/>
                        <a:gd name="connsiteY10-1196" fmla="*/ 1447823 h 3483062"/>
                        <a:gd name="connsiteX11-1197" fmla="*/ 4015820 w 7525269"/>
                        <a:gd name="connsiteY11-1198" fmla="*/ 1150643 h 3483062"/>
                        <a:gd name="connsiteX12-1199" fmla="*/ 5273120 w 7525269"/>
                        <a:gd name="connsiteY12-1200" fmla="*/ 647723 h 3483062"/>
                        <a:gd name="connsiteX13-1201" fmla="*/ 5966540 w 7525269"/>
                        <a:gd name="connsiteY13-1202" fmla="*/ 403883 h 3483062"/>
                        <a:gd name="connsiteX14-1203" fmla="*/ 6911420 w 7525269"/>
                        <a:gd name="connsiteY14-1204" fmla="*/ 91463 h 3483062"/>
                        <a:gd name="connsiteX15-1205" fmla="*/ 7353380 w 7525269"/>
                        <a:gd name="connsiteY15-1206" fmla="*/ 23 h 3483062"/>
                        <a:gd name="connsiteX16-1207" fmla="*/ 7521020 w 7525269"/>
                        <a:gd name="connsiteY16-1208" fmla="*/ 83843 h 3483062"/>
                        <a:gd name="connsiteX17-1209" fmla="*/ 7391480 w 7525269"/>
                        <a:gd name="connsiteY17-1210" fmla="*/ 205763 h 3483062"/>
                        <a:gd name="connsiteX18-1211" fmla="*/ 6591380 w 7525269"/>
                        <a:gd name="connsiteY18-1212" fmla="*/ 777263 h 3483062"/>
                        <a:gd name="connsiteX19-1213" fmla="*/ 4892120 w 7525269"/>
                        <a:gd name="connsiteY19-1214" fmla="*/ 1752623 h 3483062"/>
                        <a:gd name="connsiteX20-1215" fmla="*/ 2560400 w 7525269"/>
                        <a:gd name="connsiteY20-1216" fmla="*/ 2697503 h 3483062"/>
                        <a:gd name="connsiteX21-1217" fmla="*/ 853520 w 7525269"/>
                        <a:gd name="connsiteY21-1218" fmla="*/ 3345203 h 3483062"/>
                        <a:gd name="connsiteX0-1219" fmla="*/ 853520 w 7525269"/>
                        <a:gd name="connsiteY0-1220" fmla="*/ 3345203 h 3483062"/>
                        <a:gd name="connsiteX1-1221" fmla="*/ 198200 w 7525269"/>
                        <a:gd name="connsiteY1-1222" fmla="*/ 3482363 h 3483062"/>
                        <a:gd name="connsiteX2-1223" fmla="*/ 80 w 7525269"/>
                        <a:gd name="connsiteY2-1224" fmla="*/ 3375683 h 3483062"/>
                        <a:gd name="connsiteX3-1225" fmla="*/ 213440 w 7525269"/>
                        <a:gd name="connsiteY3-1226" fmla="*/ 3131843 h 3483062"/>
                        <a:gd name="connsiteX4-1227" fmla="*/ 602060 w 7525269"/>
                        <a:gd name="connsiteY4-1228" fmla="*/ 2849903 h 3483062"/>
                        <a:gd name="connsiteX5-1229" fmla="*/ 739220 w 7525269"/>
                        <a:gd name="connsiteY5-1230" fmla="*/ 2552723 h 3483062"/>
                        <a:gd name="connsiteX6-1231" fmla="*/ 983060 w 7525269"/>
                        <a:gd name="connsiteY6-1232" fmla="*/ 2385083 h 3483062"/>
                        <a:gd name="connsiteX7-1233" fmla="*/ 1303100 w 7525269"/>
                        <a:gd name="connsiteY7-1234" fmla="*/ 2126003 h 3483062"/>
                        <a:gd name="connsiteX8-1235" fmla="*/ 1607900 w 7525269"/>
                        <a:gd name="connsiteY8-1236" fmla="*/ 1927883 h 3483062"/>
                        <a:gd name="connsiteX9-1237" fmla="*/ 2438480 w 7525269"/>
                        <a:gd name="connsiteY9-1238" fmla="*/ 1645943 h 3483062"/>
                        <a:gd name="connsiteX10-1239" fmla="*/ 3139520 w 7525269"/>
                        <a:gd name="connsiteY10-1240" fmla="*/ 1447823 h 3483062"/>
                        <a:gd name="connsiteX11-1241" fmla="*/ 4015820 w 7525269"/>
                        <a:gd name="connsiteY11-1242" fmla="*/ 1150643 h 3483062"/>
                        <a:gd name="connsiteX12-1243" fmla="*/ 5273120 w 7525269"/>
                        <a:gd name="connsiteY12-1244" fmla="*/ 647723 h 3483062"/>
                        <a:gd name="connsiteX13-1245" fmla="*/ 5966540 w 7525269"/>
                        <a:gd name="connsiteY13-1246" fmla="*/ 403883 h 3483062"/>
                        <a:gd name="connsiteX14-1247" fmla="*/ 6911420 w 7525269"/>
                        <a:gd name="connsiteY14-1248" fmla="*/ 91463 h 3483062"/>
                        <a:gd name="connsiteX15-1249" fmla="*/ 7353380 w 7525269"/>
                        <a:gd name="connsiteY15-1250" fmla="*/ 23 h 3483062"/>
                        <a:gd name="connsiteX16-1251" fmla="*/ 7521020 w 7525269"/>
                        <a:gd name="connsiteY16-1252" fmla="*/ 83843 h 3483062"/>
                        <a:gd name="connsiteX17-1253" fmla="*/ 7391480 w 7525269"/>
                        <a:gd name="connsiteY17-1254" fmla="*/ 205763 h 3483062"/>
                        <a:gd name="connsiteX18-1255" fmla="*/ 6591380 w 7525269"/>
                        <a:gd name="connsiteY18-1256" fmla="*/ 777263 h 3483062"/>
                        <a:gd name="connsiteX19-1257" fmla="*/ 4892120 w 7525269"/>
                        <a:gd name="connsiteY19-1258" fmla="*/ 1752623 h 3483062"/>
                        <a:gd name="connsiteX20-1259" fmla="*/ 2560400 w 7525269"/>
                        <a:gd name="connsiteY20-1260" fmla="*/ 2697503 h 3483062"/>
                        <a:gd name="connsiteX21-1261" fmla="*/ 853520 w 7525269"/>
                        <a:gd name="connsiteY21-1262" fmla="*/ 3345203 h 3483062"/>
                        <a:gd name="connsiteX0-1263" fmla="*/ 853520 w 7525269"/>
                        <a:gd name="connsiteY0-1264" fmla="*/ 3345203 h 3483062"/>
                        <a:gd name="connsiteX1-1265" fmla="*/ 198200 w 7525269"/>
                        <a:gd name="connsiteY1-1266" fmla="*/ 3482363 h 3483062"/>
                        <a:gd name="connsiteX2-1267" fmla="*/ 80 w 7525269"/>
                        <a:gd name="connsiteY2-1268" fmla="*/ 3375683 h 3483062"/>
                        <a:gd name="connsiteX3-1269" fmla="*/ 213440 w 7525269"/>
                        <a:gd name="connsiteY3-1270" fmla="*/ 3131843 h 3483062"/>
                        <a:gd name="connsiteX4-1271" fmla="*/ 602060 w 7525269"/>
                        <a:gd name="connsiteY4-1272" fmla="*/ 2849903 h 3483062"/>
                        <a:gd name="connsiteX5-1273" fmla="*/ 739220 w 7525269"/>
                        <a:gd name="connsiteY5-1274" fmla="*/ 2552723 h 3483062"/>
                        <a:gd name="connsiteX6-1275" fmla="*/ 983060 w 7525269"/>
                        <a:gd name="connsiteY6-1276" fmla="*/ 2385083 h 3483062"/>
                        <a:gd name="connsiteX7-1277" fmla="*/ 1303100 w 7525269"/>
                        <a:gd name="connsiteY7-1278" fmla="*/ 2126003 h 3483062"/>
                        <a:gd name="connsiteX8-1279" fmla="*/ 1607900 w 7525269"/>
                        <a:gd name="connsiteY8-1280" fmla="*/ 1927883 h 3483062"/>
                        <a:gd name="connsiteX9-1281" fmla="*/ 2438480 w 7525269"/>
                        <a:gd name="connsiteY9-1282" fmla="*/ 1645943 h 3483062"/>
                        <a:gd name="connsiteX10-1283" fmla="*/ 3139520 w 7525269"/>
                        <a:gd name="connsiteY10-1284" fmla="*/ 1447823 h 3483062"/>
                        <a:gd name="connsiteX11-1285" fmla="*/ 4015820 w 7525269"/>
                        <a:gd name="connsiteY11-1286" fmla="*/ 1150643 h 3483062"/>
                        <a:gd name="connsiteX12-1287" fmla="*/ 5273120 w 7525269"/>
                        <a:gd name="connsiteY12-1288" fmla="*/ 647723 h 3483062"/>
                        <a:gd name="connsiteX13-1289" fmla="*/ 5966540 w 7525269"/>
                        <a:gd name="connsiteY13-1290" fmla="*/ 403883 h 3483062"/>
                        <a:gd name="connsiteX14-1291" fmla="*/ 6911420 w 7525269"/>
                        <a:gd name="connsiteY14-1292" fmla="*/ 91463 h 3483062"/>
                        <a:gd name="connsiteX15-1293" fmla="*/ 7353380 w 7525269"/>
                        <a:gd name="connsiteY15-1294" fmla="*/ 23 h 3483062"/>
                        <a:gd name="connsiteX16-1295" fmla="*/ 7521020 w 7525269"/>
                        <a:gd name="connsiteY16-1296" fmla="*/ 83843 h 3483062"/>
                        <a:gd name="connsiteX17-1297" fmla="*/ 7391480 w 7525269"/>
                        <a:gd name="connsiteY17-1298" fmla="*/ 205763 h 3483062"/>
                        <a:gd name="connsiteX18-1299" fmla="*/ 6591380 w 7525269"/>
                        <a:gd name="connsiteY18-1300" fmla="*/ 777263 h 3483062"/>
                        <a:gd name="connsiteX19-1301" fmla="*/ 4892120 w 7525269"/>
                        <a:gd name="connsiteY19-1302" fmla="*/ 1584983 h 3483062"/>
                        <a:gd name="connsiteX20-1303" fmla="*/ 2560400 w 7525269"/>
                        <a:gd name="connsiteY20-1304" fmla="*/ 2697503 h 3483062"/>
                        <a:gd name="connsiteX21-1305" fmla="*/ 853520 w 7525269"/>
                        <a:gd name="connsiteY21-1306" fmla="*/ 3345203 h 3483062"/>
                        <a:gd name="connsiteX0-1307" fmla="*/ 853520 w 7545358"/>
                        <a:gd name="connsiteY0-1308" fmla="*/ 3345203 h 3483062"/>
                        <a:gd name="connsiteX1-1309" fmla="*/ 198200 w 7545358"/>
                        <a:gd name="connsiteY1-1310" fmla="*/ 3482363 h 3483062"/>
                        <a:gd name="connsiteX2-1311" fmla="*/ 80 w 7545358"/>
                        <a:gd name="connsiteY2-1312" fmla="*/ 3375683 h 3483062"/>
                        <a:gd name="connsiteX3-1313" fmla="*/ 213440 w 7545358"/>
                        <a:gd name="connsiteY3-1314" fmla="*/ 3131843 h 3483062"/>
                        <a:gd name="connsiteX4-1315" fmla="*/ 602060 w 7545358"/>
                        <a:gd name="connsiteY4-1316" fmla="*/ 2849903 h 3483062"/>
                        <a:gd name="connsiteX5-1317" fmla="*/ 739220 w 7545358"/>
                        <a:gd name="connsiteY5-1318" fmla="*/ 2552723 h 3483062"/>
                        <a:gd name="connsiteX6-1319" fmla="*/ 983060 w 7545358"/>
                        <a:gd name="connsiteY6-1320" fmla="*/ 2385083 h 3483062"/>
                        <a:gd name="connsiteX7-1321" fmla="*/ 1303100 w 7545358"/>
                        <a:gd name="connsiteY7-1322" fmla="*/ 2126003 h 3483062"/>
                        <a:gd name="connsiteX8-1323" fmla="*/ 1607900 w 7545358"/>
                        <a:gd name="connsiteY8-1324" fmla="*/ 1927883 h 3483062"/>
                        <a:gd name="connsiteX9-1325" fmla="*/ 2438480 w 7545358"/>
                        <a:gd name="connsiteY9-1326" fmla="*/ 1645943 h 3483062"/>
                        <a:gd name="connsiteX10-1327" fmla="*/ 3139520 w 7545358"/>
                        <a:gd name="connsiteY10-1328" fmla="*/ 1447823 h 3483062"/>
                        <a:gd name="connsiteX11-1329" fmla="*/ 4015820 w 7545358"/>
                        <a:gd name="connsiteY11-1330" fmla="*/ 1150643 h 3483062"/>
                        <a:gd name="connsiteX12-1331" fmla="*/ 5273120 w 7545358"/>
                        <a:gd name="connsiteY12-1332" fmla="*/ 647723 h 3483062"/>
                        <a:gd name="connsiteX13-1333" fmla="*/ 5966540 w 7545358"/>
                        <a:gd name="connsiteY13-1334" fmla="*/ 403883 h 3483062"/>
                        <a:gd name="connsiteX14-1335" fmla="*/ 6911420 w 7545358"/>
                        <a:gd name="connsiteY14-1336" fmla="*/ 91463 h 3483062"/>
                        <a:gd name="connsiteX15-1337" fmla="*/ 7353380 w 7545358"/>
                        <a:gd name="connsiteY15-1338" fmla="*/ 23 h 3483062"/>
                        <a:gd name="connsiteX16-1339" fmla="*/ 7521020 w 7545358"/>
                        <a:gd name="connsiteY16-1340" fmla="*/ 83843 h 3483062"/>
                        <a:gd name="connsiteX17-1341" fmla="*/ 7391480 w 7545358"/>
                        <a:gd name="connsiteY17-1342" fmla="*/ 205763 h 3483062"/>
                        <a:gd name="connsiteX18-1343" fmla="*/ 6141800 w 7545358"/>
                        <a:gd name="connsiteY18-1344" fmla="*/ 952523 h 3483062"/>
                        <a:gd name="connsiteX19-1345" fmla="*/ 4892120 w 7545358"/>
                        <a:gd name="connsiteY19-1346" fmla="*/ 1584983 h 3483062"/>
                        <a:gd name="connsiteX20-1347" fmla="*/ 2560400 w 7545358"/>
                        <a:gd name="connsiteY20-1348" fmla="*/ 2697503 h 3483062"/>
                        <a:gd name="connsiteX21-1349" fmla="*/ 853520 w 7545358"/>
                        <a:gd name="connsiteY21-1350" fmla="*/ 3345203 h 3483062"/>
                        <a:gd name="connsiteX0-1351" fmla="*/ 853520 w 7547113"/>
                        <a:gd name="connsiteY0-1352" fmla="*/ 3345203 h 3483062"/>
                        <a:gd name="connsiteX1-1353" fmla="*/ 198200 w 7547113"/>
                        <a:gd name="connsiteY1-1354" fmla="*/ 3482363 h 3483062"/>
                        <a:gd name="connsiteX2-1355" fmla="*/ 80 w 7547113"/>
                        <a:gd name="connsiteY2-1356" fmla="*/ 3375683 h 3483062"/>
                        <a:gd name="connsiteX3-1357" fmla="*/ 213440 w 7547113"/>
                        <a:gd name="connsiteY3-1358" fmla="*/ 3131843 h 3483062"/>
                        <a:gd name="connsiteX4-1359" fmla="*/ 602060 w 7547113"/>
                        <a:gd name="connsiteY4-1360" fmla="*/ 2849903 h 3483062"/>
                        <a:gd name="connsiteX5-1361" fmla="*/ 739220 w 7547113"/>
                        <a:gd name="connsiteY5-1362" fmla="*/ 2552723 h 3483062"/>
                        <a:gd name="connsiteX6-1363" fmla="*/ 983060 w 7547113"/>
                        <a:gd name="connsiteY6-1364" fmla="*/ 2385083 h 3483062"/>
                        <a:gd name="connsiteX7-1365" fmla="*/ 1303100 w 7547113"/>
                        <a:gd name="connsiteY7-1366" fmla="*/ 2126003 h 3483062"/>
                        <a:gd name="connsiteX8-1367" fmla="*/ 1607900 w 7547113"/>
                        <a:gd name="connsiteY8-1368" fmla="*/ 1927883 h 3483062"/>
                        <a:gd name="connsiteX9-1369" fmla="*/ 2438480 w 7547113"/>
                        <a:gd name="connsiteY9-1370" fmla="*/ 1645943 h 3483062"/>
                        <a:gd name="connsiteX10-1371" fmla="*/ 3139520 w 7547113"/>
                        <a:gd name="connsiteY10-1372" fmla="*/ 1447823 h 3483062"/>
                        <a:gd name="connsiteX11-1373" fmla="*/ 4015820 w 7547113"/>
                        <a:gd name="connsiteY11-1374" fmla="*/ 1150643 h 3483062"/>
                        <a:gd name="connsiteX12-1375" fmla="*/ 5273120 w 7547113"/>
                        <a:gd name="connsiteY12-1376" fmla="*/ 647723 h 3483062"/>
                        <a:gd name="connsiteX13-1377" fmla="*/ 5966540 w 7547113"/>
                        <a:gd name="connsiteY13-1378" fmla="*/ 403883 h 3483062"/>
                        <a:gd name="connsiteX14-1379" fmla="*/ 6911420 w 7547113"/>
                        <a:gd name="connsiteY14-1380" fmla="*/ 91463 h 3483062"/>
                        <a:gd name="connsiteX15-1381" fmla="*/ 7353380 w 7547113"/>
                        <a:gd name="connsiteY15-1382" fmla="*/ 23 h 3483062"/>
                        <a:gd name="connsiteX16-1383" fmla="*/ 7521020 w 7547113"/>
                        <a:gd name="connsiteY16-1384" fmla="*/ 83843 h 3483062"/>
                        <a:gd name="connsiteX17-1385" fmla="*/ 7391480 w 7547113"/>
                        <a:gd name="connsiteY17-1386" fmla="*/ 205763 h 3483062"/>
                        <a:gd name="connsiteX18-1387" fmla="*/ 6111320 w 7547113"/>
                        <a:gd name="connsiteY18-1388" fmla="*/ 922043 h 3483062"/>
                        <a:gd name="connsiteX19-1389" fmla="*/ 4892120 w 7547113"/>
                        <a:gd name="connsiteY19-1390" fmla="*/ 1584983 h 3483062"/>
                        <a:gd name="connsiteX20-1391" fmla="*/ 2560400 w 7547113"/>
                        <a:gd name="connsiteY20-1392" fmla="*/ 2697503 h 3483062"/>
                        <a:gd name="connsiteX21-1393" fmla="*/ 853520 w 7547113"/>
                        <a:gd name="connsiteY21-1394" fmla="*/ 3345203 h 3483062"/>
                        <a:gd name="connsiteX0-1395" fmla="*/ 853520 w 7525655"/>
                        <a:gd name="connsiteY0-1396" fmla="*/ 3345207 h 3483066"/>
                        <a:gd name="connsiteX1-1397" fmla="*/ 198200 w 7525655"/>
                        <a:gd name="connsiteY1-1398" fmla="*/ 3482367 h 3483066"/>
                        <a:gd name="connsiteX2-1399" fmla="*/ 80 w 7525655"/>
                        <a:gd name="connsiteY2-1400" fmla="*/ 3375687 h 3483066"/>
                        <a:gd name="connsiteX3-1401" fmla="*/ 213440 w 7525655"/>
                        <a:gd name="connsiteY3-1402" fmla="*/ 3131847 h 3483066"/>
                        <a:gd name="connsiteX4-1403" fmla="*/ 602060 w 7525655"/>
                        <a:gd name="connsiteY4-1404" fmla="*/ 2849907 h 3483066"/>
                        <a:gd name="connsiteX5-1405" fmla="*/ 739220 w 7525655"/>
                        <a:gd name="connsiteY5-1406" fmla="*/ 2552727 h 3483066"/>
                        <a:gd name="connsiteX6-1407" fmla="*/ 983060 w 7525655"/>
                        <a:gd name="connsiteY6-1408" fmla="*/ 2385087 h 3483066"/>
                        <a:gd name="connsiteX7-1409" fmla="*/ 1303100 w 7525655"/>
                        <a:gd name="connsiteY7-1410" fmla="*/ 2126007 h 3483066"/>
                        <a:gd name="connsiteX8-1411" fmla="*/ 1607900 w 7525655"/>
                        <a:gd name="connsiteY8-1412" fmla="*/ 1927887 h 3483066"/>
                        <a:gd name="connsiteX9-1413" fmla="*/ 2438480 w 7525655"/>
                        <a:gd name="connsiteY9-1414" fmla="*/ 1645947 h 3483066"/>
                        <a:gd name="connsiteX10-1415" fmla="*/ 3139520 w 7525655"/>
                        <a:gd name="connsiteY10-1416" fmla="*/ 1447827 h 3483066"/>
                        <a:gd name="connsiteX11-1417" fmla="*/ 4015820 w 7525655"/>
                        <a:gd name="connsiteY11-1418" fmla="*/ 1150647 h 3483066"/>
                        <a:gd name="connsiteX12-1419" fmla="*/ 5273120 w 7525655"/>
                        <a:gd name="connsiteY12-1420" fmla="*/ 647727 h 3483066"/>
                        <a:gd name="connsiteX13-1421" fmla="*/ 5966540 w 7525655"/>
                        <a:gd name="connsiteY13-1422" fmla="*/ 403887 h 3483066"/>
                        <a:gd name="connsiteX14-1423" fmla="*/ 6911420 w 7525655"/>
                        <a:gd name="connsiteY14-1424" fmla="*/ 91467 h 3483066"/>
                        <a:gd name="connsiteX15-1425" fmla="*/ 7353380 w 7525655"/>
                        <a:gd name="connsiteY15-1426" fmla="*/ 27 h 3483066"/>
                        <a:gd name="connsiteX16-1427" fmla="*/ 7521020 w 7525655"/>
                        <a:gd name="connsiteY16-1428" fmla="*/ 83847 h 3483066"/>
                        <a:gd name="connsiteX17-1429" fmla="*/ 7193360 w 7525655"/>
                        <a:gd name="connsiteY17-1430" fmla="*/ 251487 h 3483066"/>
                        <a:gd name="connsiteX18-1431" fmla="*/ 6111320 w 7525655"/>
                        <a:gd name="connsiteY18-1432" fmla="*/ 922047 h 3483066"/>
                        <a:gd name="connsiteX19-1433" fmla="*/ 4892120 w 7525655"/>
                        <a:gd name="connsiteY19-1434" fmla="*/ 1584987 h 3483066"/>
                        <a:gd name="connsiteX20-1435" fmla="*/ 2560400 w 7525655"/>
                        <a:gd name="connsiteY20-1436" fmla="*/ 2697507 h 3483066"/>
                        <a:gd name="connsiteX21-1437" fmla="*/ 853520 w 7525655"/>
                        <a:gd name="connsiteY21-1438" fmla="*/ 3345207 h 3483066"/>
                        <a:gd name="connsiteX0-1439" fmla="*/ 853520 w 7522326"/>
                        <a:gd name="connsiteY0-1440" fmla="*/ 3497587 h 3635446"/>
                        <a:gd name="connsiteX1-1441" fmla="*/ 198200 w 7522326"/>
                        <a:gd name="connsiteY1-1442" fmla="*/ 3634747 h 3635446"/>
                        <a:gd name="connsiteX2-1443" fmla="*/ 80 w 7522326"/>
                        <a:gd name="connsiteY2-1444" fmla="*/ 3528067 h 3635446"/>
                        <a:gd name="connsiteX3-1445" fmla="*/ 213440 w 7522326"/>
                        <a:gd name="connsiteY3-1446" fmla="*/ 3284227 h 3635446"/>
                        <a:gd name="connsiteX4-1447" fmla="*/ 602060 w 7522326"/>
                        <a:gd name="connsiteY4-1448" fmla="*/ 3002287 h 3635446"/>
                        <a:gd name="connsiteX5-1449" fmla="*/ 739220 w 7522326"/>
                        <a:gd name="connsiteY5-1450" fmla="*/ 2705107 h 3635446"/>
                        <a:gd name="connsiteX6-1451" fmla="*/ 983060 w 7522326"/>
                        <a:gd name="connsiteY6-1452" fmla="*/ 2537467 h 3635446"/>
                        <a:gd name="connsiteX7-1453" fmla="*/ 1303100 w 7522326"/>
                        <a:gd name="connsiteY7-1454" fmla="*/ 2278387 h 3635446"/>
                        <a:gd name="connsiteX8-1455" fmla="*/ 1607900 w 7522326"/>
                        <a:gd name="connsiteY8-1456" fmla="*/ 2080267 h 3635446"/>
                        <a:gd name="connsiteX9-1457" fmla="*/ 2438480 w 7522326"/>
                        <a:gd name="connsiteY9-1458" fmla="*/ 1798327 h 3635446"/>
                        <a:gd name="connsiteX10-1459" fmla="*/ 3139520 w 7522326"/>
                        <a:gd name="connsiteY10-1460" fmla="*/ 1600207 h 3635446"/>
                        <a:gd name="connsiteX11-1461" fmla="*/ 4015820 w 7522326"/>
                        <a:gd name="connsiteY11-1462" fmla="*/ 1303027 h 3635446"/>
                        <a:gd name="connsiteX12-1463" fmla="*/ 5273120 w 7522326"/>
                        <a:gd name="connsiteY12-1464" fmla="*/ 800107 h 3635446"/>
                        <a:gd name="connsiteX13-1465" fmla="*/ 5966540 w 7522326"/>
                        <a:gd name="connsiteY13-1466" fmla="*/ 556267 h 3635446"/>
                        <a:gd name="connsiteX14-1467" fmla="*/ 6911420 w 7522326"/>
                        <a:gd name="connsiteY14-1468" fmla="*/ 243847 h 3635446"/>
                        <a:gd name="connsiteX15-1469" fmla="*/ 7292420 w 7522326"/>
                        <a:gd name="connsiteY15-1470" fmla="*/ 7 h 3635446"/>
                        <a:gd name="connsiteX16-1471" fmla="*/ 7521020 w 7522326"/>
                        <a:gd name="connsiteY16-1472" fmla="*/ 236227 h 3635446"/>
                        <a:gd name="connsiteX17-1473" fmla="*/ 7193360 w 7522326"/>
                        <a:gd name="connsiteY17-1474" fmla="*/ 403867 h 3635446"/>
                        <a:gd name="connsiteX18-1475" fmla="*/ 6111320 w 7522326"/>
                        <a:gd name="connsiteY18-1476" fmla="*/ 1074427 h 3635446"/>
                        <a:gd name="connsiteX19-1477" fmla="*/ 4892120 w 7522326"/>
                        <a:gd name="connsiteY19-1478" fmla="*/ 1737367 h 3635446"/>
                        <a:gd name="connsiteX20-1479" fmla="*/ 2560400 w 7522326"/>
                        <a:gd name="connsiteY20-1480" fmla="*/ 2849887 h 3635446"/>
                        <a:gd name="connsiteX21-1481" fmla="*/ 853520 w 7522326"/>
                        <a:gd name="connsiteY21-1482" fmla="*/ 3497587 h 3635446"/>
                        <a:gd name="connsiteX0-1483" fmla="*/ 853520 w 7327857"/>
                        <a:gd name="connsiteY0-1484" fmla="*/ 3497609 h 3635468"/>
                        <a:gd name="connsiteX1-1485" fmla="*/ 198200 w 7327857"/>
                        <a:gd name="connsiteY1-1486" fmla="*/ 3634769 h 3635468"/>
                        <a:gd name="connsiteX2-1487" fmla="*/ 80 w 7327857"/>
                        <a:gd name="connsiteY2-1488" fmla="*/ 3528089 h 3635468"/>
                        <a:gd name="connsiteX3-1489" fmla="*/ 213440 w 7327857"/>
                        <a:gd name="connsiteY3-1490" fmla="*/ 3284249 h 3635468"/>
                        <a:gd name="connsiteX4-1491" fmla="*/ 602060 w 7327857"/>
                        <a:gd name="connsiteY4-1492" fmla="*/ 3002309 h 3635468"/>
                        <a:gd name="connsiteX5-1493" fmla="*/ 739220 w 7327857"/>
                        <a:gd name="connsiteY5-1494" fmla="*/ 2705129 h 3635468"/>
                        <a:gd name="connsiteX6-1495" fmla="*/ 983060 w 7327857"/>
                        <a:gd name="connsiteY6-1496" fmla="*/ 2537489 h 3635468"/>
                        <a:gd name="connsiteX7-1497" fmla="*/ 1303100 w 7327857"/>
                        <a:gd name="connsiteY7-1498" fmla="*/ 2278409 h 3635468"/>
                        <a:gd name="connsiteX8-1499" fmla="*/ 1607900 w 7327857"/>
                        <a:gd name="connsiteY8-1500" fmla="*/ 2080289 h 3635468"/>
                        <a:gd name="connsiteX9-1501" fmla="*/ 2438480 w 7327857"/>
                        <a:gd name="connsiteY9-1502" fmla="*/ 1798349 h 3635468"/>
                        <a:gd name="connsiteX10-1503" fmla="*/ 3139520 w 7327857"/>
                        <a:gd name="connsiteY10-1504" fmla="*/ 1600229 h 3635468"/>
                        <a:gd name="connsiteX11-1505" fmla="*/ 4015820 w 7327857"/>
                        <a:gd name="connsiteY11-1506" fmla="*/ 1303049 h 3635468"/>
                        <a:gd name="connsiteX12-1507" fmla="*/ 5273120 w 7327857"/>
                        <a:gd name="connsiteY12-1508" fmla="*/ 800129 h 3635468"/>
                        <a:gd name="connsiteX13-1509" fmla="*/ 5966540 w 7327857"/>
                        <a:gd name="connsiteY13-1510" fmla="*/ 556289 h 3635468"/>
                        <a:gd name="connsiteX14-1511" fmla="*/ 6911420 w 7327857"/>
                        <a:gd name="connsiteY14-1512" fmla="*/ 243869 h 3635468"/>
                        <a:gd name="connsiteX15-1513" fmla="*/ 7292420 w 7327857"/>
                        <a:gd name="connsiteY15-1514" fmla="*/ 29 h 3635468"/>
                        <a:gd name="connsiteX16-1515" fmla="*/ 7300040 w 7327857"/>
                        <a:gd name="connsiteY16-1516" fmla="*/ 228629 h 3635468"/>
                        <a:gd name="connsiteX17-1517" fmla="*/ 7193360 w 7327857"/>
                        <a:gd name="connsiteY17-1518" fmla="*/ 403889 h 3635468"/>
                        <a:gd name="connsiteX18-1519" fmla="*/ 6111320 w 7327857"/>
                        <a:gd name="connsiteY18-1520" fmla="*/ 1074449 h 3635468"/>
                        <a:gd name="connsiteX19-1521" fmla="*/ 4892120 w 7327857"/>
                        <a:gd name="connsiteY19-1522" fmla="*/ 1737389 h 3635468"/>
                        <a:gd name="connsiteX20-1523" fmla="*/ 2560400 w 7327857"/>
                        <a:gd name="connsiteY20-1524" fmla="*/ 2849909 h 3635468"/>
                        <a:gd name="connsiteX21-1525" fmla="*/ 853520 w 7327857"/>
                        <a:gd name="connsiteY21-1526" fmla="*/ 3497609 h 3635468"/>
                        <a:gd name="connsiteX0-1527" fmla="*/ 853520 w 7372377"/>
                        <a:gd name="connsiteY0-1528" fmla="*/ 3498981 h 3636840"/>
                        <a:gd name="connsiteX1-1529" fmla="*/ 198200 w 7372377"/>
                        <a:gd name="connsiteY1-1530" fmla="*/ 3636141 h 3636840"/>
                        <a:gd name="connsiteX2-1531" fmla="*/ 80 w 7372377"/>
                        <a:gd name="connsiteY2-1532" fmla="*/ 3529461 h 3636840"/>
                        <a:gd name="connsiteX3-1533" fmla="*/ 213440 w 7372377"/>
                        <a:gd name="connsiteY3-1534" fmla="*/ 3285621 h 3636840"/>
                        <a:gd name="connsiteX4-1535" fmla="*/ 602060 w 7372377"/>
                        <a:gd name="connsiteY4-1536" fmla="*/ 3003681 h 3636840"/>
                        <a:gd name="connsiteX5-1537" fmla="*/ 739220 w 7372377"/>
                        <a:gd name="connsiteY5-1538" fmla="*/ 2706501 h 3636840"/>
                        <a:gd name="connsiteX6-1539" fmla="*/ 983060 w 7372377"/>
                        <a:gd name="connsiteY6-1540" fmla="*/ 2538861 h 3636840"/>
                        <a:gd name="connsiteX7-1541" fmla="*/ 1303100 w 7372377"/>
                        <a:gd name="connsiteY7-1542" fmla="*/ 2279781 h 3636840"/>
                        <a:gd name="connsiteX8-1543" fmla="*/ 1607900 w 7372377"/>
                        <a:gd name="connsiteY8-1544" fmla="*/ 2081661 h 3636840"/>
                        <a:gd name="connsiteX9-1545" fmla="*/ 2438480 w 7372377"/>
                        <a:gd name="connsiteY9-1546" fmla="*/ 1799721 h 3636840"/>
                        <a:gd name="connsiteX10-1547" fmla="*/ 3139520 w 7372377"/>
                        <a:gd name="connsiteY10-1548" fmla="*/ 1601601 h 3636840"/>
                        <a:gd name="connsiteX11-1549" fmla="*/ 4015820 w 7372377"/>
                        <a:gd name="connsiteY11-1550" fmla="*/ 1304421 h 3636840"/>
                        <a:gd name="connsiteX12-1551" fmla="*/ 5273120 w 7372377"/>
                        <a:gd name="connsiteY12-1552" fmla="*/ 801501 h 3636840"/>
                        <a:gd name="connsiteX13-1553" fmla="*/ 5966540 w 7372377"/>
                        <a:gd name="connsiteY13-1554" fmla="*/ 557661 h 3636840"/>
                        <a:gd name="connsiteX14-1555" fmla="*/ 6301820 w 7372377"/>
                        <a:gd name="connsiteY14-1556" fmla="*/ 344301 h 3636840"/>
                        <a:gd name="connsiteX15-1557" fmla="*/ 7292420 w 7372377"/>
                        <a:gd name="connsiteY15-1558" fmla="*/ 1401 h 3636840"/>
                        <a:gd name="connsiteX16-1559" fmla="*/ 7300040 w 7372377"/>
                        <a:gd name="connsiteY16-1560" fmla="*/ 230001 h 3636840"/>
                        <a:gd name="connsiteX17-1561" fmla="*/ 7193360 w 7372377"/>
                        <a:gd name="connsiteY17-1562" fmla="*/ 405261 h 3636840"/>
                        <a:gd name="connsiteX18-1563" fmla="*/ 6111320 w 7372377"/>
                        <a:gd name="connsiteY18-1564" fmla="*/ 1075821 h 3636840"/>
                        <a:gd name="connsiteX19-1565" fmla="*/ 4892120 w 7372377"/>
                        <a:gd name="connsiteY19-1566" fmla="*/ 1738761 h 3636840"/>
                        <a:gd name="connsiteX20-1567" fmla="*/ 2560400 w 7372377"/>
                        <a:gd name="connsiteY20-1568" fmla="*/ 2851281 h 3636840"/>
                        <a:gd name="connsiteX21-1569" fmla="*/ 853520 w 7372377"/>
                        <a:gd name="connsiteY21-1570" fmla="*/ 3498981 h 3636840"/>
                        <a:gd name="connsiteX0-1571" fmla="*/ 853520 w 7372377"/>
                        <a:gd name="connsiteY0-1572" fmla="*/ 3498981 h 3636840"/>
                        <a:gd name="connsiteX1-1573" fmla="*/ 198200 w 7372377"/>
                        <a:gd name="connsiteY1-1574" fmla="*/ 3636141 h 3636840"/>
                        <a:gd name="connsiteX2-1575" fmla="*/ 80 w 7372377"/>
                        <a:gd name="connsiteY2-1576" fmla="*/ 3529461 h 3636840"/>
                        <a:gd name="connsiteX3-1577" fmla="*/ 213440 w 7372377"/>
                        <a:gd name="connsiteY3-1578" fmla="*/ 3285621 h 3636840"/>
                        <a:gd name="connsiteX4-1579" fmla="*/ 602060 w 7372377"/>
                        <a:gd name="connsiteY4-1580" fmla="*/ 3003681 h 3636840"/>
                        <a:gd name="connsiteX5-1581" fmla="*/ 739220 w 7372377"/>
                        <a:gd name="connsiteY5-1582" fmla="*/ 2706501 h 3636840"/>
                        <a:gd name="connsiteX6-1583" fmla="*/ 983060 w 7372377"/>
                        <a:gd name="connsiteY6-1584" fmla="*/ 2538861 h 3636840"/>
                        <a:gd name="connsiteX7-1585" fmla="*/ 1303100 w 7372377"/>
                        <a:gd name="connsiteY7-1586" fmla="*/ 2279781 h 3636840"/>
                        <a:gd name="connsiteX8-1587" fmla="*/ 1607900 w 7372377"/>
                        <a:gd name="connsiteY8-1588" fmla="*/ 2081661 h 3636840"/>
                        <a:gd name="connsiteX9-1589" fmla="*/ 2438480 w 7372377"/>
                        <a:gd name="connsiteY9-1590" fmla="*/ 1799721 h 3636840"/>
                        <a:gd name="connsiteX10-1591" fmla="*/ 3139520 w 7372377"/>
                        <a:gd name="connsiteY10-1592" fmla="*/ 1601601 h 3636840"/>
                        <a:gd name="connsiteX11-1593" fmla="*/ 4015820 w 7372377"/>
                        <a:gd name="connsiteY11-1594" fmla="*/ 1304421 h 3636840"/>
                        <a:gd name="connsiteX12-1595" fmla="*/ 5273120 w 7372377"/>
                        <a:gd name="connsiteY12-1596" fmla="*/ 801501 h 3636840"/>
                        <a:gd name="connsiteX13-1597" fmla="*/ 5661740 w 7372377"/>
                        <a:gd name="connsiteY13-1598" fmla="*/ 565281 h 3636840"/>
                        <a:gd name="connsiteX14-1599" fmla="*/ 6301820 w 7372377"/>
                        <a:gd name="connsiteY14-1600" fmla="*/ 344301 h 3636840"/>
                        <a:gd name="connsiteX15-1601" fmla="*/ 7292420 w 7372377"/>
                        <a:gd name="connsiteY15-1602" fmla="*/ 1401 h 3636840"/>
                        <a:gd name="connsiteX16-1603" fmla="*/ 7300040 w 7372377"/>
                        <a:gd name="connsiteY16-1604" fmla="*/ 230001 h 3636840"/>
                        <a:gd name="connsiteX17-1605" fmla="*/ 7193360 w 7372377"/>
                        <a:gd name="connsiteY17-1606" fmla="*/ 405261 h 3636840"/>
                        <a:gd name="connsiteX18-1607" fmla="*/ 6111320 w 7372377"/>
                        <a:gd name="connsiteY18-1608" fmla="*/ 1075821 h 3636840"/>
                        <a:gd name="connsiteX19-1609" fmla="*/ 4892120 w 7372377"/>
                        <a:gd name="connsiteY19-1610" fmla="*/ 1738761 h 3636840"/>
                        <a:gd name="connsiteX20-1611" fmla="*/ 2560400 w 7372377"/>
                        <a:gd name="connsiteY20-1612" fmla="*/ 2851281 h 3636840"/>
                        <a:gd name="connsiteX21-1613" fmla="*/ 853520 w 7372377"/>
                        <a:gd name="connsiteY21-1614" fmla="*/ 3498981 h 3636840"/>
                        <a:gd name="connsiteX0-1615" fmla="*/ 853520 w 7372377"/>
                        <a:gd name="connsiteY0-1616" fmla="*/ 3498981 h 3636840"/>
                        <a:gd name="connsiteX1-1617" fmla="*/ 198200 w 7372377"/>
                        <a:gd name="connsiteY1-1618" fmla="*/ 3636141 h 3636840"/>
                        <a:gd name="connsiteX2-1619" fmla="*/ 80 w 7372377"/>
                        <a:gd name="connsiteY2-1620" fmla="*/ 3529461 h 3636840"/>
                        <a:gd name="connsiteX3-1621" fmla="*/ 213440 w 7372377"/>
                        <a:gd name="connsiteY3-1622" fmla="*/ 3285621 h 3636840"/>
                        <a:gd name="connsiteX4-1623" fmla="*/ 602060 w 7372377"/>
                        <a:gd name="connsiteY4-1624" fmla="*/ 3003681 h 3636840"/>
                        <a:gd name="connsiteX5-1625" fmla="*/ 739220 w 7372377"/>
                        <a:gd name="connsiteY5-1626" fmla="*/ 2706501 h 3636840"/>
                        <a:gd name="connsiteX6-1627" fmla="*/ 983060 w 7372377"/>
                        <a:gd name="connsiteY6-1628" fmla="*/ 2538861 h 3636840"/>
                        <a:gd name="connsiteX7-1629" fmla="*/ 1303100 w 7372377"/>
                        <a:gd name="connsiteY7-1630" fmla="*/ 2279781 h 3636840"/>
                        <a:gd name="connsiteX8-1631" fmla="*/ 1607900 w 7372377"/>
                        <a:gd name="connsiteY8-1632" fmla="*/ 2081661 h 3636840"/>
                        <a:gd name="connsiteX9-1633" fmla="*/ 2438480 w 7372377"/>
                        <a:gd name="connsiteY9-1634" fmla="*/ 1799721 h 3636840"/>
                        <a:gd name="connsiteX10-1635" fmla="*/ 3139520 w 7372377"/>
                        <a:gd name="connsiteY10-1636" fmla="*/ 1601601 h 3636840"/>
                        <a:gd name="connsiteX11-1637" fmla="*/ 4015820 w 7372377"/>
                        <a:gd name="connsiteY11-1638" fmla="*/ 1304421 h 3636840"/>
                        <a:gd name="connsiteX12-1639" fmla="*/ 4754960 w 7372377"/>
                        <a:gd name="connsiteY12-1640" fmla="*/ 908181 h 3636840"/>
                        <a:gd name="connsiteX13-1641" fmla="*/ 5661740 w 7372377"/>
                        <a:gd name="connsiteY13-1642" fmla="*/ 565281 h 3636840"/>
                        <a:gd name="connsiteX14-1643" fmla="*/ 6301820 w 7372377"/>
                        <a:gd name="connsiteY14-1644" fmla="*/ 344301 h 3636840"/>
                        <a:gd name="connsiteX15-1645" fmla="*/ 7292420 w 7372377"/>
                        <a:gd name="connsiteY15-1646" fmla="*/ 1401 h 3636840"/>
                        <a:gd name="connsiteX16-1647" fmla="*/ 7300040 w 7372377"/>
                        <a:gd name="connsiteY16-1648" fmla="*/ 230001 h 3636840"/>
                        <a:gd name="connsiteX17-1649" fmla="*/ 7193360 w 7372377"/>
                        <a:gd name="connsiteY17-1650" fmla="*/ 405261 h 3636840"/>
                        <a:gd name="connsiteX18-1651" fmla="*/ 6111320 w 7372377"/>
                        <a:gd name="connsiteY18-1652" fmla="*/ 1075821 h 3636840"/>
                        <a:gd name="connsiteX19-1653" fmla="*/ 4892120 w 7372377"/>
                        <a:gd name="connsiteY19-1654" fmla="*/ 1738761 h 3636840"/>
                        <a:gd name="connsiteX20-1655" fmla="*/ 2560400 w 7372377"/>
                        <a:gd name="connsiteY20-1656" fmla="*/ 2851281 h 3636840"/>
                        <a:gd name="connsiteX21-1657" fmla="*/ 853520 w 7372377"/>
                        <a:gd name="connsiteY21-1658" fmla="*/ 3498981 h 3636840"/>
                        <a:gd name="connsiteX0-1659" fmla="*/ 853520 w 7372377"/>
                        <a:gd name="connsiteY0-1660" fmla="*/ 3498981 h 3636840"/>
                        <a:gd name="connsiteX1-1661" fmla="*/ 198200 w 7372377"/>
                        <a:gd name="connsiteY1-1662" fmla="*/ 3636141 h 3636840"/>
                        <a:gd name="connsiteX2-1663" fmla="*/ 80 w 7372377"/>
                        <a:gd name="connsiteY2-1664" fmla="*/ 3529461 h 3636840"/>
                        <a:gd name="connsiteX3-1665" fmla="*/ 213440 w 7372377"/>
                        <a:gd name="connsiteY3-1666" fmla="*/ 3285621 h 3636840"/>
                        <a:gd name="connsiteX4-1667" fmla="*/ 602060 w 7372377"/>
                        <a:gd name="connsiteY4-1668" fmla="*/ 3003681 h 3636840"/>
                        <a:gd name="connsiteX5-1669" fmla="*/ 739220 w 7372377"/>
                        <a:gd name="connsiteY5-1670" fmla="*/ 2706501 h 3636840"/>
                        <a:gd name="connsiteX6-1671" fmla="*/ 983060 w 7372377"/>
                        <a:gd name="connsiteY6-1672" fmla="*/ 2538861 h 3636840"/>
                        <a:gd name="connsiteX7-1673" fmla="*/ 1303100 w 7372377"/>
                        <a:gd name="connsiteY7-1674" fmla="*/ 2279781 h 3636840"/>
                        <a:gd name="connsiteX8-1675" fmla="*/ 1607900 w 7372377"/>
                        <a:gd name="connsiteY8-1676" fmla="*/ 2081661 h 3636840"/>
                        <a:gd name="connsiteX9-1677" fmla="*/ 2438480 w 7372377"/>
                        <a:gd name="connsiteY9-1678" fmla="*/ 1799721 h 3636840"/>
                        <a:gd name="connsiteX10-1679" fmla="*/ 3139520 w 7372377"/>
                        <a:gd name="connsiteY10-1680" fmla="*/ 1601601 h 3636840"/>
                        <a:gd name="connsiteX11-1681" fmla="*/ 3589100 w 7372377"/>
                        <a:gd name="connsiteY11-1682" fmla="*/ 1456821 h 3636840"/>
                        <a:gd name="connsiteX12-1683" fmla="*/ 4754960 w 7372377"/>
                        <a:gd name="connsiteY12-1684" fmla="*/ 908181 h 3636840"/>
                        <a:gd name="connsiteX13-1685" fmla="*/ 5661740 w 7372377"/>
                        <a:gd name="connsiteY13-1686" fmla="*/ 565281 h 3636840"/>
                        <a:gd name="connsiteX14-1687" fmla="*/ 6301820 w 7372377"/>
                        <a:gd name="connsiteY14-1688" fmla="*/ 344301 h 3636840"/>
                        <a:gd name="connsiteX15-1689" fmla="*/ 7292420 w 7372377"/>
                        <a:gd name="connsiteY15-1690" fmla="*/ 1401 h 3636840"/>
                        <a:gd name="connsiteX16-1691" fmla="*/ 7300040 w 7372377"/>
                        <a:gd name="connsiteY16-1692" fmla="*/ 230001 h 3636840"/>
                        <a:gd name="connsiteX17-1693" fmla="*/ 7193360 w 7372377"/>
                        <a:gd name="connsiteY17-1694" fmla="*/ 405261 h 3636840"/>
                        <a:gd name="connsiteX18-1695" fmla="*/ 6111320 w 7372377"/>
                        <a:gd name="connsiteY18-1696" fmla="*/ 1075821 h 3636840"/>
                        <a:gd name="connsiteX19-1697" fmla="*/ 4892120 w 7372377"/>
                        <a:gd name="connsiteY19-1698" fmla="*/ 1738761 h 3636840"/>
                        <a:gd name="connsiteX20-1699" fmla="*/ 2560400 w 7372377"/>
                        <a:gd name="connsiteY20-1700" fmla="*/ 2851281 h 3636840"/>
                        <a:gd name="connsiteX21-1701" fmla="*/ 853520 w 7372377"/>
                        <a:gd name="connsiteY21-1702" fmla="*/ 3498981 h 3636840"/>
                        <a:gd name="connsiteX0-1703" fmla="*/ 853520 w 7351438"/>
                        <a:gd name="connsiteY0-1704" fmla="*/ 3320857 h 3458716"/>
                        <a:gd name="connsiteX1-1705" fmla="*/ 198200 w 7351438"/>
                        <a:gd name="connsiteY1-1706" fmla="*/ 3458017 h 3458716"/>
                        <a:gd name="connsiteX2-1707" fmla="*/ 80 w 7351438"/>
                        <a:gd name="connsiteY2-1708" fmla="*/ 3351337 h 3458716"/>
                        <a:gd name="connsiteX3-1709" fmla="*/ 213440 w 7351438"/>
                        <a:gd name="connsiteY3-1710" fmla="*/ 3107497 h 3458716"/>
                        <a:gd name="connsiteX4-1711" fmla="*/ 602060 w 7351438"/>
                        <a:gd name="connsiteY4-1712" fmla="*/ 2825557 h 3458716"/>
                        <a:gd name="connsiteX5-1713" fmla="*/ 739220 w 7351438"/>
                        <a:gd name="connsiteY5-1714" fmla="*/ 2528377 h 3458716"/>
                        <a:gd name="connsiteX6-1715" fmla="*/ 983060 w 7351438"/>
                        <a:gd name="connsiteY6-1716" fmla="*/ 2360737 h 3458716"/>
                        <a:gd name="connsiteX7-1717" fmla="*/ 1303100 w 7351438"/>
                        <a:gd name="connsiteY7-1718" fmla="*/ 2101657 h 3458716"/>
                        <a:gd name="connsiteX8-1719" fmla="*/ 1607900 w 7351438"/>
                        <a:gd name="connsiteY8-1720" fmla="*/ 1903537 h 3458716"/>
                        <a:gd name="connsiteX9-1721" fmla="*/ 2438480 w 7351438"/>
                        <a:gd name="connsiteY9-1722" fmla="*/ 1621597 h 3458716"/>
                        <a:gd name="connsiteX10-1723" fmla="*/ 3139520 w 7351438"/>
                        <a:gd name="connsiteY10-1724" fmla="*/ 1423477 h 3458716"/>
                        <a:gd name="connsiteX11-1725" fmla="*/ 3589100 w 7351438"/>
                        <a:gd name="connsiteY11-1726" fmla="*/ 1278697 h 3458716"/>
                        <a:gd name="connsiteX12-1727" fmla="*/ 4754960 w 7351438"/>
                        <a:gd name="connsiteY12-1728" fmla="*/ 730057 h 3458716"/>
                        <a:gd name="connsiteX13-1729" fmla="*/ 5661740 w 7351438"/>
                        <a:gd name="connsiteY13-1730" fmla="*/ 387157 h 3458716"/>
                        <a:gd name="connsiteX14-1731" fmla="*/ 6301820 w 7351438"/>
                        <a:gd name="connsiteY14-1732" fmla="*/ 166177 h 3458716"/>
                        <a:gd name="connsiteX15-1733" fmla="*/ 6751400 w 7351438"/>
                        <a:gd name="connsiteY15-1734" fmla="*/ 6157 h 3458716"/>
                        <a:gd name="connsiteX16-1735" fmla="*/ 7300040 w 7351438"/>
                        <a:gd name="connsiteY16-1736" fmla="*/ 51877 h 3458716"/>
                        <a:gd name="connsiteX17-1737" fmla="*/ 7193360 w 7351438"/>
                        <a:gd name="connsiteY17-1738" fmla="*/ 227137 h 3458716"/>
                        <a:gd name="connsiteX18-1739" fmla="*/ 6111320 w 7351438"/>
                        <a:gd name="connsiteY18-1740" fmla="*/ 897697 h 3458716"/>
                        <a:gd name="connsiteX19-1741" fmla="*/ 4892120 w 7351438"/>
                        <a:gd name="connsiteY19-1742" fmla="*/ 1560637 h 3458716"/>
                        <a:gd name="connsiteX20-1743" fmla="*/ 2560400 w 7351438"/>
                        <a:gd name="connsiteY20-1744" fmla="*/ 2673157 h 3458716"/>
                        <a:gd name="connsiteX21-1745" fmla="*/ 853520 w 7351438"/>
                        <a:gd name="connsiteY21-1746" fmla="*/ 3320857 h 3458716"/>
                        <a:gd name="connsiteX0-1747" fmla="*/ 853520 w 7292498"/>
                        <a:gd name="connsiteY0-1748" fmla="*/ 3360840 h 3498699"/>
                        <a:gd name="connsiteX1-1749" fmla="*/ 198200 w 7292498"/>
                        <a:gd name="connsiteY1-1750" fmla="*/ 3498000 h 3498699"/>
                        <a:gd name="connsiteX2-1751" fmla="*/ 80 w 7292498"/>
                        <a:gd name="connsiteY2-1752" fmla="*/ 3391320 h 3498699"/>
                        <a:gd name="connsiteX3-1753" fmla="*/ 213440 w 7292498"/>
                        <a:gd name="connsiteY3-1754" fmla="*/ 3147480 h 3498699"/>
                        <a:gd name="connsiteX4-1755" fmla="*/ 602060 w 7292498"/>
                        <a:gd name="connsiteY4-1756" fmla="*/ 2865540 h 3498699"/>
                        <a:gd name="connsiteX5-1757" fmla="*/ 739220 w 7292498"/>
                        <a:gd name="connsiteY5-1758" fmla="*/ 2568360 h 3498699"/>
                        <a:gd name="connsiteX6-1759" fmla="*/ 983060 w 7292498"/>
                        <a:gd name="connsiteY6-1760" fmla="*/ 2400720 h 3498699"/>
                        <a:gd name="connsiteX7-1761" fmla="*/ 1303100 w 7292498"/>
                        <a:gd name="connsiteY7-1762" fmla="*/ 2141640 h 3498699"/>
                        <a:gd name="connsiteX8-1763" fmla="*/ 1607900 w 7292498"/>
                        <a:gd name="connsiteY8-1764" fmla="*/ 1943520 h 3498699"/>
                        <a:gd name="connsiteX9-1765" fmla="*/ 2438480 w 7292498"/>
                        <a:gd name="connsiteY9-1766" fmla="*/ 1661580 h 3498699"/>
                        <a:gd name="connsiteX10-1767" fmla="*/ 3139520 w 7292498"/>
                        <a:gd name="connsiteY10-1768" fmla="*/ 1463460 h 3498699"/>
                        <a:gd name="connsiteX11-1769" fmla="*/ 3589100 w 7292498"/>
                        <a:gd name="connsiteY11-1770" fmla="*/ 1318680 h 3498699"/>
                        <a:gd name="connsiteX12-1771" fmla="*/ 4754960 w 7292498"/>
                        <a:gd name="connsiteY12-1772" fmla="*/ 770040 h 3498699"/>
                        <a:gd name="connsiteX13-1773" fmla="*/ 5661740 w 7292498"/>
                        <a:gd name="connsiteY13-1774" fmla="*/ 427140 h 3498699"/>
                        <a:gd name="connsiteX14-1775" fmla="*/ 6301820 w 7292498"/>
                        <a:gd name="connsiteY14-1776" fmla="*/ 206160 h 3498699"/>
                        <a:gd name="connsiteX15-1777" fmla="*/ 6751400 w 7292498"/>
                        <a:gd name="connsiteY15-1778" fmla="*/ 46140 h 3498699"/>
                        <a:gd name="connsiteX16-1779" fmla="*/ 7193360 w 7292498"/>
                        <a:gd name="connsiteY16-1780" fmla="*/ 15660 h 3498699"/>
                        <a:gd name="connsiteX17-1781" fmla="*/ 7193360 w 7292498"/>
                        <a:gd name="connsiteY17-1782" fmla="*/ 267120 h 3498699"/>
                        <a:gd name="connsiteX18-1783" fmla="*/ 6111320 w 7292498"/>
                        <a:gd name="connsiteY18-1784" fmla="*/ 937680 h 3498699"/>
                        <a:gd name="connsiteX19-1785" fmla="*/ 4892120 w 7292498"/>
                        <a:gd name="connsiteY19-1786" fmla="*/ 1600620 h 3498699"/>
                        <a:gd name="connsiteX20-1787" fmla="*/ 2560400 w 7292498"/>
                        <a:gd name="connsiteY20-1788" fmla="*/ 2713140 h 3498699"/>
                        <a:gd name="connsiteX21-1789" fmla="*/ 853520 w 7292498"/>
                        <a:gd name="connsiteY21-1790" fmla="*/ 3360840 h 3498699"/>
                        <a:gd name="connsiteX0-1791" fmla="*/ 853520 w 7283126"/>
                        <a:gd name="connsiteY0-1792" fmla="*/ 3360840 h 3498699"/>
                        <a:gd name="connsiteX1-1793" fmla="*/ 198200 w 7283126"/>
                        <a:gd name="connsiteY1-1794" fmla="*/ 3498000 h 3498699"/>
                        <a:gd name="connsiteX2-1795" fmla="*/ 80 w 7283126"/>
                        <a:gd name="connsiteY2-1796" fmla="*/ 3391320 h 3498699"/>
                        <a:gd name="connsiteX3-1797" fmla="*/ 213440 w 7283126"/>
                        <a:gd name="connsiteY3-1798" fmla="*/ 3147480 h 3498699"/>
                        <a:gd name="connsiteX4-1799" fmla="*/ 602060 w 7283126"/>
                        <a:gd name="connsiteY4-1800" fmla="*/ 2865540 h 3498699"/>
                        <a:gd name="connsiteX5-1801" fmla="*/ 739220 w 7283126"/>
                        <a:gd name="connsiteY5-1802" fmla="*/ 2568360 h 3498699"/>
                        <a:gd name="connsiteX6-1803" fmla="*/ 983060 w 7283126"/>
                        <a:gd name="connsiteY6-1804" fmla="*/ 2400720 h 3498699"/>
                        <a:gd name="connsiteX7-1805" fmla="*/ 1303100 w 7283126"/>
                        <a:gd name="connsiteY7-1806" fmla="*/ 2141640 h 3498699"/>
                        <a:gd name="connsiteX8-1807" fmla="*/ 1607900 w 7283126"/>
                        <a:gd name="connsiteY8-1808" fmla="*/ 1943520 h 3498699"/>
                        <a:gd name="connsiteX9-1809" fmla="*/ 2438480 w 7283126"/>
                        <a:gd name="connsiteY9-1810" fmla="*/ 1661580 h 3498699"/>
                        <a:gd name="connsiteX10-1811" fmla="*/ 3139520 w 7283126"/>
                        <a:gd name="connsiteY10-1812" fmla="*/ 1463460 h 3498699"/>
                        <a:gd name="connsiteX11-1813" fmla="*/ 3589100 w 7283126"/>
                        <a:gd name="connsiteY11-1814" fmla="*/ 1318680 h 3498699"/>
                        <a:gd name="connsiteX12-1815" fmla="*/ 4754960 w 7283126"/>
                        <a:gd name="connsiteY12-1816" fmla="*/ 770040 h 3498699"/>
                        <a:gd name="connsiteX13-1817" fmla="*/ 5661740 w 7283126"/>
                        <a:gd name="connsiteY13-1818" fmla="*/ 427140 h 3498699"/>
                        <a:gd name="connsiteX14-1819" fmla="*/ 6301820 w 7283126"/>
                        <a:gd name="connsiteY14-1820" fmla="*/ 206160 h 3498699"/>
                        <a:gd name="connsiteX15-1821" fmla="*/ 6751400 w 7283126"/>
                        <a:gd name="connsiteY15-1822" fmla="*/ 46140 h 3498699"/>
                        <a:gd name="connsiteX16-1823" fmla="*/ 7170500 w 7283126"/>
                        <a:gd name="connsiteY16-1824" fmla="*/ 15660 h 3498699"/>
                        <a:gd name="connsiteX17-1825" fmla="*/ 7193360 w 7283126"/>
                        <a:gd name="connsiteY17-1826" fmla="*/ 267120 h 3498699"/>
                        <a:gd name="connsiteX18-1827" fmla="*/ 6111320 w 7283126"/>
                        <a:gd name="connsiteY18-1828" fmla="*/ 937680 h 3498699"/>
                        <a:gd name="connsiteX19-1829" fmla="*/ 4892120 w 7283126"/>
                        <a:gd name="connsiteY19-1830" fmla="*/ 1600620 h 3498699"/>
                        <a:gd name="connsiteX20-1831" fmla="*/ 2560400 w 7283126"/>
                        <a:gd name="connsiteY20-1832" fmla="*/ 2713140 h 3498699"/>
                        <a:gd name="connsiteX21-1833" fmla="*/ 853520 w 7283126"/>
                        <a:gd name="connsiteY21-1834" fmla="*/ 3360840 h 3498699"/>
                        <a:gd name="connsiteX0-1835" fmla="*/ 853520 w 7300159"/>
                        <a:gd name="connsiteY0-1836" fmla="*/ 3355805 h 3493664"/>
                        <a:gd name="connsiteX1-1837" fmla="*/ 198200 w 7300159"/>
                        <a:gd name="connsiteY1-1838" fmla="*/ 3492965 h 3493664"/>
                        <a:gd name="connsiteX2-1839" fmla="*/ 80 w 7300159"/>
                        <a:gd name="connsiteY2-1840" fmla="*/ 3386285 h 3493664"/>
                        <a:gd name="connsiteX3-1841" fmla="*/ 213440 w 7300159"/>
                        <a:gd name="connsiteY3-1842" fmla="*/ 3142445 h 3493664"/>
                        <a:gd name="connsiteX4-1843" fmla="*/ 602060 w 7300159"/>
                        <a:gd name="connsiteY4-1844" fmla="*/ 2860505 h 3493664"/>
                        <a:gd name="connsiteX5-1845" fmla="*/ 739220 w 7300159"/>
                        <a:gd name="connsiteY5-1846" fmla="*/ 2563325 h 3493664"/>
                        <a:gd name="connsiteX6-1847" fmla="*/ 983060 w 7300159"/>
                        <a:gd name="connsiteY6-1848" fmla="*/ 2395685 h 3493664"/>
                        <a:gd name="connsiteX7-1849" fmla="*/ 1303100 w 7300159"/>
                        <a:gd name="connsiteY7-1850" fmla="*/ 2136605 h 3493664"/>
                        <a:gd name="connsiteX8-1851" fmla="*/ 1607900 w 7300159"/>
                        <a:gd name="connsiteY8-1852" fmla="*/ 1938485 h 3493664"/>
                        <a:gd name="connsiteX9-1853" fmla="*/ 2438480 w 7300159"/>
                        <a:gd name="connsiteY9-1854" fmla="*/ 1656545 h 3493664"/>
                        <a:gd name="connsiteX10-1855" fmla="*/ 3139520 w 7300159"/>
                        <a:gd name="connsiteY10-1856" fmla="*/ 1458425 h 3493664"/>
                        <a:gd name="connsiteX11-1857" fmla="*/ 3589100 w 7300159"/>
                        <a:gd name="connsiteY11-1858" fmla="*/ 1313645 h 3493664"/>
                        <a:gd name="connsiteX12-1859" fmla="*/ 4754960 w 7300159"/>
                        <a:gd name="connsiteY12-1860" fmla="*/ 765005 h 3493664"/>
                        <a:gd name="connsiteX13-1861" fmla="*/ 5661740 w 7300159"/>
                        <a:gd name="connsiteY13-1862" fmla="*/ 422105 h 3493664"/>
                        <a:gd name="connsiteX14-1863" fmla="*/ 6301820 w 7300159"/>
                        <a:gd name="connsiteY14-1864" fmla="*/ 201125 h 3493664"/>
                        <a:gd name="connsiteX15-1865" fmla="*/ 6751400 w 7300159"/>
                        <a:gd name="connsiteY15-1866" fmla="*/ 41105 h 3493664"/>
                        <a:gd name="connsiteX16-1867" fmla="*/ 7170500 w 7300159"/>
                        <a:gd name="connsiteY16-1868" fmla="*/ 10625 h 3493664"/>
                        <a:gd name="connsiteX17-1869" fmla="*/ 7216220 w 7300159"/>
                        <a:gd name="connsiteY17-1870" fmla="*/ 193505 h 3493664"/>
                        <a:gd name="connsiteX18-1871" fmla="*/ 6111320 w 7300159"/>
                        <a:gd name="connsiteY18-1872" fmla="*/ 932645 h 3493664"/>
                        <a:gd name="connsiteX19-1873" fmla="*/ 4892120 w 7300159"/>
                        <a:gd name="connsiteY19-1874" fmla="*/ 1595585 h 3493664"/>
                        <a:gd name="connsiteX20-1875" fmla="*/ 2560400 w 7300159"/>
                        <a:gd name="connsiteY20-1876" fmla="*/ 2708105 h 3493664"/>
                        <a:gd name="connsiteX21-1877" fmla="*/ 853520 w 7300159"/>
                        <a:gd name="connsiteY21-1878" fmla="*/ 3355805 h 3493664"/>
                        <a:gd name="connsiteX0-1879" fmla="*/ 853520 w 7279877"/>
                        <a:gd name="connsiteY0-1880" fmla="*/ 3355805 h 3493664"/>
                        <a:gd name="connsiteX1-1881" fmla="*/ 198200 w 7279877"/>
                        <a:gd name="connsiteY1-1882" fmla="*/ 3492965 h 3493664"/>
                        <a:gd name="connsiteX2-1883" fmla="*/ 80 w 7279877"/>
                        <a:gd name="connsiteY2-1884" fmla="*/ 3386285 h 3493664"/>
                        <a:gd name="connsiteX3-1885" fmla="*/ 213440 w 7279877"/>
                        <a:gd name="connsiteY3-1886" fmla="*/ 3142445 h 3493664"/>
                        <a:gd name="connsiteX4-1887" fmla="*/ 602060 w 7279877"/>
                        <a:gd name="connsiteY4-1888" fmla="*/ 2860505 h 3493664"/>
                        <a:gd name="connsiteX5-1889" fmla="*/ 739220 w 7279877"/>
                        <a:gd name="connsiteY5-1890" fmla="*/ 2563325 h 3493664"/>
                        <a:gd name="connsiteX6-1891" fmla="*/ 983060 w 7279877"/>
                        <a:gd name="connsiteY6-1892" fmla="*/ 2395685 h 3493664"/>
                        <a:gd name="connsiteX7-1893" fmla="*/ 1303100 w 7279877"/>
                        <a:gd name="connsiteY7-1894" fmla="*/ 2136605 h 3493664"/>
                        <a:gd name="connsiteX8-1895" fmla="*/ 1607900 w 7279877"/>
                        <a:gd name="connsiteY8-1896" fmla="*/ 1938485 h 3493664"/>
                        <a:gd name="connsiteX9-1897" fmla="*/ 2438480 w 7279877"/>
                        <a:gd name="connsiteY9-1898" fmla="*/ 1656545 h 3493664"/>
                        <a:gd name="connsiteX10-1899" fmla="*/ 3139520 w 7279877"/>
                        <a:gd name="connsiteY10-1900" fmla="*/ 1458425 h 3493664"/>
                        <a:gd name="connsiteX11-1901" fmla="*/ 3589100 w 7279877"/>
                        <a:gd name="connsiteY11-1902" fmla="*/ 1313645 h 3493664"/>
                        <a:gd name="connsiteX12-1903" fmla="*/ 4754960 w 7279877"/>
                        <a:gd name="connsiteY12-1904" fmla="*/ 765005 h 3493664"/>
                        <a:gd name="connsiteX13-1905" fmla="*/ 5661740 w 7279877"/>
                        <a:gd name="connsiteY13-1906" fmla="*/ 422105 h 3493664"/>
                        <a:gd name="connsiteX14-1907" fmla="*/ 6301820 w 7279877"/>
                        <a:gd name="connsiteY14-1908" fmla="*/ 201125 h 3493664"/>
                        <a:gd name="connsiteX15-1909" fmla="*/ 6751400 w 7279877"/>
                        <a:gd name="connsiteY15-1910" fmla="*/ 41105 h 3493664"/>
                        <a:gd name="connsiteX16-1911" fmla="*/ 7170500 w 7279877"/>
                        <a:gd name="connsiteY16-1912" fmla="*/ 10625 h 3493664"/>
                        <a:gd name="connsiteX17-1913" fmla="*/ 7216220 w 7279877"/>
                        <a:gd name="connsiteY17-1914" fmla="*/ 193505 h 3493664"/>
                        <a:gd name="connsiteX18-1915" fmla="*/ 6111320 w 7279877"/>
                        <a:gd name="connsiteY18-1916" fmla="*/ 932645 h 3493664"/>
                        <a:gd name="connsiteX19-1917" fmla="*/ 4892120 w 7279877"/>
                        <a:gd name="connsiteY19-1918" fmla="*/ 1595585 h 3493664"/>
                        <a:gd name="connsiteX20-1919" fmla="*/ 2560400 w 7279877"/>
                        <a:gd name="connsiteY20-1920" fmla="*/ 2708105 h 3493664"/>
                        <a:gd name="connsiteX21-1921" fmla="*/ 853520 w 7279877"/>
                        <a:gd name="connsiteY21-1922" fmla="*/ 3355805 h 3493664"/>
                        <a:gd name="connsiteX0-1923" fmla="*/ 853520 w 7281118"/>
                        <a:gd name="connsiteY0-1924" fmla="*/ 3348316 h 3486175"/>
                        <a:gd name="connsiteX1-1925" fmla="*/ 198200 w 7281118"/>
                        <a:gd name="connsiteY1-1926" fmla="*/ 3485476 h 3486175"/>
                        <a:gd name="connsiteX2-1927" fmla="*/ 80 w 7281118"/>
                        <a:gd name="connsiteY2-1928" fmla="*/ 3378796 h 3486175"/>
                        <a:gd name="connsiteX3-1929" fmla="*/ 213440 w 7281118"/>
                        <a:gd name="connsiteY3-1930" fmla="*/ 3134956 h 3486175"/>
                        <a:gd name="connsiteX4-1931" fmla="*/ 602060 w 7281118"/>
                        <a:gd name="connsiteY4-1932" fmla="*/ 2853016 h 3486175"/>
                        <a:gd name="connsiteX5-1933" fmla="*/ 739220 w 7281118"/>
                        <a:gd name="connsiteY5-1934" fmla="*/ 2555836 h 3486175"/>
                        <a:gd name="connsiteX6-1935" fmla="*/ 983060 w 7281118"/>
                        <a:gd name="connsiteY6-1936" fmla="*/ 2388196 h 3486175"/>
                        <a:gd name="connsiteX7-1937" fmla="*/ 1303100 w 7281118"/>
                        <a:gd name="connsiteY7-1938" fmla="*/ 2129116 h 3486175"/>
                        <a:gd name="connsiteX8-1939" fmla="*/ 1607900 w 7281118"/>
                        <a:gd name="connsiteY8-1940" fmla="*/ 1930996 h 3486175"/>
                        <a:gd name="connsiteX9-1941" fmla="*/ 2438480 w 7281118"/>
                        <a:gd name="connsiteY9-1942" fmla="*/ 1649056 h 3486175"/>
                        <a:gd name="connsiteX10-1943" fmla="*/ 3139520 w 7281118"/>
                        <a:gd name="connsiteY10-1944" fmla="*/ 1450936 h 3486175"/>
                        <a:gd name="connsiteX11-1945" fmla="*/ 3589100 w 7281118"/>
                        <a:gd name="connsiteY11-1946" fmla="*/ 1306156 h 3486175"/>
                        <a:gd name="connsiteX12-1947" fmla="*/ 4754960 w 7281118"/>
                        <a:gd name="connsiteY12-1948" fmla="*/ 757516 h 3486175"/>
                        <a:gd name="connsiteX13-1949" fmla="*/ 5661740 w 7281118"/>
                        <a:gd name="connsiteY13-1950" fmla="*/ 414616 h 3486175"/>
                        <a:gd name="connsiteX14-1951" fmla="*/ 6301820 w 7281118"/>
                        <a:gd name="connsiteY14-1952" fmla="*/ 193636 h 3486175"/>
                        <a:gd name="connsiteX15-1953" fmla="*/ 6720920 w 7281118"/>
                        <a:gd name="connsiteY15-1954" fmla="*/ 79336 h 3486175"/>
                        <a:gd name="connsiteX16-1955" fmla="*/ 7170500 w 7281118"/>
                        <a:gd name="connsiteY16-1956" fmla="*/ 3136 h 3486175"/>
                        <a:gd name="connsiteX17-1957" fmla="*/ 7216220 w 7281118"/>
                        <a:gd name="connsiteY17-1958" fmla="*/ 186016 h 3486175"/>
                        <a:gd name="connsiteX18-1959" fmla="*/ 6111320 w 7281118"/>
                        <a:gd name="connsiteY18-1960" fmla="*/ 925156 h 3486175"/>
                        <a:gd name="connsiteX19-1961" fmla="*/ 4892120 w 7281118"/>
                        <a:gd name="connsiteY19-1962" fmla="*/ 1588096 h 3486175"/>
                        <a:gd name="connsiteX20-1963" fmla="*/ 2560400 w 7281118"/>
                        <a:gd name="connsiteY20-1964" fmla="*/ 2700616 h 3486175"/>
                        <a:gd name="connsiteX21-1965" fmla="*/ 853520 w 7281118"/>
                        <a:gd name="connsiteY21-1966" fmla="*/ 3348316 h 3486175"/>
                        <a:gd name="connsiteX0-1967" fmla="*/ 853520 w 7281118"/>
                        <a:gd name="connsiteY0-1968" fmla="*/ 3348760 h 3486619"/>
                        <a:gd name="connsiteX1-1969" fmla="*/ 198200 w 7281118"/>
                        <a:gd name="connsiteY1-1970" fmla="*/ 3485920 h 3486619"/>
                        <a:gd name="connsiteX2-1971" fmla="*/ 80 w 7281118"/>
                        <a:gd name="connsiteY2-1972" fmla="*/ 3379240 h 3486619"/>
                        <a:gd name="connsiteX3-1973" fmla="*/ 213440 w 7281118"/>
                        <a:gd name="connsiteY3-1974" fmla="*/ 3135400 h 3486619"/>
                        <a:gd name="connsiteX4-1975" fmla="*/ 602060 w 7281118"/>
                        <a:gd name="connsiteY4-1976" fmla="*/ 2853460 h 3486619"/>
                        <a:gd name="connsiteX5-1977" fmla="*/ 739220 w 7281118"/>
                        <a:gd name="connsiteY5-1978" fmla="*/ 2556280 h 3486619"/>
                        <a:gd name="connsiteX6-1979" fmla="*/ 983060 w 7281118"/>
                        <a:gd name="connsiteY6-1980" fmla="*/ 2388640 h 3486619"/>
                        <a:gd name="connsiteX7-1981" fmla="*/ 1303100 w 7281118"/>
                        <a:gd name="connsiteY7-1982" fmla="*/ 2129560 h 3486619"/>
                        <a:gd name="connsiteX8-1983" fmla="*/ 1607900 w 7281118"/>
                        <a:gd name="connsiteY8-1984" fmla="*/ 1931440 h 3486619"/>
                        <a:gd name="connsiteX9-1985" fmla="*/ 2438480 w 7281118"/>
                        <a:gd name="connsiteY9-1986" fmla="*/ 1649500 h 3486619"/>
                        <a:gd name="connsiteX10-1987" fmla="*/ 3139520 w 7281118"/>
                        <a:gd name="connsiteY10-1988" fmla="*/ 1451380 h 3486619"/>
                        <a:gd name="connsiteX11-1989" fmla="*/ 3589100 w 7281118"/>
                        <a:gd name="connsiteY11-1990" fmla="*/ 1306600 h 3486619"/>
                        <a:gd name="connsiteX12-1991" fmla="*/ 4754960 w 7281118"/>
                        <a:gd name="connsiteY12-1992" fmla="*/ 757960 h 3486619"/>
                        <a:gd name="connsiteX13-1993" fmla="*/ 5661740 w 7281118"/>
                        <a:gd name="connsiteY13-1994" fmla="*/ 415060 h 3486619"/>
                        <a:gd name="connsiteX14-1995" fmla="*/ 6187520 w 7281118"/>
                        <a:gd name="connsiteY14-1996" fmla="*/ 255040 h 3486619"/>
                        <a:gd name="connsiteX15-1997" fmla="*/ 6720920 w 7281118"/>
                        <a:gd name="connsiteY15-1998" fmla="*/ 79780 h 3486619"/>
                        <a:gd name="connsiteX16-1999" fmla="*/ 7170500 w 7281118"/>
                        <a:gd name="connsiteY16-2000" fmla="*/ 3580 h 3486619"/>
                        <a:gd name="connsiteX17-2001" fmla="*/ 7216220 w 7281118"/>
                        <a:gd name="connsiteY17-2002" fmla="*/ 186460 h 3486619"/>
                        <a:gd name="connsiteX18-2003" fmla="*/ 6111320 w 7281118"/>
                        <a:gd name="connsiteY18-2004" fmla="*/ 925600 h 3486619"/>
                        <a:gd name="connsiteX19-2005" fmla="*/ 4892120 w 7281118"/>
                        <a:gd name="connsiteY19-2006" fmla="*/ 1588540 h 3486619"/>
                        <a:gd name="connsiteX20-2007" fmla="*/ 2560400 w 7281118"/>
                        <a:gd name="connsiteY20-2008" fmla="*/ 2701060 h 3486619"/>
                        <a:gd name="connsiteX21-2009" fmla="*/ 853520 w 7281118"/>
                        <a:gd name="connsiteY21-2010" fmla="*/ 3348760 h 3486619"/>
                        <a:gd name="connsiteX0-2011" fmla="*/ 853520 w 7281118"/>
                        <a:gd name="connsiteY0-2012" fmla="*/ 3348760 h 3486619"/>
                        <a:gd name="connsiteX1-2013" fmla="*/ 198200 w 7281118"/>
                        <a:gd name="connsiteY1-2014" fmla="*/ 3485920 h 3486619"/>
                        <a:gd name="connsiteX2-2015" fmla="*/ 80 w 7281118"/>
                        <a:gd name="connsiteY2-2016" fmla="*/ 3379240 h 3486619"/>
                        <a:gd name="connsiteX3-2017" fmla="*/ 213440 w 7281118"/>
                        <a:gd name="connsiteY3-2018" fmla="*/ 3135400 h 3486619"/>
                        <a:gd name="connsiteX4-2019" fmla="*/ 602060 w 7281118"/>
                        <a:gd name="connsiteY4-2020" fmla="*/ 2853460 h 3486619"/>
                        <a:gd name="connsiteX5-2021" fmla="*/ 739220 w 7281118"/>
                        <a:gd name="connsiteY5-2022" fmla="*/ 2556280 h 3486619"/>
                        <a:gd name="connsiteX6-2023" fmla="*/ 983060 w 7281118"/>
                        <a:gd name="connsiteY6-2024" fmla="*/ 2388640 h 3486619"/>
                        <a:gd name="connsiteX7-2025" fmla="*/ 1303100 w 7281118"/>
                        <a:gd name="connsiteY7-2026" fmla="*/ 2129560 h 3486619"/>
                        <a:gd name="connsiteX8-2027" fmla="*/ 2438480 w 7281118"/>
                        <a:gd name="connsiteY8-2028" fmla="*/ 1649500 h 3486619"/>
                        <a:gd name="connsiteX9-2029" fmla="*/ 3139520 w 7281118"/>
                        <a:gd name="connsiteY9-2030" fmla="*/ 1451380 h 3486619"/>
                        <a:gd name="connsiteX10-2031" fmla="*/ 3589100 w 7281118"/>
                        <a:gd name="connsiteY10-2032" fmla="*/ 1306600 h 3486619"/>
                        <a:gd name="connsiteX11-2033" fmla="*/ 4754960 w 7281118"/>
                        <a:gd name="connsiteY11-2034" fmla="*/ 757960 h 3486619"/>
                        <a:gd name="connsiteX12-2035" fmla="*/ 5661740 w 7281118"/>
                        <a:gd name="connsiteY12-2036" fmla="*/ 415060 h 3486619"/>
                        <a:gd name="connsiteX13-2037" fmla="*/ 6187520 w 7281118"/>
                        <a:gd name="connsiteY13-2038" fmla="*/ 255040 h 3486619"/>
                        <a:gd name="connsiteX14-2039" fmla="*/ 6720920 w 7281118"/>
                        <a:gd name="connsiteY14-2040" fmla="*/ 79780 h 3486619"/>
                        <a:gd name="connsiteX15-2041" fmla="*/ 7170500 w 7281118"/>
                        <a:gd name="connsiteY15-2042" fmla="*/ 3580 h 3486619"/>
                        <a:gd name="connsiteX16-2043" fmla="*/ 7216220 w 7281118"/>
                        <a:gd name="connsiteY16-2044" fmla="*/ 186460 h 3486619"/>
                        <a:gd name="connsiteX17-2045" fmla="*/ 6111320 w 7281118"/>
                        <a:gd name="connsiteY17-2046" fmla="*/ 925600 h 3486619"/>
                        <a:gd name="connsiteX18-2047" fmla="*/ 4892120 w 7281118"/>
                        <a:gd name="connsiteY18-2048" fmla="*/ 1588540 h 3486619"/>
                        <a:gd name="connsiteX19-2049" fmla="*/ 2560400 w 7281118"/>
                        <a:gd name="connsiteY19-2050" fmla="*/ 2701060 h 3486619"/>
                        <a:gd name="connsiteX20-2051" fmla="*/ 853520 w 7281118"/>
                        <a:gd name="connsiteY20-2052" fmla="*/ 3348760 h 3486619"/>
                        <a:gd name="connsiteX0-2053" fmla="*/ 853520 w 7281118"/>
                        <a:gd name="connsiteY0-2054" fmla="*/ 3348760 h 3486619"/>
                        <a:gd name="connsiteX1-2055" fmla="*/ 198200 w 7281118"/>
                        <a:gd name="connsiteY1-2056" fmla="*/ 3485920 h 3486619"/>
                        <a:gd name="connsiteX2-2057" fmla="*/ 80 w 7281118"/>
                        <a:gd name="connsiteY2-2058" fmla="*/ 3379240 h 3486619"/>
                        <a:gd name="connsiteX3-2059" fmla="*/ 213440 w 7281118"/>
                        <a:gd name="connsiteY3-2060" fmla="*/ 3135400 h 3486619"/>
                        <a:gd name="connsiteX4-2061" fmla="*/ 602060 w 7281118"/>
                        <a:gd name="connsiteY4-2062" fmla="*/ 2853460 h 3486619"/>
                        <a:gd name="connsiteX5-2063" fmla="*/ 739220 w 7281118"/>
                        <a:gd name="connsiteY5-2064" fmla="*/ 2556280 h 3486619"/>
                        <a:gd name="connsiteX6-2065" fmla="*/ 983060 w 7281118"/>
                        <a:gd name="connsiteY6-2066" fmla="*/ 2388640 h 3486619"/>
                        <a:gd name="connsiteX7-2067" fmla="*/ 1554560 w 7281118"/>
                        <a:gd name="connsiteY7-2068" fmla="*/ 2121940 h 3486619"/>
                        <a:gd name="connsiteX8-2069" fmla="*/ 2438480 w 7281118"/>
                        <a:gd name="connsiteY8-2070" fmla="*/ 1649500 h 3486619"/>
                        <a:gd name="connsiteX9-2071" fmla="*/ 3139520 w 7281118"/>
                        <a:gd name="connsiteY9-2072" fmla="*/ 1451380 h 3486619"/>
                        <a:gd name="connsiteX10-2073" fmla="*/ 3589100 w 7281118"/>
                        <a:gd name="connsiteY10-2074" fmla="*/ 1306600 h 3486619"/>
                        <a:gd name="connsiteX11-2075" fmla="*/ 4754960 w 7281118"/>
                        <a:gd name="connsiteY11-2076" fmla="*/ 757960 h 3486619"/>
                        <a:gd name="connsiteX12-2077" fmla="*/ 5661740 w 7281118"/>
                        <a:gd name="connsiteY12-2078" fmla="*/ 415060 h 3486619"/>
                        <a:gd name="connsiteX13-2079" fmla="*/ 6187520 w 7281118"/>
                        <a:gd name="connsiteY13-2080" fmla="*/ 255040 h 3486619"/>
                        <a:gd name="connsiteX14-2081" fmla="*/ 6720920 w 7281118"/>
                        <a:gd name="connsiteY14-2082" fmla="*/ 79780 h 3486619"/>
                        <a:gd name="connsiteX15-2083" fmla="*/ 7170500 w 7281118"/>
                        <a:gd name="connsiteY15-2084" fmla="*/ 3580 h 3486619"/>
                        <a:gd name="connsiteX16-2085" fmla="*/ 7216220 w 7281118"/>
                        <a:gd name="connsiteY16-2086" fmla="*/ 186460 h 3486619"/>
                        <a:gd name="connsiteX17-2087" fmla="*/ 6111320 w 7281118"/>
                        <a:gd name="connsiteY17-2088" fmla="*/ 925600 h 3486619"/>
                        <a:gd name="connsiteX18-2089" fmla="*/ 4892120 w 7281118"/>
                        <a:gd name="connsiteY18-2090" fmla="*/ 1588540 h 3486619"/>
                        <a:gd name="connsiteX19-2091" fmla="*/ 2560400 w 7281118"/>
                        <a:gd name="connsiteY19-2092" fmla="*/ 2701060 h 3486619"/>
                        <a:gd name="connsiteX20-2093" fmla="*/ 853520 w 7281118"/>
                        <a:gd name="connsiteY20-2094" fmla="*/ 3348760 h 3486619"/>
                        <a:gd name="connsiteX0-2095" fmla="*/ 853520 w 7281118"/>
                        <a:gd name="connsiteY0-2096" fmla="*/ 3348760 h 3486619"/>
                        <a:gd name="connsiteX1-2097" fmla="*/ 198200 w 7281118"/>
                        <a:gd name="connsiteY1-2098" fmla="*/ 3485920 h 3486619"/>
                        <a:gd name="connsiteX2-2099" fmla="*/ 80 w 7281118"/>
                        <a:gd name="connsiteY2-2100" fmla="*/ 3379240 h 3486619"/>
                        <a:gd name="connsiteX3-2101" fmla="*/ 213440 w 7281118"/>
                        <a:gd name="connsiteY3-2102" fmla="*/ 3135400 h 3486619"/>
                        <a:gd name="connsiteX4-2103" fmla="*/ 602060 w 7281118"/>
                        <a:gd name="connsiteY4-2104" fmla="*/ 2853460 h 3486619"/>
                        <a:gd name="connsiteX5-2105" fmla="*/ 739220 w 7281118"/>
                        <a:gd name="connsiteY5-2106" fmla="*/ 2556280 h 3486619"/>
                        <a:gd name="connsiteX6-2107" fmla="*/ 983060 w 7281118"/>
                        <a:gd name="connsiteY6-2108" fmla="*/ 2388640 h 3486619"/>
                        <a:gd name="connsiteX7-2109" fmla="*/ 1554560 w 7281118"/>
                        <a:gd name="connsiteY7-2110" fmla="*/ 2121940 h 3486619"/>
                        <a:gd name="connsiteX8-2111" fmla="*/ 2499440 w 7281118"/>
                        <a:gd name="connsiteY8-2112" fmla="*/ 1900960 h 3486619"/>
                        <a:gd name="connsiteX9-2113" fmla="*/ 3139520 w 7281118"/>
                        <a:gd name="connsiteY9-2114" fmla="*/ 1451380 h 3486619"/>
                        <a:gd name="connsiteX10-2115" fmla="*/ 3589100 w 7281118"/>
                        <a:gd name="connsiteY10-2116" fmla="*/ 1306600 h 3486619"/>
                        <a:gd name="connsiteX11-2117" fmla="*/ 4754960 w 7281118"/>
                        <a:gd name="connsiteY11-2118" fmla="*/ 757960 h 3486619"/>
                        <a:gd name="connsiteX12-2119" fmla="*/ 5661740 w 7281118"/>
                        <a:gd name="connsiteY12-2120" fmla="*/ 415060 h 3486619"/>
                        <a:gd name="connsiteX13-2121" fmla="*/ 6187520 w 7281118"/>
                        <a:gd name="connsiteY13-2122" fmla="*/ 255040 h 3486619"/>
                        <a:gd name="connsiteX14-2123" fmla="*/ 6720920 w 7281118"/>
                        <a:gd name="connsiteY14-2124" fmla="*/ 79780 h 3486619"/>
                        <a:gd name="connsiteX15-2125" fmla="*/ 7170500 w 7281118"/>
                        <a:gd name="connsiteY15-2126" fmla="*/ 3580 h 3486619"/>
                        <a:gd name="connsiteX16-2127" fmla="*/ 7216220 w 7281118"/>
                        <a:gd name="connsiteY16-2128" fmla="*/ 186460 h 3486619"/>
                        <a:gd name="connsiteX17-2129" fmla="*/ 6111320 w 7281118"/>
                        <a:gd name="connsiteY17-2130" fmla="*/ 925600 h 3486619"/>
                        <a:gd name="connsiteX18-2131" fmla="*/ 4892120 w 7281118"/>
                        <a:gd name="connsiteY18-2132" fmla="*/ 1588540 h 3486619"/>
                        <a:gd name="connsiteX19-2133" fmla="*/ 2560400 w 7281118"/>
                        <a:gd name="connsiteY19-2134" fmla="*/ 2701060 h 3486619"/>
                        <a:gd name="connsiteX20-2135" fmla="*/ 853520 w 7281118"/>
                        <a:gd name="connsiteY20-2136" fmla="*/ 3348760 h 3486619"/>
                        <a:gd name="connsiteX0-2137" fmla="*/ 853520 w 7281118"/>
                        <a:gd name="connsiteY0-2138" fmla="*/ 3348760 h 3486619"/>
                        <a:gd name="connsiteX1-2139" fmla="*/ 198200 w 7281118"/>
                        <a:gd name="connsiteY1-2140" fmla="*/ 3485920 h 3486619"/>
                        <a:gd name="connsiteX2-2141" fmla="*/ 80 w 7281118"/>
                        <a:gd name="connsiteY2-2142" fmla="*/ 3379240 h 3486619"/>
                        <a:gd name="connsiteX3-2143" fmla="*/ 213440 w 7281118"/>
                        <a:gd name="connsiteY3-2144" fmla="*/ 3135400 h 3486619"/>
                        <a:gd name="connsiteX4-2145" fmla="*/ 602060 w 7281118"/>
                        <a:gd name="connsiteY4-2146" fmla="*/ 2853460 h 3486619"/>
                        <a:gd name="connsiteX5-2147" fmla="*/ 739220 w 7281118"/>
                        <a:gd name="connsiteY5-2148" fmla="*/ 2556280 h 3486619"/>
                        <a:gd name="connsiteX6-2149" fmla="*/ 983060 w 7281118"/>
                        <a:gd name="connsiteY6-2150" fmla="*/ 2388640 h 3486619"/>
                        <a:gd name="connsiteX7-2151" fmla="*/ 1554560 w 7281118"/>
                        <a:gd name="connsiteY7-2152" fmla="*/ 2121940 h 3486619"/>
                        <a:gd name="connsiteX8-2153" fmla="*/ 2385140 w 7281118"/>
                        <a:gd name="connsiteY8-2154" fmla="*/ 1870480 h 3486619"/>
                        <a:gd name="connsiteX9-2155" fmla="*/ 3139520 w 7281118"/>
                        <a:gd name="connsiteY9-2156" fmla="*/ 1451380 h 3486619"/>
                        <a:gd name="connsiteX10-2157" fmla="*/ 3589100 w 7281118"/>
                        <a:gd name="connsiteY10-2158" fmla="*/ 1306600 h 3486619"/>
                        <a:gd name="connsiteX11-2159" fmla="*/ 4754960 w 7281118"/>
                        <a:gd name="connsiteY11-2160" fmla="*/ 757960 h 3486619"/>
                        <a:gd name="connsiteX12-2161" fmla="*/ 5661740 w 7281118"/>
                        <a:gd name="connsiteY12-2162" fmla="*/ 415060 h 3486619"/>
                        <a:gd name="connsiteX13-2163" fmla="*/ 6187520 w 7281118"/>
                        <a:gd name="connsiteY13-2164" fmla="*/ 255040 h 3486619"/>
                        <a:gd name="connsiteX14-2165" fmla="*/ 6720920 w 7281118"/>
                        <a:gd name="connsiteY14-2166" fmla="*/ 79780 h 3486619"/>
                        <a:gd name="connsiteX15-2167" fmla="*/ 7170500 w 7281118"/>
                        <a:gd name="connsiteY15-2168" fmla="*/ 3580 h 3486619"/>
                        <a:gd name="connsiteX16-2169" fmla="*/ 7216220 w 7281118"/>
                        <a:gd name="connsiteY16-2170" fmla="*/ 186460 h 3486619"/>
                        <a:gd name="connsiteX17-2171" fmla="*/ 6111320 w 7281118"/>
                        <a:gd name="connsiteY17-2172" fmla="*/ 925600 h 3486619"/>
                        <a:gd name="connsiteX18-2173" fmla="*/ 4892120 w 7281118"/>
                        <a:gd name="connsiteY18-2174" fmla="*/ 1588540 h 3486619"/>
                        <a:gd name="connsiteX19-2175" fmla="*/ 2560400 w 7281118"/>
                        <a:gd name="connsiteY19-2176" fmla="*/ 2701060 h 3486619"/>
                        <a:gd name="connsiteX20-2177" fmla="*/ 853520 w 7281118"/>
                        <a:gd name="connsiteY20-2178" fmla="*/ 3348760 h 3486619"/>
                        <a:gd name="connsiteX0-2179" fmla="*/ 853520 w 7281118"/>
                        <a:gd name="connsiteY0-2180" fmla="*/ 3348760 h 3486619"/>
                        <a:gd name="connsiteX1-2181" fmla="*/ 198200 w 7281118"/>
                        <a:gd name="connsiteY1-2182" fmla="*/ 3485920 h 3486619"/>
                        <a:gd name="connsiteX2-2183" fmla="*/ 80 w 7281118"/>
                        <a:gd name="connsiteY2-2184" fmla="*/ 3379240 h 3486619"/>
                        <a:gd name="connsiteX3-2185" fmla="*/ 213440 w 7281118"/>
                        <a:gd name="connsiteY3-2186" fmla="*/ 3135400 h 3486619"/>
                        <a:gd name="connsiteX4-2187" fmla="*/ 602060 w 7281118"/>
                        <a:gd name="connsiteY4-2188" fmla="*/ 2853460 h 3486619"/>
                        <a:gd name="connsiteX5-2189" fmla="*/ 739220 w 7281118"/>
                        <a:gd name="connsiteY5-2190" fmla="*/ 2556280 h 3486619"/>
                        <a:gd name="connsiteX6-2191" fmla="*/ 983060 w 7281118"/>
                        <a:gd name="connsiteY6-2192" fmla="*/ 2388640 h 3486619"/>
                        <a:gd name="connsiteX7-2193" fmla="*/ 1554560 w 7281118"/>
                        <a:gd name="connsiteY7-2194" fmla="*/ 2121940 h 3486619"/>
                        <a:gd name="connsiteX8-2195" fmla="*/ 2385140 w 7281118"/>
                        <a:gd name="connsiteY8-2196" fmla="*/ 1870480 h 3486619"/>
                        <a:gd name="connsiteX9-2197" fmla="*/ 3589100 w 7281118"/>
                        <a:gd name="connsiteY9-2198" fmla="*/ 1306600 h 3486619"/>
                        <a:gd name="connsiteX10-2199" fmla="*/ 4754960 w 7281118"/>
                        <a:gd name="connsiteY10-2200" fmla="*/ 757960 h 3486619"/>
                        <a:gd name="connsiteX11-2201" fmla="*/ 5661740 w 7281118"/>
                        <a:gd name="connsiteY11-2202" fmla="*/ 415060 h 3486619"/>
                        <a:gd name="connsiteX12-2203" fmla="*/ 6187520 w 7281118"/>
                        <a:gd name="connsiteY12-2204" fmla="*/ 255040 h 3486619"/>
                        <a:gd name="connsiteX13-2205" fmla="*/ 6720920 w 7281118"/>
                        <a:gd name="connsiteY13-2206" fmla="*/ 79780 h 3486619"/>
                        <a:gd name="connsiteX14-2207" fmla="*/ 7170500 w 7281118"/>
                        <a:gd name="connsiteY14-2208" fmla="*/ 3580 h 3486619"/>
                        <a:gd name="connsiteX15-2209" fmla="*/ 7216220 w 7281118"/>
                        <a:gd name="connsiteY15-2210" fmla="*/ 186460 h 3486619"/>
                        <a:gd name="connsiteX16-2211" fmla="*/ 6111320 w 7281118"/>
                        <a:gd name="connsiteY16-2212" fmla="*/ 925600 h 3486619"/>
                        <a:gd name="connsiteX17-2213" fmla="*/ 4892120 w 7281118"/>
                        <a:gd name="connsiteY17-2214" fmla="*/ 1588540 h 3486619"/>
                        <a:gd name="connsiteX18-2215" fmla="*/ 2560400 w 7281118"/>
                        <a:gd name="connsiteY18-2216" fmla="*/ 2701060 h 3486619"/>
                        <a:gd name="connsiteX19-2217" fmla="*/ 853520 w 7281118"/>
                        <a:gd name="connsiteY19-2218" fmla="*/ 3348760 h 3486619"/>
                        <a:gd name="connsiteX0-2219" fmla="*/ 853520 w 7281118"/>
                        <a:gd name="connsiteY0-2220" fmla="*/ 3348760 h 3486619"/>
                        <a:gd name="connsiteX1-2221" fmla="*/ 198200 w 7281118"/>
                        <a:gd name="connsiteY1-2222" fmla="*/ 3485920 h 3486619"/>
                        <a:gd name="connsiteX2-2223" fmla="*/ 80 w 7281118"/>
                        <a:gd name="connsiteY2-2224" fmla="*/ 3379240 h 3486619"/>
                        <a:gd name="connsiteX3-2225" fmla="*/ 213440 w 7281118"/>
                        <a:gd name="connsiteY3-2226" fmla="*/ 3135400 h 3486619"/>
                        <a:gd name="connsiteX4-2227" fmla="*/ 602060 w 7281118"/>
                        <a:gd name="connsiteY4-2228" fmla="*/ 2853460 h 3486619"/>
                        <a:gd name="connsiteX5-2229" fmla="*/ 739220 w 7281118"/>
                        <a:gd name="connsiteY5-2230" fmla="*/ 2556280 h 3486619"/>
                        <a:gd name="connsiteX6-2231" fmla="*/ 983060 w 7281118"/>
                        <a:gd name="connsiteY6-2232" fmla="*/ 2388640 h 3486619"/>
                        <a:gd name="connsiteX7-2233" fmla="*/ 1554560 w 7281118"/>
                        <a:gd name="connsiteY7-2234" fmla="*/ 2121940 h 3486619"/>
                        <a:gd name="connsiteX8-2235" fmla="*/ 2385140 w 7281118"/>
                        <a:gd name="connsiteY8-2236" fmla="*/ 1870480 h 3486619"/>
                        <a:gd name="connsiteX9-2237" fmla="*/ 3566240 w 7281118"/>
                        <a:gd name="connsiteY9-2238" fmla="*/ 1344700 h 3486619"/>
                        <a:gd name="connsiteX10-2239" fmla="*/ 4754960 w 7281118"/>
                        <a:gd name="connsiteY10-2240" fmla="*/ 757960 h 3486619"/>
                        <a:gd name="connsiteX11-2241" fmla="*/ 5661740 w 7281118"/>
                        <a:gd name="connsiteY11-2242" fmla="*/ 415060 h 3486619"/>
                        <a:gd name="connsiteX12-2243" fmla="*/ 6187520 w 7281118"/>
                        <a:gd name="connsiteY12-2244" fmla="*/ 255040 h 3486619"/>
                        <a:gd name="connsiteX13-2245" fmla="*/ 6720920 w 7281118"/>
                        <a:gd name="connsiteY13-2246" fmla="*/ 79780 h 3486619"/>
                        <a:gd name="connsiteX14-2247" fmla="*/ 7170500 w 7281118"/>
                        <a:gd name="connsiteY14-2248" fmla="*/ 3580 h 3486619"/>
                        <a:gd name="connsiteX15-2249" fmla="*/ 7216220 w 7281118"/>
                        <a:gd name="connsiteY15-2250" fmla="*/ 186460 h 3486619"/>
                        <a:gd name="connsiteX16-2251" fmla="*/ 6111320 w 7281118"/>
                        <a:gd name="connsiteY16-2252" fmla="*/ 925600 h 3486619"/>
                        <a:gd name="connsiteX17-2253" fmla="*/ 4892120 w 7281118"/>
                        <a:gd name="connsiteY17-2254" fmla="*/ 1588540 h 3486619"/>
                        <a:gd name="connsiteX18-2255" fmla="*/ 2560400 w 7281118"/>
                        <a:gd name="connsiteY18-2256" fmla="*/ 2701060 h 3486619"/>
                        <a:gd name="connsiteX19-2257" fmla="*/ 853520 w 7281118"/>
                        <a:gd name="connsiteY19-2258" fmla="*/ 3348760 h 3486619"/>
                        <a:gd name="connsiteX0-2259" fmla="*/ 853520 w 7281118"/>
                        <a:gd name="connsiteY0-2260" fmla="*/ 3348760 h 3486619"/>
                        <a:gd name="connsiteX1-2261" fmla="*/ 198200 w 7281118"/>
                        <a:gd name="connsiteY1-2262" fmla="*/ 3485920 h 3486619"/>
                        <a:gd name="connsiteX2-2263" fmla="*/ 80 w 7281118"/>
                        <a:gd name="connsiteY2-2264" fmla="*/ 3379240 h 3486619"/>
                        <a:gd name="connsiteX3-2265" fmla="*/ 213440 w 7281118"/>
                        <a:gd name="connsiteY3-2266" fmla="*/ 3135400 h 3486619"/>
                        <a:gd name="connsiteX4-2267" fmla="*/ 602060 w 7281118"/>
                        <a:gd name="connsiteY4-2268" fmla="*/ 2853460 h 3486619"/>
                        <a:gd name="connsiteX5-2269" fmla="*/ 739220 w 7281118"/>
                        <a:gd name="connsiteY5-2270" fmla="*/ 2556280 h 3486619"/>
                        <a:gd name="connsiteX6-2271" fmla="*/ 983060 w 7281118"/>
                        <a:gd name="connsiteY6-2272" fmla="*/ 2388640 h 3486619"/>
                        <a:gd name="connsiteX7-2273" fmla="*/ 1554560 w 7281118"/>
                        <a:gd name="connsiteY7-2274" fmla="*/ 2121940 h 3486619"/>
                        <a:gd name="connsiteX8-2275" fmla="*/ 2385140 w 7281118"/>
                        <a:gd name="connsiteY8-2276" fmla="*/ 1870480 h 3486619"/>
                        <a:gd name="connsiteX9-2277" fmla="*/ 3566240 w 7281118"/>
                        <a:gd name="connsiteY9-2278" fmla="*/ 1344700 h 3486619"/>
                        <a:gd name="connsiteX10-2279" fmla="*/ 4762580 w 7281118"/>
                        <a:gd name="connsiteY10-2280" fmla="*/ 803680 h 3486619"/>
                        <a:gd name="connsiteX11-2281" fmla="*/ 5661740 w 7281118"/>
                        <a:gd name="connsiteY11-2282" fmla="*/ 415060 h 3486619"/>
                        <a:gd name="connsiteX12-2283" fmla="*/ 6187520 w 7281118"/>
                        <a:gd name="connsiteY12-2284" fmla="*/ 255040 h 3486619"/>
                        <a:gd name="connsiteX13-2285" fmla="*/ 6720920 w 7281118"/>
                        <a:gd name="connsiteY13-2286" fmla="*/ 79780 h 3486619"/>
                        <a:gd name="connsiteX14-2287" fmla="*/ 7170500 w 7281118"/>
                        <a:gd name="connsiteY14-2288" fmla="*/ 3580 h 3486619"/>
                        <a:gd name="connsiteX15-2289" fmla="*/ 7216220 w 7281118"/>
                        <a:gd name="connsiteY15-2290" fmla="*/ 186460 h 3486619"/>
                        <a:gd name="connsiteX16-2291" fmla="*/ 6111320 w 7281118"/>
                        <a:gd name="connsiteY16-2292" fmla="*/ 925600 h 3486619"/>
                        <a:gd name="connsiteX17-2293" fmla="*/ 4892120 w 7281118"/>
                        <a:gd name="connsiteY17-2294" fmla="*/ 1588540 h 3486619"/>
                        <a:gd name="connsiteX18-2295" fmla="*/ 2560400 w 7281118"/>
                        <a:gd name="connsiteY18-2296" fmla="*/ 2701060 h 3486619"/>
                        <a:gd name="connsiteX19-2297" fmla="*/ 853520 w 7281118"/>
                        <a:gd name="connsiteY19-2298" fmla="*/ 3348760 h 3486619"/>
                        <a:gd name="connsiteX0-2299" fmla="*/ 853520 w 7281118"/>
                        <a:gd name="connsiteY0-2300" fmla="*/ 3348760 h 3486619"/>
                        <a:gd name="connsiteX1-2301" fmla="*/ 198200 w 7281118"/>
                        <a:gd name="connsiteY1-2302" fmla="*/ 3485920 h 3486619"/>
                        <a:gd name="connsiteX2-2303" fmla="*/ 80 w 7281118"/>
                        <a:gd name="connsiteY2-2304" fmla="*/ 3379240 h 3486619"/>
                        <a:gd name="connsiteX3-2305" fmla="*/ 213440 w 7281118"/>
                        <a:gd name="connsiteY3-2306" fmla="*/ 3135400 h 3486619"/>
                        <a:gd name="connsiteX4-2307" fmla="*/ 602060 w 7281118"/>
                        <a:gd name="connsiteY4-2308" fmla="*/ 2853460 h 3486619"/>
                        <a:gd name="connsiteX5-2309" fmla="*/ 739220 w 7281118"/>
                        <a:gd name="connsiteY5-2310" fmla="*/ 2556280 h 3486619"/>
                        <a:gd name="connsiteX6-2311" fmla="*/ 983060 w 7281118"/>
                        <a:gd name="connsiteY6-2312" fmla="*/ 2388640 h 3486619"/>
                        <a:gd name="connsiteX7-2313" fmla="*/ 1554560 w 7281118"/>
                        <a:gd name="connsiteY7-2314" fmla="*/ 2121940 h 3486619"/>
                        <a:gd name="connsiteX8-2315" fmla="*/ 2910920 w 7281118"/>
                        <a:gd name="connsiteY8-2316" fmla="*/ 1641880 h 3486619"/>
                        <a:gd name="connsiteX9-2317" fmla="*/ 3566240 w 7281118"/>
                        <a:gd name="connsiteY9-2318" fmla="*/ 1344700 h 3486619"/>
                        <a:gd name="connsiteX10-2319" fmla="*/ 4762580 w 7281118"/>
                        <a:gd name="connsiteY10-2320" fmla="*/ 803680 h 3486619"/>
                        <a:gd name="connsiteX11-2321" fmla="*/ 5661740 w 7281118"/>
                        <a:gd name="connsiteY11-2322" fmla="*/ 415060 h 3486619"/>
                        <a:gd name="connsiteX12-2323" fmla="*/ 6187520 w 7281118"/>
                        <a:gd name="connsiteY12-2324" fmla="*/ 255040 h 3486619"/>
                        <a:gd name="connsiteX13-2325" fmla="*/ 6720920 w 7281118"/>
                        <a:gd name="connsiteY13-2326" fmla="*/ 79780 h 3486619"/>
                        <a:gd name="connsiteX14-2327" fmla="*/ 7170500 w 7281118"/>
                        <a:gd name="connsiteY14-2328" fmla="*/ 3580 h 3486619"/>
                        <a:gd name="connsiteX15-2329" fmla="*/ 7216220 w 7281118"/>
                        <a:gd name="connsiteY15-2330" fmla="*/ 186460 h 3486619"/>
                        <a:gd name="connsiteX16-2331" fmla="*/ 6111320 w 7281118"/>
                        <a:gd name="connsiteY16-2332" fmla="*/ 925600 h 3486619"/>
                        <a:gd name="connsiteX17-2333" fmla="*/ 4892120 w 7281118"/>
                        <a:gd name="connsiteY17-2334" fmla="*/ 1588540 h 3486619"/>
                        <a:gd name="connsiteX18-2335" fmla="*/ 2560400 w 7281118"/>
                        <a:gd name="connsiteY18-2336" fmla="*/ 2701060 h 3486619"/>
                        <a:gd name="connsiteX19-2337" fmla="*/ 853520 w 7281118"/>
                        <a:gd name="connsiteY19-2338" fmla="*/ 3348760 h 3486619"/>
                        <a:gd name="connsiteX0-2339" fmla="*/ 853520 w 7281118"/>
                        <a:gd name="connsiteY0-2340" fmla="*/ 3348760 h 3486619"/>
                        <a:gd name="connsiteX1-2341" fmla="*/ 198200 w 7281118"/>
                        <a:gd name="connsiteY1-2342" fmla="*/ 3485920 h 3486619"/>
                        <a:gd name="connsiteX2-2343" fmla="*/ 80 w 7281118"/>
                        <a:gd name="connsiteY2-2344" fmla="*/ 3379240 h 3486619"/>
                        <a:gd name="connsiteX3-2345" fmla="*/ 213440 w 7281118"/>
                        <a:gd name="connsiteY3-2346" fmla="*/ 3135400 h 3486619"/>
                        <a:gd name="connsiteX4-2347" fmla="*/ 602060 w 7281118"/>
                        <a:gd name="connsiteY4-2348" fmla="*/ 2853460 h 3486619"/>
                        <a:gd name="connsiteX5-2349" fmla="*/ 739220 w 7281118"/>
                        <a:gd name="connsiteY5-2350" fmla="*/ 2556280 h 3486619"/>
                        <a:gd name="connsiteX6-2351" fmla="*/ 983060 w 7281118"/>
                        <a:gd name="connsiteY6-2352" fmla="*/ 2388640 h 3486619"/>
                        <a:gd name="connsiteX7-2353" fmla="*/ 1554560 w 7281118"/>
                        <a:gd name="connsiteY7-2354" fmla="*/ 2121940 h 3486619"/>
                        <a:gd name="connsiteX8-2355" fmla="*/ 2910920 w 7281118"/>
                        <a:gd name="connsiteY8-2356" fmla="*/ 1641880 h 3486619"/>
                        <a:gd name="connsiteX9-2357" fmla="*/ 3886280 w 7281118"/>
                        <a:gd name="connsiteY9-2358" fmla="*/ 1154200 h 3486619"/>
                        <a:gd name="connsiteX10-2359" fmla="*/ 4762580 w 7281118"/>
                        <a:gd name="connsiteY10-2360" fmla="*/ 803680 h 3486619"/>
                        <a:gd name="connsiteX11-2361" fmla="*/ 5661740 w 7281118"/>
                        <a:gd name="connsiteY11-2362" fmla="*/ 415060 h 3486619"/>
                        <a:gd name="connsiteX12-2363" fmla="*/ 6187520 w 7281118"/>
                        <a:gd name="connsiteY12-2364" fmla="*/ 255040 h 3486619"/>
                        <a:gd name="connsiteX13-2365" fmla="*/ 6720920 w 7281118"/>
                        <a:gd name="connsiteY13-2366" fmla="*/ 79780 h 3486619"/>
                        <a:gd name="connsiteX14-2367" fmla="*/ 7170500 w 7281118"/>
                        <a:gd name="connsiteY14-2368" fmla="*/ 3580 h 3486619"/>
                        <a:gd name="connsiteX15-2369" fmla="*/ 7216220 w 7281118"/>
                        <a:gd name="connsiteY15-2370" fmla="*/ 186460 h 3486619"/>
                        <a:gd name="connsiteX16-2371" fmla="*/ 6111320 w 7281118"/>
                        <a:gd name="connsiteY16-2372" fmla="*/ 925600 h 3486619"/>
                        <a:gd name="connsiteX17-2373" fmla="*/ 4892120 w 7281118"/>
                        <a:gd name="connsiteY17-2374" fmla="*/ 1588540 h 3486619"/>
                        <a:gd name="connsiteX18-2375" fmla="*/ 2560400 w 7281118"/>
                        <a:gd name="connsiteY18-2376" fmla="*/ 2701060 h 3486619"/>
                        <a:gd name="connsiteX19-2377" fmla="*/ 853520 w 7281118"/>
                        <a:gd name="connsiteY19-2378" fmla="*/ 3348760 h 3486619"/>
                        <a:gd name="connsiteX0-2379" fmla="*/ 853520 w 7281118"/>
                        <a:gd name="connsiteY0-2380" fmla="*/ 3348760 h 3486619"/>
                        <a:gd name="connsiteX1-2381" fmla="*/ 198200 w 7281118"/>
                        <a:gd name="connsiteY1-2382" fmla="*/ 3485920 h 3486619"/>
                        <a:gd name="connsiteX2-2383" fmla="*/ 80 w 7281118"/>
                        <a:gd name="connsiteY2-2384" fmla="*/ 3379240 h 3486619"/>
                        <a:gd name="connsiteX3-2385" fmla="*/ 213440 w 7281118"/>
                        <a:gd name="connsiteY3-2386" fmla="*/ 3135400 h 3486619"/>
                        <a:gd name="connsiteX4-2387" fmla="*/ 602060 w 7281118"/>
                        <a:gd name="connsiteY4-2388" fmla="*/ 2853460 h 3486619"/>
                        <a:gd name="connsiteX5-2389" fmla="*/ 739220 w 7281118"/>
                        <a:gd name="connsiteY5-2390" fmla="*/ 2556280 h 3486619"/>
                        <a:gd name="connsiteX6-2391" fmla="*/ 983060 w 7281118"/>
                        <a:gd name="connsiteY6-2392" fmla="*/ 2388640 h 3486619"/>
                        <a:gd name="connsiteX7-2393" fmla="*/ 1554560 w 7281118"/>
                        <a:gd name="connsiteY7-2394" fmla="*/ 2121940 h 3486619"/>
                        <a:gd name="connsiteX8-2395" fmla="*/ 2910920 w 7281118"/>
                        <a:gd name="connsiteY8-2396" fmla="*/ 1641880 h 3486619"/>
                        <a:gd name="connsiteX9-2397" fmla="*/ 3886280 w 7281118"/>
                        <a:gd name="connsiteY9-2398" fmla="*/ 1154200 h 3486619"/>
                        <a:gd name="connsiteX10-2399" fmla="*/ 4953080 w 7281118"/>
                        <a:gd name="connsiteY10-2400" fmla="*/ 697000 h 3486619"/>
                        <a:gd name="connsiteX11-2401" fmla="*/ 5661740 w 7281118"/>
                        <a:gd name="connsiteY11-2402" fmla="*/ 415060 h 3486619"/>
                        <a:gd name="connsiteX12-2403" fmla="*/ 6187520 w 7281118"/>
                        <a:gd name="connsiteY12-2404" fmla="*/ 255040 h 3486619"/>
                        <a:gd name="connsiteX13-2405" fmla="*/ 6720920 w 7281118"/>
                        <a:gd name="connsiteY13-2406" fmla="*/ 79780 h 3486619"/>
                        <a:gd name="connsiteX14-2407" fmla="*/ 7170500 w 7281118"/>
                        <a:gd name="connsiteY14-2408" fmla="*/ 3580 h 3486619"/>
                        <a:gd name="connsiteX15-2409" fmla="*/ 7216220 w 7281118"/>
                        <a:gd name="connsiteY15-2410" fmla="*/ 186460 h 3486619"/>
                        <a:gd name="connsiteX16-2411" fmla="*/ 6111320 w 7281118"/>
                        <a:gd name="connsiteY16-2412" fmla="*/ 925600 h 3486619"/>
                        <a:gd name="connsiteX17-2413" fmla="*/ 4892120 w 7281118"/>
                        <a:gd name="connsiteY17-2414" fmla="*/ 1588540 h 3486619"/>
                        <a:gd name="connsiteX18-2415" fmla="*/ 2560400 w 7281118"/>
                        <a:gd name="connsiteY18-2416" fmla="*/ 2701060 h 3486619"/>
                        <a:gd name="connsiteX19-2417" fmla="*/ 853520 w 7281118"/>
                        <a:gd name="connsiteY19-2418" fmla="*/ 3348760 h 3486619"/>
                        <a:gd name="connsiteX0-2419" fmla="*/ 853520 w 7281118"/>
                        <a:gd name="connsiteY0-2420" fmla="*/ 3348760 h 3486619"/>
                        <a:gd name="connsiteX1-2421" fmla="*/ 198200 w 7281118"/>
                        <a:gd name="connsiteY1-2422" fmla="*/ 3485920 h 3486619"/>
                        <a:gd name="connsiteX2-2423" fmla="*/ 80 w 7281118"/>
                        <a:gd name="connsiteY2-2424" fmla="*/ 3379240 h 3486619"/>
                        <a:gd name="connsiteX3-2425" fmla="*/ 213440 w 7281118"/>
                        <a:gd name="connsiteY3-2426" fmla="*/ 3135400 h 3486619"/>
                        <a:gd name="connsiteX4-2427" fmla="*/ 602060 w 7281118"/>
                        <a:gd name="connsiteY4-2428" fmla="*/ 2853460 h 3486619"/>
                        <a:gd name="connsiteX5-2429" fmla="*/ 739220 w 7281118"/>
                        <a:gd name="connsiteY5-2430" fmla="*/ 2556280 h 3486619"/>
                        <a:gd name="connsiteX6-2431" fmla="*/ 983060 w 7281118"/>
                        <a:gd name="connsiteY6-2432" fmla="*/ 2388640 h 3486619"/>
                        <a:gd name="connsiteX7-2433" fmla="*/ 1554560 w 7281118"/>
                        <a:gd name="connsiteY7-2434" fmla="*/ 2121940 h 3486619"/>
                        <a:gd name="connsiteX8-2435" fmla="*/ 2910920 w 7281118"/>
                        <a:gd name="connsiteY8-2436" fmla="*/ 1641880 h 3486619"/>
                        <a:gd name="connsiteX9-2437" fmla="*/ 3886280 w 7281118"/>
                        <a:gd name="connsiteY9-2438" fmla="*/ 1154200 h 3486619"/>
                        <a:gd name="connsiteX10-2439" fmla="*/ 4953080 w 7281118"/>
                        <a:gd name="connsiteY10-2440" fmla="*/ 697000 h 3486619"/>
                        <a:gd name="connsiteX11-2441" fmla="*/ 5783660 w 7281118"/>
                        <a:gd name="connsiteY11-2442" fmla="*/ 369340 h 3486619"/>
                        <a:gd name="connsiteX12-2443" fmla="*/ 6187520 w 7281118"/>
                        <a:gd name="connsiteY12-2444" fmla="*/ 255040 h 3486619"/>
                        <a:gd name="connsiteX13-2445" fmla="*/ 6720920 w 7281118"/>
                        <a:gd name="connsiteY13-2446" fmla="*/ 79780 h 3486619"/>
                        <a:gd name="connsiteX14-2447" fmla="*/ 7170500 w 7281118"/>
                        <a:gd name="connsiteY14-2448" fmla="*/ 3580 h 3486619"/>
                        <a:gd name="connsiteX15-2449" fmla="*/ 7216220 w 7281118"/>
                        <a:gd name="connsiteY15-2450" fmla="*/ 186460 h 3486619"/>
                        <a:gd name="connsiteX16-2451" fmla="*/ 6111320 w 7281118"/>
                        <a:gd name="connsiteY16-2452" fmla="*/ 925600 h 3486619"/>
                        <a:gd name="connsiteX17-2453" fmla="*/ 4892120 w 7281118"/>
                        <a:gd name="connsiteY17-2454" fmla="*/ 1588540 h 3486619"/>
                        <a:gd name="connsiteX18-2455" fmla="*/ 2560400 w 7281118"/>
                        <a:gd name="connsiteY18-2456" fmla="*/ 2701060 h 3486619"/>
                        <a:gd name="connsiteX19-2457" fmla="*/ 853520 w 7281118"/>
                        <a:gd name="connsiteY19-2458" fmla="*/ 3348760 h 3486619"/>
                        <a:gd name="connsiteX0-2459" fmla="*/ 853520 w 7281118"/>
                        <a:gd name="connsiteY0-2460" fmla="*/ 3348366 h 3486225"/>
                        <a:gd name="connsiteX1-2461" fmla="*/ 198200 w 7281118"/>
                        <a:gd name="connsiteY1-2462" fmla="*/ 3485526 h 3486225"/>
                        <a:gd name="connsiteX2-2463" fmla="*/ 80 w 7281118"/>
                        <a:gd name="connsiteY2-2464" fmla="*/ 3378846 h 3486225"/>
                        <a:gd name="connsiteX3-2465" fmla="*/ 213440 w 7281118"/>
                        <a:gd name="connsiteY3-2466" fmla="*/ 3135006 h 3486225"/>
                        <a:gd name="connsiteX4-2467" fmla="*/ 602060 w 7281118"/>
                        <a:gd name="connsiteY4-2468" fmla="*/ 2853066 h 3486225"/>
                        <a:gd name="connsiteX5-2469" fmla="*/ 739220 w 7281118"/>
                        <a:gd name="connsiteY5-2470" fmla="*/ 2555886 h 3486225"/>
                        <a:gd name="connsiteX6-2471" fmla="*/ 983060 w 7281118"/>
                        <a:gd name="connsiteY6-2472" fmla="*/ 2388246 h 3486225"/>
                        <a:gd name="connsiteX7-2473" fmla="*/ 1554560 w 7281118"/>
                        <a:gd name="connsiteY7-2474" fmla="*/ 2121546 h 3486225"/>
                        <a:gd name="connsiteX8-2475" fmla="*/ 2910920 w 7281118"/>
                        <a:gd name="connsiteY8-2476" fmla="*/ 1641486 h 3486225"/>
                        <a:gd name="connsiteX9-2477" fmla="*/ 3886280 w 7281118"/>
                        <a:gd name="connsiteY9-2478" fmla="*/ 1153806 h 3486225"/>
                        <a:gd name="connsiteX10-2479" fmla="*/ 4953080 w 7281118"/>
                        <a:gd name="connsiteY10-2480" fmla="*/ 696606 h 3486225"/>
                        <a:gd name="connsiteX11-2481" fmla="*/ 5783660 w 7281118"/>
                        <a:gd name="connsiteY11-2482" fmla="*/ 368946 h 3486225"/>
                        <a:gd name="connsiteX12-2483" fmla="*/ 6225620 w 7281118"/>
                        <a:gd name="connsiteY12-2484" fmla="*/ 201306 h 3486225"/>
                        <a:gd name="connsiteX13-2485" fmla="*/ 6720920 w 7281118"/>
                        <a:gd name="connsiteY13-2486" fmla="*/ 79386 h 3486225"/>
                        <a:gd name="connsiteX14-2487" fmla="*/ 7170500 w 7281118"/>
                        <a:gd name="connsiteY14-2488" fmla="*/ 3186 h 3486225"/>
                        <a:gd name="connsiteX15-2489" fmla="*/ 7216220 w 7281118"/>
                        <a:gd name="connsiteY15-2490" fmla="*/ 186066 h 3486225"/>
                        <a:gd name="connsiteX16-2491" fmla="*/ 6111320 w 7281118"/>
                        <a:gd name="connsiteY16-2492" fmla="*/ 925206 h 3486225"/>
                        <a:gd name="connsiteX17-2493" fmla="*/ 4892120 w 7281118"/>
                        <a:gd name="connsiteY17-2494" fmla="*/ 1588146 h 3486225"/>
                        <a:gd name="connsiteX18-2495" fmla="*/ 2560400 w 7281118"/>
                        <a:gd name="connsiteY18-2496" fmla="*/ 2700666 h 3486225"/>
                        <a:gd name="connsiteX19-2497" fmla="*/ 853520 w 7281118"/>
                        <a:gd name="connsiteY19-2498" fmla="*/ 3348366 h 3486225"/>
                        <a:gd name="connsiteX0-2499" fmla="*/ 853520 w 7281118"/>
                        <a:gd name="connsiteY0-2500" fmla="*/ 3354055 h 3491914"/>
                        <a:gd name="connsiteX1-2501" fmla="*/ 198200 w 7281118"/>
                        <a:gd name="connsiteY1-2502" fmla="*/ 3491215 h 3491914"/>
                        <a:gd name="connsiteX2-2503" fmla="*/ 80 w 7281118"/>
                        <a:gd name="connsiteY2-2504" fmla="*/ 3384535 h 3491914"/>
                        <a:gd name="connsiteX3-2505" fmla="*/ 213440 w 7281118"/>
                        <a:gd name="connsiteY3-2506" fmla="*/ 3140695 h 3491914"/>
                        <a:gd name="connsiteX4-2507" fmla="*/ 602060 w 7281118"/>
                        <a:gd name="connsiteY4-2508" fmla="*/ 2858755 h 3491914"/>
                        <a:gd name="connsiteX5-2509" fmla="*/ 739220 w 7281118"/>
                        <a:gd name="connsiteY5-2510" fmla="*/ 2561575 h 3491914"/>
                        <a:gd name="connsiteX6-2511" fmla="*/ 983060 w 7281118"/>
                        <a:gd name="connsiteY6-2512" fmla="*/ 2393935 h 3491914"/>
                        <a:gd name="connsiteX7-2513" fmla="*/ 1554560 w 7281118"/>
                        <a:gd name="connsiteY7-2514" fmla="*/ 2127235 h 3491914"/>
                        <a:gd name="connsiteX8-2515" fmla="*/ 2910920 w 7281118"/>
                        <a:gd name="connsiteY8-2516" fmla="*/ 1647175 h 3491914"/>
                        <a:gd name="connsiteX9-2517" fmla="*/ 3886280 w 7281118"/>
                        <a:gd name="connsiteY9-2518" fmla="*/ 1159495 h 3491914"/>
                        <a:gd name="connsiteX10-2519" fmla="*/ 4953080 w 7281118"/>
                        <a:gd name="connsiteY10-2520" fmla="*/ 702295 h 3491914"/>
                        <a:gd name="connsiteX11-2521" fmla="*/ 5783660 w 7281118"/>
                        <a:gd name="connsiteY11-2522" fmla="*/ 374635 h 3491914"/>
                        <a:gd name="connsiteX12-2523" fmla="*/ 6225620 w 7281118"/>
                        <a:gd name="connsiteY12-2524" fmla="*/ 206995 h 3491914"/>
                        <a:gd name="connsiteX13-2525" fmla="*/ 6720920 w 7281118"/>
                        <a:gd name="connsiteY13-2526" fmla="*/ 46975 h 3491914"/>
                        <a:gd name="connsiteX14-2527" fmla="*/ 7170500 w 7281118"/>
                        <a:gd name="connsiteY14-2528" fmla="*/ 8875 h 3491914"/>
                        <a:gd name="connsiteX15-2529" fmla="*/ 7216220 w 7281118"/>
                        <a:gd name="connsiteY15-2530" fmla="*/ 191755 h 3491914"/>
                        <a:gd name="connsiteX16-2531" fmla="*/ 6111320 w 7281118"/>
                        <a:gd name="connsiteY16-2532" fmla="*/ 930895 h 3491914"/>
                        <a:gd name="connsiteX17-2533" fmla="*/ 4892120 w 7281118"/>
                        <a:gd name="connsiteY17-2534" fmla="*/ 1593835 h 3491914"/>
                        <a:gd name="connsiteX18-2535" fmla="*/ 2560400 w 7281118"/>
                        <a:gd name="connsiteY18-2536" fmla="*/ 2706355 h 3491914"/>
                        <a:gd name="connsiteX19-2537" fmla="*/ 853520 w 7281118"/>
                        <a:gd name="connsiteY19-2538" fmla="*/ 3354055 h 3491914"/>
                        <a:gd name="connsiteX0-2539" fmla="*/ 853520 w 7281118"/>
                        <a:gd name="connsiteY0-2540" fmla="*/ 3354055 h 3491914"/>
                        <a:gd name="connsiteX1-2541" fmla="*/ 198200 w 7281118"/>
                        <a:gd name="connsiteY1-2542" fmla="*/ 3491215 h 3491914"/>
                        <a:gd name="connsiteX2-2543" fmla="*/ 80 w 7281118"/>
                        <a:gd name="connsiteY2-2544" fmla="*/ 3384535 h 3491914"/>
                        <a:gd name="connsiteX3-2545" fmla="*/ 213440 w 7281118"/>
                        <a:gd name="connsiteY3-2546" fmla="*/ 3140695 h 3491914"/>
                        <a:gd name="connsiteX4-2547" fmla="*/ 602060 w 7281118"/>
                        <a:gd name="connsiteY4-2548" fmla="*/ 2858755 h 3491914"/>
                        <a:gd name="connsiteX5-2549" fmla="*/ 739220 w 7281118"/>
                        <a:gd name="connsiteY5-2550" fmla="*/ 2561575 h 3491914"/>
                        <a:gd name="connsiteX6-2551" fmla="*/ 983060 w 7281118"/>
                        <a:gd name="connsiteY6-2552" fmla="*/ 2393935 h 3491914"/>
                        <a:gd name="connsiteX7-2553" fmla="*/ 1554560 w 7281118"/>
                        <a:gd name="connsiteY7-2554" fmla="*/ 2127235 h 3491914"/>
                        <a:gd name="connsiteX8-2555" fmla="*/ 2918540 w 7281118"/>
                        <a:gd name="connsiteY8-2556" fmla="*/ 1609075 h 3491914"/>
                        <a:gd name="connsiteX9-2557" fmla="*/ 3886280 w 7281118"/>
                        <a:gd name="connsiteY9-2558" fmla="*/ 1159495 h 3491914"/>
                        <a:gd name="connsiteX10-2559" fmla="*/ 4953080 w 7281118"/>
                        <a:gd name="connsiteY10-2560" fmla="*/ 702295 h 3491914"/>
                        <a:gd name="connsiteX11-2561" fmla="*/ 5783660 w 7281118"/>
                        <a:gd name="connsiteY11-2562" fmla="*/ 374635 h 3491914"/>
                        <a:gd name="connsiteX12-2563" fmla="*/ 6225620 w 7281118"/>
                        <a:gd name="connsiteY12-2564" fmla="*/ 206995 h 3491914"/>
                        <a:gd name="connsiteX13-2565" fmla="*/ 6720920 w 7281118"/>
                        <a:gd name="connsiteY13-2566" fmla="*/ 46975 h 3491914"/>
                        <a:gd name="connsiteX14-2567" fmla="*/ 7170500 w 7281118"/>
                        <a:gd name="connsiteY14-2568" fmla="*/ 8875 h 3491914"/>
                        <a:gd name="connsiteX15-2569" fmla="*/ 7216220 w 7281118"/>
                        <a:gd name="connsiteY15-2570" fmla="*/ 191755 h 3491914"/>
                        <a:gd name="connsiteX16-2571" fmla="*/ 6111320 w 7281118"/>
                        <a:gd name="connsiteY16-2572" fmla="*/ 930895 h 3491914"/>
                        <a:gd name="connsiteX17-2573" fmla="*/ 4892120 w 7281118"/>
                        <a:gd name="connsiteY17-2574" fmla="*/ 1593835 h 3491914"/>
                        <a:gd name="connsiteX18-2575" fmla="*/ 2560400 w 7281118"/>
                        <a:gd name="connsiteY18-2576" fmla="*/ 2706355 h 3491914"/>
                        <a:gd name="connsiteX19-2577" fmla="*/ 853520 w 7281118"/>
                        <a:gd name="connsiteY19-2578" fmla="*/ 3354055 h 3491914"/>
                        <a:gd name="connsiteX0-2579" fmla="*/ 853520 w 7281118"/>
                        <a:gd name="connsiteY0-2580" fmla="*/ 3354055 h 3491914"/>
                        <a:gd name="connsiteX1-2581" fmla="*/ 198200 w 7281118"/>
                        <a:gd name="connsiteY1-2582" fmla="*/ 3491215 h 3491914"/>
                        <a:gd name="connsiteX2-2583" fmla="*/ 80 w 7281118"/>
                        <a:gd name="connsiteY2-2584" fmla="*/ 3384535 h 3491914"/>
                        <a:gd name="connsiteX3-2585" fmla="*/ 213440 w 7281118"/>
                        <a:gd name="connsiteY3-2586" fmla="*/ 3140695 h 3491914"/>
                        <a:gd name="connsiteX4-2587" fmla="*/ 602060 w 7281118"/>
                        <a:gd name="connsiteY4-2588" fmla="*/ 2858755 h 3491914"/>
                        <a:gd name="connsiteX5-2589" fmla="*/ 739220 w 7281118"/>
                        <a:gd name="connsiteY5-2590" fmla="*/ 2561575 h 3491914"/>
                        <a:gd name="connsiteX6-2591" fmla="*/ 983060 w 7281118"/>
                        <a:gd name="connsiteY6-2592" fmla="*/ 2393935 h 3491914"/>
                        <a:gd name="connsiteX7-2593" fmla="*/ 1554560 w 7281118"/>
                        <a:gd name="connsiteY7-2594" fmla="*/ 2089135 h 3491914"/>
                        <a:gd name="connsiteX8-2595" fmla="*/ 2918540 w 7281118"/>
                        <a:gd name="connsiteY8-2596" fmla="*/ 1609075 h 3491914"/>
                        <a:gd name="connsiteX9-2597" fmla="*/ 3886280 w 7281118"/>
                        <a:gd name="connsiteY9-2598" fmla="*/ 1159495 h 3491914"/>
                        <a:gd name="connsiteX10-2599" fmla="*/ 4953080 w 7281118"/>
                        <a:gd name="connsiteY10-2600" fmla="*/ 702295 h 3491914"/>
                        <a:gd name="connsiteX11-2601" fmla="*/ 5783660 w 7281118"/>
                        <a:gd name="connsiteY11-2602" fmla="*/ 374635 h 3491914"/>
                        <a:gd name="connsiteX12-2603" fmla="*/ 6225620 w 7281118"/>
                        <a:gd name="connsiteY12-2604" fmla="*/ 206995 h 3491914"/>
                        <a:gd name="connsiteX13-2605" fmla="*/ 6720920 w 7281118"/>
                        <a:gd name="connsiteY13-2606" fmla="*/ 46975 h 3491914"/>
                        <a:gd name="connsiteX14-2607" fmla="*/ 7170500 w 7281118"/>
                        <a:gd name="connsiteY14-2608" fmla="*/ 8875 h 3491914"/>
                        <a:gd name="connsiteX15-2609" fmla="*/ 7216220 w 7281118"/>
                        <a:gd name="connsiteY15-2610" fmla="*/ 191755 h 3491914"/>
                        <a:gd name="connsiteX16-2611" fmla="*/ 6111320 w 7281118"/>
                        <a:gd name="connsiteY16-2612" fmla="*/ 930895 h 3491914"/>
                        <a:gd name="connsiteX17-2613" fmla="*/ 4892120 w 7281118"/>
                        <a:gd name="connsiteY17-2614" fmla="*/ 1593835 h 3491914"/>
                        <a:gd name="connsiteX18-2615" fmla="*/ 2560400 w 7281118"/>
                        <a:gd name="connsiteY18-2616" fmla="*/ 2706355 h 3491914"/>
                        <a:gd name="connsiteX19-2617" fmla="*/ 853520 w 7281118"/>
                        <a:gd name="connsiteY19-2618" fmla="*/ 3354055 h 3491914"/>
                        <a:gd name="connsiteX0-2619" fmla="*/ 853520 w 7281118"/>
                        <a:gd name="connsiteY0-2620" fmla="*/ 3354055 h 3491914"/>
                        <a:gd name="connsiteX1-2621" fmla="*/ 198200 w 7281118"/>
                        <a:gd name="connsiteY1-2622" fmla="*/ 3491215 h 3491914"/>
                        <a:gd name="connsiteX2-2623" fmla="*/ 80 w 7281118"/>
                        <a:gd name="connsiteY2-2624" fmla="*/ 3384535 h 3491914"/>
                        <a:gd name="connsiteX3-2625" fmla="*/ 213440 w 7281118"/>
                        <a:gd name="connsiteY3-2626" fmla="*/ 3140695 h 3491914"/>
                        <a:gd name="connsiteX4-2627" fmla="*/ 602060 w 7281118"/>
                        <a:gd name="connsiteY4-2628" fmla="*/ 2858755 h 3491914"/>
                        <a:gd name="connsiteX5-2629" fmla="*/ 739220 w 7281118"/>
                        <a:gd name="connsiteY5-2630" fmla="*/ 2561575 h 3491914"/>
                        <a:gd name="connsiteX6-2631" fmla="*/ 1013540 w 7281118"/>
                        <a:gd name="connsiteY6-2632" fmla="*/ 2325355 h 3491914"/>
                        <a:gd name="connsiteX7-2633" fmla="*/ 1554560 w 7281118"/>
                        <a:gd name="connsiteY7-2634" fmla="*/ 2089135 h 3491914"/>
                        <a:gd name="connsiteX8-2635" fmla="*/ 2918540 w 7281118"/>
                        <a:gd name="connsiteY8-2636" fmla="*/ 1609075 h 3491914"/>
                        <a:gd name="connsiteX9-2637" fmla="*/ 3886280 w 7281118"/>
                        <a:gd name="connsiteY9-2638" fmla="*/ 1159495 h 3491914"/>
                        <a:gd name="connsiteX10-2639" fmla="*/ 4953080 w 7281118"/>
                        <a:gd name="connsiteY10-2640" fmla="*/ 702295 h 3491914"/>
                        <a:gd name="connsiteX11-2641" fmla="*/ 5783660 w 7281118"/>
                        <a:gd name="connsiteY11-2642" fmla="*/ 374635 h 3491914"/>
                        <a:gd name="connsiteX12-2643" fmla="*/ 6225620 w 7281118"/>
                        <a:gd name="connsiteY12-2644" fmla="*/ 206995 h 3491914"/>
                        <a:gd name="connsiteX13-2645" fmla="*/ 6720920 w 7281118"/>
                        <a:gd name="connsiteY13-2646" fmla="*/ 46975 h 3491914"/>
                        <a:gd name="connsiteX14-2647" fmla="*/ 7170500 w 7281118"/>
                        <a:gd name="connsiteY14-2648" fmla="*/ 8875 h 3491914"/>
                        <a:gd name="connsiteX15-2649" fmla="*/ 7216220 w 7281118"/>
                        <a:gd name="connsiteY15-2650" fmla="*/ 191755 h 3491914"/>
                        <a:gd name="connsiteX16-2651" fmla="*/ 6111320 w 7281118"/>
                        <a:gd name="connsiteY16-2652" fmla="*/ 930895 h 3491914"/>
                        <a:gd name="connsiteX17-2653" fmla="*/ 4892120 w 7281118"/>
                        <a:gd name="connsiteY17-2654" fmla="*/ 1593835 h 3491914"/>
                        <a:gd name="connsiteX18-2655" fmla="*/ 2560400 w 7281118"/>
                        <a:gd name="connsiteY18-2656" fmla="*/ 2706355 h 3491914"/>
                        <a:gd name="connsiteX19-2657" fmla="*/ 853520 w 7281118"/>
                        <a:gd name="connsiteY19-2658" fmla="*/ 3354055 h 3491914"/>
                        <a:gd name="connsiteX0-2659" fmla="*/ 853520 w 7281118"/>
                        <a:gd name="connsiteY0-2660" fmla="*/ 3354055 h 3491914"/>
                        <a:gd name="connsiteX1-2661" fmla="*/ 198200 w 7281118"/>
                        <a:gd name="connsiteY1-2662" fmla="*/ 3491215 h 3491914"/>
                        <a:gd name="connsiteX2-2663" fmla="*/ 80 w 7281118"/>
                        <a:gd name="connsiteY2-2664" fmla="*/ 3384535 h 3491914"/>
                        <a:gd name="connsiteX3-2665" fmla="*/ 213440 w 7281118"/>
                        <a:gd name="connsiteY3-2666" fmla="*/ 3140695 h 3491914"/>
                        <a:gd name="connsiteX4-2667" fmla="*/ 602060 w 7281118"/>
                        <a:gd name="connsiteY4-2668" fmla="*/ 2858755 h 3491914"/>
                        <a:gd name="connsiteX5-2669" fmla="*/ 739220 w 7281118"/>
                        <a:gd name="connsiteY5-2670" fmla="*/ 2500615 h 3491914"/>
                        <a:gd name="connsiteX6-2671" fmla="*/ 1013540 w 7281118"/>
                        <a:gd name="connsiteY6-2672" fmla="*/ 2325355 h 3491914"/>
                        <a:gd name="connsiteX7-2673" fmla="*/ 1554560 w 7281118"/>
                        <a:gd name="connsiteY7-2674" fmla="*/ 2089135 h 3491914"/>
                        <a:gd name="connsiteX8-2675" fmla="*/ 2918540 w 7281118"/>
                        <a:gd name="connsiteY8-2676" fmla="*/ 1609075 h 3491914"/>
                        <a:gd name="connsiteX9-2677" fmla="*/ 3886280 w 7281118"/>
                        <a:gd name="connsiteY9-2678" fmla="*/ 1159495 h 3491914"/>
                        <a:gd name="connsiteX10-2679" fmla="*/ 4953080 w 7281118"/>
                        <a:gd name="connsiteY10-2680" fmla="*/ 702295 h 3491914"/>
                        <a:gd name="connsiteX11-2681" fmla="*/ 5783660 w 7281118"/>
                        <a:gd name="connsiteY11-2682" fmla="*/ 374635 h 3491914"/>
                        <a:gd name="connsiteX12-2683" fmla="*/ 6225620 w 7281118"/>
                        <a:gd name="connsiteY12-2684" fmla="*/ 206995 h 3491914"/>
                        <a:gd name="connsiteX13-2685" fmla="*/ 6720920 w 7281118"/>
                        <a:gd name="connsiteY13-2686" fmla="*/ 46975 h 3491914"/>
                        <a:gd name="connsiteX14-2687" fmla="*/ 7170500 w 7281118"/>
                        <a:gd name="connsiteY14-2688" fmla="*/ 8875 h 3491914"/>
                        <a:gd name="connsiteX15-2689" fmla="*/ 7216220 w 7281118"/>
                        <a:gd name="connsiteY15-2690" fmla="*/ 191755 h 3491914"/>
                        <a:gd name="connsiteX16-2691" fmla="*/ 6111320 w 7281118"/>
                        <a:gd name="connsiteY16-2692" fmla="*/ 930895 h 3491914"/>
                        <a:gd name="connsiteX17-2693" fmla="*/ 4892120 w 7281118"/>
                        <a:gd name="connsiteY17-2694" fmla="*/ 1593835 h 3491914"/>
                        <a:gd name="connsiteX18-2695" fmla="*/ 2560400 w 7281118"/>
                        <a:gd name="connsiteY18-2696" fmla="*/ 2706355 h 3491914"/>
                        <a:gd name="connsiteX19-2697" fmla="*/ 853520 w 7281118"/>
                        <a:gd name="connsiteY19-2698" fmla="*/ 3354055 h 3491914"/>
                        <a:gd name="connsiteX0-2699" fmla="*/ 853520 w 7281118"/>
                        <a:gd name="connsiteY0-2700" fmla="*/ 3354055 h 3491914"/>
                        <a:gd name="connsiteX1-2701" fmla="*/ 198200 w 7281118"/>
                        <a:gd name="connsiteY1-2702" fmla="*/ 3491215 h 3491914"/>
                        <a:gd name="connsiteX2-2703" fmla="*/ 80 w 7281118"/>
                        <a:gd name="connsiteY2-2704" fmla="*/ 3384535 h 3491914"/>
                        <a:gd name="connsiteX3-2705" fmla="*/ 213440 w 7281118"/>
                        <a:gd name="connsiteY3-2706" fmla="*/ 3140695 h 3491914"/>
                        <a:gd name="connsiteX4-2707" fmla="*/ 602060 w 7281118"/>
                        <a:gd name="connsiteY4-2708" fmla="*/ 2858755 h 3491914"/>
                        <a:gd name="connsiteX5-2709" fmla="*/ 739220 w 7281118"/>
                        <a:gd name="connsiteY5-2710" fmla="*/ 2500615 h 3491914"/>
                        <a:gd name="connsiteX6-2711" fmla="*/ 952580 w 7281118"/>
                        <a:gd name="connsiteY6-2712" fmla="*/ 2317735 h 3491914"/>
                        <a:gd name="connsiteX7-2713" fmla="*/ 1554560 w 7281118"/>
                        <a:gd name="connsiteY7-2714" fmla="*/ 2089135 h 3491914"/>
                        <a:gd name="connsiteX8-2715" fmla="*/ 2918540 w 7281118"/>
                        <a:gd name="connsiteY8-2716" fmla="*/ 1609075 h 3491914"/>
                        <a:gd name="connsiteX9-2717" fmla="*/ 3886280 w 7281118"/>
                        <a:gd name="connsiteY9-2718" fmla="*/ 1159495 h 3491914"/>
                        <a:gd name="connsiteX10-2719" fmla="*/ 4953080 w 7281118"/>
                        <a:gd name="connsiteY10-2720" fmla="*/ 702295 h 3491914"/>
                        <a:gd name="connsiteX11-2721" fmla="*/ 5783660 w 7281118"/>
                        <a:gd name="connsiteY11-2722" fmla="*/ 374635 h 3491914"/>
                        <a:gd name="connsiteX12-2723" fmla="*/ 6225620 w 7281118"/>
                        <a:gd name="connsiteY12-2724" fmla="*/ 206995 h 3491914"/>
                        <a:gd name="connsiteX13-2725" fmla="*/ 6720920 w 7281118"/>
                        <a:gd name="connsiteY13-2726" fmla="*/ 46975 h 3491914"/>
                        <a:gd name="connsiteX14-2727" fmla="*/ 7170500 w 7281118"/>
                        <a:gd name="connsiteY14-2728" fmla="*/ 8875 h 3491914"/>
                        <a:gd name="connsiteX15-2729" fmla="*/ 7216220 w 7281118"/>
                        <a:gd name="connsiteY15-2730" fmla="*/ 191755 h 3491914"/>
                        <a:gd name="connsiteX16-2731" fmla="*/ 6111320 w 7281118"/>
                        <a:gd name="connsiteY16-2732" fmla="*/ 930895 h 3491914"/>
                        <a:gd name="connsiteX17-2733" fmla="*/ 4892120 w 7281118"/>
                        <a:gd name="connsiteY17-2734" fmla="*/ 1593835 h 3491914"/>
                        <a:gd name="connsiteX18-2735" fmla="*/ 2560400 w 7281118"/>
                        <a:gd name="connsiteY18-2736" fmla="*/ 2706355 h 3491914"/>
                        <a:gd name="connsiteX19-2737" fmla="*/ 853520 w 7281118"/>
                        <a:gd name="connsiteY19-2738" fmla="*/ 3354055 h 3491914"/>
                        <a:gd name="connsiteX0-2739" fmla="*/ 853520 w 7281118"/>
                        <a:gd name="connsiteY0-2740" fmla="*/ 3354055 h 3491914"/>
                        <a:gd name="connsiteX1-2741" fmla="*/ 198200 w 7281118"/>
                        <a:gd name="connsiteY1-2742" fmla="*/ 3491215 h 3491914"/>
                        <a:gd name="connsiteX2-2743" fmla="*/ 80 w 7281118"/>
                        <a:gd name="connsiteY2-2744" fmla="*/ 3384535 h 3491914"/>
                        <a:gd name="connsiteX3-2745" fmla="*/ 213440 w 7281118"/>
                        <a:gd name="connsiteY3-2746" fmla="*/ 3140695 h 3491914"/>
                        <a:gd name="connsiteX4-2747" fmla="*/ 602060 w 7281118"/>
                        <a:gd name="connsiteY4-2748" fmla="*/ 2858755 h 3491914"/>
                        <a:gd name="connsiteX5-2749" fmla="*/ 739220 w 7281118"/>
                        <a:gd name="connsiteY5-2750" fmla="*/ 2500615 h 3491914"/>
                        <a:gd name="connsiteX6-2751" fmla="*/ 952580 w 7281118"/>
                        <a:gd name="connsiteY6-2752" fmla="*/ 2317735 h 3491914"/>
                        <a:gd name="connsiteX7-2753" fmla="*/ 1592660 w 7281118"/>
                        <a:gd name="connsiteY7-2754" fmla="*/ 2058655 h 3491914"/>
                        <a:gd name="connsiteX8-2755" fmla="*/ 2918540 w 7281118"/>
                        <a:gd name="connsiteY8-2756" fmla="*/ 1609075 h 3491914"/>
                        <a:gd name="connsiteX9-2757" fmla="*/ 3886280 w 7281118"/>
                        <a:gd name="connsiteY9-2758" fmla="*/ 1159495 h 3491914"/>
                        <a:gd name="connsiteX10-2759" fmla="*/ 4953080 w 7281118"/>
                        <a:gd name="connsiteY10-2760" fmla="*/ 702295 h 3491914"/>
                        <a:gd name="connsiteX11-2761" fmla="*/ 5783660 w 7281118"/>
                        <a:gd name="connsiteY11-2762" fmla="*/ 374635 h 3491914"/>
                        <a:gd name="connsiteX12-2763" fmla="*/ 6225620 w 7281118"/>
                        <a:gd name="connsiteY12-2764" fmla="*/ 206995 h 3491914"/>
                        <a:gd name="connsiteX13-2765" fmla="*/ 6720920 w 7281118"/>
                        <a:gd name="connsiteY13-2766" fmla="*/ 46975 h 3491914"/>
                        <a:gd name="connsiteX14-2767" fmla="*/ 7170500 w 7281118"/>
                        <a:gd name="connsiteY14-2768" fmla="*/ 8875 h 3491914"/>
                        <a:gd name="connsiteX15-2769" fmla="*/ 7216220 w 7281118"/>
                        <a:gd name="connsiteY15-2770" fmla="*/ 191755 h 3491914"/>
                        <a:gd name="connsiteX16-2771" fmla="*/ 6111320 w 7281118"/>
                        <a:gd name="connsiteY16-2772" fmla="*/ 930895 h 3491914"/>
                        <a:gd name="connsiteX17-2773" fmla="*/ 4892120 w 7281118"/>
                        <a:gd name="connsiteY17-2774" fmla="*/ 1593835 h 3491914"/>
                        <a:gd name="connsiteX18-2775" fmla="*/ 2560400 w 7281118"/>
                        <a:gd name="connsiteY18-2776" fmla="*/ 2706355 h 3491914"/>
                        <a:gd name="connsiteX19-2777" fmla="*/ 853520 w 7281118"/>
                        <a:gd name="connsiteY19-2778" fmla="*/ 3354055 h 3491914"/>
                        <a:gd name="connsiteX0-2779" fmla="*/ 853520 w 7281118"/>
                        <a:gd name="connsiteY0-2780" fmla="*/ 3354055 h 3491914"/>
                        <a:gd name="connsiteX1-2781" fmla="*/ 198200 w 7281118"/>
                        <a:gd name="connsiteY1-2782" fmla="*/ 3491215 h 3491914"/>
                        <a:gd name="connsiteX2-2783" fmla="*/ 80 w 7281118"/>
                        <a:gd name="connsiteY2-2784" fmla="*/ 3384535 h 3491914"/>
                        <a:gd name="connsiteX3-2785" fmla="*/ 213440 w 7281118"/>
                        <a:gd name="connsiteY3-2786" fmla="*/ 3140695 h 3491914"/>
                        <a:gd name="connsiteX4-2787" fmla="*/ 602060 w 7281118"/>
                        <a:gd name="connsiteY4-2788" fmla="*/ 2858755 h 3491914"/>
                        <a:gd name="connsiteX5-2789" fmla="*/ 739220 w 7281118"/>
                        <a:gd name="connsiteY5-2790" fmla="*/ 2500615 h 3491914"/>
                        <a:gd name="connsiteX6-2791" fmla="*/ 1036400 w 7281118"/>
                        <a:gd name="connsiteY6-2792" fmla="*/ 2287255 h 3491914"/>
                        <a:gd name="connsiteX7-2793" fmla="*/ 1592660 w 7281118"/>
                        <a:gd name="connsiteY7-2794" fmla="*/ 2058655 h 3491914"/>
                        <a:gd name="connsiteX8-2795" fmla="*/ 2918540 w 7281118"/>
                        <a:gd name="connsiteY8-2796" fmla="*/ 1609075 h 3491914"/>
                        <a:gd name="connsiteX9-2797" fmla="*/ 3886280 w 7281118"/>
                        <a:gd name="connsiteY9-2798" fmla="*/ 1159495 h 3491914"/>
                        <a:gd name="connsiteX10-2799" fmla="*/ 4953080 w 7281118"/>
                        <a:gd name="connsiteY10-2800" fmla="*/ 702295 h 3491914"/>
                        <a:gd name="connsiteX11-2801" fmla="*/ 5783660 w 7281118"/>
                        <a:gd name="connsiteY11-2802" fmla="*/ 374635 h 3491914"/>
                        <a:gd name="connsiteX12-2803" fmla="*/ 6225620 w 7281118"/>
                        <a:gd name="connsiteY12-2804" fmla="*/ 206995 h 3491914"/>
                        <a:gd name="connsiteX13-2805" fmla="*/ 6720920 w 7281118"/>
                        <a:gd name="connsiteY13-2806" fmla="*/ 46975 h 3491914"/>
                        <a:gd name="connsiteX14-2807" fmla="*/ 7170500 w 7281118"/>
                        <a:gd name="connsiteY14-2808" fmla="*/ 8875 h 3491914"/>
                        <a:gd name="connsiteX15-2809" fmla="*/ 7216220 w 7281118"/>
                        <a:gd name="connsiteY15-2810" fmla="*/ 191755 h 3491914"/>
                        <a:gd name="connsiteX16-2811" fmla="*/ 6111320 w 7281118"/>
                        <a:gd name="connsiteY16-2812" fmla="*/ 930895 h 3491914"/>
                        <a:gd name="connsiteX17-2813" fmla="*/ 4892120 w 7281118"/>
                        <a:gd name="connsiteY17-2814" fmla="*/ 1593835 h 3491914"/>
                        <a:gd name="connsiteX18-2815" fmla="*/ 2560400 w 7281118"/>
                        <a:gd name="connsiteY18-2816" fmla="*/ 2706355 h 3491914"/>
                        <a:gd name="connsiteX19-2817" fmla="*/ 853520 w 7281118"/>
                        <a:gd name="connsiteY19-2818" fmla="*/ 3354055 h 3491914"/>
                        <a:gd name="connsiteX0-2819" fmla="*/ 853520 w 7281118"/>
                        <a:gd name="connsiteY0-2820" fmla="*/ 3354055 h 3491914"/>
                        <a:gd name="connsiteX1-2821" fmla="*/ 198200 w 7281118"/>
                        <a:gd name="connsiteY1-2822" fmla="*/ 3491215 h 3491914"/>
                        <a:gd name="connsiteX2-2823" fmla="*/ 80 w 7281118"/>
                        <a:gd name="connsiteY2-2824" fmla="*/ 3384535 h 3491914"/>
                        <a:gd name="connsiteX3-2825" fmla="*/ 213440 w 7281118"/>
                        <a:gd name="connsiteY3-2826" fmla="*/ 3140695 h 3491914"/>
                        <a:gd name="connsiteX4-2827" fmla="*/ 640160 w 7281118"/>
                        <a:gd name="connsiteY4-2828" fmla="*/ 2797795 h 3491914"/>
                        <a:gd name="connsiteX5-2829" fmla="*/ 739220 w 7281118"/>
                        <a:gd name="connsiteY5-2830" fmla="*/ 2500615 h 3491914"/>
                        <a:gd name="connsiteX6-2831" fmla="*/ 1036400 w 7281118"/>
                        <a:gd name="connsiteY6-2832" fmla="*/ 2287255 h 3491914"/>
                        <a:gd name="connsiteX7-2833" fmla="*/ 1592660 w 7281118"/>
                        <a:gd name="connsiteY7-2834" fmla="*/ 2058655 h 3491914"/>
                        <a:gd name="connsiteX8-2835" fmla="*/ 2918540 w 7281118"/>
                        <a:gd name="connsiteY8-2836" fmla="*/ 1609075 h 3491914"/>
                        <a:gd name="connsiteX9-2837" fmla="*/ 3886280 w 7281118"/>
                        <a:gd name="connsiteY9-2838" fmla="*/ 1159495 h 3491914"/>
                        <a:gd name="connsiteX10-2839" fmla="*/ 4953080 w 7281118"/>
                        <a:gd name="connsiteY10-2840" fmla="*/ 702295 h 3491914"/>
                        <a:gd name="connsiteX11-2841" fmla="*/ 5783660 w 7281118"/>
                        <a:gd name="connsiteY11-2842" fmla="*/ 374635 h 3491914"/>
                        <a:gd name="connsiteX12-2843" fmla="*/ 6225620 w 7281118"/>
                        <a:gd name="connsiteY12-2844" fmla="*/ 206995 h 3491914"/>
                        <a:gd name="connsiteX13-2845" fmla="*/ 6720920 w 7281118"/>
                        <a:gd name="connsiteY13-2846" fmla="*/ 46975 h 3491914"/>
                        <a:gd name="connsiteX14-2847" fmla="*/ 7170500 w 7281118"/>
                        <a:gd name="connsiteY14-2848" fmla="*/ 8875 h 3491914"/>
                        <a:gd name="connsiteX15-2849" fmla="*/ 7216220 w 7281118"/>
                        <a:gd name="connsiteY15-2850" fmla="*/ 191755 h 3491914"/>
                        <a:gd name="connsiteX16-2851" fmla="*/ 6111320 w 7281118"/>
                        <a:gd name="connsiteY16-2852" fmla="*/ 930895 h 3491914"/>
                        <a:gd name="connsiteX17-2853" fmla="*/ 4892120 w 7281118"/>
                        <a:gd name="connsiteY17-2854" fmla="*/ 1593835 h 3491914"/>
                        <a:gd name="connsiteX18-2855" fmla="*/ 2560400 w 7281118"/>
                        <a:gd name="connsiteY18-2856" fmla="*/ 2706355 h 3491914"/>
                        <a:gd name="connsiteX19-2857" fmla="*/ 853520 w 7281118"/>
                        <a:gd name="connsiteY19-2858" fmla="*/ 3354055 h 3491914"/>
                        <a:gd name="connsiteX0-2859" fmla="*/ 853520 w 7281118"/>
                        <a:gd name="connsiteY0-2860" fmla="*/ 3354055 h 3491914"/>
                        <a:gd name="connsiteX1-2861" fmla="*/ 198200 w 7281118"/>
                        <a:gd name="connsiteY1-2862" fmla="*/ 3491215 h 3491914"/>
                        <a:gd name="connsiteX2-2863" fmla="*/ 80 w 7281118"/>
                        <a:gd name="connsiteY2-2864" fmla="*/ 3384535 h 3491914"/>
                        <a:gd name="connsiteX3-2865" fmla="*/ 213440 w 7281118"/>
                        <a:gd name="connsiteY3-2866" fmla="*/ 3140695 h 3491914"/>
                        <a:gd name="connsiteX4-2867" fmla="*/ 640160 w 7281118"/>
                        <a:gd name="connsiteY4-2868" fmla="*/ 2797795 h 3491914"/>
                        <a:gd name="connsiteX5-2869" fmla="*/ 754460 w 7281118"/>
                        <a:gd name="connsiteY5-2870" fmla="*/ 2477755 h 3491914"/>
                        <a:gd name="connsiteX6-2871" fmla="*/ 1036400 w 7281118"/>
                        <a:gd name="connsiteY6-2872" fmla="*/ 2287255 h 3491914"/>
                        <a:gd name="connsiteX7-2873" fmla="*/ 1592660 w 7281118"/>
                        <a:gd name="connsiteY7-2874" fmla="*/ 2058655 h 3491914"/>
                        <a:gd name="connsiteX8-2875" fmla="*/ 2918540 w 7281118"/>
                        <a:gd name="connsiteY8-2876" fmla="*/ 1609075 h 3491914"/>
                        <a:gd name="connsiteX9-2877" fmla="*/ 3886280 w 7281118"/>
                        <a:gd name="connsiteY9-2878" fmla="*/ 1159495 h 3491914"/>
                        <a:gd name="connsiteX10-2879" fmla="*/ 4953080 w 7281118"/>
                        <a:gd name="connsiteY10-2880" fmla="*/ 702295 h 3491914"/>
                        <a:gd name="connsiteX11-2881" fmla="*/ 5783660 w 7281118"/>
                        <a:gd name="connsiteY11-2882" fmla="*/ 374635 h 3491914"/>
                        <a:gd name="connsiteX12-2883" fmla="*/ 6225620 w 7281118"/>
                        <a:gd name="connsiteY12-2884" fmla="*/ 206995 h 3491914"/>
                        <a:gd name="connsiteX13-2885" fmla="*/ 6720920 w 7281118"/>
                        <a:gd name="connsiteY13-2886" fmla="*/ 46975 h 3491914"/>
                        <a:gd name="connsiteX14-2887" fmla="*/ 7170500 w 7281118"/>
                        <a:gd name="connsiteY14-2888" fmla="*/ 8875 h 3491914"/>
                        <a:gd name="connsiteX15-2889" fmla="*/ 7216220 w 7281118"/>
                        <a:gd name="connsiteY15-2890" fmla="*/ 191755 h 3491914"/>
                        <a:gd name="connsiteX16-2891" fmla="*/ 6111320 w 7281118"/>
                        <a:gd name="connsiteY16-2892" fmla="*/ 930895 h 3491914"/>
                        <a:gd name="connsiteX17-2893" fmla="*/ 4892120 w 7281118"/>
                        <a:gd name="connsiteY17-2894" fmla="*/ 1593835 h 3491914"/>
                        <a:gd name="connsiteX18-2895" fmla="*/ 2560400 w 7281118"/>
                        <a:gd name="connsiteY18-2896" fmla="*/ 2706355 h 3491914"/>
                        <a:gd name="connsiteX19-2897" fmla="*/ 853520 w 7281118"/>
                        <a:gd name="connsiteY19-2898" fmla="*/ 3354055 h 3491914"/>
                        <a:gd name="connsiteX0-2899" fmla="*/ 853520 w 7281118"/>
                        <a:gd name="connsiteY0-2900" fmla="*/ 3354055 h 3491914"/>
                        <a:gd name="connsiteX1-2901" fmla="*/ 198200 w 7281118"/>
                        <a:gd name="connsiteY1-2902" fmla="*/ 3491215 h 3491914"/>
                        <a:gd name="connsiteX2-2903" fmla="*/ 80 w 7281118"/>
                        <a:gd name="connsiteY2-2904" fmla="*/ 3384535 h 3491914"/>
                        <a:gd name="connsiteX3-2905" fmla="*/ 213440 w 7281118"/>
                        <a:gd name="connsiteY3-2906" fmla="*/ 3140695 h 3491914"/>
                        <a:gd name="connsiteX4-2907" fmla="*/ 640160 w 7281118"/>
                        <a:gd name="connsiteY4-2908" fmla="*/ 2797795 h 3491914"/>
                        <a:gd name="connsiteX5-2909" fmla="*/ 754460 w 7281118"/>
                        <a:gd name="connsiteY5-2910" fmla="*/ 2477755 h 3491914"/>
                        <a:gd name="connsiteX6-2911" fmla="*/ 1044020 w 7281118"/>
                        <a:gd name="connsiteY6-2912" fmla="*/ 2264395 h 3491914"/>
                        <a:gd name="connsiteX7-2913" fmla="*/ 1592660 w 7281118"/>
                        <a:gd name="connsiteY7-2914" fmla="*/ 2058655 h 3491914"/>
                        <a:gd name="connsiteX8-2915" fmla="*/ 2918540 w 7281118"/>
                        <a:gd name="connsiteY8-2916" fmla="*/ 1609075 h 3491914"/>
                        <a:gd name="connsiteX9-2917" fmla="*/ 3886280 w 7281118"/>
                        <a:gd name="connsiteY9-2918" fmla="*/ 1159495 h 3491914"/>
                        <a:gd name="connsiteX10-2919" fmla="*/ 4953080 w 7281118"/>
                        <a:gd name="connsiteY10-2920" fmla="*/ 702295 h 3491914"/>
                        <a:gd name="connsiteX11-2921" fmla="*/ 5783660 w 7281118"/>
                        <a:gd name="connsiteY11-2922" fmla="*/ 374635 h 3491914"/>
                        <a:gd name="connsiteX12-2923" fmla="*/ 6225620 w 7281118"/>
                        <a:gd name="connsiteY12-2924" fmla="*/ 206995 h 3491914"/>
                        <a:gd name="connsiteX13-2925" fmla="*/ 6720920 w 7281118"/>
                        <a:gd name="connsiteY13-2926" fmla="*/ 46975 h 3491914"/>
                        <a:gd name="connsiteX14-2927" fmla="*/ 7170500 w 7281118"/>
                        <a:gd name="connsiteY14-2928" fmla="*/ 8875 h 3491914"/>
                        <a:gd name="connsiteX15-2929" fmla="*/ 7216220 w 7281118"/>
                        <a:gd name="connsiteY15-2930" fmla="*/ 191755 h 3491914"/>
                        <a:gd name="connsiteX16-2931" fmla="*/ 6111320 w 7281118"/>
                        <a:gd name="connsiteY16-2932" fmla="*/ 930895 h 3491914"/>
                        <a:gd name="connsiteX17-2933" fmla="*/ 4892120 w 7281118"/>
                        <a:gd name="connsiteY17-2934" fmla="*/ 1593835 h 3491914"/>
                        <a:gd name="connsiteX18-2935" fmla="*/ 2560400 w 7281118"/>
                        <a:gd name="connsiteY18-2936" fmla="*/ 2706355 h 3491914"/>
                        <a:gd name="connsiteX19-2937" fmla="*/ 853520 w 7281118"/>
                        <a:gd name="connsiteY19-2938" fmla="*/ 3354055 h 3491914"/>
                        <a:gd name="connsiteX0-2939" fmla="*/ 853520 w 7281118"/>
                        <a:gd name="connsiteY0-2940" fmla="*/ 3354055 h 3491914"/>
                        <a:gd name="connsiteX1-2941" fmla="*/ 198200 w 7281118"/>
                        <a:gd name="connsiteY1-2942" fmla="*/ 3491215 h 3491914"/>
                        <a:gd name="connsiteX2-2943" fmla="*/ 80 w 7281118"/>
                        <a:gd name="connsiteY2-2944" fmla="*/ 3384535 h 3491914"/>
                        <a:gd name="connsiteX3-2945" fmla="*/ 213440 w 7281118"/>
                        <a:gd name="connsiteY3-2946" fmla="*/ 3140695 h 3491914"/>
                        <a:gd name="connsiteX4-2947" fmla="*/ 434419 w 7281118"/>
                        <a:gd name="connsiteY4-2948" fmla="*/ 2950194 h 3491914"/>
                        <a:gd name="connsiteX5-2949" fmla="*/ 640160 w 7281118"/>
                        <a:gd name="connsiteY5-2950" fmla="*/ 2797795 h 3491914"/>
                        <a:gd name="connsiteX6-2951" fmla="*/ 754460 w 7281118"/>
                        <a:gd name="connsiteY6-2952" fmla="*/ 2477755 h 3491914"/>
                        <a:gd name="connsiteX7-2953" fmla="*/ 1044020 w 7281118"/>
                        <a:gd name="connsiteY7-2954" fmla="*/ 2264395 h 3491914"/>
                        <a:gd name="connsiteX8-2955" fmla="*/ 1592660 w 7281118"/>
                        <a:gd name="connsiteY8-2956" fmla="*/ 2058655 h 3491914"/>
                        <a:gd name="connsiteX9-2957" fmla="*/ 2918540 w 7281118"/>
                        <a:gd name="connsiteY9-2958" fmla="*/ 1609075 h 3491914"/>
                        <a:gd name="connsiteX10-2959" fmla="*/ 3886280 w 7281118"/>
                        <a:gd name="connsiteY10-2960" fmla="*/ 1159495 h 3491914"/>
                        <a:gd name="connsiteX11-2961" fmla="*/ 4953080 w 7281118"/>
                        <a:gd name="connsiteY11-2962" fmla="*/ 702295 h 3491914"/>
                        <a:gd name="connsiteX12-2963" fmla="*/ 5783660 w 7281118"/>
                        <a:gd name="connsiteY12-2964" fmla="*/ 374635 h 3491914"/>
                        <a:gd name="connsiteX13-2965" fmla="*/ 6225620 w 7281118"/>
                        <a:gd name="connsiteY13-2966" fmla="*/ 206995 h 3491914"/>
                        <a:gd name="connsiteX14-2967" fmla="*/ 6720920 w 7281118"/>
                        <a:gd name="connsiteY14-2968" fmla="*/ 46975 h 3491914"/>
                        <a:gd name="connsiteX15-2969" fmla="*/ 7170500 w 7281118"/>
                        <a:gd name="connsiteY15-2970" fmla="*/ 8875 h 3491914"/>
                        <a:gd name="connsiteX16-2971" fmla="*/ 7216220 w 7281118"/>
                        <a:gd name="connsiteY16-2972" fmla="*/ 191755 h 3491914"/>
                        <a:gd name="connsiteX17-2973" fmla="*/ 6111320 w 7281118"/>
                        <a:gd name="connsiteY17-2974" fmla="*/ 930895 h 3491914"/>
                        <a:gd name="connsiteX18-2975" fmla="*/ 4892120 w 7281118"/>
                        <a:gd name="connsiteY18-2976" fmla="*/ 1593835 h 3491914"/>
                        <a:gd name="connsiteX19-2977" fmla="*/ 2560400 w 7281118"/>
                        <a:gd name="connsiteY19-2978" fmla="*/ 2706355 h 3491914"/>
                        <a:gd name="connsiteX20-2979" fmla="*/ 853520 w 7281118"/>
                        <a:gd name="connsiteY20-2980" fmla="*/ 3354055 h 3491914"/>
                        <a:gd name="connsiteX0-2981" fmla="*/ 853520 w 7281118"/>
                        <a:gd name="connsiteY0-2982" fmla="*/ 3354055 h 3491914"/>
                        <a:gd name="connsiteX1-2983" fmla="*/ 198200 w 7281118"/>
                        <a:gd name="connsiteY1-2984" fmla="*/ 3491215 h 3491914"/>
                        <a:gd name="connsiteX2-2985" fmla="*/ 80 w 7281118"/>
                        <a:gd name="connsiteY2-2986" fmla="*/ 3384535 h 3491914"/>
                        <a:gd name="connsiteX3-2987" fmla="*/ 213440 w 7281118"/>
                        <a:gd name="connsiteY3-2988" fmla="*/ 3140695 h 3491914"/>
                        <a:gd name="connsiteX4-2989" fmla="*/ 434419 w 7281118"/>
                        <a:gd name="connsiteY4-2990" fmla="*/ 2950194 h 3491914"/>
                        <a:gd name="connsiteX5-2991" fmla="*/ 663020 w 7281118"/>
                        <a:gd name="connsiteY5-2992" fmla="*/ 2752075 h 3491914"/>
                        <a:gd name="connsiteX6-2993" fmla="*/ 754460 w 7281118"/>
                        <a:gd name="connsiteY6-2994" fmla="*/ 2477755 h 3491914"/>
                        <a:gd name="connsiteX7-2995" fmla="*/ 1044020 w 7281118"/>
                        <a:gd name="connsiteY7-2996" fmla="*/ 2264395 h 3491914"/>
                        <a:gd name="connsiteX8-2997" fmla="*/ 1592660 w 7281118"/>
                        <a:gd name="connsiteY8-2998" fmla="*/ 2058655 h 3491914"/>
                        <a:gd name="connsiteX9-2999" fmla="*/ 2918540 w 7281118"/>
                        <a:gd name="connsiteY9-3000" fmla="*/ 1609075 h 3491914"/>
                        <a:gd name="connsiteX10-3001" fmla="*/ 3886280 w 7281118"/>
                        <a:gd name="connsiteY10-3002" fmla="*/ 1159495 h 3491914"/>
                        <a:gd name="connsiteX11-3003" fmla="*/ 4953080 w 7281118"/>
                        <a:gd name="connsiteY11-3004" fmla="*/ 702295 h 3491914"/>
                        <a:gd name="connsiteX12-3005" fmla="*/ 5783660 w 7281118"/>
                        <a:gd name="connsiteY12-3006" fmla="*/ 374635 h 3491914"/>
                        <a:gd name="connsiteX13-3007" fmla="*/ 6225620 w 7281118"/>
                        <a:gd name="connsiteY13-3008" fmla="*/ 206995 h 3491914"/>
                        <a:gd name="connsiteX14-3009" fmla="*/ 6720920 w 7281118"/>
                        <a:gd name="connsiteY14-3010" fmla="*/ 46975 h 3491914"/>
                        <a:gd name="connsiteX15-3011" fmla="*/ 7170500 w 7281118"/>
                        <a:gd name="connsiteY15-3012" fmla="*/ 8875 h 3491914"/>
                        <a:gd name="connsiteX16-3013" fmla="*/ 7216220 w 7281118"/>
                        <a:gd name="connsiteY16-3014" fmla="*/ 191755 h 3491914"/>
                        <a:gd name="connsiteX17-3015" fmla="*/ 6111320 w 7281118"/>
                        <a:gd name="connsiteY17-3016" fmla="*/ 930895 h 3491914"/>
                        <a:gd name="connsiteX18-3017" fmla="*/ 4892120 w 7281118"/>
                        <a:gd name="connsiteY18-3018" fmla="*/ 1593835 h 3491914"/>
                        <a:gd name="connsiteX19-3019" fmla="*/ 2560400 w 7281118"/>
                        <a:gd name="connsiteY19-3020" fmla="*/ 2706355 h 3491914"/>
                        <a:gd name="connsiteX20-3021" fmla="*/ 853520 w 7281118"/>
                        <a:gd name="connsiteY20-3022" fmla="*/ 3354055 h 3491914"/>
                        <a:gd name="connsiteX0-3023" fmla="*/ 853451 w 7281049"/>
                        <a:gd name="connsiteY0-3024" fmla="*/ 3354055 h 3491957"/>
                        <a:gd name="connsiteX1-3025" fmla="*/ 198131 w 7281049"/>
                        <a:gd name="connsiteY1-3026" fmla="*/ 3491215 h 3491957"/>
                        <a:gd name="connsiteX2-3027" fmla="*/ 11 w 7281049"/>
                        <a:gd name="connsiteY2-3028" fmla="*/ 3384535 h 3491957"/>
                        <a:gd name="connsiteX3-3029" fmla="*/ 190511 w 7281049"/>
                        <a:gd name="connsiteY3-3030" fmla="*/ 3117835 h 3491957"/>
                        <a:gd name="connsiteX4-3031" fmla="*/ 434350 w 7281049"/>
                        <a:gd name="connsiteY4-3032" fmla="*/ 2950194 h 3491957"/>
                        <a:gd name="connsiteX5-3033" fmla="*/ 662951 w 7281049"/>
                        <a:gd name="connsiteY5-3034" fmla="*/ 2752075 h 3491957"/>
                        <a:gd name="connsiteX6-3035" fmla="*/ 754391 w 7281049"/>
                        <a:gd name="connsiteY6-3036" fmla="*/ 2477755 h 3491957"/>
                        <a:gd name="connsiteX7-3037" fmla="*/ 1043951 w 7281049"/>
                        <a:gd name="connsiteY7-3038" fmla="*/ 2264395 h 3491957"/>
                        <a:gd name="connsiteX8-3039" fmla="*/ 1592591 w 7281049"/>
                        <a:gd name="connsiteY8-3040" fmla="*/ 2058655 h 3491957"/>
                        <a:gd name="connsiteX9-3041" fmla="*/ 2918471 w 7281049"/>
                        <a:gd name="connsiteY9-3042" fmla="*/ 1609075 h 3491957"/>
                        <a:gd name="connsiteX10-3043" fmla="*/ 3886211 w 7281049"/>
                        <a:gd name="connsiteY10-3044" fmla="*/ 1159495 h 3491957"/>
                        <a:gd name="connsiteX11-3045" fmla="*/ 4953011 w 7281049"/>
                        <a:gd name="connsiteY11-3046" fmla="*/ 702295 h 3491957"/>
                        <a:gd name="connsiteX12-3047" fmla="*/ 5783591 w 7281049"/>
                        <a:gd name="connsiteY12-3048" fmla="*/ 374635 h 3491957"/>
                        <a:gd name="connsiteX13-3049" fmla="*/ 6225551 w 7281049"/>
                        <a:gd name="connsiteY13-3050" fmla="*/ 206995 h 3491957"/>
                        <a:gd name="connsiteX14-3051" fmla="*/ 6720851 w 7281049"/>
                        <a:gd name="connsiteY14-3052" fmla="*/ 46975 h 3491957"/>
                        <a:gd name="connsiteX15-3053" fmla="*/ 7170431 w 7281049"/>
                        <a:gd name="connsiteY15-3054" fmla="*/ 8875 h 3491957"/>
                        <a:gd name="connsiteX16-3055" fmla="*/ 7216151 w 7281049"/>
                        <a:gd name="connsiteY16-3056" fmla="*/ 191755 h 3491957"/>
                        <a:gd name="connsiteX17-3057" fmla="*/ 6111251 w 7281049"/>
                        <a:gd name="connsiteY17-3058" fmla="*/ 930895 h 3491957"/>
                        <a:gd name="connsiteX18-3059" fmla="*/ 4892051 w 7281049"/>
                        <a:gd name="connsiteY18-3060" fmla="*/ 1593835 h 3491957"/>
                        <a:gd name="connsiteX19-3061" fmla="*/ 2560331 w 7281049"/>
                        <a:gd name="connsiteY19-3062" fmla="*/ 2706355 h 3491957"/>
                        <a:gd name="connsiteX20-3063" fmla="*/ 853451 w 7281049"/>
                        <a:gd name="connsiteY20-3064" fmla="*/ 3354055 h 3491957"/>
                        <a:gd name="connsiteX0-3065" fmla="*/ 853745 w 7281343"/>
                        <a:gd name="connsiteY0-3066" fmla="*/ 3354055 h 3491942"/>
                        <a:gd name="connsiteX1-3067" fmla="*/ 198425 w 7281343"/>
                        <a:gd name="connsiteY1-3068" fmla="*/ 3491215 h 3491942"/>
                        <a:gd name="connsiteX2-3069" fmla="*/ 305 w 7281343"/>
                        <a:gd name="connsiteY2-3070" fmla="*/ 3384535 h 3491942"/>
                        <a:gd name="connsiteX3-3071" fmla="*/ 160325 w 7281343"/>
                        <a:gd name="connsiteY3-3072" fmla="*/ 3125455 h 3491942"/>
                        <a:gd name="connsiteX4-3073" fmla="*/ 434644 w 7281343"/>
                        <a:gd name="connsiteY4-3074" fmla="*/ 2950194 h 3491942"/>
                        <a:gd name="connsiteX5-3075" fmla="*/ 663245 w 7281343"/>
                        <a:gd name="connsiteY5-3076" fmla="*/ 2752075 h 3491942"/>
                        <a:gd name="connsiteX6-3077" fmla="*/ 754685 w 7281343"/>
                        <a:gd name="connsiteY6-3078" fmla="*/ 2477755 h 3491942"/>
                        <a:gd name="connsiteX7-3079" fmla="*/ 1044245 w 7281343"/>
                        <a:gd name="connsiteY7-3080" fmla="*/ 2264395 h 3491942"/>
                        <a:gd name="connsiteX8-3081" fmla="*/ 1592885 w 7281343"/>
                        <a:gd name="connsiteY8-3082" fmla="*/ 2058655 h 3491942"/>
                        <a:gd name="connsiteX9-3083" fmla="*/ 2918765 w 7281343"/>
                        <a:gd name="connsiteY9-3084" fmla="*/ 1609075 h 3491942"/>
                        <a:gd name="connsiteX10-3085" fmla="*/ 3886505 w 7281343"/>
                        <a:gd name="connsiteY10-3086" fmla="*/ 1159495 h 3491942"/>
                        <a:gd name="connsiteX11-3087" fmla="*/ 4953305 w 7281343"/>
                        <a:gd name="connsiteY11-3088" fmla="*/ 702295 h 3491942"/>
                        <a:gd name="connsiteX12-3089" fmla="*/ 5783885 w 7281343"/>
                        <a:gd name="connsiteY12-3090" fmla="*/ 374635 h 3491942"/>
                        <a:gd name="connsiteX13-3091" fmla="*/ 6225845 w 7281343"/>
                        <a:gd name="connsiteY13-3092" fmla="*/ 206995 h 3491942"/>
                        <a:gd name="connsiteX14-3093" fmla="*/ 6721145 w 7281343"/>
                        <a:gd name="connsiteY14-3094" fmla="*/ 46975 h 3491942"/>
                        <a:gd name="connsiteX15-3095" fmla="*/ 7170725 w 7281343"/>
                        <a:gd name="connsiteY15-3096" fmla="*/ 8875 h 3491942"/>
                        <a:gd name="connsiteX16-3097" fmla="*/ 7216445 w 7281343"/>
                        <a:gd name="connsiteY16-3098" fmla="*/ 191755 h 3491942"/>
                        <a:gd name="connsiteX17-3099" fmla="*/ 6111545 w 7281343"/>
                        <a:gd name="connsiteY17-3100" fmla="*/ 930895 h 3491942"/>
                        <a:gd name="connsiteX18-3101" fmla="*/ 4892345 w 7281343"/>
                        <a:gd name="connsiteY18-3102" fmla="*/ 1593835 h 3491942"/>
                        <a:gd name="connsiteX19-3103" fmla="*/ 2560625 w 7281343"/>
                        <a:gd name="connsiteY19-3104" fmla="*/ 2706355 h 3491942"/>
                        <a:gd name="connsiteX20-3105" fmla="*/ 853745 w 7281343"/>
                        <a:gd name="connsiteY20-3106" fmla="*/ 3354055 h 3491942"/>
                        <a:gd name="connsiteX0-3107" fmla="*/ 853745 w 7281343"/>
                        <a:gd name="connsiteY0-3108" fmla="*/ 3354055 h 3491942"/>
                        <a:gd name="connsiteX1-3109" fmla="*/ 198425 w 7281343"/>
                        <a:gd name="connsiteY1-3110" fmla="*/ 3491215 h 3491942"/>
                        <a:gd name="connsiteX2-3111" fmla="*/ 305 w 7281343"/>
                        <a:gd name="connsiteY2-3112" fmla="*/ 3384535 h 3491942"/>
                        <a:gd name="connsiteX3-3113" fmla="*/ 160325 w 7281343"/>
                        <a:gd name="connsiteY3-3114" fmla="*/ 3125455 h 3491942"/>
                        <a:gd name="connsiteX4-3115" fmla="*/ 434644 w 7281343"/>
                        <a:gd name="connsiteY4-3116" fmla="*/ 2950194 h 3491942"/>
                        <a:gd name="connsiteX5-3117" fmla="*/ 663245 w 7281343"/>
                        <a:gd name="connsiteY5-3118" fmla="*/ 2752075 h 3491942"/>
                        <a:gd name="connsiteX6-3119" fmla="*/ 777545 w 7281343"/>
                        <a:gd name="connsiteY6-3120" fmla="*/ 2439655 h 3491942"/>
                        <a:gd name="connsiteX7-3121" fmla="*/ 1044245 w 7281343"/>
                        <a:gd name="connsiteY7-3122" fmla="*/ 2264395 h 3491942"/>
                        <a:gd name="connsiteX8-3123" fmla="*/ 1592885 w 7281343"/>
                        <a:gd name="connsiteY8-3124" fmla="*/ 2058655 h 3491942"/>
                        <a:gd name="connsiteX9-3125" fmla="*/ 2918765 w 7281343"/>
                        <a:gd name="connsiteY9-3126" fmla="*/ 1609075 h 3491942"/>
                        <a:gd name="connsiteX10-3127" fmla="*/ 3886505 w 7281343"/>
                        <a:gd name="connsiteY10-3128" fmla="*/ 1159495 h 3491942"/>
                        <a:gd name="connsiteX11-3129" fmla="*/ 4953305 w 7281343"/>
                        <a:gd name="connsiteY11-3130" fmla="*/ 702295 h 3491942"/>
                        <a:gd name="connsiteX12-3131" fmla="*/ 5783885 w 7281343"/>
                        <a:gd name="connsiteY12-3132" fmla="*/ 374635 h 3491942"/>
                        <a:gd name="connsiteX13-3133" fmla="*/ 6225845 w 7281343"/>
                        <a:gd name="connsiteY13-3134" fmla="*/ 206995 h 3491942"/>
                        <a:gd name="connsiteX14-3135" fmla="*/ 6721145 w 7281343"/>
                        <a:gd name="connsiteY14-3136" fmla="*/ 46975 h 3491942"/>
                        <a:gd name="connsiteX15-3137" fmla="*/ 7170725 w 7281343"/>
                        <a:gd name="connsiteY15-3138" fmla="*/ 8875 h 3491942"/>
                        <a:gd name="connsiteX16-3139" fmla="*/ 7216445 w 7281343"/>
                        <a:gd name="connsiteY16-3140" fmla="*/ 191755 h 3491942"/>
                        <a:gd name="connsiteX17-3141" fmla="*/ 6111545 w 7281343"/>
                        <a:gd name="connsiteY17-3142" fmla="*/ 930895 h 3491942"/>
                        <a:gd name="connsiteX18-3143" fmla="*/ 4892345 w 7281343"/>
                        <a:gd name="connsiteY18-3144" fmla="*/ 1593835 h 3491942"/>
                        <a:gd name="connsiteX19-3145" fmla="*/ 2560625 w 7281343"/>
                        <a:gd name="connsiteY19-3146" fmla="*/ 2706355 h 3491942"/>
                        <a:gd name="connsiteX20-3147" fmla="*/ 853745 w 7281343"/>
                        <a:gd name="connsiteY20-3148" fmla="*/ 3354055 h 3491942"/>
                        <a:gd name="connsiteX0-3149" fmla="*/ 853753 w 7281351"/>
                        <a:gd name="connsiteY0-3150" fmla="*/ 3354055 h 3491942"/>
                        <a:gd name="connsiteX1-3151" fmla="*/ 198433 w 7281351"/>
                        <a:gd name="connsiteY1-3152" fmla="*/ 3491215 h 3491942"/>
                        <a:gd name="connsiteX2-3153" fmla="*/ 313 w 7281351"/>
                        <a:gd name="connsiteY2-3154" fmla="*/ 3384535 h 3491942"/>
                        <a:gd name="connsiteX3-3155" fmla="*/ 160333 w 7281351"/>
                        <a:gd name="connsiteY3-3156" fmla="*/ 3125455 h 3491942"/>
                        <a:gd name="connsiteX4-3157" fmla="*/ 449892 w 7281351"/>
                        <a:gd name="connsiteY4-3158" fmla="*/ 2904474 h 3491942"/>
                        <a:gd name="connsiteX5-3159" fmla="*/ 663253 w 7281351"/>
                        <a:gd name="connsiteY5-3160" fmla="*/ 2752075 h 3491942"/>
                        <a:gd name="connsiteX6-3161" fmla="*/ 777553 w 7281351"/>
                        <a:gd name="connsiteY6-3162" fmla="*/ 2439655 h 3491942"/>
                        <a:gd name="connsiteX7-3163" fmla="*/ 1044253 w 7281351"/>
                        <a:gd name="connsiteY7-3164" fmla="*/ 2264395 h 3491942"/>
                        <a:gd name="connsiteX8-3165" fmla="*/ 1592893 w 7281351"/>
                        <a:gd name="connsiteY8-3166" fmla="*/ 2058655 h 3491942"/>
                        <a:gd name="connsiteX9-3167" fmla="*/ 2918773 w 7281351"/>
                        <a:gd name="connsiteY9-3168" fmla="*/ 1609075 h 3491942"/>
                        <a:gd name="connsiteX10-3169" fmla="*/ 3886513 w 7281351"/>
                        <a:gd name="connsiteY10-3170" fmla="*/ 1159495 h 3491942"/>
                        <a:gd name="connsiteX11-3171" fmla="*/ 4953313 w 7281351"/>
                        <a:gd name="connsiteY11-3172" fmla="*/ 702295 h 3491942"/>
                        <a:gd name="connsiteX12-3173" fmla="*/ 5783893 w 7281351"/>
                        <a:gd name="connsiteY12-3174" fmla="*/ 374635 h 3491942"/>
                        <a:gd name="connsiteX13-3175" fmla="*/ 6225853 w 7281351"/>
                        <a:gd name="connsiteY13-3176" fmla="*/ 206995 h 3491942"/>
                        <a:gd name="connsiteX14-3177" fmla="*/ 6721153 w 7281351"/>
                        <a:gd name="connsiteY14-3178" fmla="*/ 46975 h 3491942"/>
                        <a:gd name="connsiteX15-3179" fmla="*/ 7170733 w 7281351"/>
                        <a:gd name="connsiteY15-3180" fmla="*/ 8875 h 3491942"/>
                        <a:gd name="connsiteX16-3181" fmla="*/ 7216453 w 7281351"/>
                        <a:gd name="connsiteY16-3182" fmla="*/ 191755 h 3491942"/>
                        <a:gd name="connsiteX17-3183" fmla="*/ 6111553 w 7281351"/>
                        <a:gd name="connsiteY17-3184" fmla="*/ 930895 h 3491942"/>
                        <a:gd name="connsiteX18-3185" fmla="*/ 4892353 w 7281351"/>
                        <a:gd name="connsiteY18-3186" fmla="*/ 1593835 h 3491942"/>
                        <a:gd name="connsiteX19-3187" fmla="*/ 2560633 w 7281351"/>
                        <a:gd name="connsiteY19-3188" fmla="*/ 2706355 h 3491942"/>
                        <a:gd name="connsiteX20-3189" fmla="*/ 853753 w 7281351"/>
                        <a:gd name="connsiteY20-3190" fmla="*/ 3354055 h 3491942"/>
                        <a:gd name="connsiteX0-3191" fmla="*/ 857089 w 7284687"/>
                        <a:gd name="connsiteY0-3192" fmla="*/ 3354055 h 3491863"/>
                        <a:gd name="connsiteX1-3193" fmla="*/ 201769 w 7284687"/>
                        <a:gd name="connsiteY1-3194" fmla="*/ 3491215 h 3491863"/>
                        <a:gd name="connsiteX2-3195" fmla="*/ 3649 w 7284687"/>
                        <a:gd name="connsiteY2-3196" fmla="*/ 3384535 h 3491863"/>
                        <a:gd name="connsiteX3-3197" fmla="*/ 102709 w 7284687"/>
                        <a:gd name="connsiteY3-3198" fmla="*/ 3171175 h 3491863"/>
                        <a:gd name="connsiteX4-3199" fmla="*/ 453228 w 7284687"/>
                        <a:gd name="connsiteY4-3200" fmla="*/ 2904474 h 3491863"/>
                        <a:gd name="connsiteX5-3201" fmla="*/ 666589 w 7284687"/>
                        <a:gd name="connsiteY5-3202" fmla="*/ 2752075 h 3491863"/>
                        <a:gd name="connsiteX6-3203" fmla="*/ 780889 w 7284687"/>
                        <a:gd name="connsiteY6-3204" fmla="*/ 2439655 h 3491863"/>
                        <a:gd name="connsiteX7-3205" fmla="*/ 1047589 w 7284687"/>
                        <a:gd name="connsiteY7-3206" fmla="*/ 2264395 h 3491863"/>
                        <a:gd name="connsiteX8-3207" fmla="*/ 1596229 w 7284687"/>
                        <a:gd name="connsiteY8-3208" fmla="*/ 2058655 h 3491863"/>
                        <a:gd name="connsiteX9-3209" fmla="*/ 2922109 w 7284687"/>
                        <a:gd name="connsiteY9-3210" fmla="*/ 1609075 h 3491863"/>
                        <a:gd name="connsiteX10-3211" fmla="*/ 3889849 w 7284687"/>
                        <a:gd name="connsiteY10-3212" fmla="*/ 1159495 h 3491863"/>
                        <a:gd name="connsiteX11-3213" fmla="*/ 4956649 w 7284687"/>
                        <a:gd name="connsiteY11-3214" fmla="*/ 702295 h 3491863"/>
                        <a:gd name="connsiteX12-3215" fmla="*/ 5787229 w 7284687"/>
                        <a:gd name="connsiteY12-3216" fmla="*/ 374635 h 3491863"/>
                        <a:gd name="connsiteX13-3217" fmla="*/ 6229189 w 7284687"/>
                        <a:gd name="connsiteY13-3218" fmla="*/ 206995 h 3491863"/>
                        <a:gd name="connsiteX14-3219" fmla="*/ 6724489 w 7284687"/>
                        <a:gd name="connsiteY14-3220" fmla="*/ 46975 h 3491863"/>
                        <a:gd name="connsiteX15-3221" fmla="*/ 7174069 w 7284687"/>
                        <a:gd name="connsiteY15-3222" fmla="*/ 8875 h 3491863"/>
                        <a:gd name="connsiteX16-3223" fmla="*/ 7219789 w 7284687"/>
                        <a:gd name="connsiteY16-3224" fmla="*/ 191755 h 3491863"/>
                        <a:gd name="connsiteX17-3225" fmla="*/ 6114889 w 7284687"/>
                        <a:gd name="connsiteY17-3226" fmla="*/ 930895 h 3491863"/>
                        <a:gd name="connsiteX18-3227" fmla="*/ 4895689 w 7284687"/>
                        <a:gd name="connsiteY18-3228" fmla="*/ 1593835 h 3491863"/>
                        <a:gd name="connsiteX19-3229" fmla="*/ 2563969 w 7284687"/>
                        <a:gd name="connsiteY19-3230" fmla="*/ 2706355 h 3491863"/>
                        <a:gd name="connsiteX20-3231" fmla="*/ 857089 w 7284687"/>
                        <a:gd name="connsiteY20-3232" fmla="*/ 3354055 h 3491863"/>
                        <a:gd name="connsiteX0-3233" fmla="*/ 871686 w 7299284"/>
                        <a:gd name="connsiteY0-3234" fmla="*/ 3354055 h 3491745"/>
                        <a:gd name="connsiteX1-3235" fmla="*/ 216366 w 7299284"/>
                        <a:gd name="connsiteY1-3236" fmla="*/ 3491215 h 3491745"/>
                        <a:gd name="connsiteX2-3237" fmla="*/ 3006 w 7299284"/>
                        <a:gd name="connsiteY2-3238" fmla="*/ 3369295 h 3491745"/>
                        <a:gd name="connsiteX3-3239" fmla="*/ 117306 w 7299284"/>
                        <a:gd name="connsiteY3-3240" fmla="*/ 3171175 h 3491745"/>
                        <a:gd name="connsiteX4-3241" fmla="*/ 467825 w 7299284"/>
                        <a:gd name="connsiteY4-3242" fmla="*/ 2904474 h 3491745"/>
                        <a:gd name="connsiteX5-3243" fmla="*/ 681186 w 7299284"/>
                        <a:gd name="connsiteY5-3244" fmla="*/ 2752075 h 3491745"/>
                        <a:gd name="connsiteX6-3245" fmla="*/ 795486 w 7299284"/>
                        <a:gd name="connsiteY6-3246" fmla="*/ 2439655 h 3491745"/>
                        <a:gd name="connsiteX7-3247" fmla="*/ 1062186 w 7299284"/>
                        <a:gd name="connsiteY7-3248" fmla="*/ 2264395 h 3491745"/>
                        <a:gd name="connsiteX8-3249" fmla="*/ 1610826 w 7299284"/>
                        <a:gd name="connsiteY8-3250" fmla="*/ 2058655 h 3491745"/>
                        <a:gd name="connsiteX9-3251" fmla="*/ 2936706 w 7299284"/>
                        <a:gd name="connsiteY9-3252" fmla="*/ 1609075 h 3491745"/>
                        <a:gd name="connsiteX10-3253" fmla="*/ 3904446 w 7299284"/>
                        <a:gd name="connsiteY10-3254" fmla="*/ 1159495 h 3491745"/>
                        <a:gd name="connsiteX11-3255" fmla="*/ 4971246 w 7299284"/>
                        <a:gd name="connsiteY11-3256" fmla="*/ 702295 h 3491745"/>
                        <a:gd name="connsiteX12-3257" fmla="*/ 5801826 w 7299284"/>
                        <a:gd name="connsiteY12-3258" fmla="*/ 374635 h 3491745"/>
                        <a:gd name="connsiteX13-3259" fmla="*/ 6243786 w 7299284"/>
                        <a:gd name="connsiteY13-3260" fmla="*/ 206995 h 3491745"/>
                        <a:gd name="connsiteX14-3261" fmla="*/ 6739086 w 7299284"/>
                        <a:gd name="connsiteY14-3262" fmla="*/ 46975 h 3491745"/>
                        <a:gd name="connsiteX15-3263" fmla="*/ 7188666 w 7299284"/>
                        <a:gd name="connsiteY15-3264" fmla="*/ 8875 h 3491745"/>
                        <a:gd name="connsiteX16-3265" fmla="*/ 7234386 w 7299284"/>
                        <a:gd name="connsiteY16-3266" fmla="*/ 191755 h 3491745"/>
                        <a:gd name="connsiteX17-3267" fmla="*/ 6129486 w 7299284"/>
                        <a:gd name="connsiteY17-3268" fmla="*/ 930895 h 3491745"/>
                        <a:gd name="connsiteX18-3269" fmla="*/ 4910286 w 7299284"/>
                        <a:gd name="connsiteY18-3270" fmla="*/ 1593835 h 3491745"/>
                        <a:gd name="connsiteX19-3271" fmla="*/ 2578566 w 7299284"/>
                        <a:gd name="connsiteY19-3272" fmla="*/ 2706355 h 3491745"/>
                        <a:gd name="connsiteX20-3273" fmla="*/ 871686 w 7299284"/>
                        <a:gd name="connsiteY20-3274" fmla="*/ 3354055 h 3491745"/>
                        <a:gd name="connsiteX0-3275" fmla="*/ 872816 w 7300414"/>
                        <a:gd name="connsiteY0-3276" fmla="*/ 3354055 h 3440193"/>
                        <a:gd name="connsiteX1-3277" fmla="*/ 240356 w 7300414"/>
                        <a:gd name="connsiteY1-3278" fmla="*/ 3437875 h 3440193"/>
                        <a:gd name="connsiteX2-3279" fmla="*/ 4136 w 7300414"/>
                        <a:gd name="connsiteY2-3280" fmla="*/ 3369295 h 3440193"/>
                        <a:gd name="connsiteX3-3281" fmla="*/ 118436 w 7300414"/>
                        <a:gd name="connsiteY3-3282" fmla="*/ 3171175 h 3440193"/>
                        <a:gd name="connsiteX4-3283" fmla="*/ 468955 w 7300414"/>
                        <a:gd name="connsiteY4-3284" fmla="*/ 2904474 h 3440193"/>
                        <a:gd name="connsiteX5-3285" fmla="*/ 682316 w 7300414"/>
                        <a:gd name="connsiteY5-3286" fmla="*/ 2752075 h 3440193"/>
                        <a:gd name="connsiteX6-3287" fmla="*/ 796616 w 7300414"/>
                        <a:gd name="connsiteY6-3288" fmla="*/ 2439655 h 3440193"/>
                        <a:gd name="connsiteX7-3289" fmla="*/ 1063316 w 7300414"/>
                        <a:gd name="connsiteY7-3290" fmla="*/ 2264395 h 3440193"/>
                        <a:gd name="connsiteX8-3291" fmla="*/ 1611956 w 7300414"/>
                        <a:gd name="connsiteY8-3292" fmla="*/ 2058655 h 3440193"/>
                        <a:gd name="connsiteX9-3293" fmla="*/ 2937836 w 7300414"/>
                        <a:gd name="connsiteY9-3294" fmla="*/ 1609075 h 3440193"/>
                        <a:gd name="connsiteX10-3295" fmla="*/ 3905576 w 7300414"/>
                        <a:gd name="connsiteY10-3296" fmla="*/ 1159495 h 3440193"/>
                        <a:gd name="connsiteX11-3297" fmla="*/ 4972376 w 7300414"/>
                        <a:gd name="connsiteY11-3298" fmla="*/ 702295 h 3440193"/>
                        <a:gd name="connsiteX12-3299" fmla="*/ 5802956 w 7300414"/>
                        <a:gd name="connsiteY12-3300" fmla="*/ 374635 h 3440193"/>
                        <a:gd name="connsiteX13-3301" fmla="*/ 6244916 w 7300414"/>
                        <a:gd name="connsiteY13-3302" fmla="*/ 206995 h 3440193"/>
                        <a:gd name="connsiteX14-3303" fmla="*/ 6740216 w 7300414"/>
                        <a:gd name="connsiteY14-3304" fmla="*/ 46975 h 3440193"/>
                        <a:gd name="connsiteX15-3305" fmla="*/ 7189796 w 7300414"/>
                        <a:gd name="connsiteY15-3306" fmla="*/ 8875 h 3440193"/>
                        <a:gd name="connsiteX16-3307" fmla="*/ 7235516 w 7300414"/>
                        <a:gd name="connsiteY16-3308" fmla="*/ 191755 h 3440193"/>
                        <a:gd name="connsiteX17-3309" fmla="*/ 6130616 w 7300414"/>
                        <a:gd name="connsiteY17-3310" fmla="*/ 930895 h 3440193"/>
                        <a:gd name="connsiteX18-3311" fmla="*/ 4911416 w 7300414"/>
                        <a:gd name="connsiteY18-3312" fmla="*/ 1593835 h 3440193"/>
                        <a:gd name="connsiteX19-3313" fmla="*/ 2579696 w 7300414"/>
                        <a:gd name="connsiteY19-3314" fmla="*/ 2706355 h 3440193"/>
                        <a:gd name="connsiteX20-3315" fmla="*/ 872816 w 7300414"/>
                        <a:gd name="connsiteY20-3316" fmla="*/ 3354055 h 3440193"/>
                        <a:gd name="connsiteX0-3317" fmla="*/ 933776 w 7300414"/>
                        <a:gd name="connsiteY0-3318" fmla="*/ 3285475 h 3439006"/>
                        <a:gd name="connsiteX1-3319" fmla="*/ 240356 w 7300414"/>
                        <a:gd name="connsiteY1-3320" fmla="*/ 3437875 h 3439006"/>
                        <a:gd name="connsiteX2-3321" fmla="*/ 4136 w 7300414"/>
                        <a:gd name="connsiteY2-3322" fmla="*/ 3369295 h 3439006"/>
                        <a:gd name="connsiteX3-3323" fmla="*/ 118436 w 7300414"/>
                        <a:gd name="connsiteY3-3324" fmla="*/ 3171175 h 3439006"/>
                        <a:gd name="connsiteX4-3325" fmla="*/ 468955 w 7300414"/>
                        <a:gd name="connsiteY4-3326" fmla="*/ 2904474 h 3439006"/>
                        <a:gd name="connsiteX5-3327" fmla="*/ 682316 w 7300414"/>
                        <a:gd name="connsiteY5-3328" fmla="*/ 2752075 h 3439006"/>
                        <a:gd name="connsiteX6-3329" fmla="*/ 796616 w 7300414"/>
                        <a:gd name="connsiteY6-3330" fmla="*/ 2439655 h 3439006"/>
                        <a:gd name="connsiteX7-3331" fmla="*/ 1063316 w 7300414"/>
                        <a:gd name="connsiteY7-3332" fmla="*/ 2264395 h 3439006"/>
                        <a:gd name="connsiteX8-3333" fmla="*/ 1611956 w 7300414"/>
                        <a:gd name="connsiteY8-3334" fmla="*/ 2058655 h 3439006"/>
                        <a:gd name="connsiteX9-3335" fmla="*/ 2937836 w 7300414"/>
                        <a:gd name="connsiteY9-3336" fmla="*/ 1609075 h 3439006"/>
                        <a:gd name="connsiteX10-3337" fmla="*/ 3905576 w 7300414"/>
                        <a:gd name="connsiteY10-3338" fmla="*/ 1159495 h 3439006"/>
                        <a:gd name="connsiteX11-3339" fmla="*/ 4972376 w 7300414"/>
                        <a:gd name="connsiteY11-3340" fmla="*/ 702295 h 3439006"/>
                        <a:gd name="connsiteX12-3341" fmla="*/ 5802956 w 7300414"/>
                        <a:gd name="connsiteY12-3342" fmla="*/ 374635 h 3439006"/>
                        <a:gd name="connsiteX13-3343" fmla="*/ 6244916 w 7300414"/>
                        <a:gd name="connsiteY13-3344" fmla="*/ 206995 h 3439006"/>
                        <a:gd name="connsiteX14-3345" fmla="*/ 6740216 w 7300414"/>
                        <a:gd name="connsiteY14-3346" fmla="*/ 46975 h 3439006"/>
                        <a:gd name="connsiteX15-3347" fmla="*/ 7189796 w 7300414"/>
                        <a:gd name="connsiteY15-3348" fmla="*/ 8875 h 3439006"/>
                        <a:gd name="connsiteX16-3349" fmla="*/ 7235516 w 7300414"/>
                        <a:gd name="connsiteY16-3350" fmla="*/ 191755 h 3439006"/>
                        <a:gd name="connsiteX17-3351" fmla="*/ 6130616 w 7300414"/>
                        <a:gd name="connsiteY17-3352" fmla="*/ 930895 h 3439006"/>
                        <a:gd name="connsiteX18-3353" fmla="*/ 4911416 w 7300414"/>
                        <a:gd name="connsiteY18-3354" fmla="*/ 1593835 h 3439006"/>
                        <a:gd name="connsiteX19-3355" fmla="*/ 2579696 w 7300414"/>
                        <a:gd name="connsiteY19-3356" fmla="*/ 2706355 h 3439006"/>
                        <a:gd name="connsiteX20-3357" fmla="*/ 933776 w 7300414"/>
                        <a:gd name="connsiteY20-3358" fmla="*/ 3285475 h 3439006"/>
                        <a:gd name="connsiteX0-3359" fmla="*/ 933776 w 7300414"/>
                        <a:gd name="connsiteY0-3360" fmla="*/ 3285475 h 3439006"/>
                        <a:gd name="connsiteX1-3361" fmla="*/ 240356 w 7300414"/>
                        <a:gd name="connsiteY1-3362" fmla="*/ 3437875 h 3439006"/>
                        <a:gd name="connsiteX2-3363" fmla="*/ 4136 w 7300414"/>
                        <a:gd name="connsiteY2-3364" fmla="*/ 3369295 h 3439006"/>
                        <a:gd name="connsiteX3-3365" fmla="*/ 118436 w 7300414"/>
                        <a:gd name="connsiteY3-3366" fmla="*/ 3171175 h 3439006"/>
                        <a:gd name="connsiteX4-3367" fmla="*/ 468955 w 7300414"/>
                        <a:gd name="connsiteY4-3368" fmla="*/ 2904474 h 3439006"/>
                        <a:gd name="connsiteX5-3369" fmla="*/ 682316 w 7300414"/>
                        <a:gd name="connsiteY5-3370" fmla="*/ 2752075 h 3439006"/>
                        <a:gd name="connsiteX6-3371" fmla="*/ 796616 w 7300414"/>
                        <a:gd name="connsiteY6-3372" fmla="*/ 2439655 h 3439006"/>
                        <a:gd name="connsiteX7-3373" fmla="*/ 1063316 w 7300414"/>
                        <a:gd name="connsiteY7-3374" fmla="*/ 2264395 h 3439006"/>
                        <a:gd name="connsiteX8-3375" fmla="*/ 1611956 w 7300414"/>
                        <a:gd name="connsiteY8-3376" fmla="*/ 2058655 h 3439006"/>
                        <a:gd name="connsiteX9-3377" fmla="*/ 2937836 w 7300414"/>
                        <a:gd name="connsiteY9-3378" fmla="*/ 1609075 h 3439006"/>
                        <a:gd name="connsiteX10-3379" fmla="*/ 3905576 w 7300414"/>
                        <a:gd name="connsiteY10-3380" fmla="*/ 1159495 h 3439006"/>
                        <a:gd name="connsiteX11-3381" fmla="*/ 4972376 w 7300414"/>
                        <a:gd name="connsiteY11-3382" fmla="*/ 702295 h 3439006"/>
                        <a:gd name="connsiteX12-3383" fmla="*/ 5802956 w 7300414"/>
                        <a:gd name="connsiteY12-3384" fmla="*/ 374635 h 3439006"/>
                        <a:gd name="connsiteX13-3385" fmla="*/ 6244916 w 7300414"/>
                        <a:gd name="connsiteY13-3386" fmla="*/ 206995 h 3439006"/>
                        <a:gd name="connsiteX14-3387" fmla="*/ 6740216 w 7300414"/>
                        <a:gd name="connsiteY14-3388" fmla="*/ 46975 h 3439006"/>
                        <a:gd name="connsiteX15-3389" fmla="*/ 7189796 w 7300414"/>
                        <a:gd name="connsiteY15-3390" fmla="*/ 8875 h 3439006"/>
                        <a:gd name="connsiteX16-3391" fmla="*/ 7235516 w 7300414"/>
                        <a:gd name="connsiteY16-3392" fmla="*/ 191755 h 3439006"/>
                        <a:gd name="connsiteX17-3393" fmla="*/ 6130616 w 7300414"/>
                        <a:gd name="connsiteY17-3394" fmla="*/ 930895 h 3439006"/>
                        <a:gd name="connsiteX18-3395" fmla="*/ 4911416 w 7300414"/>
                        <a:gd name="connsiteY18-3396" fmla="*/ 1593835 h 3439006"/>
                        <a:gd name="connsiteX19-3397" fmla="*/ 1939616 w 7300414"/>
                        <a:gd name="connsiteY19-3398" fmla="*/ 2965435 h 3439006"/>
                        <a:gd name="connsiteX20-3399" fmla="*/ 933776 w 7300414"/>
                        <a:gd name="connsiteY20-3400" fmla="*/ 3285475 h 3439006"/>
                        <a:gd name="connsiteX0-3401" fmla="*/ 857576 w 7300414"/>
                        <a:gd name="connsiteY0-3402" fmla="*/ 3300715 h 3439006"/>
                        <a:gd name="connsiteX1-3403" fmla="*/ 240356 w 7300414"/>
                        <a:gd name="connsiteY1-3404" fmla="*/ 3437875 h 3439006"/>
                        <a:gd name="connsiteX2-3405" fmla="*/ 4136 w 7300414"/>
                        <a:gd name="connsiteY2-3406" fmla="*/ 3369295 h 3439006"/>
                        <a:gd name="connsiteX3-3407" fmla="*/ 118436 w 7300414"/>
                        <a:gd name="connsiteY3-3408" fmla="*/ 3171175 h 3439006"/>
                        <a:gd name="connsiteX4-3409" fmla="*/ 468955 w 7300414"/>
                        <a:gd name="connsiteY4-3410" fmla="*/ 2904474 h 3439006"/>
                        <a:gd name="connsiteX5-3411" fmla="*/ 682316 w 7300414"/>
                        <a:gd name="connsiteY5-3412" fmla="*/ 2752075 h 3439006"/>
                        <a:gd name="connsiteX6-3413" fmla="*/ 796616 w 7300414"/>
                        <a:gd name="connsiteY6-3414" fmla="*/ 2439655 h 3439006"/>
                        <a:gd name="connsiteX7-3415" fmla="*/ 1063316 w 7300414"/>
                        <a:gd name="connsiteY7-3416" fmla="*/ 2264395 h 3439006"/>
                        <a:gd name="connsiteX8-3417" fmla="*/ 1611956 w 7300414"/>
                        <a:gd name="connsiteY8-3418" fmla="*/ 2058655 h 3439006"/>
                        <a:gd name="connsiteX9-3419" fmla="*/ 2937836 w 7300414"/>
                        <a:gd name="connsiteY9-3420" fmla="*/ 1609075 h 3439006"/>
                        <a:gd name="connsiteX10-3421" fmla="*/ 3905576 w 7300414"/>
                        <a:gd name="connsiteY10-3422" fmla="*/ 1159495 h 3439006"/>
                        <a:gd name="connsiteX11-3423" fmla="*/ 4972376 w 7300414"/>
                        <a:gd name="connsiteY11-3424" fmla="*/ 702295 h 3439006"/>
                        <a:gd name="connsiteX12-3425" fmla="*/ 5802956 w 7300414"/>
                        <a:gd name="connsiteY12-3426" fmla="*/ 374635 h 3439006"/>
                        <a:gd name="connsiteX13-3427" fmla="*/ 6244916 w 7300414"/>
                        <a:gd name="connsiteY13-3428" fmla="*/ 206995 h 3439006"/>
                        <a:gd name="connsiteX14-3429" fmla="*/ 6740216 w 7300414"/>
                        <a:gd name="connsiteY14-3430" fmla="*/ 46975 h 3439006"/>
                        <a:gd name="connsiteX15-3431" fmla="*/ 7189796 w 7300414"/>
                        <a:gd name="connsiteY15-3432" fmla="*/ 8875 h 3439006"/>
                        <a:gd name="connsiteX16-3433" fmla="*/ 7235516 w 7300414"/>
                        <a:gd name="connsiteY16-3434" fmla="*/ 191755 h 3439006"/>
                        <a:gd name="connsiteX17-3435" fmla="*/ 6130616 w 7300414"/>
                        <a:gd name="connsiteY17-3436" fmla="*/ 930895 h 3439006"/>
                        <a:gd name="connsiteX18-3437" fmla="*/ 4911416 w 7300414"/>
                        <a:gd name="connsiteY18-3438" fmla="*/ 1593835 h 3439006"/>
                        <a:gd name="connsiteX19-3439" fmla="*/ 1939616 w 7300414"/>
                        <a:gd name="connsiteY19-3440" fmla="*/ 2965435 h 3439006"/>
                        <a:gd name="connsiteX20-3441" fmla="*/ 857576 w 7300414"/>
                        <a:gd name="connsiteY20-3442" fmla="*/ 3300715 h 3439006"/>
                        <a:gd name="connsiteX0-3443" fmla="*/ 849956 w 7300414"/>
                        <a:gd name="connsiteY0-3444" fmla="*/ 3315955 h 3439006"/>
                        <a:gd name="connsiteX1-3445" fmla="*/ 240356 w 7300414"/>
                        <a:gd name="connsiteY1-3446" fmla="*/ 3437875 h 3439006"/>
                        <a:gd name="connsiteX2-3447" fmla="*/ 4136 w 7300414"/>
                        <a:gd name="connsiteY2-3448" fmla="*/ 3369295 h 3439006"/>
                        <a:gd name="connsiteX3-3449" fmla="*/ 118436 w 7300414"/>
                        <a:gd name="connsiteY3-3450" fmla="*/ 3171175 h 3439006"/>
                        <a:gd name="connsiteX4-3451" fmla="*/ 468955 w 7300414"/>
                        <a:gd name="connsiteY4-3452" fmla="*/ 2904474 h 3439006"/>
                        <a:gd name="connsiteX5-3453" fmla="*/ 682316 w 7300414"/>
                        <a:gd name="connsiteY5-3454" fmla="*/ 2752075 h 3439006"/>
                        <a:gd name="connsiteX6-3455" fmla="*/ 796616 w 7300414"/>
                        <a:gd name="connsiteY6-3456" fmla="*/ 2439655 h 3439006"/>
                        <a:gd name="connsiteX7-3457" fmla="*/ 1063316 w 7300414"/>
                        <a:gd name="connsiteY7-3458" fmla="*/ 2264395 h 3439006"/>
                        <a:gd name="connsiteX8-3459" fmla="*/ 1611956 w 7300414"/>
                        <a:gd name="connsiteY8-3460" fmla="*/ 2058655 h 3439006"/>
                        <a:gd name="connsiteX9-3461" fmla="*/ 2937836 w 7300414"/>
                        <a:gd name="connsiteY9-3462" fmla="*/ 1609075 h 3439006"/>
                        <a:gd name="connsiteX10-3463" fmla="*/ 3905576 w 7300414"/>
                        <a:gd name="connsiteY10-3464" fmla="*/ 1159495 h 3439006"/>
                        <a:gd name="connsiteX11-3465" fmla="*/ 4972376 w 7300414"/>
                        <a:gd name="connsiteY11-3466" fmla="*/ 702295 h 3439006"/>
                        <a:gd name="connsiteX12-3467" fmla="*/ 5802956 w 7300414"/>
                        <a:gd name="connsiteY12-3468" fmla="*/ 374635 h 3439006"/>
                        <a:gd name="connsiteX13-3469" fmla="*/ 6244916 w 7300414"/>
                        <a:gd name="connsiteY13-3470" fmla="*/ 206995 h 3439006"/>
                        <a:gd name="connsiteX14-3471" fmla="*/ 6740216 w 7300414"/>
                        <a:gd name="connsiteY14-3472" fmla="*/ 46975 h 3439006"/>
                        <a:gd name="connsiteX15-3473" fmla="*/ 7189796 w 7300414"/>
                        <a:gd name="connsiteY15-3474" fmla="*/ 8875 h 3439006"/>
                        <a:gd name="connsiteX16-3475" fmla="*/ 7235516 w 7300414"/>
                        <a:gd name="connsiteY16-3476" fmla="*/ 191755 h 3439006"/>
                        <a:gd name="connsiteX17-3477" fmla="*/ 6130616 w 7300414"/>
                        <a:gd name="connsiteY17-3478" fmla="*/ 930895 h 3439006"/>
                        <a:gd name="connsiteX18-3479" fmla="*/ 4911416 w 7300414"/>
                        <a:gd name="connsiteY18-3480" fmla="*/ 1593835 h 3439006"/>
                        <a:gd name="connsiteX19-3481" fmla="*/ 1939616 w 7300414"/>
                        <a:gd name="connsiteY19-3482" fmla="*/ 2965435 h 3439006"/>
                        <a:gd name="connsiteX20-3483" fmla="*/ 849956 w 7300414"/>
                        <a:gd name="connsiteY20-3484" fmla="*/ 3315955 h 3439006"/>
                        <a:gd name="connsiteX0-3485" fmla="*/ 849956 w 7300414"/>
                        <a:gd name="connsiteY0-3486" fmla="*/ 3315955 h 3439006"/>
                        <a:gd name="connsiteX1-3487" fmla="*/ 240356 w 7300414"/>
                        <a:gd name="connsiteY1-3488" fmla="*/ 3437875 h 3439006"/>
                        <a:gd name="connsiteX2-3489" fmla="*/ 4136 w 7300414"/>
                        <a:gd name="connsiteY2-3490" fmla="*/ 3369295 h 3439006"/>
                        <a:gd name="connsiteX3-3491" fmla="*/ 118436 w 7300414"/>
                        <a:gd name="connsiteY3-3492" fmla="*/ 3171175 h 3439006"/>
                        <a:gd name="connsiteX4-3493" fmla="*/ 468955 w 7300414"/>
                        <a:gd name="connsiteY4-3494" fmla="*/ 2904474 h 3439006"/>
                        <a:gd name="connsiteX5-3495" fmla="*/ 682316 w 7300414"/>
                        <a:gd name="connsiteY5-3496" fmla="*/ 2752075 h 3439006"/>
                        <a:gd name="connsiteX6-3497" fmla="*/ 796616 w 7300414"/>
                        <a:gd name="connsiteY6-3498" fmla="*/ 2439655 h 3439006"/>
                        <a:gd name="connsiteX7-3499" fmla="*/ 1063316 w 7300414"/>
                        <a:gd name="connsiteY7-3500" fmla="*/ 2264395 h 3439006"/>
                        <a:gd name="connsiteX8-3501" fmla="*/ 1611956 w 7300414"/>
                        <a:gd name="connsiteY8-3502" fmla="*/ 2058655 h 3439006"/>
                        <a:gd name="connsiteX9-3503" fmla="*/ 2937836 w 7300414"/>
                        <a:gd name="connsiteY9-3504" fmla="*/ 1609075 h 3439006"/>
                        <a:gd name="connsiteX10-3505" fmla="*/ 3905576 w 7300414"/>
                        <a:gd name="connsiteY10-3506" fmla="*/ 1159495 h 3439006"/>
                        <a:gd name="connsiteX11-3507" fmla="*/ 4972376 w 7300414"/>
                        <a:gd name="connsiteY11-3508" fmla="*/ 702295 h 3439006"/>
                        <a:gd name="connsiteX12-3509" fmla="*/ 5802956 w 7300414"/>
                        <a:gd name="connsiteY12-3510" fmla="*/ 374635 h 3439006"/>
                        <a:gd name="connsiteX13-3511" fmla="*/ 6244916 w 7300414"/>
                        <a:gd name="connsiteY13-3512" fmla="*/ 206995 h 3439006"/>
                        <a:gd name="connsiteX14-3513" fmla="*/ 6740216 w 7300414"/>
                        <a:gd name="connsiteY14-3514" fmla="*/ 46975 h 3439006"/>
                        <a:gd name="connsiteX15-3515" fmla="*/ 7189796 w 7300414"/>
                        <a:gd name="connsiteY15-3516" fmla="*/ 8875 h 3439006"/>
                        <a:gd name="connsiteX16-3517" fmla="*/ 7235516 w 7300414"/>
                        <a:gd name="connsiteY16-3518" fmla="*/ 191755 h 3439006"/>
                        <a:gd name="connsiteX17-3519" fmla="*/ 6130616 w 7300414"/>
                        <a:gd name="connsiteY17-3520" fmla="*/ 930895 h 3439006"/>
                        <a:gd name="connsiteX18-3521" fmla="*/ 4911416 w 7300414"/>
                        <a:gd name="connsiteY18-3522" fmla="*/ 1593835 h 3439006"/>
                        <a:gd name="connsiteX19-3523" fmla="*/ 1939616 w 7300414"/>
                        <a:gd name="connsiteY19-3524" fmla="*/ 2965435 h 3439006"/>
                        <a:gd name="connsiteX20-3525" fmla="*/ 849956 w 7300414"/>
                        <a:gd name="connsiteY20-3526" fmla="*/ 3315955 h 3439006"/>
                        <a:gd name="connsiteX0-3527" fmla="*/ 849956 w 7308117"/>
                        <a:gd name="connsiteY0-3528" fmla="*/ 3343507 h 3466558"/>
                        <a:gd name="connsiteX1-3529" fmla="*/ 240356 w 7308117"/>
                        <a:gd name="connsiteY1-3530" fmla="*/ 3465427 h 3466558"/>
                        <a:gd name="connsiteX2-3531" fmla="*/ 4136 w 7308117"/>
                        <a:gd name="connsiteY2-3532" fmla="*/ 3396847 h 3466558"/>
                        <a:gd name="connsiteX3-3533" fmla="*/ 118436 w 7308117"/>
                        <a:gd name="connsiteY3-3534" fmla="*/ 3198727 h 3466558"/>
                        <a:gd name="connsiteX4-3535" fmla="*/ 468955 w 7308117"/>
                        <a:gd name="connsiteY4-3536" fmla="*/ 2932026 h 3466558"/>
                        <a:gd name="connsiteX5-3537" fmla="*/ 682316 w 7308117"/>
                        <a:gd name="connsiteY5-3538" fmla="*/ 2779627 h 3466558"/>
                        <a:gd name="connsiteX6-3539" fmla="*/ 796616 w 7308117"/>
                        <a:gd name="connsiteY6-3540" fmla="*/ 2467207 h 3466558"/>
                        <a:gd name="connsiteX7-3541" fmla="*/ 1063316 w 7308117"/>
                        <a:gd name="connsiteY7-3542" fmla="*/ 2291947 h 3466558"/>
                        <a:gd name="connsiteX8-3543" fmla="*/ 1611956 w 7308117"/>
                        <a:gd name="connsiteY8-3544" fmla="*/ 2086207 h 3466558"/>
                        <a:gd name="connsiteX9-3545" fmla="*/ 2937836 w 7308117"/>
                        <a:gd name="connsiteY9-3546" fmla="*/ 1636627 h 3466558"/>
                        <a:gd name="connsiteX10-3547" fmla="*/ 3905576 w 7308117"/>
                        <a:gd name="connsiteY10-3548" fmla="*/ 1187047 h 3466558"/>
                        <a:gd name="connsiteX11-3549" fmla="*/ 4972376 w 7308117"/>
                        <a:gd name="connsiteY11-3550" fmla="*/ 729847 h 3466558"/>
                        <a:gd name="connsiteX12-3551" fmla="*/ 5802956 w 7308117"/>
                        <a:gd name="connsiteY12-3552" fmla="*/ 402187 h 3466558"/>
                        <a:gd name="connsiteX13-3553" fmla="*/ 6244916 w 7308117"/>
                        <a:gd name="connsiteY13-3554" fmla="*/ 234547 h 3466558"/>
                        <a:gd name="connsiteX14-3555" fmla="*/ 6740216 w 7308117"/>
                        <a:gd name="connsiteY14-3556" fmla="*/ 74527 h 3466558"/>
                        <a:gd name="connsiteX15-3557" fmla="*/ 7151696 w 7308117"/>
                        <a:gd name="connsiteY15-3558" fmla="*/ 5947 h 3466558"/>
                        <a:gd name="connsiteX16-3559" fmla="*/ 7235516 w 7308117"/>
                        <a:gd name="connsiteY16-3560" fmla="*/ 219307 h 3466558"/>
                        <a:gd name="connsiteX17-3561" fmla="*/ 6130616 w 7308117"/>
                        <a:gd name="connsiteY17-3562" fmla="*/ 958447 h 3466558"/>
                        <a:gd name="connsiteX18-3563" fmla="*/ 4911416 w 7308117"/>
                        <a:gd name="connsiteY18-3564" fmla="*/ 1621387 h 3466558"/>
                        <a:gd name="connsiteX19-3565" fmla="*/ 1939616 w 7308117"/>
                        <a:gd name="connsiteY19-3566" fmla="*/ 2992987 h 3466558"/>
                        <a:gd name="connsiteX20-3567" fmla="*/ 849956 w 7308117"/>
                        <a:gd name="connsiteY20-3568" fmla="*/ 3343507 h 3466558"/>
                        <a:gd name="connsiteX0-3569" fmla="*/ 849956 w 7352318"/>
                        <a:gd name="connsiteY0-3570" fmla="*/ 3340189 h 3463240"/>
                        <a:gd name="connsiteX1-3571" fmla="*/ 240356 w 7352318"/>
                        <a:gd name="connsiteY1-3572" fmla="*/ 3462109 h 3463240"/>
                        <a:gd name="connsiteX2-3573" fmla="*/ 4136 w 7352318"/>
                        <a:gd name="connsiteY2-3574" fmla="*/ 3393529 h 3463240"/>
                        <a:gd name="connsiteX3-3575" fmla="*/ 118436 w 7352318"/>
                        <a:gd name="connsiteY3-3576" fmla="*/ 3195409 h 3463240"/>
                        <a:gd name="connsiteX4-3577" fmla="*/ 468955 w 7352318"/>
                        <a:gd name="connsiteY4-3578" fmla="*/ 2928708 h 3463240"/>
                        <a:gd name="connsiteX5-3579" fmla="*/ 682316 w 7352318"/>
                        <a:gd name="connsiteY5-3580" fmla="*/ 2776309 h 3463240"/>
                        <a:gd name="connsiteX6-3581" fmla="*/ 796616 w 7352318"/>
                        <a:gd name="connsiteY6-3582" fmla="*/ 2463889 h 3463240"/>
                        <a:gd name="connsiteX7-3583" fmla="*/ 1063316 w 7352318"/>
                        <a:gd name="connsiteY7-3584" fmla="*/ 2288629 h 3463240"/>
                        <a:gd name="connsiteX8-3585" fmla="*/ 1611956 w 7352318"/>
                        <a:gd name="connsiteY8-3586" fmla="*/ 2082889 h 3463240"/>
                        <a:gd name="connsiteX9-3587" fmla="*/ 2937836 w 7352318"/>
                        <a:gd name="connsiteY9-3588" fmla="*/ 1633309 h 3463240"/>
                        <a:gd name="connsiteX10-3589" fmla="*/ 3905576 w 7352318"/>
                        <a:gd name="connsiteY10-3590" fmla="*/ 1183729 h 3463240"/>
                        <a:gd name="connsiteX11-3591" fmla="*/ 4972376 w 7352318"/>
                        <a:gd name="connsiteY11-3592" fmla="*/ 726529 h 3463240"/>
                        <a:gd name="connsiteX12-3593" fmla="*/ 5802956 w 7352318"/>
                        <a:gd name="connsiteY12-3594" fmla="*/ 398869 h 3463240"/>
                        <a:gd name="connsiteX13-3595" fmla="*/ 6244916 w 7352318"/>
                        <a:gd name="connsiteY13-3596" fmla="*/ 231229 h 3463240"/>
                        <a:gd name="connsiteX14-3597" fmla="*/ 6740216 w 7352318"/>
                        <a:gd name="connsiteY14-3598" fmla="*/ 71209 h 3463240"/>
                        <a:gd name="connsiteX15-3599" fmla="*/ 7151696 w 7352318"/>
                        <a:gd name="connsiteY15-3600" fmla="*/ 2629 h 3463240"/>
                        <a:gd name="connsiteX16-3601" fmla="*/ 7288856 w 7352318"/>
                        <a:gd name="connsiteY16-3602" fmla="*/ 155029 h 3463240"/>
                        <a:gd name="connsiteX17-3603" fmla="*/ 6130616 w 7352318"/>
                        <a:gd name="connsiteY17-3604" fmla="*/ 955129 h 3463240"/>
                        <a:gd name="connsiteX18-3605" fmla="*/ 4911416 w 7352318"/>
                        <a:gd name="connsiteY18-3606" fmla="*/ 1618069 h 3463240"/>
                        <a:gd name="connsiteX19-3607" fmla="*/ 1939616 w 7352318"/>
                        <a:gd name="connsiteY19-3608" fmla="*/ 2989669 h 3463240"/>
                        <a:gd name="connsiteX20-3609" fmla="*/ 849956 w 7352318"/>
                        <a:gd name="connsiteY20-3610" fmla="*/ 3340189 h 3463240"/>
                        <a:gd name="connsiteX0-3611" fmla="*/ 849956 w 7358790"/>
                        <a:gd name="connsiteY0-3612" fmla="*/ 3349491 h 3472542"/>
                        <a:gd name="connsiteX1-3613" fmla="*/ 240356 w 7358790"/>
                        <a:gd name="connsiteY1-3614" fmla="*/ 3471411 h 3472542"/>
                        <a:gd name="connsiteX2-3615" fmla="*/ 4136 w 7358790"/>
                        <a:gd name="connsiteY2-3616" fmla="*/ 3402831 h 3472542"/>
                        <a:gd name="connsiteX3-3617" fmla="*/ 118436 w 7358790"/>
                        <a:gd name="connsiteY3-3618" fmla="*/ 3204711 h 3472542"/>
                        <a:gd name="connsiteX4-3619" fmla="*/ 468955 w 7358790"/>
                        <a:gd name="connsiteY4-3620" fmla="*/ 2938010 h 3472542"/>
                        <a:gd name="connsiteX5-3621" fmla="*/ 682316 w 7358790"/>
                        <a:gd name="connsiteY5-3622" fmla="*/ 2785611 h 3472542"/>
                        <a:gd name="connsiteX6-3623" fmla="*/ 796616 w 7358790"/>
                        <a:gd name="connsiteY6-3624" fmla="*/ 2473191 h 3472542"/>
                        <a:gd name="connsiteX7-3625" fmla="*/ 1063316 w 7358790"/>
                        <a:gd name="connsiteY7-3626" fmla="*/ 2297931 h 3472542"/>
                        <a:gd name="connsiteX8-3627" fmla="*/ 1611956 w 7358790"/>
                        <a:gd name="connsiteY8-3628" fmla="*/ 2092191 h 3472542"/>
                        <a:gd name="connsiteX9-3629" fmla="*/ 2937836 w 7358790"/>
                        <a:gd name="connsiteY9-3630" fmla="*/ 1642611 h 3472542"/>
                        <a:gd name="connsiteX10-3631" fmla="*/ 3905576 w 7358790"/>
                        <a:gd name="connsiteY10-3632" fmla="*/ 1193031 h 3472542"/>
                        <a:gd name="connsiteX11-3633" fmla="*/ 4972376 w 7358790"/>
                        <a:gd name="connsiteY11-3634" fmla="*/ 735831 h 3472542"/>
                        <a:gd name="connsiteX12-3635" fmla="*/ 5802956 w 7358790"/>
                        <a:gd name="connsiteY12-3636" fmla="*/ 408171 h 3472542"/>
                        <a:gd name="connsiteX13-3637" fmla="*/ 6244916 w 7358790"/>
                        <a:gd name="connsiteY13-3638" fmla="*/ 240531 h 3472542"/>
                        <a:gd name="connsiteX14-3639" fmla="*/ 6740216 w 7358790"/>
                        <a:gd name="connsiteY14-3640" fmla="*/ 80511 h 3472542"/>
                        <a:gd name="connsiteX15-3641" fmla="*/ 7151696 w 7358790"/>
                        <a:gd name="connsiteY15-3642" fmla="*/ 11931 h 3472542"/>
                        <a:gd name="connsiteX16-3643" fmla="*/ 7288856 w 7358790"/>
                        <a:gd name="connsiteY16-3644" fmla="*/ 164331 h 3472542"/>
                        <a:gd name="connsiteX17-3645" fmla="*/ 6130616 w 7358790"/>
                        <a:gd name="connsiteY17-3646" fmla="*/ 964431 h 3472542"/>
                        <a:gd name="connsiteX18-3647" fmla="*/ 4911416 w 7358790"/>
                        <a:gd name="connsiteY18-3648" fmla="*/ 1627371 h 3472542"/>
                        <a:gd name="connsiteX19-3649" fmla="*/ 1939616 w 7358790"/>
                        <a:gd name="connsiteY19-3650" fmla="*/ 2998971 h 3472542"/>
                        <a:gd name="connsiteX20-3651" fmla="*/ 849956 w 7358790"/>
                        <a:gd name="connsiteY20-3652" fmla="*/ 3349491 h 3472542"/>
                        <a:gd name="connsiteX0-3653" fmla="*/ 849956 w 7356305"/>
                        <a:gd name="connsiteY0-3654" fmla="*/ 3337672 h 3460723"/>
                        <a:gd name="connsiteX1-3655" fmla="*/ 240356 w 7356305"/>
                        <a:gd name="connsiteY1-3656" fmla="*/ 3459592 h 3460723"/>
                        <a:gd name="connsiteX2-3657" fmla="*/ 4136 w 7356305"/>
                        <a:gd name="connsiteY2-3658" fmla="*/ 3391012 h 3460723"/>
                        <a:gd name="connsiteX3-3659" fmla="*/ 118436 w 7356305"/>
                        <a:gd name="connsiteY3-3660" fmla="*/ 3192892 h 3460723"/>
                        <a:gd name="connsiteX4-3661" fmla="*/ 468955 w 7356305"/>
                        <a:gd name="connsiteY4-3662" fmla="*/ 2926191 h 3460723"/>
                        <a:gd name="connsiteX5-3663" fmla="*/ 682316 w 7356305"/>
                        <a:gd name="connsiteY5-3664" fmla="*/ 2773792 h 3460723"/>
                        <a:gd name="connsiteX6-3665" fmla="*/ 796616 w 7356305"/>
                        <a:gd name="connsiteY6-3666" fmla="*/ 2461372 h 3460723"/>
                        <a:gd name="connsiteX7-3667" fmla="*/ 1063316 w 7356305"/>
                        <a:gd name="connsiteY7-3668" fmla="*/ 2286112 h 3460723"/>
                        <a:gd name="connsiteX8-3669" fmla="*/ 1611956 w 7356305"/>
                        <a:gd name="connsiteY8-3670" fmla="*/ 2080372 h 3460723"/>
                        <a:gd name="connsiteX9-3671" fmla="*/ 2937836 w 7356305"/>
                        <a:gd name="connsiteY9-3672" fmla="*/ 1630792 h 3460723"/>
                        <a:gd name="connsiteX10-3673" fmla="*/ 3905576 w 7356305"/>
                        <a:gd name="connsiteY10-3674" fmla="*/ 1181212 h 3460723"/>
                        <a:gd name="connsiteX11-3675" fmla="*/ 4972376 w 7356305"/>
                        <a:gd name="connsiteY11-3676" fmla="*/ 724012 h 3460723"/>
                        <a:gd name="connsiteX12-3677" fmla="*/ 5802956 w 7356305"/>
                        <a:gd name="connsiteY12-3678" fmla="*/ 396352 h 3460723"/>
                        <a:gd name="connsiteX13-3679" fmla="*/ 6244916 w 7356305"/>
                        <a:gd name="connsiteY13-3680" fmla="*/ 228712 h 3460723"/>
                        <a:gd name="connsiteX14-3681" fmla="*/ 6595436 w 7356305"/>
                        <a:gd name="connsiteY14-3682" fmla="*/ 129652 h 3460723"/>
                        <a:gd name="connsiteX15-3683" fmla="*/ 7151696 w 7356305"/>
                        <a:gd name="connsiteY15-3684" fmla="*/ 112 h 3460723"/>
                        <a:gd name="connsiteX16-3685" fmla="*/ 7288856 w 7356305"/>
                        <a:gd name="connsiteY16-3686" fmla="*/ 152512 h 3460723"/>
                        <a:gd name="connsiteX17-3687" fmla="*/ 6130616 w 7356305"/>
                        <a:gd name="connsiteY17-3688" fmla="*/ 952612 h 3460723"/>
                        <a:gd name="connsiteX18-3689" fmla="*/ 4911416 w 7356305"/>
                        <a:gd name="connsiteY18-3690" fmla="*/ 1615552 h 3460723"/>
                        <a:gd name="connsiteX19-3691" fmla="*/ 1939616 w 7356305"/>
                        <a:gd name="connsiteY19-3692" fmla="*/ 2987152 h 3460723"/>
                        <a:gd name="connsiteX20-3693" fmla="*/ 849956 w 7356305"/>
                        <a:gd name="connsiteY20-3694" fmla="*/ 3337672 h 3460723"/>
                        <a:gd name="connsiteX0-3695" fmla="*/ 849956 w 7356305"/>
                        <a:gd name="connsiteY0-3696" fmla="*/ 3337672 h 3460723"/>
                        <a:gd name="connsiteX1-3697" fmla="*/ 240356 w 7356305"/>
                        <a:gd name="connsiteY1-3698" fmla="*/ 3459592 h 3460723"/>
                        <a:gd name="connsiteX2-3699" fmla="*/ 4136 w 7356305"/>
                        <a:gd name="connsiteY2-3700" fmla="*/ 3391012 h 3460723"/>
                        <a:gd name="connsiteX3-3701" fmla="*/ 118436 w 7356305"/>
                        <a:gd name="connsiteY3-3702" fmla="*/ 3192892 h 3460723"/>
                        <a:gd name="connsiteX4-3703" fmla="*/ 468955 w 7356305"/>
                        <a:gd name="connsiteY4-3704" fmla="*/ 2926191 h 3460723"/>
                        <a:gd name="connsiteX5-3705" fmla="*/ 682316 w 7356305"/>
                        <a:gd name="connsiteY5-3706" fmla="*/ 2773792 h 3460723"/>
                        <a:gd name="connsiteX6-3707" fmla="*/ 796616 w 7356305"/>
                        <a:gd name="connsiteY6-3708" fmla="*/ 2461372 h 3460723"/>
                        <a:gd name="connsiteX7-3709" fmla="*/ 1063316 w 7356305"/>
                        <a:gd name="connsiteY7-3710" fmla="*/ 2286112 h 3460723"/>
                        <a:gd name="connsiteX8-3711" fmla="*/ 1611956 w 7356305"/>
                        <a:gd name="connsiteY8-3712" fmla="*/ 2080372 h 3460723"/>
                        <a:gd name="connsiteX9-3713" fmla="*/ 2937836 w 7356305"/>
                        <a:gd name="connsiteY9-3714" fmla="*/ 1630792 h 3460723"/>
                        <a:gd name="connsiteX10-3715" fmla="*/ 3905576 w 7356305"/>
                        <a:gd name="connsiteY10-3716" fmla="*/ 1181212 h 3460723"/>
                        <a:gd name="connsiteX11-3717" fmla="*/ 4972376 w 7356305"/>
                        <a:gd name="connsiteY11-3718" fmla="*/ 724012 h 3460723"/>
                        <a:gd name="connsiteX12-3719" fmla="*/ 5597216 w 7356305"/>
                        <a:gd name="connsiteY12-3720" fmla="*/ 495412 h 3460723"/>
                        <a:gd name="connsiteX13-3721" fmla="*/ 6244916 w 7356305"/>
                        <a:gd name="connsiteY13-3722" fmla="*/ 228712 h 3460723"/>
                        <a:gd name="connsiteX14-3723" fmla="*/ 6595436 w 7356305"/>
                        <a:gd name="connsiteY14-3724" fmla="*/ 129652 h 3460723"/>
                        <a:gd name="connsiteX15-3725" fmla="*/ 7151696 w 7356305"/>
                        <a:gd name="connsiteY15-3726" fmla="*/ 112 h 3460723"/>
                        <a:gd name="connsiteX16-3727" fmla="*/ 7288856 w 7356305"/>
                        <a:gd name="connsiteY16-3728" fmla="*/ 152512 h 3460723"/>
                        <a:gd name="connsiteX17-3729" fmla="*/ 6130616 w 7356305"/>
                        <a:gd name="connsiteY17-3730" fmla="*/ 952612 h 3460723"/>
                        <a:gd name="connsiteX18-3731" fmla="*/ 4911416 w 7356305"/>
                        <a:gd name="connsiteY18-3732" fmla="*/ 1615552 h 3460723"/>
                        <a:gd name="connsiteX19-3733" fmla="*/ 1939616 w 7356305"/>
                        <a:gd name="connsiteY19-3734" fmla="*/ 2987152 h 3460723"/>
                        <a:gd name="connsiteX20-3735" fmla="*/ 849956 w 7356305"/>
                        <a:gd name="connsiteY20-3736" fmla="*/ 3337672 h 3460723"/>
                        <a:gd name="connsiteX0-3737" fmla="*/ 849956 w 7356305"/>
                        <a:gd name="connsiteY0-3738" fmla="*/ 3337672 h 3460723"/>
                        <a:gd name="connsiteX1-3739" fmla="*/ 240356 w 7356305"/>
                        <a:gd name="connsiteY1-3740" fmla="*/ 3459592 h 3460723"/>
                        <a:gd name="connsiteX2-3741" fmla="*/ 4136 w 7356305"/>
                        <a:gd name="connsiteY2-3742" fmla="*/ 3391012 h 3460723"/>
                        <a:gd name="connsiteX3-3743" fmla="*/ 118436 w 7356305"/>
                        <a:gd name="connsiteY3-3744" fmla="*/ 3192892 h 3460723"/>
                        <a:gd name="connsiteX4-3745" fmla="*/ 468955 w 7356305"/>
                        <a:gd name="connsiteY4-3746" fmla="*/ 2926191 h 3460723"/>
                        <a:gd name="connsiteX5-3747" fmla="*/ 682316 w 7356305"/>
                        <a:gd name="connsiteY5-3748" fmla="*/ 2773792 h 3460723"/>
                        <a:gd name="connsiteX6-3749" fmla="*/ 796616 w 7356305"/>
                        <a:gd name="connsiteY6-3750" fmla="*/ 2461372 h 3460723"/>
                        <a:gd name="connsiteX7-3751" fmla="*/ 1063316 w 7356305"/>
                        <a:gd name="connsiteY7-3752" fmla="*/ 2286112 h 3460723"/>
                        <a:gd name="connsiteX8-3753" fmla="*/ 1611956 w 7356305"/>
                        <a:gd name="connsiteY8-3754" fmla="*/ 2080372 h 3460723"/>
                        <a:gd name="connsiteX9-3755" fmla="*/ 2937836 w 7356305"/>
                        <a:gd name="connsiteY9-3756" fmla="*/ 1630792 h 3460723"/>
                        <a:gd name="connsiteX10-3757" fmla="*/ 3905576 w 7356305"/>
                        <a:gd name="connsiteY10-3758" fmla="*/ 1181212 h 3460723"/>
                        <a:gd name="connsiteX11-3759" fmla="*/ 4972376 w 7356305"/>
                        <a:gd name="connsiteY11-3760" fmla="*/ 724012 h 3460723"/>
                        <a:gd name="connsiteX12-3761" fmla="*/ 6244916 w 7356305"/>
                        <a:gd name="connsiteY12-3762" fmla="*/ 228712 h 3460723"/>
                        <a:gd name="connsiteX13-3763" fmla="*/ 6595436 w 7356305"/>
                        <a:gd name="connsiteY13-3764" fmla="*/ 129652 h 3460723"/>
                        <a:gd name="connsiteX14-3765" fmla="*/ 7151696 w 7356305"/>
                        <a:gd name="connsiteY14-3766" fmla="*/ 112 h 3460723"/>
                        <a:gd name="connsiteX15-3767" fmla="*/ 7288856 w 7356305"/>
                        <a:gd name="connsiteY15-3768" fmla="*/ 152512 h 3460723"/>
                        <a:gd name="connsiteX16-3769" fmla="*/ 6130616 w 7356305"/>
                        <a:gd name="connsiteY16-3770" fmla="*/ 952612 h 3460723"/>
                        <a:gd name="connsiteX17-3771" fmla="*/ 4911416 w 7356305"/>
                        <a:gd name="connsiteY17-3772" fmla="*/ 1615552 h 3460723"/>
                        <a:gd name="connsiteX18-3773" fmla="*/ 1939616 w 7356305"/>
                        <a:gd name="connsiteY18-3774" fmla="*/ 2987152 h 3460723"/>
                        <a:gd name="connsiteX19-3775" fmla="*/ 849956 w 7356305"/>
                        <a:gd name="connsiteY19-3776" fmla="*/ 3337672 h 3460723"/>
                        <a:gd name="connsiteX0-3777" fmla="*/ 849956 w 7356305"/>
                        <a:gd name="connsiteY0-3778" fmla="*/ 3337720 h 3460771"/>
                        <a:gd name="connsiteX1-3779" fmla="*/ 240356 w 7356305"/>
                        <a:gd name="connsiteY1-3780" fmla="*/ 3459640 h 3460771"/>
                        <a:gd name="connsiteX2-3781" fmla="*/ 4136 w 7356305"/>
                        <a:gd name="connsiteY2-3782" fmla="*/ 3391060 h 3460771"/>
                        <a:gd name="connsiteX3-3783" fmla="*/ 118436 w 7356305"/>
                        <a:gd name="connsiteY3-3784" fmla="*/ 3192940 h 3460771"/>
                        <a:gd name="connsiteX4-3785" fmla="*/ 468955 w 7356305"/>
                        <a:gd name="connsiteY4-3786" fmla="*/ 2926239 h 3460771"/>
                        <a:gd name="connsiteX5-3787" fmla="*/ 682316 w 7356305"/>
                        <a:gd name="connsiteY5-3788" fmla="*/ 2773840 h 3460771"/>
                        <a:gd name="connsiteX6-3789" fmla="*/ 796616 w 7356305"/>
                        <a:gd name="connsiteY6-3790" fmla="*/ 2461420 h 3460771"/>
                        <a:gd name="connsiteX7-3791" fmla="*/ 1063316 w 7356305"/>
                        <a:gd name="connsiteY7-3792" fmla="*/ 2286160 h 3460771"/>
                        <a:gd name="connsiteX8-3793" fmla="*/ 1611956 w 7356305"/>
                        <a:gd name="connsiteY8-3794" fmla="*/ 2080420 h 3460771"/>
                        <a:gd name="connsiteX9-3795" fmla="*/ 2937836 w 7356305"/>
                        <a:gd name="connsiteY9-3796" fmla="*/ 1630840 h 3460771"/>
                        <a:gd name="connsiteX10-3797" fmla="*/ 3905576 w 7356305"/>
                        <a:gd name="connsiteY10-3798" fmla="*/ 1181260 h 3460771"/>
                        <a:gd name="connsiteX11-3799" fmla="*/ 4972376 w 7356305"/>
                        <a:gd name="connsiteY11-3800" fmla="*/ 724060 h 3460771"/>
                        <a:gd name="connsiteX12-3801" fmla="*/ 5741996 w 7356305"/>
                        <a:gd name="connsiteY12-3802" fmla="*/ 411640 h 3460771"/>
                        <a:gd name="connsiteX13-3803" fmla="*/ 6595436 w 7356305"/>
                        <a:gd name="connsiteY13-3804" fmla="*/ 129700 h 3460771"/>
                        <a:gd name="connsiteX14-3805" fmla="*/ 7151696 w 7356305"/>
                        <a:gd name="connsiteY14-3806" fmla="*/ 160 h 3460771"/>
                        <a:gd name="connsiteX15-3807" fmla="*/ 7288856 w 7356305"/>
                        <a:gd name="connsiteY15-3808" fmla="*/ 152560 h 3460771"/>
                        <a:gd name="connsiteX16-3809" fmla="*/ 6130616 w 7356305"/>
                        <a:gd name="connsiteY16-3810" fmla="*/ 952660 h 3460771"/>
                        <a:gd name="connsiteX17-3811" fmla="*/ 4911416 w 7356305"/>
                        <a:gd name="connsiteY17-3812" fmla="*/ 1615600 h 3460771"/>
                        <a:gd name="connsiteX18-3813" fmla="*/ 1939616 w 7356305"/>
                        <a:gd name="connsiteY18-3814" fmla="*/ 2987200 h 3460771"/>
                        <a:gd name="connsiteX19-3815" fmla="*/ 849956 w 7356305"/>
                        <a:gd name="connsiteY19-3816" fmla="*/ 3337720 h 3460771"/>
                        <a:gd name="connsiteX0-3817" fmla="*/ 849956 w 7362399"/>
                        <a:gd name="connsiteY0-3818" fmla="*/ 3339066 h 3462117"/>
                        <a:gd name="connsiteX1-3819" fmla="*/ 240356 w 7362399"/>
                        <a:gd name="connsiteY1-3820" fmla="*/ 3460986 h 3462117"/>
                        <a:gd name="connsiteX2-3821" fmla="*/ 4136 w 7362399"/>
                        <a:gd name="connsiteY2-3822" fmla="*/ 3392406 h 3462117"/>
                        <a:gd name="connsiteX3-3823" fmla="*/ 118436 w 7362399"/>
                        <a:gd name="connsiteY3-3824" fmla="*/ 3194286 h 3462117"/>
                        <a:gd name="connsiteX4-3825" fmla="*/ 468955 w 7362399"/>
                        <a:gd name="connsiteY4-3826" fmla="*/ 2927585 h 3462117"/>
                        <a:gd name="connsiteX5-3827" fmla="*/ 682316 w 7362399"/>
                        <a:gd name="connsiteY5-3828" fmla="*/ 2775186 h 3462117"/>
                        <a:gd name="connsiteX6-3829" fmla="*/ 796616 w 7362399"/>
                        <a:gd name="connsiteY6-3830" fmla="*/ 2462766 h 3462117"/>
                        <a:gd name="connsiteX7-3831" fmla="*/ 1063316 w 7362399"/>
                        <a:gd name="connsiteY7-3832" fmla="*/ 2287506 h 3462117"/>
                        <a:gd name="connsiteX8-3833" fmla="*/ 1611956 w 7362399"/>
                        <a:gd name="connsiteY8-3834" fmla="*/ 2081766 h 3462117"/>
                        <a:gd name="connsiteX9-3835" fmla="*/ 2937836 w 7362399"/>
                        <a:gd name="connsiteY9-3836" fmla="*/ 1632186 h 3462117"/>
                        <a:gd name="connsiteX10-3837" fmla="*/ 3905576 w 7362399"/>
                        <a:gd name="connsiteY10-3838" fmla="*/ 1182606 h 3462117"/>
                        <a:gd name="connsiteX11-3839" fmla="*/ 4972376 w 7362399"/>
                        <a:gd name="connsiteY11-3840" fmla="*/ 725406 h 3462117"/>
                        <a:gd name="connsiteX12-3841" fmla="*/ 5741996 w 7362399"/>
                        <a:gd name="connsiteY12-3842" fmla="*/ 412986 h 3462117"/>
                        <a:gd name="connsiteX13-3843" fmla="*/ 6397316 w 7362399"/>
                        <a:gd name="connsiteY13-3844" fmla="*/ 184386 h 3462117"/>
                        <a:gd name="connsiteX14-3845" fmla="*/ 7151696 w 7362399"/>
                        <a:gd name="connsiteY14-3846" fmla="*/ 1506 h 3462117"/>
                        <a:gd name="connsiteX15-3847" fmla="*/ 7288856 w 7362399"/>
                        <a:gd name="connsiteY15-3848" fmla="*/ 153906 h 3462117"/>
                        <a:gd name="connsiteX16-3849" fmla="*/ 6130616 w 7362399"/>
                        <a:gd name="connsiteY16-3850" fmla="*/ 954006 h 3462117"/>
                        <a:gd name="connsiteX17-3851" fmla="*/ 4911416 w 7362399"/>
                        <a:gd name="connsiteY17-3852" fmla="*/ 1616946 h 3462117"/>
                        <a:gd name="connsiteX18-3853" fmla="*/ 1939616 w 7362399"/>
                        <a:gd name="connsiteY18-3854" fmla="*/ 2988546 h 3462117"/>
                        <a:gd name="connsiteX19-3855" fmla="*/ 849956 w 7362399"/>
                        <a:gd name="connsiteY19-3856" fmla="*/ 3339066 h 3462117"/>
                        <a:gd name="connsiteX0-3857" fmla="*/ 849956 w 7362399"/>
                        <a:gd name="connsiteY0-3858" fmla="*/ 3353700 h 3476751"/>
                        <a:gd name="connsiteX1-3859" fmla="*/ 240356 w 7362399"/>
                        <a:gd name="connsiteY1-3860" fmla="*/ 3475620 h 3476751"/>
                        <a:gd name="connsiteX2-3861" fmla="*/ 4136 w 7362399"/>
                        <a:gd name="connsiteY2-3862" fmla="*/ 3407040 h 3476751"/>
                        <a:gd name="connsiteX3-3863" fmla="*/ 118436 w 7362399"/>
                        <a:gd name="connsiteY3-3864" fmla="*/ 3208920 h 3476751"/>
                        <a:gd name="connsiteX4-3865" fmla="*/ 468955 w 7362399"/>
                        <a:gd name="connsiteY4-3866" fmla="*/ 2942219 h 3476751"/>
                        <a:gd name="connsiteX5-3867" fmla="*/ 682316 w 7362399"/>
                        <a:gd name="connsiteY5-3868" fmla="*/ 2789820 h 3476751"/>
                        <a:gd name="connsiteX6-3869" fmla="*/ 796616 w 7362399"/>
                        <a:gd name="connsiteY6-3870" fmla="*/ 2477400 h 3476751"/>
                        <a:gd name="connsiteX7-3871" fmla="*/ 1063316 w 7362399"/>
                        <a:gd name="connsiteY7-3872" fmla="*/ 2302140 h 3476751"/>
                        <a:gd name="connsiteX8-3873" fmla="*/ 1611956 w 7362399"/>
                        <a:gd name="connsiteY8-3874" fmla="*/ 2096400 h 3476751"/>
                        <a:gd name="connsiteX9-3875" fmla="*/ 2937836 w 7362399"/>
                        <a:gd name="connsiteY9-3876" fmla="*/ 1646820 h 3476751"/>
                        <a:gd name="connsiteX10-3877" fmla="*/ 3905576 w 7362399"/>
                        <a:gd name="connsiteY10-3878" fmla="*/ 1197240 h 3476751"/>
                        <a:gd name="connsiteX11-3879" fmla="*/ 4972376 w 7362399"/>
                        <a:gd name="connsiteY11-3880" fmla="*/ 740040 h 3476751"/>
                        <a:gd name="connsiteX12-3881" fmla="*/ 5741996 w 7362399"/>
                        <a:gd name="connsiteY12-3882" fmla="*/ 427620 h 3476751"/>
                        <a:gd name="connsiteX13-3883" fmla="*/ 6397316 w 7362399"/>
                        <a:gd name="connsiteY13-3884" fmla="*/ 199020 h 3476751"/>
                        <a:gd name="connsiteX14-3885" fmla="*/ 7151696 w 7362399"/>
                        <a:gd name="connsiteY14-3886" fmla="*/ 900 h 3476751"/>
                        <a:gd name="connsiteX15-3887" fmla="*/ 7288856 w 7362399"/>
                        <a:gd name="connsiteY15-3888" fmla="*/ 168540 h 3476751"/>
                        <a:gd name="connsiteX16-3889" fmla="*/ 6130616 w 7362399"/>
                        <a:gd name="connsiteY16-3890" fmla="*/ 968640 h 3476751"/>
                        <a:gd name="connsiteX17-3891" fmla="*/ 4911416 w 7362399"/>
                        <a:gd name="connsiteY17-3892" fmla="*/ 1631580 h 3476751"/>
                        <a:gd name="connsiteX18-3893" fmla="*/ 1939616 w 7362399"/>
                        <a:gd name="connsiteY18-3894" fmla="*/ 3003180 h 3476751"/>
                        <a:gd name="connsiteX19-3895" fmla="*/ 849956 w 7362399"/>
                        <a:gd name="connsiteY19-3896" fmla="*/ 3353700 h 3476751"/>
                        <a:gd name="connsiteX0-3897" fmla="*/ 849956 w 7346316"/>
                        <a:gd name="connsiteY0-3898" fmla="*/ 3353700 h 3476751"/>
                        <a:gd name="connsiteX1-3899" fmla="*/ 240356 w 7346316"/>
                        <a:gd name="connsiteY1-3900" fmla="*/ 3475620 h 3476751"/>
                        <a:gd name="connsiteX2-3901" fmla="*/ 4136 w 7346316"/>
                        <a:gd name="connsiteY2-3902" fmla="*/ 3407040 h 3476751"/>
                        <a:gd name="connsiteX3-3903" fmla="*/ 118436 w 7346316"/>
                        <a:gd name="connsiteY3-3904" fmla="*/ 3208920 h 3476751"/>
                        <a:gd name="connsiteX4-3905" fmla="*/ 468955 w 7346316"/>
                        <a:gd name="connsiteY4-3906" fmla="*/ 2942219 h 3476751"/>
                        <a:gd name="connsiteX5-3907" fmla="*/ 682316 w 7346316"/>
                        <a:gd name="connsiteY5-3908" fmla="*/ 2789820 h 3476751"/>
                        <a:gd name="connsiteX6-3909" fmla="*/ 796616 w 7346316"/>
                        <a:gd name="connsiteY6-3910" fmla="*/ 2477400 h 3476751"/>
                        <a:gd name="connsiteX7-3911" fmla="*/ 1063316 w 7346316"/>
                        <a:gd name="connsiteY7-3912" fmla="*/ 2302140 h 3476751"/>
                        <a:gd name="connsiteX8-3913" fmla="*/ 1611956 w 7346316"/>
                        <a:gd name="connsiteY8-3914" fmla="*/ 2096400 h 3476751"/>
                        <a:gd name="connsiteX9-3915" fmla="*/ 2937836 w 7346316"/>
                        <a:gd name="connsiteY9-3916" fmla="*/ 1646820 h 3476751"/>
                        <a:gd name="connsiteX10-3917" fmla="*/ 3905576 w 7346316"/>
                        <a:gd name="connsiteY10-3918" fmla="*/ 1197240 h 3476751"/>
                        <a:gd name="connsiteX11-3919" fmla="*/ 4972376 w 7346316"/>
                        <a:gd name="connsiteY11-3920" fmla="*/ 740040 h 3476751"/>
                        <a:gd name="connsiteX12-3921" fmla="*/ 5741996 w 7346316"/>
                        <a:gd name="connsiteY12-3922" fmla="*/ 427620 h 3476751"/>
                        <a:gd name="connsiteX13-3923" fmla="*/ 6397316 w 7346316"/>
                        <a:gd name="connsiteY13-3924" fmla="*/ 199020 h 3476751"/>
                        <a:gd name="connsiteX14-3925" fmla="*/ 7090736 w 7346316"/>
                        <a:gd name="connsiteY14-3926" fmla="*/ 900 h 3476751"/>
                        <a:gd name="connsiteX15-3927" fmla="*/ 7288856 w 7346316"/>
                        <a:gd name="connsiteY15-3928" fmla="*/ 168540 h 3476751"/>
                        <a:gd name="connsiteX16-3929" fmla="*/ 6130616 w 7346316"/>
                        <a:gd name="connsiteY16-3930" fmla="*/ 968640 h 3476751"/>
                        <a:gd name="connsiteX17-3931" fmla="*/ 4911416 w 7346316"/>
                        <a:gd name="connsiteY17-3932" fmla="*/ 1631580 h 3476751"/>
                        <a:gd name="connsiteX18-3933" fmla="*/ 1939616 w 7346316"/>
                        <a:gd name="connsiteY18-3934" fmla="*/ 3003180 h 3476751"/>
                        <a:gd name="connsiteX19-3935" fmla="*/ 849956 w 7346316"/>
                        <a:gd name="connsiteY19-3936" fmla="*/ 3353700 h 3476751"/>
                        <a:gd name="connsiteX0-3937" fmla="*/ 849956 w 7346316"/>
                        <a:gd name="connsiteY0-3938" fmla="*/ 3361580 h 3484631"/>
                        <a:gd name="connsiteX1-3939" fmla="*/ 240356 w 7346316"/>
                        <a:gd name="connsiteY1-3940" fmla="*/ 3483500 h 3484631"/>
                        <a:gd name="connsiteX2-3941" fmla="*/ 4136 w 7346316"/>
                        <a:gd name="connsiteY2-3942" fmla="*/ 3414920 h 3484631"/>
                        <a:gd name="connsiteX3-3943" fmla="*/ 118436 w 7346316"/>
                        <a:gd name="connsiteY3-3944" fmla="*/ 3216800 h 3484631"/>
                        <a:gd name="connsiteX4-3945" fmla="*/ 468955 w 7346316"/>
                        <a:gd name="connsiteY4-3946" fmla="*/ 2950099 h 3484631"/>
                        <a:gd name="connsiteX5-3947" fmla="*/ 682316 w 7346316"/>
                        <a:gd name="connsiteY5-3948" fmla="*/ 2797700 h 3484631"/>
                        <a:gd name="connsiteX6-3949" fmla="*/ 796616 w 7346316"/>
                        <a:gd name="connsiteY6-3950" fmla="*/ 2485280 h 3484631"/>
                        <a:gd name="connsiteX7-3951" fmla="*/ 1063316 w 7346316"/>
                        <a:gd name="connsiteY7-3952" fmla="*/ 2310020 h 3484631"/>
                        <a:gd name="connsiteX8-3953" fmla="*/ 1611956 w 7346316"/>
                        <a:gd name="connsiteY8-3954" fmla="*/ 2104280 h 3484631"/>
                        <a:gd name="connsiteX9-3955" fmla="*/ 2937836 w 7346316"/>
                        <a:gd name="connsiteY9-3956" fmla="*/ 1654700 h 3484631"/>
                        <a:gd name="connsiteX10-3957" fmla="*/ 3905576 w 7346316"/>
                        <a:gd name="connsiteY10-3958" fmla="*/ 1205120 h 3484631"/>
                        <a:gd name="connsiteX11-3959" fmla="*/ 4972376 w 7346316"/>
                        <a:gd name="connsiteY11-3960" fmla="*/ 747920 h 3484631"/>
                        <a:gd name="connsiteX12-3961" fmla="*/ 5741996 w 7346316"/>
                        <a:gd name="connsiteY12-3962" fmla="*/ 435500 h 3484631"/>
                        <a:gd name="connsiteX13-3963" fmla="*/ 6397316 w 7346316"/>
                        <a:gd name="connsiteY13-3964" fmla="*/ 206900 h 3484631"/>
                        <a:gd name="connsiteX14-3965" fmla="*/ 7090736 w 7346316"/>
                        <a:gd name="connsiteY14-3966" fmla="*/ 8780 h 3484631"/>
                        <a:gd name="connsiteX15-3967" fmla="*/ 7288856 w 7346316"/>
                        <a:gd name="connsiteY15-3968" fmla="*/ 176420 h 3484631"/>
                        <a:gd name="connsiteX16-3969" fmla="*/ 6130616 w 7346316"/>
                        <a:gd name="connsiteY16-3970" fmla="*/ 976520 h 3484631"/>
                        <a:gd name="connsiteX17-3971" fmla="*/ 4911416 w 7346316"/>
                        <a:gd name="connsiteY17-3972" fmla="*/ 1639460 h 3484631"/>
                        <a:gd name="connsiteX18-3973" fmla="*/ 1939616 w 7346316"/>
                        <a:gd name="connsiteY18-3974" fmla="*/ 3011060 h 3484631"/>
                        <a:gd name="connsiteX19-3975" fmla="*/ 849956 w 7346316"/>
                        <a:gd name="connsiteY19-3976" fmla="*/ 3361580 h 3484631"/>
                        <a:gd name="connsiteX0-3977" fmla="*/ 1261436 w 7346316"/>
                        <a:gd name="connsiteY0-3978" fmla="*/ 3232040 h 3484631"/>
                        <a:gd name="connsiteX1-3979" fmla="*/ 240356 w 7346316"/>
                        <a:gd name="connsiteY1-3980" fmla="*/ 3483500 h 3484631"/>
                        <a:gd name="connsiteX2-3981" fmla="*/ 4136 w 7346316"/>
                        <a:gd name="connsiteY2-3982" fmla="*/ 3414920 h 3484631"/>
                        <a:gd name="connsiteX3-3983" fmla="*/ 118436 w 7346316"/>
                        <a:gd name="connsiteY3-3984" fmla="*/ 3216800 h 3484631"/>
                        <a:gd name="connsiteX4-3985" fmla="*/ 468955 w 7346316"/>
                        <a:gd name="connsiteY4-3986" fmla="*/ 2950099 h 3484631"/>
                        <a:gd name="connsiteX5-3987" fmla="*/ 682316 w 7346316"/>
                        <a:gd name="connsiteY5-3988" fmla="*/ 2797700 h 3484631"/>
                        <a:gd name="connsiteX6-3989" fmla="*/ 796616 w 7346316"/>
                        <a:gd name="connsiteY6-3990" fmla="*/ 2485280 h 3484631"/>
                        <a:gd name="connsiteX7-3991" fmla="*/ 1063316 w 7346316"/>
                        <a:gd name="connsiteY7-3992" fmla="*/ 2310020 h 3484631"/>
                        <a:gd name="connsiteX8-3993" fmla="*/ 1611956 w 7346316"/>
                        <a:gd name="connsiteY8-3994" fmla="*/ 2104280 h 3484631"/>
                        <a:gd name="connsiteX9-3995" fmla="*/ 2937836 w 7346316"/>
                        <a:gd name="connsiteY9-3996" fmla="*/ 1654700 h 3484631"/>
                        <a:gd name="connsiteX10-3997" fmla="*/ 3905576 w 7346316"/>
                        <a:gd name="connsiteY10-3998" fmla="*/ 1205120 h 3484631"/>
                        <a:gd name="connsiteX11-3999" fmla="*/ 4972376 w 7346316"/>
                        <a:gd name="connsiteY11-4000" fmla="*/ 747920 h 3484631"/>
                        <a:gd name="connsiteX12-4001" fmla="*/ 5741996 w 7346316"/>
                        <a:gd name="connsiteY12-4002" fmla="*/ 435500 h 3484631"/>
                        <a:gd name="connsiteX13-4003" fmla="*/ 6397316 w 7346316"/>
                        <a:gd name="connsiteY13-4004" fmla="*/ 206900 h 3484631"/>
                        <a:gd name="connsiteX14-4005" fmla="*/ 7090736 w 7346316"/>
                        <a:gd name="connsiteY14-4006" fmla="*/ 8780 h 3484631"/>
                        <a:gd name="connsiteX15-4007" fmla="*/ 7288856 w 7346316"/>
                        <a:gd name="connsiteY15-4008" fmla="*/ 176420 h 3484631"/>
                        <a:gd name="connsiteX16-4009" fmla="*/ 6130616 w 7346316"/>
                        <a:gd name="connsiteY16-4010" fmla="*/ 976520 h 3484631"/>
                        <a:gd name="connsiteX17-4011" fmla="*/ 4911416 w 7346316"/>
                        <a:gd name="connsiteY17-4012" fmla="*/ 1639460 h 3484631"/>
                        <a:gd name="connsiteX18-4013" fmla="*/ 1939616 w 7346316"/>
                        <a:gd name="connsiteY18-4014" fmla="*/ 3011060 h 3484631"/>
                        <a:gd name="connsiteX19-4015" fmla="*/ 1261436 w 7346316"/>
                        <a:gd name="connsiteY19-4016" fmla="*/ 3232040 h 3484631"/>
                        <a:gd name="connsiteX0-4017" fmla="*/ 1261436 w 7346316"/>
                        <a:gd name="connsiteY0-4018" fmla="*/ 3232040 h 3484631"/>
                        <a:gd name="connsiteX1-4019" fmla="*/ 240356 w 7346316"/>
                        <a:gd name="connsiteY1-4020" fmla="*/ 3483500 h 3484631"/>
                        <a:gd name="connsiteX2-4021" fmla="*/ 4136 w 7346316"/>
                        <a:gd name="connsiteY2-4022" fmla="*/ 3414920 h 3484631"/>
                        <a:gd name="connsiteX3-4023" fmla="*/ 118436 w 7346316"/>
                        <a:gd name="connsiteY3-4024" fmla="*/ 3216800 h 3484631"/>
                        <a:gd name="connsiteX4-4025" fmla="*/ 468955 w 7346316"/>
                        <a:gd name="connsiteY4-4026" fmla="*/ 2950099 h 3484631"/>
                        <a:gd name="connsiteX5-4027" fmla="*/ 682316 w 7346316"/>
                        <a:gd name="connsiteY5-4028" fmla="*/ 2797700 h 3484631"/>
                        <a:gd name="connsiteX6-4029" fmla="*/ 796616 w 7346316"/>
                        <a:gd name="connsiteY6-4030" fmla="*/ 2485280 h 3484631"/>
                        <a:gd name="connsiteX7-4031" fmla="*/ 1063316 w 7346316"/>
                        <a:gd name="connsiteY7-4032" fmla="*/ 2310020 h 3484631"/>
                        <a:gd name="connsiteX8-4033" fmla="*/ 1611956 w 7346316"/>
                        <a:gd name="connsiteY8-4034" fmla="*/ 2104280 h 3484631"/>
                        <a:gd name="connsiteX9-4035" fmla="*/ 2937836 w 7346316"/>
                        <a:gd name="connsiteY9-4036" fmla="*/ 1654700 h 3484631"/>
                        <a:gd name="connsiteX10-4037" fmla="*/ 3905576 w 7346316"/>
                        <a:gd name="connsiteY10-4038" fmla="*/ 1205120 h 3484631"/>
                        <a:gd name="connsiteX11-4039" fmla="*/ 4972376 w 7346316"/>
                        <a:gd name="connsiteY11-4040" fmla="*/ 747920 h 3484631"/>
                        <a:gd name="connsiteX12-4041" fmla="*/ 5741996 w 7346316"/>
                        <a:gd name="connsiteY12-4042" fmla="*/ 435500 h 3484631"/>
                        <a:gd name="connsiteX13-4043" fmla="*/ 6397316 w 7346316"/>
                        <a:gd name="connsiteY13-4044" fmla="*/ 206900 h 3484631"/>
                        <a:gd name="connsiteX14-4045" fmla="*/ 7090736 w 7346316"/>
                        <a:gd name="connsiteY14-4046" fmla="*/ 8780 h 3484631"/>
                        <a:gd name="connsiteX15-4047" fmla="*/ 7288856 w 7346316"/>
                        <a:gd name="connsiteY15-4048" fmla="*/ 176420 h 3484631"/>
                        <a:gd name="connsiteX16-4049" fmla="*/ 6130616 w 7346316"/>
                        <a:gd name="connsiteY16-4050" fmla="*/ 976520 h 3484631"/>
                        <a:gd name="connsiteX17-4051" fmla="*/ 4911416 w 7346316"/>
                        <a:gd name="connsiteY17-4052" fmla="*/ 1639460 h 3484631"/>
                        <a:gd name="connsiteX18-4053" fmla="*/ 2099636 w 7346316"/>
                        <a:gd name="connsiteY18-4054" fmla="*/ 2950100 h 3484631"/>
                        <a:gd name="connsiteX19-4055" fmla="*/ 1261436 w 7346316"/>
                        <a:gd name="connsiteY19-4056" fmla="*/ 3232040 h 3484631"/>
                        <a:gd name="connsiteX0-4057" fmla="*/ 1261436 w 7346316"/>
                        <a:gd name="connsiteY0-4058" fmla="*/ 3232040 h 3484631"/>
                        <a:gd name="connsiteX1-4059" fmla="*/ 240356 w 7346316"/>
                        <a:gd name="connsiteY1-4060" fmla="*/ 3483500 h 3484631"/>
                        <a:gd name="connsiteX2-4061" fmla="*/ 4136 w 7346316"/>
                        <a:gd name="connsiteY2-4062" fmla="*/ 3414920 h 3484631"/>
                        <a:gd name="connsiteX3-4063" fmla="*/ 118436 w 7346316"/>
                        <a:gd name="connsiteY3-4064" fmla="*/ 3216800 h 3484631"/>
                        <a:gd name="connsiteX4-4065" fmla="*/ 468955 w 7346316"/>
                        <a:gd name="connsiteY4-4066" fmla="*/ 2950099 h 3484631"/>
                        <a:gd name="connsiteX5-4067" fmla="*/ 682316 w 7346316"/>
                        <a:gd name="connsiteY5-4068" fmla="*/ 2797700 h 3484631"/>
                        <a:gd name="connsiteX6-4069" fmla="*/ 796616 w 7346316"/>
                        <a:gd name="connsiteY6-4070" fmla="*/ 2485280 h 3484631"/>
                        <a:gd name="connsiteX7-4071" fmla="*/ 1063316 w 7346316"/>
                        <a:gd name="connsiteY7-4072" fmla="*/ 2310020 h 3484631"/>
                        <a:gd name="connsiteX8-4073" fmla="*/ 1611956 w 7346316"/>
                        <a:gd name="connsiteY8-4074" fmla="*/ 2104280 h 3484631"/>
                        <a:gd name="connsiteX9-4075" fmla="*/ 2937836 w 7346316"/>
                        <a:gd name="connsiteY9-4076" fmla="*/ 1654700 h 3484631"/>
                        <a:gd name="connsiteX10-4077" fmla="*/ 3905576 w 7346316"/>
                        <a:gd name="connsiteY10-4078" fmla="*/ 1205120 h 3484631"/>
                        <a:gd name="connsiteX11-4079" fmla="*/ 4972376 w 7346316"/>
                        <a:gd name="connsiteY11-4080" fmla="*/ 747920 h 3484631"/>
                        <a:gd name="connsiteX12-4081" fmla="*/ 5741996 w 7346316"/>
                        <a:gd name="connsiteY12-4082" fmla="*/ 435500 h 3484631"/>
                        <a:gd name="connsiteX13-4083" fmla="*/ 6397316 w 7346316"/>
                        <a:gd name="connsiteY13-4084" fmla="*/ 206900 h 3484631"/>
                        <a:gd name="connsiteX14-4085" fmla="*/ 7090736 w 7346316"/>
                        <a:gd name="connsiteY14-4086" fmla="*/ 8780 h 3484631"/>
                        <a:gd name="connsiteX15-4087" fmla="*/ 7288856 w 7346316"/>
                        <a:gd name="connsiteY15-4088" fmla="*/ 176420 h 3484631"/>
                        <a:gd name="connsiteX16-4089" fmla="*/ 6130616 w 7346316"/>
                        <a:gd name="connsiteY16-4090" fmla="*/ 976520 h 3484631"/>
                        <a:gd name="connsiteX17-4091" fmla="*/ 4911416 w 7346316"/>
                        <a:gd name="connsiteY17-4092" fmla="*/ 1639460 h 3484631"/>
                        <a:gd name="connsiteX18-4093" fmla="*/ 2099636 w 7346316"/>
                        <a:gd name="connsiteY18-4094" fmla="*/ 2950100 h 3484631"/>
                        <a:gd name="connsiteX19-4095" fmla="*/ 1261436 w 7346316"/>
                        <a:gd name="connsiteY19-4096" fmla="*/ 3232040 h 3484631"/>
                        <a:gd name="connsiteX0-4097" fmla="*/ 1261436 w 7346316"/>
                        <a:gd name="connsiteY0-4098" fmla="*/ 3232040 h 3484631"/>
                        <a:gd name="connsiteX1-4099" fmla="*/ 240356 w 7346316"/>
                        <a:gd name="connsiteY1-4100" fmla="*/ 3483500 h 3484631"/>
                        <a:gd name="connsiteX2-4101" fmla="*/ 4136 w 7346316"/>
                        <a:gd name="connsiteY2-4102" fmla="*/ 3414920 h 3484631"/>
                        <a:gd name="connsiteX3-4103" fmla="*/ 118436 w 7346316"/>
                        <a:gd name="connsiteY3-4104" fmla="*/ 3216800 h 3484631"/>
                        <a:gd name="connsiteX4-4105" fmla="*/ 468955 w 7346316"/>
                        <a:gd name="connsiteY4-4106" fmla="*/ 2950099 h 3484631"/>
                        <a:gd name="connsiteX5-4107" fmla="*/ 682316 w 7346316"/>
                        <a:gd name="connsiteY5-4108" fmla="*/ 2797700 h 3484631"/>
                        <a:gd name="connsiteX6-4109" fmla="*/ 796616 w 7346316"/>
                        <a:gd name="connsiteY6-4110" fmla="*/ 2485280 h 3484631"/>
                        <a:gd name="connsiteX7-4111" fmla="*/ 1063316 w 7346316"/>
                        <a:gd name="connsiteY7-4112" fmla="*/ 2310020 h 3484631"/>
                        <a:gd name="connsiteX8-4113" fmla="*/ 1611956 w 7346316"/>
                        <a:gd name="connsiteY8-4114" fmla="*/ 2104280 h 3484631"/>
                        <a:gd name="connsiteX9-4115" fmla="*/ 2937836 w 7346316"/>
                        <a:gd name="connsiteY9-4116" fmla="*/ 1654700 h 3484631"/>
                        <a:gd name="connsiteX10-4117" fmla="*/ 3905576 w 7346316"/>
                        <a:gd name="connsiteY10-4118" fmla="*/ 1205120 h 3484631"/>
                        <a:gd name="connsiteX11-4119" fmla="*/ 4972376 w 7346316"/>
                        <a:gd name="connsiteY11-4120" fmla="*/ 747920 h 3484631"/>
                        <a:gd name="connsiteX12-4121" fmla="*/ 5741996 w 7346316"/>
                        <a:gd name="connsiteY12-4122" fmla="*/ 435500 h 3484631"/>
                        <a:gd name="connsiteX13-4123" fmla="*/ 6397316 w 7346316"/>
                        <a:gd name="connsiteY13-4124" fmla="*/ 206900 h 3484631"/>
                        <a:gd name="connsiteX14-4125" fmla="*/ 7090736 w 7346316"/>
                        <a:gd name="connsiteY14-4126" fmla="*/ 8780 h 3484631"/>
                        <a:gd name="connsiteX15-4127" fmla="*/ 7288856 w 7346316"/>
                        <a:gd name="connsiteY15-4128" fmla="*/ 176420 h 3484631"/>
                        <a:gd name="connsiteX16-4129" fmla="*/ 6130616 w 7346316"/>
                        <a:gd name="connsiteY16-4130" fmla="*/ 976520 h 3484631"/>
                        <a:gd name="connsiteX17-4131" fmla="*/ 4911416 w 7346316"/>
                        <a:gd name="connsiteY17-4132" fmla="*/ 1639460 h 3484631"/>
                        <a:gd name="connsiteX18-4133" fmla="*/ 2183456 w 7346316"/>
                        <a:gd name="connsiteY18-4134" fmla="*/ 2927240 h 3484631"/>
                        <a:gd name="connsiteX19-4135" fmla="*/ 1261436 w 7346316"/>
                        <a:gd name="connsiteY19-4136" fmla="*/ 3232040 h 3484631"/>
                        <a:gd name="connsiteX0-4137" fmla="*/ 1261436 w 7346316"/>
                        <a:gd name="connsiteY0-4138" fmla="*/ 3232040 h 3484631"/>
                        <a:gd name="connsiteX1-4139" fmla="*/ 240356 w 7346316"/>
                        <a:gd name="connsiteY1-4140" fmla="*/ 3483500 h 3484631"/>
                        <a:gd name="connsiteX2-4141" fmla="*/ 4136 w 7346316"/>
                        <a:gd name="connsiteY2-4142" fmla="*/ 3414920 h 3484631"/>
                        <a:gd name="connsiteX3-4143" fmla="*/ 118436 w 7346316"/>
                        <a:gd name="connsiteY3-4144" fmla="*/ 3216800 h 3484631"/>
                        <a:gd name="connsiteX4-4145" fmla="*/ 468955 w 7346316"/>
                        <a:gd name="connsiteY4-4146" fmla="*/ 2950099 h 3484631"/>
                        <a:gd name="connsiteX5-4147" fmla="*/ 682316 w 7346316"/>
                        <a:gd name="connsiteY5-4148" fmla="*/ 2797700 h 3484631"/>
                        <a:gd name="connsiteX6-4149" fmla="*/ 796616 w 7346316"/>
                        <a:gd name="connsiteY6-4150" fmla="*/ 2485280 h 3484631"/>
                        <a:gd name="connsiteX7-4151" fmla="*/ 1063316 w 7346316"/>
                        <a:gd name="connsiteY7-4152" fmla="*/ 2310020 h 3484631"/>
                        <a:gd name="connsiteX8-4153" fmla="*/ 1611956 w 7346316"/>
                        <a:gd name="connsiteY8-4154" fmla="*/ 2104280 h 3484631"/>
                        <a:gd name="connsiteX9-4155" fmla="*/ 2937836 w 7346316"/>
                        <a:gd name="connsiteY9-4156" fmla="*/ 1654700 h 3484631"/>
                        <a:gd name="connsiteX10-4157" fmla="*/ 3905576 w 7346316"/>
                        <a:gd name="connsiteY10-4158" fmla="*/ 1205120 h 3484631"/>
                        <a:gd name="connsiteX11-4159" fmla="*/ 4972376 w 7346316"/>
                        <a:gd name="connsiteY11-4160" fmla="*/ 747920 h 3484631"/>
                        <a:gd name="connsiteX12-4161" fmla="*/ 5741996 w 7346316"/>
                        <a:gd name="connsiteY12-4162" fmla="*/ 435500 h 3484631"/>
                        <a:gd name="connsiteX13-4163" fmla="*/ 6397316 w 7346316"/>
                        <a:gd name="connsiteY13-4164" fmla="*/ 206900 h 3484631"/>
                        <a:gd name="connsiteX14-4165" fmla="*/ 7090736 w 7346316"/>
                        <a:gd name="connsiteY14-4166" fmla="*/ 8780 h 3484631"/>
                        <a:gd name="connsiteX15-4167" fmla="*/ 7288856 w 7346316"/>
                        <a:gd name="connsiteY15-4168" fmla="*/ 176420 h 3484631"/>
                        <a:gd name="connsiteX16-4169" fmla="*/ 6130616 w 7346316"/>
                        <a:gd name="connsiteY16-4170" fmla="*/ 976520 h 3484631"/>
                        <a:gd name="connsiteX17-4171" fmla="*/ 4911416 w 7346316"/>
                        <a:gd name="connsiteY17-4172" fmla="*/ 1639460 h 3484631"/>
                        <a:gd name="connsiteX18-4173" fmla="*/ 2183456 w 7346316"/>
                        <a:gd name="connsiteY18-4174" fmla="*/ 2927240 h 3484631"/>
                        <a:gd name="connsiteX19-4175" fmla="*/ 1261436 w 7346316"/>
                        <a:gd name="connsiteY19-4176" fmla="*/ 3232040 h 3484631"/>
                        <a:gd name="connsiteX0-4177" fmla="*/ 1261436 w 7346316"/>
                        <a:gd name="connsiteY0-4178" fmla="*/ 3232040 h 3484631"/>
                        <a:gd name="connsiteX1-4179" fmla="*/ 240356 w 7346316"/>
                        <a:gd name="connsiteY1-4180" fmla="*/ 3483500 h 3484631"/>
                        <a:gd name="connsiteX2-4181" fmla="*/ 4136 w 7346316"/>
                        <a:gd name="connsiteY2-4182" fmla="*/ 3414920 h 3484631"/>
                        <a:gd name="connsiteX3-4183" fmla="*/ 118436 w 7346316"/>
                        <a:gd name="connsiteY3-4184" fmla="*/ 3216800 h 3484631"/>
                        <a:gd name="connsiteX4-4185" fmla="*/ 468955 w 7346316"/>
                        <a:gd name="connsiteY4-4186" fmla="*/ 2950099 h 3484631"/>
                        <a:gd name="connsiteX5-4187" fmla="*/ 682316 w 7346316"/>
                        <a:gd name="connsiteY5-4188" fmla="*/ 2797700 h 3484631"/>
                        <a:gd name="connsiteX6-4189" fmla="*/ 796616 w 7346316"/>
                        <a:gd name="connsiteY6-4190" fmla="*/ 2485280 h 3484631"/>
                        <a:gd name="connsiteX7-4191" fmla="*/ 1063316 w 7346316"/>
                        <a:gd name="connsiteY7-4192" fmla="*/ 2310020 h 3484631"/>
                        <a:gd name="connsiteX8-4193" fmla="*/ 1611956 w 7346316"/>
                        <a:gd name="connsiteY8-4194" fmla="*/ 2104280 h 3484631"/>
                        <a:gd name="connsiteX9-4195" fmla="*/ 2937836 w 7346316"/>
                        <a:gd name="connsiteY9-4196" fmla="*/ 1654700 h 3484631"/>
                        <a:gd name="connsiteX10-4197" fmla="*/ 3905576 w 7346316"/>
                        <a:gd name="connsiteY10-4198" fmla="*/ 1205120 h 3484631"/>
                        <a:gd name="connsiteX11-4199" fmla="*/ 4972376 w 7346316"/>
                        <a:gd name="connsiteY11-4200" fmla="*/ 747920 h 3484631"/>
                        <a:gd name="connsiteX12-4201" fmla="*/ 5741996 w 7346316"/>
                        <a:gd name="connsiteY12-4202" fmla="*/ 435500 h 3484631"/>
                        <a:gd name="connsiteX13-4203" fmla="*/ 6397316 w 7346316"/>
                        <a:gd name="connsiteY13-4204" fmla="*/ 206900 h 3484631"/>
                        <a:gd name="connsiteX14-4205" fmla="*/ 7090736 w 7346316"/>
                        <a:gd name="connsiteY14-4206" fmla="*/ 8780 h 3484631"/>
                        <a:gd name="connsiteX15-4207" fmla="*/ 7288856 w 7346316"/>
                        <a:gd name="connsiteY15-4208" fmla="*/ 176420 h 3484631"/>
                        <a:gd name="connsiteX16-4209" fmla="*/ 6130616 w 7346316"/>
                        <a:gd name="connsiteY16-4210" fmla="*/ 976520 h 3484631"/>
                        <a:gd name="connsiteX17-4211" fmla="*/ 4842836 w 7346316"/>
                        <a:gd name="connsiteY17-4212" fmla="*/ 1769000 h 3484631"/>
                        <a:gd name="connsiteX18-4213" fmla="*/ 2183456 w 7346316"/>
                        <a:gd name="connsiteY18-4214" fmla="*/ 2927240 h 3484631"/>
                        <a:gd name="connsiteX19-4215" fmla="*/ 1261436 w 7346316"/>
                        <a:gd name="connsiteY19-4216" fmla="*/ 3232040 h 3484631"/>
                        <a:gd name="connsiteX0-4217" fmla="*/ 1261436 w 7346316"/>
                        <a:gd name="connsiteY0-4218" fmla="*/ 3232040 h 3484631"/>
                        <a:gd name="connsiteX1-4219" fmla="*/ 240356 w 7346316"/>
                        <a:gd name="connsiteY1-4220" fmla="*/ 3483500 h 3484631"/>
                        <a:gd name="connsiteX2-4221" fmla="*/ 4136 w 7346316"/>
                        <a:gd name="connsiteY2-4222" fmla="*/ 3414920 h 3484631"/>
                        <a:gd name="connsiteX3-4223" fmla="*/ 118436 w 7346316"/>
                        <a:gd name="connsiteY3-4224" fmla="*/ 3216800 h 3484631"/>
                        <a:gd name="connsiteX4-4225" fmla="*/ 468955 w 7346316"/>
                        <a:gd name="connsiteY4-4226" fmla="*/ 2950099 h 3484631"/>
                        <a:gd name="connsiteX5-4227" fmla="*/ 682316 w 7346316"/>
                        <a:gd name="connsiteY5-4228" fmla="*/ 2797700 h 3484631"/>
                        <a:gd name="connsiteX6-4229" fmla="*/ 796616 w 7346316"/>
                        <a:gd name="connsiteY6-4230" fmla="*/ 2485280 h 3484631"/>
                        <a:gd name="connsiteX7-4231" fmla="*/ 1063316 w 7346316"/>
                        <a:gd name="connsiteY7-4232" fmla="*/ 2310020 h 3484631"/>
                        <a:gd name="connsiteX8-4233" fmla="*/ 1611956 w 7346316"/>
                        <a:gd name="connsiteY8-4234" fmla="*/ 2104280 h 3484631"/>
                        <a:gd name="connsiteX9-4235" fmla="*/ 2937836 w 7346316"/>
                        <a:gd name="connsiteY9-4236" fmla="*/ 1654700 h 3484631"/>
                        <a:gd name="connsiteX10-4237" fmla="*/ 3905576 w 7346316"/>
                        <a:gd name="connsiteY10-4238" fmla="*/ 1205120 h 3484631"/>
                        <a:gd name="connsiteX11-4239" fmla="*/ 4972376 w 7346316"/>
                        <a:gd name="connsiteY11-4240" fmla="*/ 747920 h 3484631"/>
                        <a:gd name="connsiteX12-4241" fmla="*/ 5741996 w 7346316"/>
                        <a:gd name="connsiteY12-4242" fmla="*/ 435500 h 3484631"/>
                        <a:gd name="connsiteX13-4243" fmla="*/ 6397316 w 7346316"/>
                        <a:gd name="connsiteY13-4244" fmla="*/ 206900 h 3484631"/>
                        <a:gd name="connsiteX14-4245" fmla="*/ 7090736 w 7346316"/>
                        <a:gd name="connsiteY14-4246" fmla="*/ 8780 h 3484631"/>
                        <a:gd name="connsiteX15-4247" fmla="*/ 7288856 w 7346316"/>
                        <a:gd name="connsiteY15-4248" fmla="*/ 176420 h 3484631"/>
                        <a:gd name="connsiteX16-4249" fmla="*/ 6130616 w 7346316"/>
                        <a:gd name="connsiteY16-4250" fmla="*/ 976520 h 3484631"/>
                        <a:gd name="connsiteX17-4251" fmla="*/ 4789496 w 7346316"/>
                        <a:gd name="connsiteY17-4252" fmla="*/ 1769000 h 3484631"/>
                        <a:gd name="connsiteX18-4253" fmla="*/ 2183456 w 7346316"/>
                        <a:gd name="connsiteY18-4254" fmla="*/ 2927240 h 3484631"/>
                        <a:gd name="connsiteX19-4255" fmla="*/ 1261436 w 7346316"/>
                        <a:gd name="connsiteY19-4256" fmla="*/ 3232040 h 3484631"/>
                        <a:gd name="connsiteX0-4257" fmla="*/ 1261436 w 7349553"/>
                        <a:gd name="connsiteY0-4258" fmla="*/ 3233899 h 3486490"/>
                        <a:gd name="connsiteX1-4259" fmla="*/ 240356 w 7349553"/>
                        <a:gd name="connsiteY1-4260" fmla="*/ 3485359 h 3486490"/>
                        <a:gd name="connsiteX2-4261" fmla="*/ 4136 w 7349553"/>
                        <a:gd name="connsiteY2-4262" fmla="*/ 3416779 h 3486490"/>
                        <a:gd name="connsiteX3-4263" fmla="*/ 118436 w 7349553"/>
                        <a:gd name="connsiteY3-4264" fmla="*/ 3218659 h 3486490"/>
                        <a:gd name="connsiteX4-4265" fmla="*/ 468955 w 7349553"/>
                        <a:gd name="connsiteY4-4266" fmla="*/ 2951958 h 3486490"/>
                        <a:gd name="connsiteX5-4267" fmla="*/ 682316 w 7349553"/>
                        <a:gd name="connsiteY5-4268" fmla="*/ 2799559 h 3486490"/>
                        <a:gd name="connsiteX6-4269" fmla="*/ 796616 w 7349553"/>
                        <a:gd name="connsiteY6-4270" fmla="*/ 2487139 h 3486490"/>
                        <a:gd name="connsiteX7-4271" fmla="*/ 1063316 w 7349553"/>
                        <a:gd name="connsiteY7-4272" fmla="*/ 2311879 h 3486490"/>
                        <a:gd name="connsiteX8-4273" fmla="*/ 1611956 w 7349553"/>
                        <a:gd name="connsiteY8-4274" fmla="*/ 2106139 h 3486490"/>
                        <a:gd name="connsiteX9-4275" fmla="*/ 2937836 w 7349553"/>
                        <a:gd name="connsiteY9-4276" fmla="*/ 1656559 h 3486490"/>
                        <a:gd name="connsiteX10-4277" fmla="*/ 3905576 w 7349553"/>
                        <a:gd name="connsiteY10-4278" fmla="*/ 1206979 h 3486490"/>
                        <a:gd name="connsiteX11-4279" fmla="*/ 4972376 w 7349553"/>
                        <a:gd name="connsiteY11-4280" fmla="*/ 749779 h 3486490"/>
                        <a:gd name="connsiteX12-4281" fmla="*/ 5741996 w 7349553"/>
                        <a:gd name="connsiteY12-4282" fmla="*/ 437359 h 3486490"/>
                        <a:gd name="connsiteX13-4283" fmla="*/ 6397316 w 7349553"/>
                        <a:gd name="connsiteY13-4284" fmla="*/ 208759 h 3486490"/>
                        <a:gd name="connsiteX14-4285" fmla="*/ 7090736 w 7349553"/>
                        <a:gd name="connsiteY14-4286" fmla="*/ 10639 h 3486490"/>
                        <a:gd name="connsiteX15-4287" fmla="*/ 7288856 w 7349553"/>
                        <a:gd name="connsiteY15-4288" fmla="*/ 178279 h 3486490"/>
                        <a:gd name="connsiteX16-4289" fmla="*/ 6084896 w 7349553"/>
                        <a:gd name="connsiteY16-4290" fmla="*/ 1077439 h 3486490"/>
                        <a:gd name="connsiteX17-4291" fmla="*/ 4789496 w 7349553"/>
                        <a:gd name="connsiteY17-4292" fmla="*/ 1770859 h 3486490"/>
                        <a:gd name="connsiteX18-4293" fmla="*/ 2183456 w 7349553"/>
                        <a:gd name="connsiteY18-4294" fmla="*/ 2929099 h 3486490"/>
                        <a:gd name="connsiteX19-4295" fmla="*/ 1261436 w 7349553"/>
                        <a:gd name="connsiteY19-4296" fmla="*/ 3233899 h 3486490"/>
                        <a:gd name="connsiteX0-4297" fmla="*/ 1261436 w 7350094"/>
                        <a:gd name="connsiteY0-4298" fmla="*/ 3233276 h 3485867"/>
                        <a:gd name="connsiteX1-4299" fmla="*/ 240356 w 7350094"/>
                        <a:gd name="connsiteY1-4300" fmla="*/ 3484736 h 3485867"/>
                        <a:gd name="connsiteX2-4301" fmla="*/ 4136 w 7350094"/>
                        <a:gd name="connsiteY2-4302" fmla="*/ 3416156 h 3485867"/>
                        <a:gd name="connsiteX3-4303" fmla="*/ 118436 w 7350094"/>
                        <a:gd name="connsiteY3-4304" fmla="*/ 3218036 h 3485867"/>
                        <a:gd name="connsiteX4-4305" fmla="*/ 468955 w 7350094"/>
                        <a:gd name="connsiteY4-4306" fmla="*/ 2951335 h 3485867"/>
                        <a:gd name="connsiteX5-4307" fmla="*/ 682316 w 7350094"/>
                        <a:gd name="connsiteY5-4308" fmla="*/ 2798936 h 3485867"/>
                        <a:gd name="connsiteX6-4309" fmla="*/ 796616 w 7350094"/>
                        <a:gd name="connsiteY6-4310" fmla="*/ 2486516 h 3485867"/>
                        <a:gd name="connsiteX7-4311" fmla="*/ 1063316 w 7350094"/>
                        <a:gd name="connsiteY7-4312" fmla="*/ 2311256 h 3485867"/>
                        <a:gd name="connsiteX8-4313" fmla="*/ 1611956 w 7350094"/>
                        <a:gd name="connsiteY8-4314" fmla="*/ 2105516 h 3485867"/>
                        <a:gd name="connsiteX9-4315" fmla="*/ 2937836 w 7350094"/>
                        <a:gd name="connsiteY9-4316" fmla="*/ 1655936 h 3485867"/>
                        <a:gd name="connsiteX10-4317" fmla="*/ 3905576 w 7350094"/>
                        <a:gd name="connsiteY10-4318" fmla="*/ 1206356 h 3485867"/>
                        <a:gd name="connsiteX11-4319" fmla="*/ 4972376 w 7350094"/>
                        <a:gd name="connsiteY11-4320" fmla="*/ 749156 h 3485867"/>
                        <a:gd name="connsiteX12-4321" fmla="*/ 5741996 w 7350094"/>
                        <a:gd name="connsiteY12-4322" fmla="*/ 436736 h 3485867"/>
                        <a:gd name="connsiteX13-4323" fmla="*/ 6397316 w 7350094"/>
                        <a:gd name="connsiteY13-4324" fmla="*/ 208136 h 3485867"/>
                        <a:gd name="connsiteX14-4325" fmla="*/ 7090736 w 7350094"/>
                        <a:gd name="connsiteY14-4326" fmla="*/ 10016 h 3485867"/>
                        <a:gd name="connsiteX15-4327" fmla="*/ 7288856 w 7350094"/>
                        <a:gd name="connsiteY15-4328" fmla="*/ 177656 h 3485867"/>
                        <a:gd name="connsiteX16-4329" fmla="*/ 6077276 w 7350094"/>
                        <a:gd name="connsiteY16-4330" fmla="*/ 1046336 h 3485867"/>
                        <a:gd name="connsiteX17-4331" fmla="*/ 4789496 w 7350094"/>
                        <a:gd name="connsiteY17-4332" fmla="*/ 1770236 h 3485867"/>
                        <a:gd name="connsiteX18-4333" fmla="*/ 2183456 w 7350094"/>
                        <a:gd name="connsiteY18-4334" fmla="*/ 2928476 h 3485867"/>
                        <a:gd name="connsiteX19-4335" fmla="*/ 1261436 w 7350094"/>
                        <a:gd name="connsiteY19-4336" fmla="*/ 3233276 h 3485867"/>
                        <a:gd name="connsiteX0-4337" fmla="*/ 1261436 w 7350094"/>
                        <a:gd name="connsiteY0-4338" fmla="*/ 3228711 h 3481302"/>
                        <a:gd name="connsiteX1-4339" fmla="*/ 240356 w 7350094"/>
                        <a:gd name="connsiteY1-4340" fmla="*/ 3480171 h 3481302"/>
                        <a:gd name="connsiteX2-4341" fmla="*/ 4136 w 7350094"/>
                        <a:gd name="connsiteY2-4342" fmla="*/ 3411591 h 3481302"/>
                        <a:gd name="connsiteX3-4343" fmla="*/ 118436 w 7350094"/>
                        <a:gd name="connsiteY3-4344" fmla="*/ 3213471 h 3481302"/>
                        <a:gd name="connsiteX4-4345" fmla="*/ 468955 w 7350094"/>
                        <a:gd name="connsiteY4-4346" fmla="*/ 2946770 h 3481302"/>
                        <a:gd name="connsiteX5-4347" fmla="*/ 682316 w 7350094"/>
                        <a:gd name="connsiteY5-4348" fmla="*/ 2794371 h 3481302"/>
                        <a:gd name="connsiteX6-4349" fmla="*/ 796616 w 7350094"/>
                        <a:gd name="connsiteY6-4350" fmla="*/ 2481951 h 3481302"/>
                        <a:gd name="connsiteX7-4351" fmla="*/ 1063316 w 7350094"/>
                        <a:gd name="connsiteY7-4352" fmla="*/ 2306691 h 3481302"/>
                        <a:gd name="connsiteX8-4353" fmla="*/ 1611956 w 7350094"/>
                        <a:gd name="connsiteY8-4354" fmla="*/ 2100951 h 3481302"/>
                        <a:gd name="connsiteX9-4355" fmla="*/ 2937836 w 7350094"/>
                        <a:gd name="connsiteY9-4356" fmla="*/ 1651371 h 3481302"/>
                        <a:gd name="connsiteX10-4357" fmla="*/ 3905576 w 7350094"/>
                        <a:gd name="connsiteY10-4358" fmla="*/ 1201791 h 3481302"/>
                        <a:gd name="connsiteX11-4359" fmla="*/ 4972376 w 7350094"/>
                        <a:gd name="connsiteY11-4360" fmla="*/ 744591 h 3481302"/>
                        <a:gd name="connsiteX12-4361" fmla="*/ 5741996 w 7350094"/>
                        <a:gd name="connsiteY12-4362" fmla="*/ 432171 h 3481302"/>
                        <a:gd name="connsiteX13-4363" fmla="*/ 6397316 w 7350094"/>
                        <a:gd name="connsiteY13-4364" fmla="*/ 203571 h 3481302"/>
                        <a:gd name="connsiteX14-4365" fmla="*/ 7090736 w 7350094"/>
                        <a:gd name="connsiteY14-4366" fmla="*/ 5451 h 3481302"/>
                        <a:gd name="connsiteX15-4367" fmla="*/ 7288856 w 7350094"/>
                        <a:gd name="connsiteY15-4368" fmla="*/ 150231 h 3481302"/>
                        <a:gd name="connsiteX16-4369" fmla="*/ 6077276 w 7350094"/>
                        <a:gd name="connsiteY16-4370" fmla="*/ 1041771 h 3481302"/>
                        <a:gd name="connsiteX17-4371" fmla="*/ 4789496 w 7350094"/>
                        <a:gd name="connsiteY17-4372" fmla="*/ 1765671 h 3481302"/>
                        <a:gd name="connsiteX18-4373" fmla="*/ 2183456 w 7350094"/>
                        <a:gd name="connsiteY18-4374" fmla="*/ 2923911 h 3481302"/>
                        <a:gd name="connsiteX19-4375" fmla="*/ 1261436 w 7350094"/>
                        <a:gd name="connsiteY19-4376" fmla="*/ 3228711 h 3481302"/>
                        <a:gd name="connsiteX0-4377" fmla="*/ 1261436 w 7355722"/>
                        <a:gd name="connsiteY0-4378" fmla="*/ 3249080 h 3501671"/>
                        <a:gd name="connsiteX1-4379" fmla="*/ 240356 w 7355722"/>
                        <a:gd name="connsiteY1-4380" fmla="*/ 3500540 h 3501671"/>
                        <a:gd name="connsiteX2-4381" fmla="*/ 4136 w 7355722"/>
                        <a:gd name="connsiteY2-4382" fmla="*/ 3431960 h 3501671"/>
                        <a:gd name="connsiteX3-4383" fmla="*/ 118436 w 7355722"/>
                        <a:gd name="connsiteY3-4384" fmla="*/ 3233840 h 3501671"/>
                        <a:gd name="connsiteX4-4385" fmla="*/ 468955 w 7355722"/>
                        <a:gd name="connsiteY4-4386" fmla="*/ 2967139 h 3501671"/>
                        <a:gd name="connsiteX5-4387" fmla="*/ 682316 w 7355722"/>
                        <a:gd name="connsiteY5-4388" fmla="*/ 2814740 h 3501671"/>
                        <a:gd name="connsiteX6-4389" fmla="*/ 796616 w 7355722"/>
                        <a:gd name="connsiteY6-4390" fmla="*/ 2502320 h 3501671"/>
                        <a:gd name="connsiteX7-4391" fmla="*/ 1063316 w 7355722"/>
                        <a:gd name="connsiteY7-4392" fmla="*/ 2327060 h 3501671"/>
                        <a:gd name="connsiteX8-4393" fmla="*/ 1611956 w 7355722"/>
                        <a:gd name="connsiteY8-4394" fmla="*/ 2121320 h 3501671"/>
                        <a:gd name="connsiteX9-4395" fmla="*/ 2937836 w 7355722"/>
                        <a:gd name="connsiteY9-4396" fmla="*/ 1671740 h 3501671"/>
                        <a:gd name="connsiteX10-4397" fmla="*/ 3905576 w 7355722"/>
                        <a:gd name="connsiteY10-4398" fmla="*/ 1222160 h 3501671"/>
                        <a:gd name="connsiteX11-4399" fmla="*/ 4972376 w 7355722"/>
                        <a:gd name="connsiteY11-4400" fmla="*/ 764960 h 3501671"/>
                        <a:gd name="connsiteX12-4401" fmla="*/ 5741996 w 7355722"/>
                        <a:gd name="connsiteY12-4402" fmla="*/ 452540 h 3501671"/>
                        <a:gd name="connsiteX13-4403" fmla="*/ 6397316 w 7355722"/>
                        <a:gd name="connsiteY13-4404" fmla="*/ 223940 h 3501671"/>
                        <a:gd name="connsiteX14-4405" fmla="*/ 7113596 w 7355722"/>
                        <a:gd name="connsiteY14-4406" fmla="*/ 2960 h 3501671"/>
                        <a:gd name="connsiteX15-4407" fmla="*/ 7288856 w 7355722"/>
                        <a:gd name="connsiteY15-4408" fmla="*/ 170600 h 3501671"/>
                        <a:gd name="connsiteX16-4409" fmla="*/ 6077276 w 7355722"/>
                        <a:gd name="connsiteY16-4410" fmla="*/ 1062140 h 3501671"/>
                        <a:gd name="connsiteX17-4411" fmla="*/ 4789496 w 7355722"/>
                        <a:gd name="connsiteY17-4412" fmla="*/ 1786040 h 3501671"/>
                        <a:gd name="connsiteX18-4413" fmla="*/ 2183456 w 7355722"/>
                        <a:gd name="connsiteY18-4414" fmla="*/ 2944280 h 3501671"/>
                        <a:gd name="connsiteX19-4415" fmla="*/ 1261436 w 7355722"/>
                        <a:gd name="connsiteY19-4416" fmla="*/ 3249080 h 3501671"/>
                        <a:gd name="connsiteX0-4417" fmla="*/ 1261436 w 7355722"/>
                        <a:gd name="connsiteY0-4418" fmla="*/ 3249080 h 3501671"/>
                        <a:gd name="connsiteX1-4419" fmla="*/ 240356 w 7355722"/>
                        <a:gd name="connsiteY1-4420" fmla="*/ 3500540 h 3501671"/>
                        <a:gd name="connsiteX2-4421" fmla="*/ 4136 w 7355722"/>
                        <a:gd name="connsiteY2-4422" fmla="*/ 3431960 h 3501671"/>
                        <a:gd name="connsiteX3-4423" fmla="*/ 118436 w 7355722"/>
                        <a:gd name="connsiteY3-4424" fmla="*/ 3233840 h 3501671"/>
                        <a:gd name="connsiteX4-4425" fmla="*/ 468955 w 7355722"/>
                        <a:gd name="connsiteY4-4426" fmla="*/ 2967139 h 3501671"/>
                        <a:gd name="connsiteX5-4427" fmla="*/ 682316 w 7355722"/>
                        <a:gd name="connsiteY5-4428" fmla="*/ 2814740 h 3501671"/>
                        <a:gd name="connsiteX6-4429" fmla="*/ 796616 w 7355722"/>
                        <a:gd name="connsiteY6-4430" fmla="*/ 2502320 h 3501671"/>
                        <a:gd name="connsiteX7-4431" fmla="*/ 1063316 w 7355722"/>
                        <a:gd name="connsiteY7-4432" fmla="*/ 2327060 h 3501671"/>
                        <a:gd name="connsiteX8-4433" fmla="*/ 1611956 w 7355722"/>
                        <a:gd name="connsiteY8-4434" fmla="*/ 2121320 h 3501671"/>
                        <a:gd name="connsiteX9-4435" fmla="*/ 2937836 w 7355722"/>
                        <a:gd name="connsiteY9-4436" fmla="*/ 1671740 h 3501671"/>
                        <a:gd name="connsiteX10-4437" fmla="*/ 3905576 w 7355722"/>
                        <a:gd name="connsiteY10-4438" fmla="*/ 1222160 h 3501671"/>
                        <a:gd name="connsiteX11-4439" fmla="*/ 4972376 w 7355722"/>
                        <a:gd name="connsiteY11-4440" fmla="*/ 764960 h 3501671"/>
                        <a:gd name="connsiteX12-4441" fmla="*/ 5741996 w 7355722"/>
                        <a:gd name="connsiteY12-4442" fmla="*/ 452540 h 3501671"/>
                        <a:gd name="connsiteX13-4443" fmla="*/ 6397316 w 7355722"/>
                        <a:gd name="connsiteY13-4444" fmla="*/ 223940 h 3501671"/>
                        <a:gd name="connsiteX14-4445" fmla="*/ 7113596 w 7355722"/>
                        <a:gd name="connsiteY14-4446" fmla="*/ 2960 h 3501671"/>
                        <a:gd name="connsiteX15-4447" fmla="*/ 7288856 w 7355722"/>
                        <a:gd name="connsiteY15-4448" fmla="*/ 170600 h 3501671"/>
                        <a:gd name="connsiteX16-4449" fmla="*/ 6077276 w 7355722"/>
                        <a:gd name="connsiteY16-4450" fmla="*/ 1062140 h 3501671"/>
                        <a:gd name="connsiteX17-4451" fmla="*/ 4789496 w 7355722"/>
                        <a:gd name="connsiteY17-4452" fmla="*/ 1786040 h 3501671"/>
                        <a:gd name="connsiteX18-4453" fmla="*/ 2183456 w 7355722"/>
                        <a:gd name="connsiteY18-4454" fmla="*/ 2944280 h 3501671"/>
                        <a:gd name="connsiteX19-4455" fmla="*/ 1261436 w 7355722"/>
                        <a:gd name="connsiteY19-4456" fmla="*/ 3249080 h 3501671"/>
                        <a:gd name="connsiteX0-4457" fmla="*/ 1261436 w 7365416"/>
                        <a:gd name="connsiteY0-4458" fmla="*/ 3261360 h 3513951"/>
                        <a:gd name="connsiteX1-4459" fmla="*/ 240356 w 7365416"/>
                        <a:gd name="connsiteY1-4460" fmla="*/ 3512820 h 3513951"/>
                        <a:gd name="connsiteX2-4461" fmla="*/ 4136 w 7365416"/>
                        <a:gd name="connsiteY2-4462" fmla="*/ 3444240 h 3513951"/>
                        <a:gd name="connsiteX3-4463" fmla="*/ 118436 w 7365416"/>
                        <a:gd name="connsiteY3-4464" fmla="*/ 3246120 h 3513951"/>
                        <a:gd name="connsiteX4-4465" fmla="*/ 468955 w 7365416"/>
                        <a:gd name="connsiteY4-4466" fmla="*/ 2979419 h 3513951"/>
                        <a:gd name="connsiteX5-4467" fmla="*/ 682316 w 7365416"/>
                        <a:gd name="connsiteY5-4468" fmla="*/ 2827020 h 3513951"/>
                        <a:gd name="connsiteX6-4469" fmla="*/ 796616 w 7365416"/>
                        <a:gd name="connsiteY6-4470" fmla="*/ 2514600 h 3513951"/>
                        <a:gd name="connsiteX7-4471" fmla="*/ 1063316 w 7365416"/>
                        <a:gd name="connsiteY7-4472" fmla="*/ 2339340 h 3513951"/>
                        <a:gd name="connsiteX8-4473" fmla="*/ 1611956 w 7365416"/>
                        <a:gd name="connsiteY8-4474" fmla="*/ 2133600 h 3513951"/>
                        <a:gd name="connsiteX9-4475" fmla="*/ 2937836 w 7365416"/>
                        <a:gd name="connsiteY9-4476" fmla="*/ 1684020 h 3513951"/>
                        <a:gd name="connsiteX10-4477" fmla="*/ 3905576 w 7365416"/>
                        <a:gd name="connsiteY10-4478" fmla="*/ 1234440 h 3513951"/>
                        <a:gd name="connsiteX11-4479" fmla="*/ 4972376 w 7365416"/>
                        <a:gd name="connsiteY11-4480" fmla="*/ 777240 h 3513951"/>
                        <a:gd name="connsiteX12-4481" fmla="*/ 5741996 w 7365416"/>
                        <a:gd name="connsiteY12-4482" fmla="*/ 464820 h 3513951"/>
                        <a:gd name="connsiteX13-4483" fmla="*/ 6397316 w 7365416"/>
                        <a:gd name="connsiteY13-4484" fmla="*/ 236220 h 3513951"/>
                        <a:gd name="connsiteX14-4485" fmla="*/ 7113596 w 7365416"/>
                        <a:gd name="connsiteY14-4486" fmla="*/ 15240 h 3513951"/>
                        <a:gd name="connsiteX15-4487" fmla="*/ 7288856 w 7365416"/>
                        <a:gd name="connsiteY15-4488" fmla="*/ 182880 h 3513951"/>
                        <a:gd name="connsiteX16-4489" fmla="*/ 6077276 w 7365416"/>
                        <a:gd name="connsiteY16-4490" fmla="*/ 1074420 h 3513951"/>
                        <a:gd name="connsiteX17-4491" fmla="*/ 4789496 w 7365416"/>
                        <a:gd name="connsiteY17-4492" fmla="*/ 1798320 h 3513951"/>
                        <a:gd name="connsiteX18-4493" fmla="*/ 2183456 w 7365416"/>
                        <a:gd name="connsiteY18-4494" fmla="*/ 2956560 h 3513951"/>
                        <a:gd name="connsiteX19-4495" fmla="*/ 1261436 w 7365416"/>
                        <a:gd name="connsiteY19-4496" fmla="*/ 3261360 h 3513951"/>
                        <a:gd name="connsiteX0-4497" fmla="*/ 1261436 w 7365416"/>
                        <a:gd name="connsiteY0-4498" fmla="*/ 3261360 h 3514272"/>
                        <a:gd name="connsiteX1-4499" fmla="*/ 735654 w 7365416"/>
                        <a:gd name="connsiteY1-4500" fmla="*/ 3390900 h 3514272"/>
                        <a:gd name="connsiteX2-4501" fmla="*/ 240356 w 7365416"/>
                        <a:gd name="connsiteY2-4502" fmla="*/ 3512820 h 3514272"/>
                        <a:gd name="connsiteX3-4503" fmla="*/ 4136 w 7365416"/>
                        <a:gd name="connsiteY3-4504" fmla="*/ 3444240 h 3514272"/>
                        <a:gd name="connsiteX4-4505" fmla="*/ 118436 w 7365416"/>
                        <a:gd name="connsiteY4-4506" fmla="*/ 3246120 h 3514272"/>
                        <a:gd name="connsiteX5-4507" fmla="*/ 468955 w 7365416"/>
                        <a:gd name="connsiteY5-4508" fmla="*/ 2979419 h 3514272"/>
                        <a:gd name="connsiteX6-4509" fmla="*/ 682316 w 7365416"/>
                        <a:gd name="connsiteY6-4510" fmla="*/ 2827020 h 3514272"/>
                        <a:gd name="connsiteX7-4511" fmla="*/ 796616 w 7365416"/>
                        <a:gd name="connsiteY7-4512" fmla="*/ 2514600 h 3514272"/>
                        <a:gd name="connsiteX8-4513" fmla="*/ 1063316 w 7365416"/>
                        <a:gd name="connsiteY8-4514" fmla="*/ 2339340 h 3514272"/>
                        <a:gd name="connsiteX9-4515" fmla="*/ 1611956 w 7365416"/>
                        <a:gd name="connsiteY9-4516" fmla="*/ 2133600 h 3514272"/>
                        <a:gd name="connsiteX10-4517" fmla="*/ 2937836 w 7365416"/>
                        <a:gd name="connsiteY10-4518" fmla="*/ 1684020 h 3514272"/>
                        <a:gd name="connsiteX11-4519" fmla="*/ 3905576 w 7365416"/>
                        <a:gd name="connsiteY11-4520" fmla="*/ 1234440 h 3514272"/>
                        <a:gd name="connsiteX12-4521" fmla="*/ 4972376 w 7365416"/>
                        <a:gd name="connsiteY12-4522" fmla="*/ 777240 h 3514272"/>
                        <a:gd name="connsiteX13-4523" fmla="*/ 5741996 w 7365416"/>
                        <a:gd name="connsiteY13-4524" fmla="*/ 464820 h 3514272"/>
                        <a:gd name="connsiteX14-4525" fmla="*/ 6397316 w 7365416"/>
                        <a:gd name="connsiteY14-4526" fmla="*/ 236220 h 3514272"/>
                        <a:gd name="connsiteX15-4527" fmla="*/ 7113596 w 7365416"/>
                        <a:gd name="connsiteY15-4528" fmla="*/ 15240 h 3514272"/>
                        <a:gd name="connsiteX16-4529" fmla="*/ 7288856 w 7365416"/>
                        <a:gd name="connsiteY16-4530" fmla="*/ 182880 h 3514272"/>
                        <a:gd name="connsiteX17-4531" fmla="*/ 6077276 w 7365416"/>
                        <a:gd name="connsiteY17-4532" fmla="*/ 1074420 h 3514272"/>
                        <a:gd name="connsiteX18-4533" fmla="*/ 4789496 w 7365416"/>
                        <a:gd name="connsiteY18-4534" fmla="*/ 1798320 h 3514272"/>
                        <a:gd name="connsiteX19-4535" fmla="*/ 2183456 w 7365416"/>
                        <a:gd name="connsiteY19-4536" fmla="*/ 2956560 h 3514272"/>
                        <a:gd name="connsiteX20-4537" fmla="*/ 1261436 w 7365416"/>
                        <a:gd name="connsiteY20-4538" fmla="*/ 3261360 h 3514272"/>
                        <a:gd name="connsiteX0-4539" fmla="*/ 1368116 w 7365416"/>
                        <a:gd name="connsiteY0-4540" fmla="*/ 3223260 h 3514272"/>
                        <a:gd name="connsiteX1-4541" fmla="*/ 735654 w 7365416"/>
                        <a:gd name="connsiteY1-4542" fmla="*/ 3390900 h 3514272"/>
                        <a:gd name="connsiteX2-4543" fmla="*/ 240356 w 7365416"/>
                        <a:gd name="connsiteY2-4544" fmla="*/ 3512820 h 3514272"/>
                        <a:gd name="connsiteX3-4545" fmla="*/ 4136 w 7365416"/>
                        <a:gd name="connsiteY3-4546" fmla="*/ 3444240 h 3514272"/>
                        <a:gd name="connsiteX4-4547" fmla="*/ 118436 w 7365416"/>
                        <a:gd name="connsiteY4-4548" fmla="*/ 3246120 h 3514272"/>
                        <a:gd name="connsiteX5-4549" fmla="*/ 468955 w 7365416"/>
                        <a:gd name="connsiteY5-4550" fmla="*/ 2979419 h 3514272"/>
                        <a:gd name="connsiteX6-4551" fmla="*/ 682316 w 7365416"/>
                        <a:gd name="connsiteY6-4552" fmla="*/ 2827020 h 3514272"/>
                        <a:gd name="connsiteX7-4553" fmla="*/ 796616 w 7365416"/>
                        <a:gd name="connsiteY7-4554" fmla="*/ 2514600 h 3514272"/>
                        <a:gd name="connsiteX8-4555" fmla="*/ 1063316 w 7365416"/>
                        <a:gd name="connsiteY8-4556" fmla="*/ 2339340 h 3514272"/>
                        <a:gd name="connsiteX9-4557" fmla="*/ 1611956 w 7365416"/>
                        <a:gd name="connsiteY9-4558" fmla="*/ 2133600 h 3514272"/>
                        <a:gd name="connsiteX10-4559" fmla="*/ 2937836 w 7365416"/>
                        <a:gd name="connsiteY10-4560" fmla="*/ 1684020 h 3514272"/>
                        <a:gd name="connsiteX11-4561" fmla="*/ 3905576 w 7365416"/>
                        <a:gd name="connsiteY11-4562" fmla="*/ 1234440 h 3514272"/>
                        <a:gd name="connsiteX12-4563" fmla="*/ 4972376 w 7365416"/>
                        <a:gd name="connsiteY12-4564" fmla="*/ 777240 h 3514272"/>
                        <a:gd name="connsiteX13-4565" fmla="*/ 5741996 w 7365416"/>
                        <a:gd name="connsiteY13-4566" fmla="*/ 464820 h 3514272"/>
                        <a:gd name="connsiteX14-4567" fmla="*/ 6397316 w 7365416"/>
                        <a:gd name="connsiteY14-4568" fmla="*/ 236220 h 3514272"/>
                        <a:gd name="connsiteX15-4569" fmla="*/ 7113596 w 7365416"/>
                        <a:gd name="connsiteY15-4570" fmla="*/ 15240 h 3514272"/>
                        <a:gd name="connsiteX16-4571" fmla="*/ 7288856 w 7365416"/>
                        <a:gd name="connsiteY16-4572" fmla="*/ 182880 h 3514272"/>
                        <a:gd name="connsiteX17-4573" fmla="*/ 6077276 w 7365416"/>
                        <a:gd name="connsiteY17-4574" fmla="*/ 1074420 h 3514272"/>
                        <a:gd name="connsiteX18-4575" fmla="*/ 4789496 w 7365416"/>
                        <a:gd name="connsiteY18-4576" fmla="*/ 1798320 h 3514272"/>
                        <a:gd name="connsiteX19-4577" fmla="*/ 2183456 w 7365416"/>
                        <a:gd name="connsiteY19-4578" fmla="*/ 2956560 h 3514272"/>
                        <a:gd name="connsiteX20-4579" fmla="*/ 1368116 w 7365416"/>
                        <a:gd name="connsiteY20-4580" fmla="*/ 3223260 h 3514272"/>
                        <a:gd name="connsiteX0-4581" fmla="*/ 1368116 w 7365416"/>
                        <a:gd name="connsiteY0-4582" fmla="*/ 3223260 h 3514272"/>
                        <a:gd name="connsiteX1-4583" fmla="*/ 735654 w 7365416"/>
                        <a:gd name="connsiteY1-4584" fmla="*/ 3390900 h 3514272"/>
                        <a:gd name="connsiteX2-4585" fmla="*/ 240356 w 7365416"/>
                        <a:gd name="connsiteY2-4586" fmla="*/ 3512820 h 3514272"/>
                        <a:gd name="connsiteX3-4587" fmla="*/ 4136 w 7365416"/>
                        <a:gd name="connsiteY3-4588" fmla="*/ 3444240 h 3514272"/>
                        <a:gd name="connsiteX4-4589" fmla="*/ 118436 w 7365416"/>
                        <a:gd name="connsiteY4-4590" fmla="*/ 3246120 h 3514272"/>
                        <a:gd name="connsiteX5-4591" fmla="*/ 468955 w 7365416"/>
                        <a:gd name="connsiteY5-4592" fmla="*/ 2979419 h 3514272"/>
                        <a:gd name="connsiteX6-4593" fmla="*/ 682316 w 7365416"/>
                        <a:gd name="connsiteY6-4594" fmla="*/ 2827020 h 3514272"/>
                        <a:gd name="connsiteX7-4595" fmla="*/ 796616 w 7365416"/>
                        <a:gd name="connsiteY7-4596" fmla="*/ 2514600 h 3514272"/>
                        <a:gd name="connsiteX8-4597" fmla="*/ 1063316 w 7365416"/>
                        <a:gd name="connsiteY8-4598" fmla="*/ 2339340 h 3514272"/>
                        <a:gd name="connsiteX9-4599" fmla="*/ 1611956 w 7365416"/>
                        <a:gd name="connsiteY9-4600" fmla="*/ 2133600 h 3514272"/>
                        <a:gd name="connsiteX10-4601" fmla="*/ 2937836 w 7365416"/>
                        <a:gd name="connsiteY10-4602" fmla="*/ 1684020 h 3514272"/>
                        <a:gd name="connsiteX11-4603" fmla="*/ 3905576 w 7365416"/>
                        <a:gd name="connsiteY11-4604" fmla="*/ 1234440 h 3514272"/>
                        <a:gd name="connsiteX12-4605" fmla="*/ 4972376 w 7365416"/>
                        <a:gd name="connsiteY12-4606" fmla="*/ 777240 h 3514272"/>
                        <a:gd name="connsiteX13-4607" fmla="*/ 5741996 w 7365416"/>
                        <a:gd name="connsiteY13-4608" fmla="*/ 464820 h 3514272"/>
                        <a:gd name="connsiteX14-4609" fmla="*/ 6397316 w 7365416"/>
                        <a:gd name="connsiteY14-4610" fmla="*/ 236220 h 3514272"/>
                        <a:gd name="connsiteX15-4611" fmla="*/ 7113596 w 7365416"/>
                        <a:gd name="connsiteY15-4612" fmla="*/ 15240 h 3514272"/>
                        <a:gd name="connsiteX16-4613" fmla="*/ 7288856 w 7365416"/>
                        <a:gd name="connsiteY16-4614" fmla="*/ 182880 h 3514272"/>
                        <a:gd name="connsiteX17-4615" fmla="*/ 6077276 w 7365416"/>
                        <a:gd name="connsiteY17-4616" fmla="*/ 1074420 h 3514272"/>
                        <a:gd name="connsiteX18-4617" fmla="*/ 4789496 w 7365416"/>
                        <a:gd name="connsiteY18-4618" fmla="*/ 1798320 h 3514272"/>
                        <a:gd name="connsiteX19-4619" fmla="*/ 2442536 w 7365416"/>
                        <a:gd name="connsiteY19-4620" fmla="*/ 2811780 h 3514272"/>
                        <a:gd name="connsiteX20-4621" fmla="*/ 1368116 w 7365416"/>
                        <a:gd name="connsiteY20-4622" fmla="*/ 3223260 h 3514272"/>
                        <a:gd name="connsiteX0-4623" fmla="*/ 1406216 w 7365416"/>
                        <a:gd name="connsiteY0-4624" fmla="*/ 3200400 h 3514272"/>
                        <a:gd name="connsiteX1-4625" fmla="*/ 735654 w 7365416"/>
                        <a:gd name="connsiteY1-4626" fmla="*/ 3390900 h 3514272"/>
                        <a:gd name="connsiteX2-4627" fmla="*/ 240356 w 7365416"/>
                        <a:gd name="connsiteY2-4628" fmla="*/ 3512820 h 3514272"/>
                        <a:gd name="connsiteX3-4629" fmla="*/ 4136 w 7365416"/>
                        <a:gd name="connsiteY3-4630" fmla="*/ 3444240 h 3514272"/>
                        <a:gd name="connsiteX4-4631" fmla="*/ 118436 w 7365416"/>
                        <a:gd name="connsiteY4-4632" fmla="*/ 3246120 h 3514272"/>
                        <a:gd name="connsiteX5-4633" fmla="*/ 468955 w 7365416"/>
                        <a:gd name="connsiteY5-4634" fmla="*/ 2979419 h 3514272"/>
                        <a:gd name="connsiteX6-4635" fmla="*/ 682316 w 7365416"/>
                        <a:gd name="connsiteY6-4636" fmla="*/ 2827020 h 3514272"/>
                        <a:gd name="connsiteX7-4637" fmla="*/ 796616 w 7365416"/>
                        <a:gd name="connsiteY7-4638" fmla="*/ 2514600 h 3514272"/>
                        <a:gd name="connsiteX8-4639" fmla="*/ 1063316 w 7365416"/>
                        <a:gd name="connsiteY8-4640" fmla="*/ 2339340 h 3514272"/>
                        <a:gd name="connsiteX9-4641" fmla="*/ 1611956 w 7365416"/>
                        <a:gd name="connsiteY9-4642" fmla="*/ 2133600 h 3514272"/>
                        <a:gd name="connsiteX10-4643" fmla="*/ 2937836 w 7365416"/>
                        <a:gd name="connsiteY10-4644" fmla="*/ 1684020 h 3514272"/>
                        <a:gd name="connsiteX11-4645" fmla="*/ 3905576 w 7365416"/>
                        <a:gd name="connsiteY11-4646" fmla="*/ 1234440 h 3514272"/>
                        <a:gd name="connsiteX12-4647" fmla="*/ 4972376 w 7365416"/>
                        <a:gd name="connsiteY12-4648" fmla="*/ 777240 h 3514272"/>
                        <a:gd name="connsiteX13-4649" fmla="*/ 5741996 w 7365416"/>
                        <a:gd name="connsiteY13-4650" fmla="*/ 464820 h 3514272"/>
                        <a:gd name="connsiteX14-4651" fmla="*/ 6397316 w 7365416"/>
                        <a:gd name="connsiteY14-4652" fmla="*/ 236220 h 3514272"/>
                        <a:gd name="connsiteX15-4653" fmla="*/ 7113596 w 7365416"/>
                        <a:gd name="connsiteY15-4654" fmla="*/ 15240 h 3514272"/>
                        <a:gd name="connsiteX16-4655" fmla="*/ 7288856 w 7365416"/>
                        <a:gd name="connsiteY16-4656" fmla="*/ 182880 h 3514272"/>
                        <a:gd name="connsiteX17-4657" fmla="*/ 6077276 w 7365416"/>
                        <a:gd name="connsiteY17-4658" fmla="*/ 1074420 h 3514272"/>
                        <a:gd name="connsiteX18-4659" fmla="*/ 4789496 w 7365416"/>
                        <a:gd name="connsiteY18-4660" fmla="*/ 1798320 h 3514272"/>
                        <a:gd name="connsiteX19-4661" fmla="*/ 2442536 w 7365416"/>
                        <a:gd name="connsiteY19-4662" fmla="*/ 2811780 h 3514272"/>
                        <a:gd name="connsiteX20-4663" fmla="*/ 1406216 w 7365416"/>
                        <a:gd name="connsiteY20-4664" fmla="*/ 3200400 h 3514272"/>
                        <a:gd name="connsiteX0-4665" fmla="*/ 1406216 w 7365416"/>
                        <a:gd name="connsiteY0-4666" fmla="*/ 3200400 h 3514272"/>
                        <a:gd name="connsiteX1-4667" fmla="*/ 735654 w 7365416"/>
                        <a:gd name="connsiteY1-4668" fmla="*/ 3390900 h 3514272"/>
                        <a:gd name="connsiteX2-4669" fmla="*/ 240356 w 7365416"/>
                        <a:gd name="connsiteY2-4670" fmla="*/ 3512820 h 3514272"/>
                        <a:gd name="connsiteX3-4671" fmla="*/ 4136 w 7365416"/>
                        <a:gd name="connsiteY3-4672" fmla="*/ 3444240 h 3514272"/>
                        <a:gd name="connsiteX4-4673" fmla="*/ 118436 w 7365416"/>
                        <a:gd name="connsiteY4-4674" fmla="*/ 3246120 h 3514272"/>
                        <a:gd name="connsiteX5-4675" fmla="*/ 468955 w 7365416"/>
                        <a:gd name="connsiteY5-4676" fmla="*/ 2979419 h 3514272"/>
                        <a:gd name="connsiteX6-4677" fmla="*/ 682316 w 7365416"/>
                        <a:gd name="connsiteY6-4678" fmla="*/ 2827020 h 3514272"/>
                        <a:gd name="connsiteX7-4679" fmla="*/ 796616 w 7365416"/>
                        <a:gd name="connsiteY7-4680" fmla="*/ 2514600 h 3514272"/>
                        <a:gd name="connsiteX8-4681" fmla="*/ 1063316 w 7365416"/>
                        <a:gd name="connsiteY8-4682" fmla="*/ 2339340 h 3514272"/>
                        <a:gd name="connsiteX9-4683" fmla="*/ 1611956 w 7365416"/>
                        <a:gd name="connsiteY9-4684" fmla="*/ 2133600 h 3514272"/>
                        <a:gd name="connsiteX10-4685" fmla="*/ 2937836 w 7365416"/>
                        <a:gd name="connsiteY10-4686" fmla="*/ 1684020 h 3514272"/>
                        <a:gd name="connsiteX11-4687" fmla="*/ 3905576 w 7365416"/>
                        <a:gd name="connsiteY11-4688" fmla="*/ 1234440 h 3514272"/>
                        <a:gd name="connsiteX12-4689" fmla="*/ 5741996 w 7365416"/>
                        <a:gd name="connsiteY12-4690" fmla="*/ 464820 h 3514272"/>
                        <a:gd name="connsiteX13-4691" fmla="*/ 6397316 w 7365416"/>
                        <a:gd name="connsiteY13-4692" fmla="*/ 236220 h 3514272"/>
                        <a:gd name="connsiteX14-4693" fmla="*/ 7113596 w 7365416"/>
                        <a:gd name="connsiteY14-4694" fmla="*/ 15240 h 3514272"/>
                        <a:gd name="connsiteX15-4695" fmla="*/ 7288856 w 7365416"/>
                        <a:gd name="connsiteY15-4696" fmla="*/ 182880 h 3514272"/>
                        <a:gd name="connsiteX16-4697" fmla="*/ 6077276 w 7365416"/>
                        <a:gd name="connsiteY16-4698" fmla="*/ 1074420 h 3514272"/>
                        <a:gd name="connsiteX17-4699" fmla="*/ 4789496 w 7365416"/>
                        <a:gd name="connsiteY17-4700" fmla="*/ 1798320 h 3514272"/>
                        <a:gd name="connsiteX18-4701" fmla="*/ 2442536 w 7365416"/>
                        <a:gd name="connsiteY18-4702" fmla="*/ 2811780 h 3514272"/>
                        <a:gd name="connsiteX19-4703" fmla="*/ 1406216 w 7365416"/>
                        <a:gd name="connsiteY19-4704" fmla="*/ 3200400 h 3514272"/>
                        <a:gd name="connsiteX0-4705" fmla="*/ 1406216 w 7365416"/>
                        <a:gd name="connsiteY0-4706" fmla="*/ 3200400 h 3514272"/>
                        <a:gd name="connsiteX1-4707" fmla="*/ 735654 w 7365416"/>
                        <a:gd name="connsiteY1-4708" fmla="*/ 3390900 h 3514272"/>
                        <a:gd name="connsiteX2-4709" fmla="*/ 240356 w 7365416"/>
                        <a:gd name="connsiteY2-4710" fmla="*/ 3512820 h 3514272"/>
                        <a:gd name="connsiteX3-4711" fmla="*/ 4136 w 7365416"/>
                        <a:gd name="connsiteY3-4712" fmla="*/ 3444240 h 3514272"/>
                        <a:gd name="connsiteX4-4713" fmla="*/ 118436 w 7365416"/>
                        <a:gd name="connsiteY4-4714" fmla="*/ 3246120 h 3514272"/>
                        <a:gd name="connsiteX5-4715" fmla="*/ 468955 w 7365416"/>
                        <a:gd name="connsiteY5-4716" fmla="*/ 2979419 h 3514272"/>
                        <a:gd name="connsiteX6-4717" fmla="*/ 682316 w 7365416"/>
                        <a:gd name="connsiteY6-4718" fmla="*/ 2827020 h 3514272"/>
                        <a:gd name="connsiteX7-4719" fmla="*/ 796616 w 7365416"/>
                        <a:gd name="connsiteY7-4720" fmla="*/ 2514600 h 3514272"/>
                        <a:gd name="connsiteX8-4721" fmla="*/ 1063316 w 7365416"/>
                        <a:gd name="connsiteY8-4722" fmla="*/ 2339340 h 3514272"/>
                        <a:gd name="connsiteX9-4723" fmla="*/ 1611956 w 7365416"/>
                        <a:gd name="connsiteY9-4724" fmla="*/ 2133600 h 3514272"/>
                        <a:gd name="connsiteX10-4725" fmla="*/ 2937836 w 7365416"/>
                        <a:gd name="connsiteY10-4726" fmla="*/ 1684020 h 3514272"/>
                        <a:gd name="connsiteX11-4727" fmla="*/ 3905576 w 7365416"/>
                        <a:gd name="connsiteY11-4728" fmla="*/ 1234440 h 3514272"/>
                        <a:gd name="connsiteX12-4729" fmla="*/ 5086676 w 7365416"/>
                        <a:gd name="connsiteY12-4730" fmla="*/ 739140 h 3514272"/>
                        <a:gd name="connsiteX13-4731" fmla="*/ 6397316 w 7365416"/>
                        <a:gd name="connsiteY13-4732" fmla="*/ 236220 h 3514272"/>
                        <a:gd name="connsiteX14-4733" fmla="*/ 7113596 w 7365416"/>
                        <a:gd name="connsiteY14-4734" fmla="*/ 15240 h 3514272"/>
                        <a:gd name="connsiteX15-4735" fmla="*/ 7288856 w 7365416"/>
                        <a:gd name="connsiteY15-4736" fmla="*/ 182880 h 3514272"/>
                        <a:gd name="connsiteX16-4737" fmla="*/ 6077276 w 7365416"/>
                        <a:gd name="connsiteY16-4738" fmla="*/ 1074420 h 3514272"/>
                        <a:gd name="connsiteX17-4739" fmla="*/ 4789496 w 7365416"/>
                        <a:gd name="connsiteY17-4740" fmla="*/ 1798320 h 3514272"/>
                        <a:gd name="connsiteX18-4741" fmla="*/ 2442536 w 7365416"/>
                        <a:gd name="connsiteY18-4742" fmla="*/ 2811780 h 3514272"/>
                        <a:gd name="connsiteX19-4743" fmla="*/ 1406216 w 7365416"/>
                        <a:gd name="connsiteY19-4744" fmla="*/ 3200400 h 3514272"/>
                        <a:gd name="connsiteX0-4745" fmla="*/ 1406216 w 7365416"/>
                        <a:gd name="connsiteY0-4746" fmla="*/ 3200400 h 3514272"/>
                        <a:gd name="connsiteX1-4747" fmla="*/ 735654 w 7365416"/>
                        <a:gd name="connsiteY1-4748" fmla="*/ 3390900 h 3514272"/>
                        <a:gd name="connsiteX2-4749" fmla="*/ 240356 w 7365416"/>
                        <a:gd name="connsiteY2-4750" fmla="*/ 3512820 h 3514272"/>
                        <a:gd name="connsiteX3-4751" fmla="*/ 4136 w 7365416"/>
                        <a:gd name="connsiteY3-4752" fmla="*/ 3444240 h 3514272"/>
                        <a:gd name="connsiteX4-4753" fmla="*/ 118436 w 7365416"/>
                        <a:gd name="connsiteY4-4754" fmla="*/ 3246120 h 3514272"/>
                        <a:gd name="connsiteX5-4755" fmla="*/ 468955 w 7365416"/>
                        <a:gd name="connsiteY5-4756" fmla="*/ 2979419 h 3514272"/>
                        <a:gd name="connsiteX6-4757" fmla="*/ 682316 w 7365416"/>
                        <a:gd name="connsiteY6-4758" fmla="*/ 2827020 h 3514272"/>
                        <a:gd name="connsiteX7-4759" fmla="*/ 796616 w 7365416"/>
                        <a:gd name="connsiteY7-4760" fmla="*/ 2514600 h 3514272"/>
                        <a:gd name="connsiteX8-4761" fmla="*/ 1063316 w 7365416"/>
                        <a:gd name="connsiteY8-4762" fmla="*/ 2339340 h 3514272"/>
                        <a:gd name="connsiteX9-4763" fmla="*/ 1611956 w 7365416"/>
                        <a:gd name="connsiteY9-4764" fmla="*/ 2133600 h 3514272"/>
                        <a:gd name="connsiteX10-4765" fmla="*/ 2937836 w 7365416"/>
                        <a:gd name="connsiteY10-4766" fmla="*/ 1684020 h 3514272"/>
                        <a:gd name="connsiteX11-4767" fmla="*/ 3951296 w 7365416"/>
                        <a:gd name="connsiteY11-4768" fmla="*/ 1287780 h 3514272"/>
                        <a:gd name="connsiteX12-4769" fmla="*/ 5086676 w 7365416"/>
                        <a:gd name="connsiteY12-4770" fmla="*/ 739140 h 3514272"/>
                        <a:gd name="connsiteX13-4771" fmla="*/ 6397316 w 7365416"/>
                        <a:gd name="connsiteY13-4772" fmla="*/ 236220 h 3514272"/>
                        <a:gd name="connsiteX14-4773" fmla="*/ 7113596 w 7365416"/>
                        <a:gd name="connsiteY14-4774" fmla="*/ 15240 h 3514272"/>
                        <a:gd name="connsiteX15-4775" fmla="*/ 7288856 w 7365416"/>
                        <a:gd name="connsiteY15-4776" fmla="*/ 182880 h 3514272"/>
                        <a:gd name="connsiteX16-4777" fmla="*/ 6077276 w 7365416"/>
                        <a:gd name="connsiteY16-4778" fmla="*/ 1074420 h 3514272"/>
                        <a:gd name="connsiteX17-4779" fmla="*/ 4789496 w 7365416"/>
                        <a:gd name="connsiteY17-4780" fmla="*/ 1798320 h 3514272"/>
                        <a:gd name="connsiteX18-4781" fmla="*/ 2442536 w 7365416"/>
                        <a:gd name="connsiteY18-4782" fmla="*/ 2811780 h 3514272"/>
                        <a:gd name="connsiteX19-4783" fmla="*/ 1406216 w 7365416"/>
                        <a:gd name="connsiteY19-4784" fmla="*/ 3200400 h 3514272"/>
                        <a:gd name="connsiteX0-4785" fmla="*/ 1406216 w 7365416"/>
                        <a:gd name="connsiteY0-4786" fmla="*/ 3200400 h 3514272"/>
                        <a:gd name="connsiteX1-4787" fmla="*/ 735654 w 7365416"/>
                        <a:gd name="connsiteY1-4788" fmla="*/ 3390900 h 3514272"/>
                        <a:gd name="connsiteX2-4789" fmla="*/ 240356 w 7365416"/>
                        <a:gd name="connsiteY2-4790" fmla="*/ 3512820 h 3514272"/>
                        <a:gd name="connsiteX3-4791" fmla="*/ 4136 w 7365416"/>
                        <a:gd name="connsiteY3-4792" fmla="*/ 3444240 h 3514272"/>
                        <a:gd name="connsiteX4-4793" fmla="*/ 118436 w 7365416"/>
                        <a:gd name="connsiteY4-4794" fmla="*/ 3246120 h 3514272"/>
                        <a:gd name="connsiteX5-4795" fmla="*/ 468955 w 7365416"/>
                        <a:gd name="connsiteY5-4796" fmla="*/ 2979419 h 3514272"/>
                        <a:gd name="connsiteX6-4797" fmla="*/ 682316 w 7365416"/>
                        <a:gd name="connsiteY6-4798" fmla="*/ 2827020 h 3514272"/>
                        <a:gd name="connsiteX7-4799" fmla="*/ 796616 w 7365416"/>
                        <a:gd name="connsiteY7-4800" fmla="*/ 2514600 h 3514272"/>
                        <a:gd name="connsiteX8-4801" fmla="*/ 1063316 w 7365416"/>
                        <a:gd name="connsiteY8-4802" fmla="*/ 2339340 h 3514272"/>
                        <a:gd name="connsiteX9-4803" fmla="*/ 1611956 w 7365416"/>
                        <a:gd name="connsiteY9-4804" fmla="*/ 2133600 h 3514272"/>
                        <a:gd name="connsiteX10-4805" fmla="*/ 2937836 w 7365416"/>
                        <a:gd name="connsiteY10-4806" fmla="*/ 1684020 h 3514272"/>
                        <a:gd name="connsiteX11-4807" fmla="*/ 3943676 w 7365416"/>
                        <a:gd name="connsiteY11-4808" fmla="*/ 1234440 h 3514272"/>
                        <a:gd name="connsiteX12-4809" fmla="*/ 5086676 w 7365416"/>
                        <a:gd name="connsiteY12-4810" fmla="*/ 739140 h 3514272"/>
                        <a:gd name="connsiteX13-4811" fmla="*/ 6397316 w 7365416"/>
                        <a:gd name="connsiteY13-4812" fmla="*/ 236220 h 3514272"/>
                        <a:gd name="connsiteX14-4813" fmla="*/ 7113596 w 7365416"/>
                        <a:gd name="connsiteY14-4814" fmla="*/ 15240 h 3514272"/>
                        <a:gd name="connsiteX15-4815" fmla="*/ 7288856 w 7365416"/>
                        <a:gd name="connsiteY15-4816" fmla="*/ 182880 h 3514272"/>
                        <a:gd name="connsiteX16-4817" fmla="*/ 6077276 w 7365416"/>
                        <a:gd name="connsiteY16-4818" fmla="*/ 1074420 h 3514272"/>
                        <a:gd name="connsiteX17-4819" fmla="*/ 4789496 w 7365416"/>
                        <a:gd name="connsiteY17-4820" fmla="*/ 1798320 h 3514272"/>
                        <a:gd name="connsiteX18-4821" fmla="*/ 2442536 w 7365416"/>
                        <a:gd name="connsiteY18-4822" fmla="*/ 2811780 h 3514272"/>
                        <a:gd name="connsiteX19-4823" fmla="*/ 1406216 w 7365416"/>
                        <a:gd name="connsiteY19-4824" fmla="*/ 3200400 h 3514272"/>
                        <a:gd name="connsiteX0-4825" fmla="*/ 1406216 w 7365416"/>
                        <a:gd name="connsiteY0-4826" fmla="*/ 3200400 h 3514272"/>
                        <a:gd name="connsiteX1-4827" fmla="*/ 735654 w 7365416"/>
                        <a:gd name="connsiteY1-4828" fmla="*/ 3390900 h 3514272"/>
                        <a:gd name="connsiteX2-4829" fmla="*/ 240356 w 7365416"/>
                        <a:gd name="connsiteY2-4830" fmla="*/ 3512820 h 3514272"/>
                        <a:gd name="connsiteX3-4831" fmla="*/ 4136 w 7365416"/>
                        <a:gd name="connsiteY3-4832" fmla="*/ 3444240 h 3514272"/>
                        <a:gd name="connsiteX4-4833" fmla="*/ 118436 w 7365416"/>
                        <a:gd name="connsiteY4-4834" fmla="*/ 3246120 h 3514272"/>
                        <a:gd name="connsiteX5-4835" fmla="*/ 468955 w 7365416"/>
                        <a:gd name="connsiteY5-4836" fmla="*/ 2979419 h 3514272"/>
                        <a:gd name="connsiteX6-4837" fmla="*/ 682316 w 7365416"/>
                        <a:gd name="connsiteY6-4838" fmla="*/ 2827020 h 3514272"/>
                        <a:gd name="connsiteX7-4839" fmla="*/ 796616 w 7365416"/>
                        <a:gd name="connsiteY7-4840" fmla="*/ 2514600 h 3514272"/>
                        <a:gd name="connsiteX8-4841" fmla="*/ 1063316 w 7365416"/>
                        <a:gd name="connsiteY8-4842" fmla="*/ 2339340 h 3514272"/>
                        <a:gd name="connsiteX9-4843" fmla="*/ 1611956 w 7365416"/>
                        <a:gd name="connsiteY9-4844" fmla="*/ 2133600 h 3514272"/>
                        <a:gd name="connsiteX10-4845" fmla="*/ 2937836 w 7365416"/>
                        <a:gd name="connsiteY10-4846" fmla="*/ 1684020 h 3514272"/>
                        <a:gd name="connsiteX11-4847" fmla="*/ 3943676 w 7365416"/>
                        <a:gd name="connsiteY11-4848" fmla="*/ 1234440 h 3514272"/>
                        <a:gd name="connsiteX12-4849" fmla="*/ 5048576 w 7365416"/>
                        <a:gd name="connsiteY12-4850" fmla="*/ 784860 h 3514272"/>
                        <a:gd name="connsiteX13-4851" fmla="*/ 6397316 w 7365416"/>
                        <a:gd name="connsiteY13-4852" fmla="*/ 236220 h 3514272"/>
                        <a:gd name="connsiteX14-4853" fmla="*/ 7113596 w 7365416"/>
                        <a:gd name="connsiteY14-4854" fmla="*/ 15240 h 3514272"/>
                        <a:gd name="connsiteX15-4855" fmla="*/ 7288856 w 7365416"/>
                        <a:gd name="connsiteY15-4856" fmla="*/ 182880 h 3514272"/>
                        <a:gd name="connsiteX16-4857" fmla="*/ 6077276 w 7365416"/>
                        <a:gd name="connsiteY16-4858" fmla="*/ 1074420 h 3514272"/>
                        <a:gd name="connsiteX17-4859" fmla="*/ 4789496 w 7365416"/>
                        <a:gd name="connsiteY17-4860" fmla="*/ 1798320 h 3514272"/>
                        <a:gd name="connsiteX18-4861" fmla="*/ 2442536 w 7365416"/>
                        <a:gd name="connsiteY18-4862" fmla="*/ 2811780 h 3514272"/>
                        <a:gd name="connsiteX19-4863" fmla="*/ 1406216 w 7365416"/>
                        <a:gd name="connsiteY19-4864" fmla="*/ 3200400 h 3514272"/>
                        <a:gd name="connsiteX0-4865" fmla="*/ 1406216 w 7365416"/>
                        <a:gd name="connsiteY0-4866" fmla="*/ 3200400 h 3514272"/>
                        <a:gd name="connsiteX1-4867" fmla="*/ 735654 w 7365416"/>
                        <a:gd name="connsiteY1-4868" fmla="*/ 3390900 h 3514272"/>
                        <a:gd name="connsiteX2-4869" fmla="*/ 240356 w 7365416"/>
                        <a:gd name="connsiteY2-4870" fmla="*/ 3512820 h 3514272"/>
                        <a:gd name="connsiteX3-4871" fmla="*/ 4136 w 7365416"/>
                        <a:gd name="connsiteY3-4872" fmla="*/ 3444240 h 3514272"/>
                        <a:gd name="connsiteX4-4873" fmla="*/ 118436 w 7365416"/>
                        <a:gd name="connsiteY4-4874" fmla="*/ 3246120 h 3514272"/>
                        <a:gd name="connsiteX5-4875" fmla="*/ 468955 w 7365416"/>
                        <a:gd name="connsiteY5-4876" fmla="*/ 2979419 h 3514272"/>
                        <a:gd name="connsiteX6-4877" fmla="*/ 682316 w 7365416"/>
                        <a:gd name="connsiteY6-4878" fmla="*/ 2827020 h 3514272"/>
                        <a:gd name="connsiteX7-4879" fmla="*/ 796616 w 7365416"/>
                        <a:gd name="connsiteY7-4880" fmla="*/ 2514600 h 3514272"/>
                        <a:gd name="connsiteX8-4881" fmla="*/ 1063316 w 7365416"/>
                        <a:gd name="connsiteY8-4882" fmla="*/ 2339340 h 3514272"/>
                        <a:gd name="connsiteX9-4883" fmla="*/ 1611956 w 7365416"/>
                        <a:gd name="connsiteY9-4884" fmla="*/ 2133600 h 3514272"/>
                        <a:gd name="connsiteX10-4885" fmla="*/ 2937836 w 7365416"/>
                        <a:gd name="connsiteY10-4886" fmla="*/ 1684020 h 3514272"/>
                        <a:gd name="connsiteX11-4887" fmla="*/ 3936056 w 7365416"/>
                        <a:gd name="connsiteY11-4888" fmla="*/ 1264920 h 3514272"/>
                        <a:gd name="connsiteX12-4889" fmla="*/ 5048576 w 7365416"/>
                        <a:gd name="connsiteY12-4890" fmla="*/ 784860 h 3514272"/>
                        <a:gd name="connsiteX13-4891" fmla="*/ 6397316 w 7365416"/>
                        <a:gd name="connsiteY13-4892" fmla="*/ 236220 h 3514272"/>
                        <a:gd name="connsiteX14-4893" fmla="*/ 7113596 w 7365416"/>
                        <a:gd name="connsiteY14-4894" fmla="*/ 15240 h 3514272"/>
                        <a:gd name="connsiteX15-4895" fmla="*/ 7288856 w 7365416"/>
                        <a:gd name="connsiteY15-4896" fmla="*/ 182880 h 3514272"/>
                        <a:gd name="connsiteX16-4897" fmla="*/ 6077276 w 7365416"/>
                        <a:gd name="connsiteY16-4898" fmla="*/ 1074420 h 3514272"/>
                        <a:gd name="connsiteX17-4899" fmla="*/ 4789496 w 7365416"/>
                        <a:gd name="connsiteY17-4900" fmla="*/ 1798320 h 3514272"/>
                        <a:gd name="connsiteX18-4901" fmla="*/ 2442536 w 7365416"/>
                        <a:gd name="connsiteY18-4902" fmla="*/ 2811780 h 3514272"/>
                        <a:gd name="connsiteX19-4903" fmla="*/ 1406216 w 7365416"/>
                        <a:gd name="connsiteY19-4904" fmla="*/ 3200400 h 3514272"/>
                        <a:gd name="connsiteX0-4905" fmla="*/ 1406216 w 7363179"/>
                        <a:gd name="connsiteY0-4906" fmla="*/ 3196688 h 3510560"/>
                        <a:gd name="connsiteX1-4907" fmla="*/ 735654 w 7363179"/>
                        <a:gd name="connsiteY1-4908" fmla="*/ 3387188 h 3510560"/>
                        <a:gd name="connsiteX2-4909" fmla="*/ 240356 w 7363179"/>
                        <a:gd name="connsiteY2-4910" fmla="*/ 3509108 h 3510560"/>
                        <a:gd name="connsiteX3-4911" fmla="*/ 4136 w 7363179"/>
                        <a:gd name="connsiteY3-4912" fmla="*/ 3440528 h 3510560"/>
                        <a:gd name="connsiteX4-4913" fmla="*/ 118436 w 7363179"/>
                        <a:gd name="connsiteY4-4914" fmla="*/ 3242408 h 3510560"/>
                        <a:gd name="connsiteX5-4915" fmla="*/ 468955 w 7363179"/>
                        <a:gd name="connsiteY5-4916" fmla="*/ 2975707 h 3510560"/>
                        <a:gd name="connsiteX6-4917" fmla="*/ 682316 w 7363179"/>
                        <a:gd name="connsiteY6-4918" fmla="*/ 2823308 h 3510560"/>
                        <a:gd name="connsiteX7-4919" fmla="*/ 796616 w 7363179"/>
                        <a:gd name="connsiteY7-4920" fmla="*/ 2510888 h 3510560"/>
                        <a:gd name="connsiteX8-4921" fmla="*/ 1063316 w 7363179"/>
                        <a:gd name="connsiteY8-4922" fmla="*/ 2335628 h 3510560"/>
                        <a:gd name="connsiteX9-4923" fmla="*/ 1611956 w 7363179"/>
                        <a:gd name="connsiteY9-4924" fmla="*/ 2129888 h 3510560"/>
                        <a:gd name="connsiteX10-4925" fmla="*/ 2937836 w 7363179"/>
                        <a:gd name="connsiteY10-4926" fmla="*/ 1680308 h 3510560"/>
                        <a:gd name="connsiteX11-4927" fmla="*/ 3936056 w 7363179"/>
                        <a:gd name="connsiteY11-4928" fmla="*/ 1261208 h 3510560"/>
                        <a:gd name="connsiteX12-4929" fmla="*/ 5048576 w 7363179"/>
                        <a:gd name="connsiteY12-4930" fmla="*/ 781148 h 3510560"/>
                        <a:gd name="connsiteX13-4931" fmla="*/ 6145856 w 7363179"/>
                        <a:gd name="connsiteY13-4932" fmla="*/ 362048 h 3510560"/>
                        <a:gd name="connsiteX14-4933" fmla="*/ 7113596 w 7363179"/>
                        <a:gd name="connsiteY14-4934" fmla="*/ 11528 h 3510560"/>
                        <a:gd name="connsiteX15-4935" fmla="*/ 7288856 w 7363179"/>
                        <a:gd name="connsiteY15-4936" fmla="*/ 179168 h 3510560"/>
                        <a:gd name="connsiteX16-4937" fmla="*/ 6077276 w 7363179"/>
                        <a:gd name="connsiteY16-4938" fmla="*/ 1070708 h 3510560"/>
                        <a:gd name="connsiteX17-4939" fmla="*/ 4789496 w 7363179"/>
                        <a:gd name="connsiteY17-4940" fmla="*/ 1794608 h 3510560"/>
                        <a:gd name="connsiteX18-4941" fmla="*/ 2442536 w 7363179"/>
                        <a:gd name="connsiteY18-4942" fmla="*/ 2808068 h 3510560"/>
                        <a:gd name="connsiteX19-4943" fmla="*/ 1406216 w 7363179"/>
                        <a:gd name="connsiteY19-4944" fmla="*/ 3196688 h 3510560"/>
                        <a:gd name="connsiteX0-4945" fmla="*/ 1406216 w 7363179"/>
                        <a:gd name="connsiteY0-4946" fmla="*/ 3195118 h 3508990"/>
                        <a:gd name="connsiteX1-4947" fmla="*/ 735654 w 7363179"/>
                        <a:gd name="connsiteY1-4948" fmla="*/ 3385618 h 3508990"/>
                        <a:gd name="connsiteX2-4949" fmla="*/ 240356 w 7363179"/>
                        <a:gd name="connsiteY2-4950" fmla="*/ 3507538 h 3508990"/>
                        <a:gd name="connsiteX3-4951" fmla="*/ 4136 w 7363179"/>
                        <a:gd name="connsiteY3-4952" fmla="*/ 3438958 h 3508990"/>
                        <a:gd name="connsiteX4-4953" fmla="*/ 118436 w 7363179"/>
                        <a:gd name="connsiteY4-4954" fmla="*/ 3240838 h 3508990"/>
                        <a:gd name="connsiteX5-4955" fmla="*/ 468955 w 7363179"/>
                        <a:gd name="connsiteY5-4956" fmla="*/ 2974137 h 3508990"/>
                        <a:gd name="connsiteX6-4957" fmla="*/ 682316 w 7363179"/>
                        <a:gd name="connsiteY6-4958" fmla="*/ 2821738 h 3508990"/>
                        <a:gd name="connsiteX7-4959" fmla="*/ 796616 w 7363179"/>
                        <a:gd name="connsiteY7-4960" fmla="*/ 2509318 h 3508990"/>
                        <a:gd name="connsiteX8-4961" fmla="*/ 1063316 w 7363179"/>
                        <a:gd name="connsiteY8-4962" fmla="*/ 2334058 h 3508990"/>
                        <a:gd name="connsiteX9-4963" fmla="*/ 1611956 w 7363179"/>
                        <a:gd name="connsiteY9-4964" fmla="*/ 2128318 h 3508990"/>
                        <a:gd name="connsiteX10-4965" fmla="*/ 2937836 w 7363179"/>
                        <a:gd name="connsiteY10-4966" fmla="*/ 1678738 h 3508990"/>
                        <a:gd name="connsiteX11-4967" fmla="*/ 3936056 w 7363179"/>
                        <a:gd name="connsiteY11-4968" fmla="*/ 1259638 h 3508990"/>
                        <a:gd name="connsiteX12-4969" fmla="*/ 5048576 w 7363179"/>
                        <a:gd name="connsiteY12-4970" fmla="*/ 779578 h 3508990"/>
                        <a:gd name="connsiteX13-4971" fmla="*/ 6145856 w 7363179"/>
                        <a:gd name="connsiteY13-4972" fmla="*/ 337618 h 3508990"/>
                        <a:gd name="connsiteX14-4973" fmla="*/ 7113596 w 7363179"/>
                        <a:gd name="connsiteY14-4974" fmla="*/ 9958 h 3508990"/>
                        <a:gd name="connsiteX15-4975" fmla="*/ 7288856 w 7363179"/>
                        <a:gd name="connsiteY15-4976" fmla="*/ 177598 h 3508990"/>
                        <a:gd name="connsiteX16-4977" fmla="*/ 6077276 w 7363179"/>
                        <a:gd name="connsiteY16-4978" fmla="*/ 1069138 h 3508990"/>
                        <a:gd name="connsiteX17-4979" fmla="*/ 4789496 w 7363179"/>
                        <a:gd name="connsiteY17-4980" fmla="*/ 1793038 h 3508990"/>
                        <a:gd name="connsiteX18-4981" fmla="*/ 2442536 w 7363179"/>
                        <a:gd name="connsiteY18-4982" fmla="*/ 2806498 h 3508990"/>
                        <a:gd name="connsiteX19-4983" fmla="*/ 1406216 w 7363179"/>
                        <a:gd name="connsiteY19-4984" fmla="*/ 3195118 h 3508990"/>
                        <a:gd name="connsiteX0-4985" fmla="*/ 1406216 w 7363179"/>
                        <a:gd name="connsiteY0-4986" fmla="*/ 3195118 h 3508990"/>
                        <a:gd name="connsiteX1-4987" fmla="*/ 735654 w 7363179"/>
                        <a:gd name="connsiteY1-4988" fmla="*/ 3385618 h 3508990"/>
                        <a:gd name="connsiteX2-4989" fmla="*/ 240356 w 7363179"/>
                        <a:gd name="connsiteY2-4990" fmla="*/ 3507538 h 3508990"/>
                        <a:gd name="connsiteX3-4991" fmla="*/ 4136 w 7363179"/>
                        <a:gd name="connsiteY3-4992" fmla="*/ 3438958 h 3508990"/>
                        <a:gd name="connsiteX4-4993" fmla="*/ 118436 w 7363179"/>
                        <a:gd name="connsiteY4-4994" fmla="*/ 3240838 h 3508990"/>
                        <a:gd name="connsiteX5-4995" fmla="*/ 468955 w 7363179"/>
                        <a:gd name="connsiteY5-4996" fmla="*/ 2974137 h 3508990"/>
                        <a:gd name="connsiteX6-4997" fmla="*/ 682316 w 7363179"/>
                        <a:gd name="connsiteY6-4998" fmla="*/ 2821738 h 3508990"/>
                        <a:gd name="connsiteX7-4999" fmla="*/ 796616 w 7363179"/>
                        <a:gd name="connsiteY7-5000" fmla="*/ 2509318 h 3508990"/>
                        <a:gd name="connsiteX8-5001" fmla="*/ 1063316 w 7363179"/>
                        <a:gd name="connsiteY8-5002" fmla="*/ 2303578 h 3508990"/>
                        <a:gd name="connsiteX9-5003" fmla="*/ 1611956 w 7363179"/>
                        <a:gd name="connsiteY9-5004" fmla="*/ 2128318 h 3508990"/>
                        <a:gd name="connsiteX10-5005" fmla="*/ 2937836 w 7363179"/>
                        <a:gd name="connsiteY10-5006" fmla="*/ 1678738 h 3508990"/>
                        <a:gd name="connsiteX11-5007" fmla="*/ 3936056 w 7363179"/>
                        <a:gd name="connsiteY11-5008" fmla="*/ 1259638 h 3508990"/>
                        <a:gd name="connsiteX12-5009" fmla="*/ 5048576 w 7363179"/>
                        <a:gd name="connsiteY12-5010" fmla="*/ 779578 h 3508990"/>
                        <a:gd name="connsiteX13-5011" fmla="*/ 6145856 w 7363179"/>
                        <a:gd name="connsiteY13-5012" fmla="*/ 337618 h 3508990"/>
                        <a:gd name="connsiteX14-5013" fmla="*/ 7113596 w 7363179"/>
                        <a:gd name="connsiteY14-5014" fmla="*/ 9958 h 3508990"/>
                        <a:gd name="connsiteX15-5015" fmla="*/ 7288856 w 7363179"/>
                        <a:gd name="connsiteY15-5016" fmla="*/ 177598 h 3508990"/>
                        <a:gd name="connsiteX16-5017" fmla="*/ 6077276 w 7363179"/>
                        <a:gd name="connsiteY16-5018" fmla="*/ 1069138 h 3508990"/>
                        <a:gd name="connsiteX17-5019" fmla="*/ 4789496 w 7363179"/>
                        <a:gd name="connsiteY17-5020" fmla="*/ 1793038 h 3508990"/>
                        <a:gd name="connsiteX18-5021" fmla="*/ 2442536 w 7363179"/>
                        <a:gd name="connsiteY18-5022" fmla="*/ 2806498 h 3508990"/>
                        <a:gd name="connsiteX19-5023" fmla="*/ 1406216 w 7363179"/>
                        <a:gd name="connsiteY19-5024" fmla="*/ 3195118 h 3508990"/>
                        <a:gd name="connsiteX0-5025" fmla="*/ 1406216 w 7363179"/>
                        <a:gd name="connsiteY0-5026" fmla="*/ 3195118 h 3508990"/>
                        <a:gd name="connsiteX1-5027" fmla="*/ 735654 w 7363179"/>
                        <a:gd name="connsiteY1-5028" fmla="*/ 3385618 h 3508990"/>
                        <a:gd name="connsiteX2-5029" fmla="*/ 240356 w 7363179"/>
                        <a:gd name="connsiteY2-5030" fmla="*/ 3507538 h 3508990"/>
                        <a:gd name="connsiteX3-5031" fmla="*/ 4136 w 7363179"/>
                        <a:gd name="connsiteY3-5032" fmla="*/ 3438958 h 3508990"/>
                        <a:gd name="connsiteX4-5033" fmla="*/ 118436 w 7363179"/>
                        <a:gd name="connsiteY4-5034" fmla="*/ 3240838 h 3508990"/>
                        <a:gd name="connsiteX5-5035" fmla="*/ 468955 w 7363179"/>
                        <a:gd name="connsiteY5-5036" fmla="*/ 2974137 h 3508990"/>
                        <a:gd name="connsiteX6-5037" fmla="*/ 682316 w 7363179"/>
                        <a:gd name="connsiteY6-5038" fmla="*/ 2821738 h 3508990"/>
                        <a:gd name="connsiteX7-5039" fmla="*/ 796616 w 7363179"/>
                        <a:gd name="connsiteY7-5040" fmla="*/ 2509318 h 3508990"/>
                        <a:gd name="connsiteX8-5041" fmla="*/ 1063316 w 7363179"/>
                        <a:gd name="connsiteY8-5042" fmla="*/ 2303578 h 3508990"/>
                        <a:gd name="connsiteX9-5043" fmla="*/ 1611956 w 7363179"/>
                        <a:gd name="connsiteY9-5044" fmla="*/ 2128318 h 3508990"/>
                        <a:gd name="connsiteX10-5045" fmla="*/ 2937836 w 7363179"/>
                        <a:gd name="connsiteY10-5046" fmla="*/ 1678738 h 3508990"/>
                        <a:gd name="connsiteX11-5047" fmla="*/ 3936056 w 7363179"/>
                        <a:gd name="connsiteY11-5048" fmla="*/ 1259638 h 3508990"/>
                        <a:gd name="connsiteX12-5049" fmla="*/ 5048576 w 7363179"/>
                        <a:gd name="connsiteY12-5050" fmla="*/ 779578 h 3508990"/>
                        <a:gd name="connsiteX13-5051" fmla="*/ 6145856 w 7363179"/>
                        <a:gd name="connsiteY13-5052" fmla="*/ 337618 h 3508990"/>
                        <a:gd name="connsiteX14-5053" fmla="*/ 7113596 w 7363179"/>
                        <a:gd name="connsiteY14-5054" fmla="*/ 9958 h 3508990"/>
                        <a:gd name="connsiteX15-5055" fmla="*/ 7288856 w 7363179"/>
                        <a:gd name="connsiteY15-5056" fmla="*/ 177598 h 3508990"/>
                        <a:gd name="connsiteX16-5057" fmla="*/ 6077276 w 7363179"/>
                        <a:gd name="connsiteY16-5058" fmla="*/ 1069138 h 3508990"/>
                        <a:gd name="connsiteX17-5059" fmla="*/ 4789496 w 7363179"/>
                        <a:gd name="connsiteY17-5060" fmla="*/ 1793038 h 3508990"/>
                        <a:gd name="connsiteX18-5061" fmla="*/ 2442536 w 7363179"/>
                        <a:gd name="connsiteY18-5062" fmla="*/ 2806498 h 3508990"/>
                        <a:gd name="connsiteX19-5063" fmla="*/ 1406216 w 7363179"/>
                        <a:gd name="connsiteY19-5064" fmla="*/ 3195118 h 3508990"/>
                        <a:gd name="connsiteX0-5065" fmla="*/ 1406216 w 7363179"/>
                        <a:gd name="connsiteY0-5066" fmla="*/ 3195118 h 3508990"/>
                        <a:gd name="connsiteX1-5067" fmla="*/ 735654 w 7363179"/>
                        <a:gd name="connsiteY1-5068" fmla="*/ 3385618 h 3508990"/>
                        <a:gd name="connsiteX2-5069" fmla="*/ 240356 w 7363179"/>
                        <a:gd name="connsiteY2-5070" fmla="*/ 3507538 h 3508990"/>
                        <a:gd name="connsiteX3-5071" fmla="*/ 4136 w 7363179"/>
                        <a:gd name="connsiteY3-5072" fmla="*/ 3438958 h 3508990"/>
                        <a:gd name="connsiteX4-5073" fmla="*/ 118436 w 7363179"/>
                        <a:gd name="connsiteY4-5074" fmla="*/ 3240838 h 3508990"/>
                        <a:gd name="connsiteX5-5075" fmla="*/ 468955 w 7363179"/>
                        <a:gd name="connsiteY5-5076" fmla="*/ 2974137 h 3508990"/>
                        <a:gd name="connsiteX6-5077" fmla="*/ 682316 w 7363179"/>
                        <a:gd name="connsiteY6-5078" fmla="*/ 2821738 h 3508990"/>
                        <a:gd name="connsiteX7-5079" fmla="*/ 796616 w 7363179"/>
                        <a:gd name="connsiteY7-5080" fmla="*/ 2509318 h 3508990"/>
                        <a:gd name="connsiteX8-5081" fmla="*/ 1063316 w 7363179"/>
                        <a:gd name="connsiteY8-5082" fmla="*/ 2303578 h 3508990"/>
                        <a:gd name="connsiteX9-5083" fmla="*/ 1611956 w 7363179"/>
                        <a:gd name="connsiteY9-5084" fmla="*/ 2097838 h 3508990"/>
                        <a:gd name="connsiteX10-5085" fmla="*/ 2937836 w 7363179"/>
                        <a:gd name="connsiteY10-5086" fmla="*/ 1678738 h 3508990"/>
                        <a:gd name="connsiteX11-5087" fmla="*/ 3936056 w 7363179"/>
                        <a:gd name="connsiteY11-5088" fmla="*/ 1259638 h 3508990"/>
                        <a:gd name="connsiteX12-5089" fmla="*/ 5048576 w 7363179"/>
                        <a:gd name="connsiteY12-5090" fmla="*/ 779578 h 3508990"/>
                        <a:gd name="connsiteX13-5091" fmla="*/ 6145856 w 7363179"/>
                        <a:gd name="connsiteY13-5092" fmla="*/ 337618 h 3508990"/>
                        <a:gd name="connsiteX14-5093" fmla="*/ 7113596 w 7363179"/>
                        <a:gd name="connsiteY14-5094" fmla="*/ 9958 h 3508990"/>
                        <a:gd name="connsiteX15-5095" fmla="*/ 7288856 w 7363179"/>
                        <a:gd name="connsiteY15-5096" fmla="*/ 177598 h 3508990"/>
                        <a:gd name="connsiteX16-5097" fmla="*/ 6077276 w 7363179"/>
                        <a:gd name="connsiteY16-5098" fmla="*/ 1069138 h 3508990"/>
                        <a:gd name="connsiteX17-5099" fmla="*/ 4789496 w 7363179"/>
                        <a:gd name="connsiteY17-5100" fmla="*/ 1793038 h 3508990"/>
                        <a:gd name="connsiteX18-5101" fmla="*/ 2442536 w 7363179"/>
                        <a:gd name="connsiteY18-5102" fmla="*/ 2806498 h 3508990"/>
                        <a:gd name="connsiteX19-5103" fmla="*/ 1406216 w 7363179"/>
                        <a:gd name="connsiteY19-5104" fmla="*/ 3195118 h 3508990"/>
                        <a:gd name="connsiteX0-5105" fmla="*/ 1406216 w 7363179"/>
                        <a:gd name="connsiteY0-5106" fmla="*/ 3195118 h 3508990"/>
                        <a:gd name="connsiteX1-5107" fmla="*/ 735654 w 7363179"/>
                        <a:gd name="connsiteY1-5108" fmla="*/ 3385618 h 3508990"/>
                        <a:gd name="connsiteX2-5109" fmla="*/ 240356 w 7363179"/>
                        <a:gd name="connsiteY2-5110" fmla="*/ 3507538 h 3508990"/>
                        <a:gd name="connsiteX3-5111" fmla="*/ 4136 w 7363179"/>
                        <a:gd name="connsiteY3-5112" fmla="*/ 3438958 h 3508990"/>
                        <a:gd name="connsiteX4-5113" fmla="*/ 118436 w 7363179"/>
                        <a:gd name="connsiteY4-5114" fmla="*/ 3240838 h 3508990"/>
                        <a:gd name="connsiteX5-5115" fmla="*/ 468955 w 7363179"/>
                        <a:gd name="connsiteY5-5116" fmla="*/ 2974137 h 3508990"/>
                        <a:gd name="connsiteX6-5117" fmla="*/ 682316 w 7363179"/>
                        <a:gd name="connsiteY6-5118" fmla="*/ 2821738 h 3508990"/>
                        <a:gd name="connsiteX7-5119" fmla="*/ 796616 w 7363179"/>
                        <a:gd name="connsiteY7-5120" fmla="*/ 2509318 h 3508990"/>
                        <a:gd name="connsiteX8-5121" fmla="*/ 1063316 w 7363179"/>
                        <a:gd name="connsiteY8-5122" fmla="*/ 2303578 h 3508990"/>
                        <a:gd name="connsiteX9-5123" fmla="*/ 1688156 w 7363179"/>
                        <a:gd name="connsiteY9-5124" fmla="*/ 2029258 h 3508990"/>
                        <a:gd name="connsiteX10-5125" fmla="*/ 2937836 w 7363179"/>
                        <a:gd name="connsiteY10-5126" fmla="*/ 1678738 h 3508990"/>
                        <a:gd name="connsiteX11-5127" fmla="*/ 3936056 w 7363179"/>
                        <a:gd name="connsiteY11-5128" fmla="*/ 1259638 h 3508990"/>
                        <a:gd name="connsiteX12-5129" fmla="*/ 5048576 w 7363179"/>
                        <a:gd name="connsiteY12-5130" fmla="*/ 779578 h 3508990"/>
                        <a:gd name="connsiteX13-5131" fmla="*/ 6145856 w 7363179"/>
                        <a:gd name="connsiteY13-5132" fmla="*/ 337618 h 3508990"/>
                        <a:gd name="connsiteX14-5133" fmla="*/ 7113596 w 7363179"/>
                        <a:gd name="connsiteY14-5134" fmla="*/ 9958 h 3508990"/>
                        <a:gd name="connsiteX15-5135" fmla="*/ 7288856 w 7363179"/>
                        <a:gd name="connsiteY15-5136" fmla="*/ 177598 h 3508990"/>
                        <a:gd name="connsiteX16-5137" fmla="*/ 6077276 w 7363179"/>
                        <a:gd name="connsiteY16-5138" fmla="*/ 1069138 h 3508990"/>
                        <a:gd name="connsiteX17-5139" fmla="*/ 4789496 w 7363179"/>
                        <a:gd name="connsiteY17-5140" fmla="*/ 1793038 h 3508990"/>
                        <a:gd name="connsiteX18-5141" fmla="*/ 2442536 w 7363179"/>
                        <a:gd name="connsiteY18-5142" fmla="*/ 2806498 h 3508990"/>
                        <a:gd name="connsiteX19-5143" fmla="*/ 1406216 w 7363179"/>
                        <a:gd name="connsiteY19-5144" fmla="*/ 3195118 h 3508990"/>
                        <a:gd name="connsiteX0-5145" fmla="*/ 1406216 w 7363179"/>
                        <a:gd name="connsiteY0-5146" fmla="*/ 3195118 h 3508990"/>
                        <a:gd name="connsiteX1-5147" fmla="*/ 735654 w 7363179"/>
                        <a:gd name="connsiteY1-5148" fmla="*/ 3385618 h 3508990"/>
                        <a:gd name="connsiteX2-5149" fmla="*/ 240356 w 7363179"/>
                        <a:gd name="connsiteY2-5150" fmla="*/ 3507538 h 3508990"/>
                        <a:gd name="connsiteX3-5151" fmla="*/ 4136 w 7363179"/>
                        <a:gd name="connsiteY3-5152" fmla="*/ 3438958 h 3508990"/>
                        <a:gd name="connsiteX4-5153" fmla="*/ 118436 w 7363179"/>
                        <a:gd name="connsiteY4-5154" fmla="*/ 3240838 h 3508990"/>
                        <a:gd name="connsiteX5-5155" fmla="*/ 468955 w 7363179"/>
                        <a:gd name="connsiteY5-5156" fmla="*/ 2974137 h 3508990"/>
                        <a:gd name="connsiteX6-5157" fmla="*/ 682316 w 7363179"/>
                        <a:gd name="connsiteY6-5158" fmla="*/ 2821738 h 3508990"/>
                        <a:gd name="connsiteX7-5159" fmla="*/ 796616 w 7363179"/>
                        <a:gd name="connsiteY7-5160" fmla="*/ 2509318 h 3508990"/>
                        <a:gd name="connsiteX8-5161" fmla="*/ 1063316 w 7363179"/>
                        <a:gd name="connsiteY8-5162" fmla="*/ 2303578 h 3508990"/>
                        <a:gd name="connsiteX9-5163" fmla="*/ 1688156 w 7363179"/>
                        <a:gd name="connsiteY9-5164" fmla="*/ 2029258 h 3508990"/>
                        <a:gd name="connsiteX10-5165" fmla="*/ 2975936 w 7363179"/>
                        <a:gd name="connsiteY10-5166" fmla="*/ 1709218 h 3508990"/>
                        <a:gd name="connsiteX11-5167" fmla="*/ 3936056 w 7363179"/>
                        <a:gd name="connsiteY11-5168" fmla="*/ 1259638 h 3508990"/>
                        <a:gd name="connsiteX12-5169" fmla="*/ 5048576 w 7363179"/>
                        <a:gd name="connsiteY12-5170" fmla="*/ 779578 h 3508990"/>
                        <a:gd name="connsiteX13-5171" fmla="*/ 6145856 w 7363179"/>
                        <a:gd name="connsiteY13-5172" fmla="*/ 337618 h 3508990"/>
                        <a:gd name="connsiteX14-5173" fmla="*/ 7113596 w 7363179"/>
                        <a:gd name="connsiteY14-5174" fmla="*/ 9958 h 3508990"/>
                        <a:gd name="connsiteX15-5175" fmla="*/ 7288856 w 7363179"/>
                        <a:gd name="connsiteY15-5176" fmla="*/ 177598 h 3508990"/>
                        <a:gd name="connsiteX16-5177" fmla="*/ 6077276 w 7363179"/>
                        <a:gd name="connsiteY16-5178" fmla="*/ 1069138 h 3508990"/>
                        <a:gd name="connsiteX17-5179" fmla="*/ 4789496 w 7363179"/>
                        <a:gd name="connsiteY17-5180" fmla="*/ 1793038 h 3508990"/>
                        <a:gd name="connsiteX18-5181" fmla="*/ 2442536 w 7363179"/>
                        <a:gd name="connsiteY18-5182" fmla="*/ 2806498 h 3508990"/>
                        <a:gd name="connsiteX19-5183" fmla="*/ 1406216 w 7363179"/>
                        <a:gd name="connsiteY19-5184" fmla="*/ 3195118 h 3508990"/>
                        <a:gd name="connsiteX0-5185" fmla="*/ 1406216 w 7363179"/>
                        <a:gd name="connsiteY0-5186" fmla="*/ 3195118 h 3508990"/>
                        <a:gd name="connsiteX1-5187" fmla="*/ 735654 w 7363179"/>
                        <a:gd name="connsiteY1-5188" fmla="*/ 3385618 h 3508990"/>
                        <a:gd name="connsiteX2-5189" fmla="*/ 240356 w 7363179"/>
                        <a:gd name="connsiteY2-5190" fmla="*/ 3507538 h 3508990"/>
                        <a:gd name="connsiteX3-5191" fmla="*/ 4136 w 7363179"/>
                        <a:gd name="connsiteY3-5192" fmla="*/ 3438958 h 3508990"/>
                        <a:gd name="connsiteX4-5193" fmla="*/ 118436 w 7363179"/>
                        <a:gd name="connsiteY4-5194" fmla="*/ 3240838 h 3508990"/>
                        <a:gd name="connsiteX5-5195" fmla="*/ 468955 w 7363179"/>
                        <a:gd name="connsiteY5-5196" fmla="*/ 2974137 h 3508990"/>
                        <a:gd name="connsiteX6-5197" fmla="*/ 682316 w 7363179"/>
                        <a:gd name="connsiteY6-5198" fmla="*/ 2821738 h 3508990"/>
                        <a:gd name="connsiteX7-5199" fmla="*/ 796616 w 7363179"/>
                        <a:gd name="connsiteY7-5200" fmla="*/ 2509318 h 3508990"/>
                        <a:gd name="connsiteX8-5201" fmla="*/ 1063316 w 7363179"/>
                        <a:gd name="connsiteY8-5202" fmla="*/ 2303578 h 3508990"/>
                        <a:gd name="connsiteX9-5203" fmla="*/ 1688156 w 7363179"/>
                        <a:gd name="connsiteY9-5204" fmla="*/ 2029258 h 3508990"/>
                        <a:gd name="connsiteX10-5205" fmla="*/ 2975936 w 7363179"/>
                        <a:gd name="connsiteY10-5206" fmla="*/ 1686358 h 3508990"/>
                        <a:gd name="connsiteX11-5207" fmla="*/ 3936056 w 7363179"/>
                        <a:gd name="connsiteY11-5208" fmla="*/ 1259638 h 3508990"/>
                        <a:gd name="connsiteX12-5209" fmla="*/ 5048576 w 7363179"/>
                        <a:gd name="connsiteY12-5210" fmla="*/ 779578 h 3508990"/>
                        <a:gd name="connsiteX13-5211" fmla="*/ 6145856 w 7363179"/>
                        <a:gd name="connsiteY13-5212" fmla="*/ 337618 h 3508990"/>
                        <a:gd name="connsiteX14-5213" fmla="*/ 7113596 w 7363179"/>
                        <a:gd name="connsiteY14-5214" fmla="*/ 9958 h 3508990"/>
                        <a:gd name="connsiteX15-5215" fmla="*/ 7288856 w 7363179"/>
                        <a:gd name="connsiteY15-5216" fmla="*/ 177598 h 3508990"/>
                        <a:gd name="connsiteX16-5217" fmla="*/ 6077276 w 7363179"/>
                        <a:gd name="connsiteY16-5218" fmla="*/ 1069138 h 3508990"/>
                        <a:gd name="connsiteX17-5219" fmla="*/ 4789496 w 7363179"/>
                        <a:gd name="connsiteY17-5220" fmla="*/ 1793038 h 3508990"/>
                        <a:gd name="connsiteX18-5221" fmla="*/ 2442536 w 7363179"/>
                        <a:gd name="connsiteY18-5222" fmla="*/ 2806498 h 3508990"/>
                        <a:gd name="connsiteX19-5223" fmla="*/ 1406216 w 7363179"/>
                        <a:gd name="connsiteY19-5224" fmla="*/ 3195118 h 3508990"/>
                        <a:gd name="connsiteX0-5225" fmla="*/ 1406216 w 7363179"/>
                        <a:gd name="connsiteY0-5226" fmla="*/ 3195118 h 3508990"/>
                        <a:gd name="connsiteX1-5227" fmla="*/ 735654 w 7363179"/>
                        <a:gd name="connsiteY1-5228" fmla="*/ 3385618 h 3508990"/>
                        <a:gd name="connsiteX2-5229" fmla="*/ 240356 w 7363179"/>
                        <a:gd name="connsiteY2-5230" fmla="*/ 3507538 h 3508990"/>
                        <a:gd name="connsiteX3-5231" fmla="*/ 4136 w 7363179"/>
                        <a:gd name="connsiteY3-5232" fmla="*/ 3438958 h 3508990"/>
                        <a:gd name="connsiteX4-5233" fmla="*/ 118436 w 7363179"/>
                        <a:gd name="connsiteY4-5234" fmla="*/ 3240838 h 3508990"/>
                        <a:gd name="connsiteX5-5235" fmla="*/ 468955 w 7363179"/>
                        <a:gd name="connsiteY5-5236" fmla="*/ 2974137 h 3508990"/>
                        <a:gd name="connsiteX6-5237" fmla="*/ 682316 w 7363179"/>
                        <a:gd name="connsiteY6-5238" fmla="*/ 2821738 h 3508990"/>
                        <a:gd name="connsiteX7-5239" fmla="*/ 796616 w 7363179"/>
                        <a:gd name="connsiteY7-5240" fmla="*/ 2509318 h 3508990"/>
                        <a:gd name="connsiteX8-5241" fmla="*/ 1063316 w 7363179"/>
                        <a:gd name="connsiteY8-5242" fmla="*/ 2303578 h 3508990"/>
                        <a:gd name="connsiteX9-5243" fmla="*/ 1688156 w 7363179"/>
                        <a:gd name="connsiteY9-5244" fmla="*/ 2029258 h 3508990"/>
                        <a:gd name="connsiteX10-5245" fmla="*/ 2945456 w 7363179"/>
                        <a:gd name="connsiteY10-5246" fmla="*/ 1655878 h 3508990"/>
                        <a:gd name="connsiteX11-5247" fmla="*/ 3936056 w 7363179"/>
                        <a:gd name="connsiteY11-5248" fmla="*/ 1259638 h 3508990"/>
                        <a:gd name="connsiteX12-5249" fmla="*/ 5048576 w 7363179"/>
                        <a:gd name="connsiteY12-5250" fmla="*/ 779578 h 3508990"/>
                        <a:gd name="connsiteX13-5251" fmla="*/ 6145856 w 7363179"/>
                        <a:gd name="connsiteY13-5252" fmla="*/ 337618 h 3508990"/>
                        <a:gd name="connsiteX14-5253" fmla="*/ 7113596 w 7363179"/>
                        <a:gd name="connsiteY14-5254" fmla="*/ 9958 h 3508990"/>
                        <a:gd name="connsiteX15-5255" fmla="*/ 7288856 w 7363179"/>
                        <a:gd name="connsiteY15-5256" fmla="*/ 177598 h 3508990"/>
                        <a:gd name="connsiteX16-5257" fmla="*/ 6077276 w 7363179"/>
                        <a:gd name="connsiteY16-5258" fmla="*/ 1069138 h 3508990"/>
                        <a:gd name="connsiteX17-5259" fmla="*/ 4789496 w 7363179"/>
                        <a:gd name="connsiteY17-5260" fmla="*/ 1793038 h 3508990"/>
                        <a:gd name="connsiteX18-5261" fmla="*/ 2442536 w 7363179"/>
                        <a:gd name="connsiteY18-5262" fmla="*/ 2806498 h 3508990"/>
                        <a:gd name="connsiteX19-5263" fmla="*/ 1406216 w 7363179"/>
                        <a:gd name="connsiteY19-5264" fmla="*/ 3195118 h 3508990"/>
                        <a:gd name="connsiteX0-5265" fmla="*/ 1406216 w 7363179"/>
                        <a:gd name="connsiteY0-5266" fmla="*/ 3195118 h 3508990"/>
                        <a:gd name="connsiteX1-5267" fmla="*/ 735654 w 7363179"/>
                        <a:gd name="connsiteY1-5268" fmla="*/ 3385618 h 3508990"/>
                        <a:gd name="connsiteX2-5269" fmla="*/ 240356 w 7363179"/>
                        <a:gd name="connsiteY2-5270" fmla="*/ 3507538 h 3508990"/>
                        <a:gd name="connsiteX3-5271" fmla="*/ 4136 w 7363179"/>
                        <a:gd name="connsiteY3-5272" fmla="*/ 3438958 h 3508990"/>
                        <a:gd name="connsiteX4-5273" fmla="*/ 118436 w 7363179"/>
                        <a:gd name="connsiteY4-5274" fmla="*/ 3240838 h 3508990"/>
                        <a:gd name="connsiteX5-5275" fmla="*/ 468955 w 7363179"/>
                        <a:gd name="connsiteY5-5276" fmla="*/ 2974137 h 3508990"/>
                        <a:gd name="connsiteX6-5277" fmla="*/ 682316 w 7363179"/>
                        <a:gd name="connsiteY6-5278" fmla="*/ 2821738 h 3508990"/>
                        <a:gd name="connsiteX7-5279" fmla="*/ 796616 w 7363179"/>
                        <a:gd name="connsiteY7-5280" fmla="*/ 2455978 h 3508990"/>
                        <a:gd name="connsiteX8-5281" fmla="*/ 1063316 w 7363179"/>
                        <a:gd name="connsiteY8-5282" fmla="*/ 2303578 h 3508990"/>
                        <a:gd name="connsiteX9-5283" fmla="*/ 1688156 w 7363179"/>
                        <a:gd name="connsiteY9-5284" fmla="*/ 2029258 h 3508990"/>
                        <a:gd name="connsiteX10-5285" fmla="*/ 2945456 w 7363179"/>
                        <a:gd name="connsiteY10-5286" fmla="*/ 1655878 h 3508990"/>
                        <a:gd name="connsiteX11-5287" fmla="*/ 3936056 w 7363179"/>
                        <a:gd name="connsiteY11-5288" fmla="*/ 1259638 h 3508990"/>
                        <a:gd name="connsiteX12-5289" fmla="*/ 5048576 w 7363179"/>
                        <a:gd name="connsiteY12-5290" fmla="*/ 779578 h 3508990"/>
                        <a:gd name="connsiteX13-5291" fmla="*/ 6145856 w 7363179"/>
                        <a:gd name="connsiteY13-5292" fmla="*/ 337618 h 3508990"/>
                        <a:gd name="connsiteX14-5293" fmla="*/ 7113596 w 7363179"/>
                        <a:gd name="connsiteY14-5294" fmla="*/ 9958 h 3508990"/>
                        <a:gd name="connsiteX15-5295" fmla="*/ 7288856 w 7363179"/>
                        <a:gd name="connsiteY15-5296" fmla="*/ 177598 h 3508990"/>
                        <a:gd name="connsiteX16-5297" fmla="*/ 6077276 w 7363179"/>
                        <a:gd name="connsiteY16-5298" fmla="*/ 1069138 h 3508990"/>
                        <a:gd name="connsiteX17-5299" fmla="*/ 4789496 w 7363179"/>
                        <a:gd name="connsiteY17-5300" fmla="*/ 1793038 h 3508990"/>
                        <a:gd name="connsiteX18-5301" fmla="*/ 2442536 w 7363179"/>
                        <a:gd name="connsiteY18-5302" fmla="*/ 2806498 h 3508990"/>
                        <a:gd name="connsiteX19-5303" fmla="*/ 1406216 w 7363179"/>
                        <a:gd name="connsiteY19-5304" fmla="*/ 3195118 h 3508990"/>
                        <a:gd name="connsiteX0-5305" fmla="*/ 1406216 w 7363179"/>
                        <a:gd name="connsiteY0-5306" fmla="*/ 3195118 h 3508990"/>
                        <a:gd name="connsiteX1-5307" fmla="*/ 735654 w 7363179"/>
                        <a:gd name="connsiteY1-5308" fmla="*/ 3385618 h 3508990"/>
                        <a:gd name="connsiteX2-5309" fmla="*/ 240356 w 7363179"/>
                        <a:gd name="connsiteY2-5310" fmla="*/ 3507538 h 3508990"/>
                        <a:gd name="connsiteX3-5311" fmla="*/ 4136 w 7363179"/>
                        <a:gd name="connsiteY3-5312" fmla="*/ 3438958 h 3508990"/>
                        <a:gd name="connsiteX4-5313" fmla="*/ 118436 w 7363179"/>
                        <a:gd name="connsiteY4-5314" fmla="*/ 3240838 h 3508990"/>
                        <a:gd name="connsiteX5-5315" fmla="*/ 468955 w 7363179"/>
                        <a:gd name="connsiteY5-5316" fmla="*/ 2974137 h 3508990"/>
                        <a:gd name="connsiteX6-5317" fmla="*/ 682316 w 7363179"/>
                        <a:gd name="connsiteY6-5318" fmla="*/ 2821738 h 3508990"/>
                        <a:gd name="connsiteX7-5319" fmla="*/ 796616 w 7363179"/>
                        <a:gd name="connsiteY7-5320" fmla="*/ 2455978 h 3508990"/>
                        <a:gd name="connsiteX8-5321" fmla="*/ 1040456 w 7363179"/>
                        <a:gd name="connsiteY8-5322" fmla="*/ 2257858 h 3508990"/>
                        <a:gd name="connsiteX9-5323" fmla="*/ 1688156 w 7363179"/>
                        <a:gd name="connsiteY9-5324" fmla="*/ 2029258 h 3508990"/>
                        <a:gd name="connsiteX10-5325" fmla="*/ 2945456 w 7363179"/>
                        <a:gd name="connsiteY10-5326" fmla="*/ 1655878 h 3508990"/>
                        <a:gd name="connsiteX11-5327" fmla="*/ 3936056 w 7363179"/>
                        <a:gd name="connsiteY11-5328" fmla="*/ 1259638 h 3508990"/>
                        <a:gd name="connsiteX12-5329" fmla="*/ 5048576 w 7363179"/>
                        <a:gd name="connsiteY12-5330" fmla="*/ 779578 h 3508990"/>
                        <a:gd name="connsiteX13-5331" fmla="*/ 6145856 w 7363179"/>
                        <a:gd name="connsiteY13-5332" fmla="*/ 337618 h 3508990"/>
                        <a:gd name="connsiteX14-5333" fmla="*/ 7113596 w 7363179"/>
                        <a:gd name="connsiteY14-5334" fmla="*/ 9958 h 3508990"/>
                        <a:gd name="connsiteX15-5335" fmla="*/ 7288856 w 7363179"/>
                        <a:gd name="connsiteY15-5336" fmla="*/ 177598 h 3508990"/>
                        <a:gd name="connsiteX16-5337" fmla="*/ 6077276 w 7363179"/>
                        <a:gd name="connsiteY16-5338" fmla="*/ 1069138 h 3508990"/>
                        <a:gd name="connsiteX17-5339" fmla="*/ 4789496 w 7363179"/>
                        <a:gd name="connsiteY17-5340" fmla="*/ 1793038 h 3508990"/>
                        <a:gd name="connsiteX18-5341" fmla="*/ 2442536 w 7363179"/>
                        <a:gd name="connsiteY18-5342" fmla="*/ 2806498 h 3508990"/>
                        <a:gd name="connsiteX19-5343" fmla="*/ 1406216 w 7363179"/>
                        <a:gd name="connsiteY19-5344" fmla="*/ 3195118 h 3508990"/>
                        <a:gd name="connsiteX0-5345" fmla="*/ 1406216 w 7363179"/>
                        <a:gd name="connsiteY0-5346" fmla="*/ 3195118 h 3508990"/>
                        <a:gd name="connsiteX1-5347" fmla="*/ 735654 w 7363179"/>
                        <a:gd name="connsiteY1-5348" fmla="*/ 3385618 h 3508990"/>
                        <a:gd name="connsiteX2-5349" fmla="*/ 240356 w 7363179"/>
                        <a:gd name="connsiteY2-5350" fmla="*/ 3507538 h 3508990"/>
                        <a:gd name="connsiteX3-5351" fmla="*/ 4136 w 7363179"/>
                        <a:gd name="connsiteY3-5352" fmla="*/ 3438958 h 3508990"/>
                        <a:gd name="connsiteX4-5353" fmla="*/ 118436 w 7363179"/>
                        <a:gd name="connsiteY4-5354" fmla="*/ 3240838 h 3508990"/>
                        <a:gd name="connsiteX5-5355" fmla="*/ 468955 w 7363179"/>
                        <a:gd name="connsiteY5-5356" fmla="*/ 2974137 h 3508990"/>
                        <a:gd name="connsiteX6-5357" fmla="*/ 682316 w 7363179"/>
                        <a:gd name="connsiteY6-5358" fmla="*/ 2745538 h 3508990"/>
                        <a:gd name="connsiteX7-5359" fmla="*/ 796616 w 7363179"/>
                        <a:gd name="connsiteY7-5360" fmla="*/ 2455978 h 3508990"/>
                        <a:gd name="connsiteX8-5361" fmla="*/ 1040456 w 7363179"/>
                        <a:gd name="connsiteY8-5362" fmla="*/ 2257858 h 3508990"/>
                        <a:gd name="connsiteX9-5363" fmla="*/ 1688156 w 7363179"/>
                        <a:gd name="connsiteY9-5364" fmla="*/ 2029258 h 3508990"/>
                        <a:gd name="connsiteX10-5365" fmla="*/ 2945456 w 7363179"/>
                        <a:gd name="connsiteY10-5366" fmla="*/ 1655878 h 3508990"/>
                        <a:gd name="connsiteX11-5367" fmla="*/ 3936056 w 7363179"/>
                        <a:gd name="connsiteY11-5368" fmla="*/ 1259638 h 3508990"/>
                        <a:gd name="connsiteX12-5369" fmla="*/ 5048576 w 7363179"/>
                        <a:gd name="connsiteY12-5370" fmla="*/ 779578 h 3508990"/>
                        <a:gd name="connsiteX13-5371" fmla="*/ 6145856 w 7363179"/>
                        <a:gd name="connsiteY13-5372" fmla="*/ 337618 h 3508990"/>
                        <a:gd name="connsiteX14-5373" fmla="*/ 7113596 w 7363179"/>
                        <a:gd name="connsiteY14-5374" fmla="*/ 9958 h 3508990"/>
                        <a:gd name="connsiteX15-5375" fmla="*/ 7288856 w 7363179"/>
                        <a:gd name="connsiteY15-5376" fmla="*/ 177598 h 3508990"/>
                        <a:gd name="connsiteX16-5377" fmla="*/ 6077276 w 7363179"/>
                        <a:gd name="connsiteY16-5378" fmla="*/ 1069138 h 3508990"/>
                        <a:gd name="connsiteX17-5379" fmla="*/ 4789496 w 7363179"/>
                        <a:gd name="connsiteY17-5380" fmla="*/ 1793038 h 3508990"/>
                        <a:gd name="connsiteX18-5381" fmla="*/ 2442536 w 7363179"/>
                        <a:gd name="connsiteY18-5382" fmla="*/ 2806498 h 3508990"/>
                        <a:gd name="connsiteX19-5383" fmla="*/ 1406216 w 7363179"/>
                        <a:gd name="connsiteY19-5384" fmla="*/ 3195118 h 3508990"/>
                        <a:gd name="connsiteX0-5385" fmla="*/ 1406216 w 7363179"/>
                        <a:gd name="connsiteY0-5386" fmla="*/ 3195118 h 3508990"/>
                        <a:gd name="connsiteX1-5387" fmla="*/ 735654 w 7363179"/>
                        <a:gd name="connsiteY1-5388" fmla="*/ 3385618 h 3508990"/>
                        <a:gd name="connsiteX2-5389" fmla="*/ 240356 w 7363179"/>
                        <a:gd name="connsiteY2-5390" fmla="*/ 3507538 h 3508990"/>
                        <a:gd name="connsiteX3-5391" fmla="*/ 4136 w 7363179"/>
                        <a:gd name="connsiteY3-5392" fmla="*/ 3438958 h 3508990"/>
                        <a:gd name="connsiteX4-5393" fmla="*/ 118436 w 7363179"/>
                        <a:gd name="connsiteY4-5394" fmla="*/ 3240838 h 3508990"/>
                        <a:gd name="connsiteX5-5395" fmla="*/ 468955 w 7363179"/>
                        <a:gd name="connsiteY5-5396" fmla="*/ 2974137 h 3508990"/>
                        <a:gd name="connsiteX6-5397" fmla="*/ 705176 w 7363179"/>
                        <a:gd name="connsiteY6-5398" fmla="*/ 2768398 h 3508990"/>
                        <a:gd name="connsiteX7-5399" fmla="*/ 796616 w 7363179"/>
                        <a:gd name="connsiteY7-5400" fmla="*/ 2455978 h 3508990"/>
                        <a:gd name="connsiteX8-5401" fmla="*/ 1040456 w 7363179"/>
                        <a:gd name="connsiteY8-5402" fmla="*/ 2257858 h 3508990"/>
                        <a:gd name="connsiteX9-5403" fmla="*/ 1688156 w 7363179"/>
                        <a:gd name="connsiteY9-5404" fmla="*/ 2029258 h 3508990"/>
                        <a:gd name="connsiteX10-5405" fmla="*/ 2945456 w 7363179"/>
                        <a:gd name="connsiteY10-5406" fmla="*/ 1655878 h 3508990"/>
                        <a:gd name="connsiteX11-5407" fmla="*/ 3936056 w 7363179"/>
                        <a:gd name="connsiteY11-5408" fmla="*/ 1259638 h 3508990"/>
                        <a:gd name="connsiteX12-5409" fmla="*/ 5048576 w 7363179"/>
                        <a:gd name="connsiteY12-5410" fmla="*/ 779578 h 3508990"/>
                        <a:gd name="connsiteX13-5411" fmla="*/ 6145856 w 7363179"/>
                        <a:gd name="connsiteY13-5412" fmla="*/ 337618 h 3508990"/>
                        <a:gd name="connsiteX14-5413" fmla="*/ 7113596 w 7363179"/>
                        <a:gd name="connsiteY14-5414" fmla="*/ 9958 h 3508990"/>
                        <a:gd name="connsiteX15-5415" fmla="*/ 7288856 w 7363179"/>
                        <a:gd name="connsiteY15-5416" fmla="*/ 177598 h 3508990"/>
                        <a:gd name="connsiteX16-5417" fmla="*/ 6077276 w 7363179"/>
                        <a:gd name="connsiteY16-5418" fmla="*/ 1069138 h 3508990"/>
                        <a:gd name="connsiteX17-5419" fmla="*/ 4789496 w 7363179"/>
                        <a:gd name="connsiteY17-5420" fmla="*/ 1793038 h 3508990"/>
                        <a:gd name="connsiteX18-5421" fmla="*/ 2442536 w 7363179"/>
                        <a:gd name="connsiteY18-5422" fmla="*/ 2806498 h 3508990"/>
                        <a:gd name="connsiteX19-5423" fmla="*/ 1406216 w 7363179"/>
                        <a:gd name="connsiteY19-5424" fmla="*/ 3195118 h 3508990"/>
                        <a:gd name="connsiteX0-5425" fmla="*/ 1406216 w 7363179"/>
                        <a:gd name="connsiteY0-5426" fmla="*/ 3195118 h 3508990"/>
                        <a:gd name="connsiteX1-5427" fmla="*/ 735654 w 7363179"/>
                        <a:gd name="connsiteY1-5428" fmla="*/ 3385618 h 3508990"/>
                        <a:gd name="connsiteX2-5429" fmla="*/ 240356 w 7363179"/>
                        <a:gd name="connsiteY2-5430" fmla="*/ 3507538 h 3508990"/>
                        <a:gd name="connsiteX3-5431" fmla="*/ 4136 w 7363179"/>
                        <a:gd name="connsiteY3-5432" fmla="*/ 3438958 h 3508990"/>
                        <a:gd name="connsiteX4-5433" fmla="*/ 118436 w 7363179"/>
                        <a:gd name="connsiteY4-5434" fmla="*/ 3240838 h 3508990"/>
                        <a:gd name="connsiteX5-5435" fmla="*/ 468955 w 7363179"/>
                        <a:gd name="connsiteY5-5436" fmla="*/ 2913177 h 3508990"/>
                        <a:gd name="connsiteX6-5437" fmla="*/ 705176 w 7363179"/>
                        <a:gd name="connsiteY6-5438" fmla="*/ 2768398 h 3508990"/>
                        <a:gd name="connsiteX7-5439" fmla="*/ 796616 w 7363179"/>
                        <a:gd name="connsiteY7-5440" fmla="*/ 2455978 h 3508990"/>
                        <a:gd name="connsiteX8-5441" fmla="*/ 1040456 w 7363179"/>
                        <a:gd name="connsiteY8-5442" fmla="*/ 2257858 h 3508990"/>
                        <a:gd name="connsiteX9-5443" fmla="*/ 1688156 w 7363179"/>
                        <a:gd name="connsiteY9-5444" fmla="*/ 2029258 h 3508990"/>
                        <a:gd name="connsiteX10-5445" fmla="*/ 2945456 w 7363179"/>
                        <a:gd name="connsiteY10-5446" fmla="*/ 1655878 h 3508990"/>
                        <a:gd name="connsiteX11-5447" fmla="*/ 3936056 w 7363179"/>
                        <a:gd name="connsiteY11-5448" fmla="*/ 1259638 h 3508990"/>
                        <a:gd name="connsiteX12-5449" fmla="*/ 5048576 w 7363179"/>
                        <a:gd name="connsiteY12-5450" fmla="*/ 779578 h 3508990"/>
                        <a:gd name="connsiteX13-5451" fmla="*/ 6145856 w 7363179"/>
                        <a:gd name="connsiteY13-5452" fmla="*/ 337618 h 3508990"/>
                        <a:gd name="connsiteX14-5453" fmla="*/ 7113596 w 7363179"/>
                        <a:gd name="connsiteY14-5454" fmla="*/ 9958 h 3508990"/>
                        <a:gd name="connsiteX15-5455" fmla="*/ 7288856 w 7363179"/>
                        <a:gd name="connsiteY15-5456" fmla="*/ 177598 h 3508990"/>
                        <a:gd name="connsiteX16-5457" fmla="*/ 6077276 w 7363179"/>
                        <a:gd name="connsiteY16-5458" fmla="*/ 1069138 h 3508990"/>
                        <a:gd name="connsiteX17-5459" fmla="*/ 4789496 w 7363179"/>
                        <a:gd name="connsiteY17-5460" fmla="*/ 1793038 h 3508990"/>
                        <a:gd name="connsiteX18-5461" fmla="*/ 2442536 w 7363179"/>
                        <a:gd name="connsiteY18-5462" fmla="*/ 2806498 h 3508990"/>
                        <a:gd name="connsiteX19-5463" fmla="*/ 1406216 w 7363179"/>
                        <a:gd name="connsiteY19-5464" fmla="*/ 3195118 h 3508990"/>
                        <a:gd name="connsiteX0-5465" fmla="*/ 1406216 w 7363179"/>
                        <a:gd name="connsiteY0-5466" fmla="*/ 3195118 h 3509541"/>
                        <a:gd name="connsiteX1-5467" fmla="*/ 735654 w 7363179"/>
                        <a:gd name="connsiteY1-5468" fmla="*/ 3385618 h 3509541"/>
                        <a:gd name="connsiteX2-5469" fmla="*/ 240356 w 7363179"/>
                        <a:gd name="connsiteY2-5470" fmla="*/ 3507538 h 3509541"/>
                        <a:gd name="connsiteX3-5471" fmla="*/ 4136 w 7363179"/>
                        <a:gd name="connsiteY3-5472" fmla="*/ 3438958 h 3509541"/>
                        <a:gd name="connsiteX4-5473" fmla="*/ 118436 w 7363179"/>
                        <a:gd name="connsiteY4-5474" fmla="*/ 3164638 h 3509541"/>
                        <a:gd name="connsiteX5-5475" fmla="*/ 468955 w 7363179"/>
                        <a:gd name="connsiteY5-5476" fmla="*/ 2913177 h 3509541"/>
                        <a:gd name="connsiteX6-5477" fmla="*/ 705176 w 7363179"/>
                        <a:gd name="connsiteY6-5478" fmla="*/ 2768398 h 3509541"/>
                        <a:gd name="connsiteX7-5479" fmla="*/ 796616 w 7363179"/>
                        <a:gd name="connsiteY7-5480" fmla="*/ 2455978 h 3509541"/>
                        <a:gd name="connsiteX8-5481" fmla="*/ 1040456 w 7363179"/>
                        <a:gd name="connsiteY8-5482" fmla="*/ 2257858 h 3509541"/>
                        <a:gd name="connsiteX9-5483" fmla="*/ 1688156 w 7363179"/>
                        <a:gd name="connsiteY9-5484" fmla="*/ 2029258 h 3509541"/>
                        <a:gd name="connsiteX10-5485" fmla="*/ 2945456 w 7363179"/>
                        <a:gd name="connsiteY10-5486" fmla="*/ 1655878 h 3509541"/>
                        <a:gd name="connsiteX11-5487" fmla="*/ 3936056 w 7363179"/>
                        <a:gd name="connsiteY11-5488" fmla="*/ 1259638 h 3509541"/>
                        <a:gd name="connsiteX12-5489" fmla="*/ 5048576 w 7363179"/>
                        <a:gd name="connsiteY12-5490" fmla="*/ 779578 h 3509541"/>
                        <a:gd name="connsiteX13-5491" fmla="*/ 6145856 w 7363179"/>
                        <a:gd name="connsiteY13-5492" fmla="*/ 337618 h 3509541"/>
                        <a:gd name="connsiteX14-5493" fmla="*/ 7113596 w 7363179"/>
                        <a:gd name="connsiteY14-5494" fmla="*/ 9958 h 3509541"/>
                        <a:gd name="connsiteX15-5495" fmla="*/ 7288856 w 7363179"/>
                        <a:gd name="connsiteY15-5496" fmla="*/ 177598 h 3509541"/>
                        <a:gd name="connsiteX16-5497" fmla="*/ 6077276 w 7363179"/>
                        <a:gd name="connsiteY16-5498" fmla="*/ 1069138 h 3509541"/>
                        <a:gd name="connsiteX17-5499" fmla="*/ 4789496 w 7363179"/>
                        <a:gd name="connsiteY17-5500" fmla="*/ 1793038 h 3509541"/>
                        <a:gd name="connsiteX18-5501" fmla="*/ 2442536 w 7363179"/>
                        <a:gd name="connsiteY18-5502" fmla="*/ 2806498 h 3509541"/>
                        <a:gd name="connsiteX19-5503" fmla="*/ 1406216 w 7363179"/>
                        <a:gd name="connsiteY19-5504" fmla="*/ 3195118 h 3509541"/>
                        <a:gd name="connsiteX0-5505" fmla="*/ 1406612 w 7363575"/>
                        <a:gd name="connsiteY0-5506" fmla="*/ 3195118 h 3482708"/>
                        <a:gd name="connsiteX1-5507" fmla="*/ 736050 w 7363575"/>
                        <a:gd name="connsiteY1-5508" fmla="*/ 3385618 h 3482708"/>
                        <a:gd name="connsiteX2-5509" fmla="*/ 248372 w 7363575"/>
                        <a:gd name="connsiteY2-5510" fmla="*/ 3477058 h 3482708"/>
                        <a:gd name="connsiteX3-5511" fmla="*/ 4532 w 7363575"/>
                        <a:gd name="connsiteY3-5512" fmla="*/ 3438958 h 3482708"/>
                        <a:gd name="connsiteX4-5513" fmla="*/ 118832 w 7363575"/>
                        <a:gd name="connsiteY4-5514" fmla="*/ 3164638 h 3482708"/>
                        <a:gd name="connsiteX5-5515" fmla="*/ 469351 w 7363575"/>
                        <a:gd name="connsiteY5-5516" fmla="*/ 2913177 h 3482708"/>
                        <a:gd name="connsiteX6-5517" fmla="*/ 705572 w 7363575"/>
                        <a:gd name="connsiteY6-5518" fmla="*/ 2768398 h 3482708"/>
                        <a:gd name="connsiteX7-5519" fmla="*/ 797012 w 7363575"/>
                        <a:gd name="connsiteY7-5520" fmla="*/ 2455978 h 3482708"/>
                        <a:gd name="connsiteX8-5521" fmla="*/ 1040852 w 7363575"/>
                        <a:gd name="connsiteY8-5522" fmla="*/ 2257858 h 3482708"/>
                        <a:gd name="connsiteX9-5523" fmla="*/ 1688552 w 7363575"/>
                        <a:gd name="connsiteY9-5524" fmla="*/ 2029258 h 3482708"/>
                        <a:gd name="connsiteX10-5525" fmla="*/ 2945852 w 7363575"/>
                        <a:gd name="connsiteY10-5526" fmla="*/ 1655878 h 3482708"/>
                        <a:gd name="connsiteX11-5527" fmla="*/ 3936452 w 7363575"/>
                        <a:gd name="connsiteY11-5528" fmla="*/ 1259638 h 3482708"/>
                        <a:gd name="connsiteX12-5529" fmla="*/ 5048972 w 7363575"/>
                        <a:gd name="connsiteY12-5530" fmla="*/ 779578 h 3482708"/>
                        <a:gd name="connsiteX13-5531" fmla="*/ 6146252 w 7363575"/>
                        <a:gd name="connsiteY13-5532" fmla="*/ 337618 h 3482708"/>
                        <a:gd name="connsiteX14-5533" fmla="*/ 7113992 w 7363575"/>
                        <a:gd name="connsiteY14-5534" fmla="*/ 9958 h 3482708"/>
                        <a:gd name="connsiteX15-5535" fmla="*/ 7289252 w 7363575"/>
                        <a:gd name="connsiteY15-5536" fmla="*/ 177598 h 3482708"/>
                        <a:gd name="connsiteX16-5537" fmla="*/ 6077672 w 7363575"/>
                        <a:gd name="connsiteY16-5538" fmla="*/ 1069138 h 3482708"/>
                        <a:gd name="connsiteX17-5539" fmla="*/ 4789892 w 7363575"/>
                        <a:gd name="connsiteY17-5540" fmla="*/ 1793038 h 3482708"/>
                        <a:gd name="connsiteX18-5541" fmla="*/ 2442932 w 7363575"/>
                        <a:gd name="connsiteY18-5542" fmla="*/ 2806498 h 3482708"/>
                        <a:gd name="connsiteX19-5543" fmla="*/ 1406612 w 7363575"/>
                        <a:gd name="connsiteY19-5544" fmla="*/ 3195118 h 3482708"/>
                        <a:gd name="connsiteX0-5545" fmla="*/ 1436001 w 7392964"/>
                        <a:gd name="connsiteY0-5546" fmla="*/ 3195118 h 3477996"/>
                        <a:gd name="connsiteX1-5547" fmla="*/ 765439 w 7392964"/>
                        <a:gd name="connsiteY1-5548" fmla="*/ 3385618 h 3477996"/>
                        <a:gd name="connsiteX2-5549" fmla="*/ 277761 w 7392964"/>
                        <a:gd name="connsiteY2-5550" fmla="*/ 3477058 h 3477996"/>
                        <a:gd name="connsiteX3-5551" fmla="*/ 3441 w 7392964"/>
                        <a:gd name="connsiteY3-5552" fmla="*/ 3377998 h 3477996"/>
                        <a:gd name="connsiteX4-5553" fmla="*/ 148221 w 7392964"/>
                        <a:gd name="connsiteY4-5554" fmla="*/ 3164638 h 3477996"/>
                        <a:gd name="connsiteX5-5555" fmla="*/ 498740 w 7392964"/>
                        <a:gd name="connsiteY5-5556" fmla="*/ 2913177 h 3477996"/>
                        <a:gd name="connsiteX6-5557" fmla="*/ 734961 w 7392964"/>
                        <a:gd name="connsiteY6-5558" fmla="*/ 2768398 h 3477996"/>
                        <a:gd name="connsiteX7-5559" fmla="*/ 826401 w 7392964"/>
                        <a:gd name="connsiteY7-5560" fmla="*/ 2455978 h 3477996"/>
                        <a:gd name="connsiteX8-5561" fmla="*/ 1070241 w 7392964"/>
                        <a:gd name="connsiteY8-5562" fmla="*/ 2257858 h 3477996"/>
                        <a:gd name="connsiteX9-5563" fmla="*/ 1717941 w 7392964"/>
                        <a:gd name="connsiteY9-5564" fmla="*/ 2029258 h 3477996"/>
                        <a:gd name="connsiteX10-5565" fmla="*/ 2975241 w 7392964"/>
                        <a:gd name="connsiteY10-5566" fmla="*/ 1655878 h 3477996"/>
                        <a:gd name="connsiteX11-5567" fmla="*/ 3965841 w 7392964"/>
                        <a:gd name="connsiteY11-5568" fmla="*/ 1259638 h 3477996"/>
                        <a:gd name="connsiteX12-5569" fmla="*/ 5078361 w 7392964"/>
                        <a:gd name="connsiteY12-5570" fmla="*/ 779578 h 3477996"/>
                        <a:gd name="connsiteX13-5571" fmla="*/ 6175641 w 7392964"/>
                        <a:gd name="connsiteY13-5572" fmla="*/ 337618 h 3477996"/>
                        <a:gd name="connsiteX14-5573" fmla="*/ 7143381 w 7392964"/>
                        <a:gd name="connsiteY14-5574" fmla="*/ 9958 h 3477996"/>
                        <a:gd name="connsiteX15-5575" fmla="*/ 7318641 w 7392964"/>
                        <a:gd name="connsiteY15-5576" fmla="*/ 177598 h 3477996"/>
                        <a:gd name="connsiteX16-5577" fmla="*/ 6107061 w 7392964"/>
                        <a:gd name="connsiteY16-5578" fmla="*/ 1069138 h 3477996"/>
                        <a:gd name="connsiteX17-5579" fmla="*/ 4819281 w 7392964"/>
                        <a:gd name="connsiteY17-5580" fmla="*/ 1793038 h 3477996"/>
                        <a:gd name="connsiteX18-5581" fmla="*/ 2472321 w 7392964"/>
                        <a:gd name="connsiteY18-5582" fmla="*/ 2806498 h 3477996"/>
                        <a:gd name="connsiteX19-5583" fmla="*/ 1436001 w 7392964"/>
                        <a:gd name="connsiteY19-5584" fmla="*/ 3195118 h 3477996"/>
                        <a:gd name="connsiteX0-5585" fmla="*/ 1433663 w 7390626"/>
                        <a:gd name="connsiteY0-5586" fmla="*/ 3195118 h 3478074"/>
                        <a:gd name="connsiteX1-5587" fmla="*/ 763101 w 7390626"/>
                        <a:gd name="connsiteY1-5588" fmla="*/ 3385618 h 3478074"/>
                        <a:gd name="connsiteX2-5589" fmla="*/ 275423 w 7390626"/>
                        <a:gd name="connsiteY2-5590" fmla="*/ 3477058 h 3478074"/>
                        <a:gd name="connsiteX3-5591" fmla="*/ 1103 w 7390626"/>
                        <a:gd name="connsiteY3-5592" fmla="*/ 3377998 h 3478074"/>
                        <a:gd name="connsiteX4-5593" fmla="*/ 191603 w 7390626"/>
                        <a:gd name="connsiteY4-5594" fmla="*/ 3134158 h 3478074"/>
                        <a:gd name="connsiteX5-5595" fmla="*/ 496402 w 7390626"/>
                        <a:gd name="connsiteY5-5596" fmla="*/ 2913177 h 3478074"/>
                        <a:gd name="connsiteX6-5597" fmla="*/ 732623 w 7390626"/>
                        <a:gd name="connsiteY6-5598" fmla="*/ 2768398 h 3478074"/>
                        <a:gd name="connsiteX7-5599" fmla="*/ 824063 w 7390626"/>
                        <a:gd name="connsiteY7-5600" fmla="*/ 2455978 h 3478074"/>
                        <a:gd name="connsiteX8-5601" fmla="*/ 1067903 w 7390626"/>
                        <a:gd name="connsiteY8-5602" fmla="*/ 2257858 h 3478074"/>
                        <a:gd name="connsiteX9-5603" fmla="*/ 1715603 w 7390626"/>
                        <a:gd name="connsiteY9-5604" fmla="*/ 2029258 h 3478074"/>
                        <a:gd name="connsiteX10-5605" fmla="*/ 2972903 w 7390626"/>
                        <a:gd name="connsiteY10-5606" fmla="*/ 1655878 h 3478074"/>
                        <a:gd name="connsiteX11-5607" fmla="*/ 3963503 w 7390626"/>
                        <a:gd name="connsiteY11-5608" fmla="*/ 1259638 h 3478074"/>
                        <a:gd name="connsiteX12-5609" fmla="*/ 5076023 w 7390626"/>
                        <a:gd name="connsiteY12-5610" fmla="*/ 779578 h 3478074"/>
                        <a:gd name="connsiteX13-5611" fmla="*/ 6173303 w 7390626"/>
                        <a:gd name="connsiteY13-5612" fmla="*/ 337618 h 3478074"/>
                        <a:gd name="connsiteX14-5613" fmla="*/ 7141043 w 7390626"/>
                        <a:gd name="connsiteY14-5614" fmla="*/ 9958 h 3478074"/>
                        <a:gd name="connsiteX15-5615" fmla="*/ 7316303 w 7390626"/>
                        <a:gd name="connsiteY15-5616" fmla="*/ 177598 h 3478074"/>
                        <a:gd name="connsiteX16-5617" fmla="*/ 6104723 w 7390626"/>
                        <a:gd name="connsiteY16-5618" fmla="*/ 1069138 h 3478074"/>
                        <a:gd name="connsiteX17-5619" fmla="*/ 4816943 w 7390626"/>
                        <a:gd name="connsiteY17-5620" fmla="*/ 1793038 h 3478074"/>
                        <a:gd name="connsiteX18-5621" fmla="*/ 2469983 w 7390626"/>
                        <a:gd name="connsiteY18-5622" fmla="*/ 2806498 h 3478074"/>
                        <a:gd name="connsiteX19-5623" fmla="*/ 1433663 w 7390626"/>
                        <a:gd name="connsiteY19-5624" fmla="*/ 3195118 h 3478074"/>
                        <a:gd name="connsiteX0-5625" fmla="*/ 1433663 w 7390626"/>
                        <a:gd name="connsiteY0-5626" fmla="*/ 3195118 h 3478074"/>
                        <a:gd name="connsiteX1-5627" fmla="*/ 763101 w 7390626"/>
                        <a:gd name="connsiteY1-5628" fmla="*/ 3385618 h 3478074"/>
                        <a:gd name="connsiteX2-5629" fmla="*/ 275423 w 7390626"/>
                        <a:gd name="connsiteY2-5630" fmla="*/ 3477058 h 3478074"/>
                        <a:gd name="connsiteX3-5631" fmla="*/ 1103 w 7390626"/>
                        <a:gd name="connsiteY3-5632" fmla="*/ 3377998 h 3478074"/>
                        <a:gd name="connsiteX4-5633" fmla="*/ 191603 w 7390626"/>
                        <a:gd name="connsiteY4-5634" fmla="*/ 3134158 h 3478074"/>
                        <a:gd name="connsiteX5-5635" fmla="*/ 496402 w 7390626"/>
                        <a:gd name="connsiteY5-5636" fmla="*/ 2913177 h 3478074"/>
                        <a:gd name="connsiteX6-5637" fmla="*/ 747863 w 7390626"/>
                        <a:gd name="connsiteY6-5638" fmla="*/ 2722678 h 3478074"/>
                        <a:gd name="connsiteX7-5639" fmla="*/ 824063 w 7390626"/>
                        <a:gd name="connsiteY7-5640" fmla="*/ 2455978 h 3478074"/>
                        <a:gd name="connsiteX8-5641" fmla="*/ 1067903 w 7390626"/>
                        <a:gd name="connsiteY8-5642" fmla="*/ 2257858 h 3478074"/>
                        <a:gd name="connsiteX9-5643" fmla="*/ 1715603 w 7390626"/>
                        <a:gd name="connsiteY9-5644" fmla="*/ 2029258 h 3478074"/>
                        <a:gd name="connsiteX10-5645" fmla="*/ 2972903 w 7390626"/>
                        <a:gd name="connsiteY10-5646" fmla="*/ 1655878 h 3478074"/>
                        <a:gd name="connsiteX11-5647" fmla="*/ 3963503 w 7390626"/>
                        <a:gd name="connsiteY11-5648" fmla="*/ 1259638 h 3478074"/>
                        <a:gd name="connsiteX12-5649" fmla="*/ 5076023 w 7390626"/>
                        <a:gd name="connsiteY12-5650" fmla="*/ 779578 h 3478074"/>
                        <a:gd name="connsiteX13-5651" fmla="*/ 6173303 w 7390626"/>
                        <a:gd name="connsiteY13-5652" fmla="*/ 337618 h 3478074"/>
                        <a:gd name="connsiteX14-5653" fmla="*/ 7141043 w 7390626"/>
                        <a:gd name="connsiteY14-5654" fmla="*/ 9958 h 3478074"/>
                        <a:gd name="connsiteX15-5655" fmla="*/ 7316303 w 7390626"/>
                        <a:gd name="connsiteY15-5656" fmla="*/ 177598 h 3478074"/>
                        <a:gd name="connsiteX16-5657" fmla="*/ 6104723 w 7390626"/>
                        <a:gd name="connsiteY16-5658" fmla="*/ 1069138 h 3478074"/>
                        <a:gd name="connsiteX17-5659" fmla="*/ 4816943 w 7390626"/>
                        <a:gd name="connsiteY17-5660" fmla="*/ 1793038 h 3478074"/>
                        <a:gd name="connsiteX18-5661" fmla="*/ 2469983 w 7390626"/>
                        <a:gd name="connsiteY18-5662" fmla="*/ 2806498 h 3478074"/>
                        <a:gd name="connsiteX19-5663" fmla="*/ 1433663 w 7390626"/>
                        <a:gd name="connsiteY19-5664" fmla="*/ 3195118 h 3478074"/>
                        <a:gd name="connsiteX0-5665" fmla="*/ 1433663 w 7390626"/>
                        <a:gd name="connsiteY0-5666" fmla="*/ 3195118 h 3478074"/>
                        <a:gd name="connsiteX1-5667" fmla="*/ 763101 w 7390626"/>
                        <a:gd name="connsiteY1-5668" fmla="*/ 3385618 h 3478074"/>
                        <a:gd name="connsiteX2-5669" fmla="*/ 275423 w 7390626"/>
                        <a:gd name="connsiteY2-5670" fmla="*/ 3477058 h 3478074"/>
                        <a:gd name="connsiteX3-5671" fmla="*/ 1103 w 7390626"/>
                        <a:gd name="connsiteY3-5672" fmla="*/ 3377998 h 3478074"/>
                        <a:gd name="connsiteX4-5673" fmla="*/ 191603 w 7390626"/>
                        <a:gd name="connsiteY4-5674" fmla="*/ 3134158 h 3478074"/>
                        <a:gd name="connsiteX5-5675" fmla="*/ 496402 w 7390626"/>
                        <a:gd name="connsiteY5-5676" fmla="*/ 2913177 h 3478074"/>
                        <a:gd name="connsiteX6-5677" fmla="*/ 747863 w 7390626"/>
                        <a:gd name="connsiteY6-5678" fmla="*/ 2722678 h 3478074"/>
                        <a:gd name="connsiteX7-5679" fmla="*/ 877403 w 7390626"/>
                        <a:gd name="connsiteY7-5680" fmla="*/ 2425498 h 3478074"/>
                        <a:gd name="connsiteX8-5681" fmla="*/ 1067903 w 7390626"/>
                        <a:gd name="connsiteY8-5682" fmla="*/ 2257858 h 3478074"/>
                        <a:gd name="connsiteX9-5683" fmla="*/ 1715603 w 7390626"/>
                        <a:gd name="connsiteY9-5684" fmla="*/ 2029258 h 3478074"/>
                        <a:gd name="connsiteX10-5685" fmla="*/ 2972903 w 7390626"/>
                        <a:gd name="connsiteY10-5686" fmla="*/ 1655878 h 3478074"/>
                        <a:gd name="connsiteX11-5687" fmla="*/ 3963503 w 7390626"/>
                        <a:gd name="connsiteY11-5688" fmla="*/ 1259638 h 3478074"/>
                        <a:gd name="connsiteX12-5689" fmla="*/ 5076023 w 7390626"/>
                        <a:gd name="connsiteY12-5690" fmla="*/ 779578 h 3478074"/>
                        <a:gd name="connsiteX13-5691" fmla="*/ 6173303 w 7390626"/>
                        <a:gd name="connsiteY13-5692" fmla="*/ 337618 h 3478074"/>
                        <a:gd name="connsiteX14-5693" fmla="*/ 7141043 w 7390626"/>
                        <a:gd name="connsiteY14-5694" fmla="*/ 9958 h 3478074"/>
                        <a:gd name="connsiteX15-5695" fmla="*/ 7316303 w 7390626"/>
                        <a:gd name="connsiteY15-5696" fmla="*/ 177598 h 3478074"/>
                        <a:gd name="connsiteX16-5697" fmla="*/ 6104723 w 7390626"/>
                        <a:gd name="connsiteY16-5698" fmla="*/ 1069138 h 3478074"/>
                        <a:gd name="connsiteX17-5699" fmla="*/ 4816943 w 7390626"/>
                        <a:gd name="connsiteY17-5700" fmla="*/ 1793038 h 3478074"/>
                        <a:gd name="connsiteX18-5701" fmla="*/ 2469983 w 7390626"/>
                        <a:gd name="connsiteY18-5702" fmla="*/ 2806498 h 3478074"/>
                        <a:gd name="connsiteX19-5703" fmla="*/ 1433663 w 7390626"/>
                        <a:gd name="connsiteY19-5704" fmla="*/ 3195118 h 3478074"/>
                        <a:gd name="connsiteX0-5705" fmla="*/ 1433663 w 7390626"/>
                        <a:gd name="connsiteY0-5706" fmla="*/ 3195118 h 3478074"/>
                        <a:gd name="connsiteX1-5707" fmla="*/ 763101 w 7390626"/>
                        <a:gd name="connsiteY1-5708" fmla="*/ 3385618 h 3478074"/>
                        <a:gd name="connsiteX2-5709" fmla="*/ 275423 w 7390626"/>
                        <a:gd name="connsiteY2-5710" fmla="*/ 3477058 h 3478074"/>
                        <a:gd name="connsiteX3-5711" fmla="*/ 1103 w 7390626"/>
                        <a:gd name="connsiteY3-5712" fmla="*/ 3377998 h 3478074"/>
                        <a:gd name="connsiteX4-5713" fmla="*/ 191603 w 7390626"/>
                        <a:gd name="connsiteY4-5714" fmla="*/ 3134158 h 3478074"/>
                        <a:gd name="connsiteX5-5715" fmla="*/ 496402 w 7390626"/>
                        <a:gd name="connsiteY5-5716" fmla="*/ 2913177 h 3478074"/>
                        <a:gd name="connsiteX6-5717" fmla="*/ 747863 w 7390626"/>
                        <a:gd name="connsiteY6-5718" fmla="*/ 2722678 h 3478074"/>
                        <a:gd name="connsiteX7-5719" fmla="*/ 839303 w 7390626"/>
                        <a:gd name="connsiteY7-5720" fmla="*/ 2448358 h 3478074"/>
                        <a:gd name="connsiteX8-5721" fmla="*/ 1067903 w 7390626"/>
                        <a:gd name="connsiteY8-5722" fmla="*/ 2257858 h 3478074"/>
                        <a:gd name="connsiteX9-5723" fmla="*/ 1715603 w 7390626"/>
                        <a:gd name="connsiteY9-5724" fmla="*/ 2029258 h 3478074"/>
                        <a:gd name="connsiteX10-5725" fmla="*/ 2972903 w 7390626"/>
                        <a:gd name="connsiteY10-5726" fmla="*/ 1655878 h 3478074"/>
                        <a:gd name="connsiteX11-5727" fmla="*/ 3963503 w 7390626"/>
                        <a:gd name="connsiteY11-5728" fmla="*/ 1259638 h 3478074"/>
                        <a:gd name="connsiteX12-5729" fmla="*/ 5076023 w 7390626"/>
                        <a:gd name="connsiteY12-5730" fmla="*/ 779578 h 3478074"/>
                        <a:gd name="connsiteX13-5731" fmla="*/ 6173303 w 7390626"/>
                        <a:gd name="connsiteY13-5732" fmla="*/ 337618 h 3478074"/>
                        <a:gd name="connsiteX14-5733" fmla="*/ 7141043 w 7390626"/>
                        <a:gd name="connsiteY14-5734" fmla="*/ 9958 h 3478074"/>
                        <a:gd name="connsiteX15-5735" fmla="*/ 7316303 w 7390626"/>
                        <a:gd name="connsiteY15-5736" fmla="*/ 177598 h 3478074"/>
                        <a:gd name="connsiteX16-5737" fmla="*/ 6104723 w 7390626"/>
                        <a:gd name="connsiteY16-5738" fmla="*/ 1069138 h 3478074"/>
                        <a:gd name="connsiteX17-5739" fmla="*/ 4816943 w 7390626"/>
                        <a:gd name="connsiteY17-5740" fmla="*/ 1793038 h 3478074"/>
                        <a:gd name="connsiteX18-5741" fmla="*/ 2469983 w 7390626"/>
                        <a:gd name="connsiteY18-5742" fmla="*/ 2806498 h 3478074"/>
                        <a:gd name="connsiteX19-5743" fmla="*/ 1433663 w 7390626"/>
                        <a:gd name="connsiteY19-5744" fmla="*/ 3195118 h 3478074"/>
                        <a:gd name="connsiteX0-5745" fmla="*/ 1433663 w 7390626"/>
                        <a:gd name="connsiteY0-5746" fmla="*/ 3195118 h 3478074"/>
                        <a:gd name="connsiteX1-5747" fmla="*/ 763101 w 7390626"/>
                        <a:gd name="connsiteY1-5748" fmla="*/ 3385618 h 3478074"/>
                        <a:gd name="connsiteX2-5749" fmla="*/ 275423 w 7390626"/>
                        <a:gd name="connsiteY2-5750" fmla="*/ 3477058 h 3478074"/>
                        <a:gd name="connsiteX3-5751" fmla="*/ 1103 w 7390626"/>
                        <a:gd name="connsiteY3-5752" fmla="*/ 3377998 h 3478074"/>
                        <a:gd name="connsiteX4-5753" fmla="*/ 191603 w 7390626"/>
                        <a:gd name="connsiteY4-5754" fmla="*/ 3134158 h 3478074"/>
                        <a:gd name="connsiteX5-5755" fmla="*/ 496402 w 7390626"/>
                        <a:gd name="connsiteY5-5756" fmla="*/ 2913177 h 3478074"/>
                        <a:gd name="connsiteX6-5757" fmla="*/ 747863 w 7390626"/>
                        <a:gd name="connsiteY6-5758" fmla="*/ 2722678 h 3478074"/>
                        <a:gd name="connsiteX7-5759" fmla="*/ 839303 w 7390626"/>
                        <a:gd name="connsiteY7-5760" fmla="*/ 2448358 h 3478074"/>
                        <a:gd name="connsiteX8-5761" fmla="*/ 1144103 w 7390626"/>
                        <a:gd name="connsiteY8-5762" fmla="*/ 2219758 h 3478074"/>
                        <a:gd name="connsiteX9-5763" fmla="*/ 1715603 w 7390626"/>
                        <a:gd name="connsiteY9-5764" fmla="*/ 2029258 h 3478074"/>
                        <a:gd name="connsiteX10-5765" fmla="*/ 2972903 w 7390626"/>
                        <a:gd name="connsiteY10-5766" fmla="*/ 1655878 h 3478074"/>
                        <a:gd name="connsiteX11-5767" fmla="*/ 3963503 w 7390626"/>
                        <a:gd name="connsiteY11-5768" fmla="*/ 1259638 h 3478074"/>
                        <a:gd name="connsiteX12-5769" fmla="*/ 5076023 w 7390626"/>
                        <a:gd name="connsiteY12-5770" fmla="*/ 779578 h 3478074"/>
                        <a:gd name="connsiteX13-5771" fmla="*/ 6173303 w 7390626"/>
                        <a:gd name="connsiteY13-5772" fmla="*/ 337618 h 3478074"/>
                        <a:gd name="connsiteX14-5773" fmla="*/ 7141043 w 7390626"/>
                        <a:gd name="connsiteY14-5774" fmla="*/ 9958 h 3478074"/>
                        <a:gd name="connsiteX15-5775" fmla="*/ 7316303 w 7390626"/>
                        <a:gd name="connsiteY15-5776" fmla="*/ 177598 h 3478074"/>
                        <a:gd name="connsiteX16-5777" fmla="*/ 6104723 w 7390626"/>
                        <a:gd name="connsiteY16-5778" fmla="*/ 1069138 h 3478074"/>
                        <a:gd name="connsiteX17-5779" fmla="*/ 4816943 w 7390626"/>
                        <a:gd name="connsiteY17-5780" fmla="*/ 1793038 h 3478074"/>
                        <a:gd name="connsiteX18-5781" fmla="*/ 2469983 w 7390626"/>
                        <a:gd name="connsiteY18-5782" fmla="*/ 2806498 h 3478074"/>
                        <a:gd name="connsiteX19-5783" fmla="*/ 1433663 w 7390626"/>
                        <a:gd name="connsiteY19-5784" fmla="*/ 3195118 h 3478074"/>
                        <a:gd name="connsiteX0-5785" fmla="*/ 1433663 w 7390626"/>
                        <a:gd name="connsiteY0-5786" fmla="*/ 3195118 h 3478074"/>
                        <a:gd name="connsiteX1-5787" fmla="*/ 763101 w 7390626"/>
                        <a:gd name="connsiteY1-5788" fmla="*/ 3385618 h 3478074"/>
                        <a:gd name="connsiteX2-5789" fmla="*/ 275423 w 7390626"/>
                        <a:gd name="connsiteY2-5790" fmla="*/ 3477058 h 3478074"/>
                        <a:gd name="connsiteX3-5791" fmla="*/ 1103 w 7390626"/>
                        <a:gd name="connsiteY3-5792" fmla="*/ 3377998 h 3478074"/>
                        <a:gd name="connsiteX4-5793" fmla="*/ 191603 w 7390626"/>
                        <a:gd name="connsiteY4-5794" fmla="*/ 3134158 h 3478074"/>
                        <a:gd name="connsiteX5-5795" fmla="*/ 496402 w 7390626"/>
                        <a:gd name="connsiteY5-5796" fmla="*/ 2913177 h 3478074"/>
                        <a:gd name="connsiteX6-5797" fmla="*/ 747863 w 7390626"/>
                        <a:gd name="connsiteY6-5798" fmla="*/ 2722678 h 3478074"/>
                        <a:gd name="connsiteX7-5799" fmla="*/ 854543 w 7390626"/>
                        <a:gd name="connsiteY7-5800" fmla="*/ 2417878 h 3478074"/>
                        <a:gd name="connsiteX8-5801" fmla="*/ 1144103 w 7390626"/>
                        <a:gd name="connsiteY8-5802" fmla="*/ 2219758 h 3478074"/>
                        <a:gd name="connsiteX9-5803" fmla="*/ 1715603 w 7390626"/>
                        <a:gd name="connsiteY9-5804" fmla="*/ 2029258 h 3478074"/>
                        <a:gd name="connsiteX10-5805" fmla="*/ 2972903 w 7390626"/>
                        <a:gd name="connsiteY10-5806" fmla="*/ 1655878 h 3478074"/>
                        <a:gd name="connsiteX11-5807" fmla="*/ 3963503 w 7390626"/>
                        <a:gd name="connsiteY11-5808" fmla="*/ 1259638 h 3478074"/>
                        <a:gd name="connsiteX12-5809" fmla="*/ 5076023 w 7390626"/>
                        <a:gd name="connsiteY12-5810" fmla="*/ 779578 h 3478074"/>
                        <a:gd name="connsiteX13-5811" fmla="*/ 6173303 w 7390626"/>
                        <a:gd name="connsiteY13-5812" fmla="*/ 337618 h 3478074"/>
                        <a:gd name="connsiteX14-5813" fmla="*/ 7141043 w 7390626"/>
                        <a:gd name="connsiteY14-5814" fmla="*/ 9958 h 3478074"/>
                        <a:gd name="connsiteX15-5815" fmla="*/ 7316303 w 7390626"/>
                        <a:gd name="connsiteY15-5816" fmla="*/ 177598 h 3478074"/>
                        <a:gd name="connsiteX16-5817" fmla="*/ 6104723 w 7390626"/>
                        <a:gd name="connsiteY16-5818" fmla="*/ 1069138 h 3478074"/>
                        <a:gd name="connsiteX17-5819" fmla="*/ 4816943 w 7390626"/>
                        <a:gd name="connsiteY17-5820" fmla="*/ 1793038 h 3478074"/>
                        <a:gd name="connsiteX18-5821" fmla="*/ 2469983 w 7390626"/>
                        <a:gd name="connsiteY18-5822" fmla="*/ 2806498 h 3478074"/>
                        <a:gd name="connsiteX19-5823" fmla="*/ 1433663 w 7390626"/>
                        <a:gd name="connsiteY19-5824" fmla="*/ 3195118 h 3478074"/>
                        <a:gd name="connsiteX0-5825" fmla="*/ 1433663 w 7390626"/>
                        <a:gd name="connsiteY0-5826" fmla="*/ 3195118 h 3478074"/>
                        <a:gd name="connsiteX1-5827" fmla="*/ 763101 w 7390626"/>
                        <a:gd name="connsiteY1-5828" fmla="*/ 3385618 h 3478074"/>
                        <a:gd name="connsiteX2-5829" fmla="*/ 275423 w 7390626"/>
                        <a:gd name="connsiteY2-5830" fmla="*/ 3477058 h 3478074"/>
                        <a:gd name="connsiteX3-5831" fmla="*/ 1103 w 7390626"/>
                        <a:gd name="connsiteY3-5832" fmla="*/ 3377998 h 3478074"/>
                        <a:gd name="connsiteX4-5833" fmla="*/ 191603 w 7390626"/>
                        <a:gd name="connsiteY4-5834" fmla="*/ 3134158 h 3478074"/>
                        <a:gd name="connsiteX5-5835" fmla="*/ 496402 w 7390626"/>
                        <a:gd name="connsiteY5-5836" fmla="*/ 2913177 h 3478074"/>
                        <a:gd name="connsiteX6-5837" fmla="*/ 747863 w 7390626"/>
                        <a:gd name="connsiteY6-5838" fmla="*/ 2722678 h 3478074"/>
                        <a:gd name="connsiteX7-5839" fmla="*/ 854543 w 7390626"/>
                        <a:gd name="connsiteY7-5840" fmla="*/ 2417878 h 3478074"/>
                        <a:gd name="connsiteX8-5841" fmla="*/ 1266023 w 7390626"/>
                        <a:gd name="connsiteY8-5842" fmla="*/ 2181658 h 3478074"/>
                        <a:gd name="connsiteX9-5843" fmla="*/ 1715603 w 7390626"/>
                        <a:gd name="connsiteY9-5844" fmla="*/ 2029258 h 3478074"/>
                        <a:gd name="connsiteX10-5845" fmla="*/ 2972903 w 7390626"/>
                        <a:gd name="connsiteY10-5846" fmla="*/ 1655878 h 3478074"/>
                        <a:gd name="connsiteX11-5847" fmla="*/ 3963503 w 7390626"/>
                        <a:gd name="connsiteY11-5848" fmla="*/ 1259638 h 3478074"/>
                        <a:gd name="connsiteX12-5849" fmla="*/ 5076023 w 7390626"/>
                        <a:gd name="connsiteY12-5850" fmla="*/ 779578 h 3478074"/>
                        <a:gd name="connsiteX13-5851" fmla="*/ 6173303 w 7390626"/>
                        <a:gd name="connsiteY13-5852" fmla="*/ 337618 h 3478074"/>
                        <a:gd name="connsiteX14-5853" fmla="*/ 7141043 w 7390626"/>
                        <a:gd name="connsiteY14-5854" fmla="*/ 9958 h 3478074"/>
                        <a:gd name="connsiteX15-5855" fmla="*/ 7316303 w 7390626"/>
                        <a:gd name="connsiteY15-5856" fmla="*/ 177598 h 3478074"/>
                        <a:gd name="connsiteX16-5857" fmla="*/ 6104723 w 7390626"/>
                        <a:gd name="connsiteY16-5858" fmla="*/ 1069138 h 3478074"/>
                        <a:gd name="connsiteX17-5859" fmla="*/ 4816943 w 7390626"/>
                        <a:gd name="connsiteY17-5860" fmla="*/ 1793038 h 3478074"/>
                        <a:gd name="connsiteX18-5861" fmla="*/ 2469983 w 7390626"/>
                        <a:gd name="connsiteY18-5862" fmla="*/ 2806498 h 3478074"/>
                        <a:gd name="connsiteX19-5863" fmla="*/ 1433663 w 7390626"/>
                        <a:gd name="connsiteY19-5864" fmla="*/ 3195118 h 3478074"/>
                        <a:gd name="connsiteX0-5865" fmla="*/ 1433663 w 7390626"/>
                        <a:gd name="connsiteY0-5866" fmla="*/ 3195118 h 3478074"/>
                        <a:gd name="connsiteX1-5867" fmla="*/ 763101 w 7390626"/>
                        <a:gd name="connsiteY1-5868" fmla="*/ 3385618 h 3478074"/>
                        <a:gd name="connsiteX2-5869" fmla="*/ 275423 w 7390626"/>
                        <a:gd name="connsiteY2-5870" fmla="*/ 3477058 h 3478074"/>
                        <a:gd name="connsiteX3-5871" fmla="*/ 1103 w 7390626"/>
                        <a:gd name="connsiteY3-5872" fmla="*/ 3377998 h 3478074"/>
                        <a:gd name="connsiteX4-5873" fmla="*/ 191603 w 7390626"/>
                        <a:gd name="connsiteY4-5874" fmla="*/ 3134158 h 3478074"/>
                        <a:gd name="connsiteX5-5875" fmla="*/ 496402 w 7390626"/>
                        <a:gd name="connsiteY5-5876" fmla="*/ 2913177 h 3478074"/>
                        <a:gd name="connsiteX6-5877" fmla="*/ 747863 w 7390626"/>
                        <a:gd name="connsiteY6-5878" fmla="*/ 2722678 h 3478074"/>
                        <a:gd name="connsiteX7-5879" fmla="*/ 854543 w 7390626"/>
                        <a:gd name="connsiteY7-5880" fmla="*/ 2417878 h 3478074"/>
                        <a:gd name="connsiteX8-5881" fmla="*/ 1227923 w 7390626"/>
                        <a:gd name="connsiteY8-5882" fmla="*/ 2189278 h 3478074"/>
                        <a:gd name="connsiteX9-5883" fmla="*/ 1715603 w 7390626"/>
                        <a:gd name="connsiteY9-5884" fmla="*/ 2029258 h 3478074"/>
                        <a:gd name="connsiteX10-5885" fmla="*/ 2972903 w 7390626"/>
                        <a:gd name="connsiteY10-5886" fmla="*/ 1655878 h 3478074"/>
                        <a:gd name="connsiteX11-5887" fmla="*/ 3963503 w 7390626"/>
                        <a:gd name="connsiteY11-5888" fmla="*/ 1259638 h 3478074"/>
                        <a:gd name="connsiteX12-5889" fmla="*/ 5076023 w 7390626"/>
                        <a:gd name="connsiteY12-5890" fmla="*/ 779578 h 3478074"/>
                        <a:gd name="connsiteX13-5891" fmla="*/ 6173303 w 7390626"/>
                        <a:gd name="connsiteY13-5892" fmla="*/ 337618 h 3478074"/>
                        <a:gd name="connsiteX14-5893" fmla="*/ 7141043 w 7390626"/>
                        <a:gd name="connsiteY14-5894" fmla="*/ 9958 h 3478074"/>
                        <a:gd name="connsiteX15-5895" fmla="*/ 7316303 w 7390626"/>
                        <a:gd name="connsiteY15-5896" fmla="*/ 177598 h 3478074"/>
                        <a:gd name="connsiteX16-5897" fmla="*/ 6104723 w 7390626"/>
                        <a:gd name="connsiteY16-5898" fmla="*/ 1069138 h 3478074"/>
                        <a:gd name="connsiteX17-5899" fmla="*/ 4816943 w 7390626"/>
                        <a:gd name="connsiteY17-5900" fmla="*/ 1793038 h 3478074"/>
                        <a:gd name="connsiteX18-5901" fmla="*/ 2469983 w 7390626"/>
                        <a:gd name="connsiteY18-5902" fmla="*/ 2806498 h 3478074"/>
                        <a:gd name="connsiteX19-5903" fmla="*/ 1433663 w 7390626"/>
                        <a:gd name="connsiteY19-5904" fmla="*/ 3195118 h 3478074"/>
                        <a:gd name="connsiteX0-5905" fmla="*/ 1433663 w 7390626"/>
                        <a:gd name="connsiteY0-5906" fmla="*/ 3195118 h 3478074"/>
                        <a:gd name="connsiteX1-5907" fmla="*/ 763101 w 7390626"/>
                        <a:gd name="connsiteY1-5908" fmla="*/ 3385618 h 3478074"/>
                        <a:gd name="connsiteX2-5909" fmla="*/ 275423 w 7390626"/>
                        <a:gd name="connsiteY2-5910" fmla="*/ 3477058 h 3478074"/>
                        <a:gd name="connsiteX3-5911" fmla="*/ 1103 w 7390626"/>
                        <a:gd name="connsiteY3-5912" fmla="*/ 3377998 h 3478074"/>
                        <a:gd name="connsiteX4-5913" fmla="*/ 191603 w 7390626"/>
                        <a:gd name="connsiteY4-5914" fmla="*/ 3134158 h 3478074"/>
                        <a:gd name="connsiteX5-5915" fmla="*/ 496402 w 7390626"/>
                        <a:gd name="connsiteY5-5916" fmla="*/ 2913177 h 3478074"/>
                        <a:gd name="connsiteX6-5917" fmla="*/ 747863 w 7390626"/>
                        <a:gd name="connsiteY6-5918" fmla="*/ 2722678 h 3478074"/>
                        <a:gd name="connsiteX7-5919" fmla="*/ 854543 w 7390626"/>
                        <a:gd name="connsiteY7-5920" fmla="*/ 2417878 h 3478074"/>
                        <a:gd name="connsiteX8-5921" fmla="*/ 1151723 w 7390626"/>
                        <a:gd name="connsiteY8-5922" fmla="*/ 2196898 h 3478074"/>
                        <a:gd name="connsiteX9-5923" fmla="*/ 1715603 w 7390626"/>
                        <a:gd name="connsiteY9-5924" fmla="*/ 2029258 h 3478074"/>
                        <a:gd name="connsiteX10-5925" fmla="*/ 2972903 w 7390626"/>
                        <a:gd name="connsiteY10-5926" fmla="*/ 1655878 h 3478074"/>
                        <a:gd name="connsiteX11-5927" fmla="*/ 3963503 w 7390626"/>
                        <a:gd name="connsiteY11-5928" fmla="*/ 1259638 h 3478074"/>
                        <a:gd name="connsiteX12-5929" fmla="*/ 5076023 w 7390626"/>
                        <a:gd name="connsiteY12-5930" fmla="*/ 779578 h 3478074"/>
                        <a:gd name="connsiteX13-5931" fmla="*/ 6173303 w 7390626"/>
                        <a:gd name="connsiteY13-5932" fmla="*/ 337618 h 3478074"/>
                        <a:gd name="connsiteX14-5933" fmla="*/ 7141043 w 7390626"/>
                        <a:gd name="connsiteY14-5934" fmla="*/ 9958 h 3478074"/>
                        <a:gd name="connsiteX15-5935" fmla="*/ 7316303 w 7390626"/>
                        <a:gd name="connsiteY15-5936" fmla="*/ 177598 h 3478074"/>
                        <a:gd name="connsiteX16-5937" fmla="*/ 6104723 w 7390626"/>
                        <a:gd name="connsiteY16-5938" fmla="*/ 1069138 h 3478074"/>
                        <a:gd name="connsiteX17-5939" fmla="*/ 4816943 w 7390626"/>
                        <a:gd name="connsiteY17-5940" fmla="*/ 1793038 h 3478074"/>
                        <a:gd name="connsiteX18-5941" fmla="*/ 2469983 w 7390626"/>
                        <a:gd name="connsiteY18-5942" fmla="*/ 2806498 h 3478074"/>
                        <a:gd name="connsiteX19-5943" fmla="*/ 1433663 w 7390626"/>
                        <a:gd name="connsiteY19-5944" fmla="*/ 3195118 h 3478074"/>
                        <a:gd name="connsiteX0-5945" fmla="*/ 1433663 w 7390626"/>
                        <a:gd name="connsiteY0-5946" fmla="*/ 3195118 h 3478074"/>
                        <a:gd name="connsiteX1-5947" fmla="*/ 763101 w 7390626"/>
                        <a:gd name="connsiteY1-5948" fmla="*/ 3385618 h 3478074"/>
                        <a:gd name="connsiteX2-5949" fmla="*/ 275423 w 7390626"/>
                        <a:gd name="connsiteY2-5950" fmla="*/ 3477058 h 3478074"/>
                        <a:gd name="connsiteX3-5951" fmla="*/ 1103 w 7390626"/>
                        <a:gd name="connsiteY3-5952" fmla="*/ 3377998 h 3478074"/>
                        <a:gd name="connsiteX4-5953" fmla="*/ 191603 w 7390626"/>
                        <a:gd name="connsiteY4-5954" fmla="*/ 3134158 h 3478074"/>
                        <a:gd name="connsiteX5-5955" fmla="*/ 496402 w 7390626"/>
                        <a:gd name="connsiteY5-5956" fmla="*/ 2913177 h 3478074"/>
                        <a:gd name="connsiteX6-5957" fmla="*/ 747863 w 7390626"/>
                        <a:gd name="connsiteY6-5958" fmla="*/ 2722678 h 3478074"/>
                        <a:gd name="connsiteX7-5959" fmla="*/ 854543 w 7390626"/>
                        <a:gd name="connsiteY7-5960" fmla="*/ 2417878 h 3478074"/>
                        <a:gd name="connsiteX8-5961" fmla="*/ 1151723 w 7390626"/>
                        <a:gd name="connsiteY8-5962" fmla="*/ 2196898 h 3478074"/>
                        <a:gd name="connsiteX9-5963" fmla="*/ 1753703 w 7390626"/>
                        <a:gd name="connsiteY9-5964" fmla="*/ 1975918 h 3478074"/>
                        <a:gd name="connsiteX10-5965" fmla="*/ 2972903 w 7390626"/>
                        <a:gd name="connsiteY10-5966" fmla="*/ 1655878 h 3478074"/>
                        <a:gd name="connsiteX11-5967" fmla="*/ 3963503 w 7390626"/>
                        <a:gd name="connsiteY11-5968" fmla="*/ 1259638 h 3478074"/>
                        <a:gd name="connsiteX12-5969" fmla="*/ 5076023 w 7390626"/>
                        <a:gd name="connsiteY12-5970" fmla="*/ 779578 h 3478074"/>
                        <a:gd name="connsiteX13-5971" fmla="*/ 6173303 w 7390626"/>
                        <a:gd name="connsiteY13-5972" fmla="*/ 337618 h 3478074"/>
                        <a:gd name="connsiteX14-5973" fmla="*/ 7141043 w 7390626"/>
                        <a:gd name="connsiteY14-5974" fmla="*/ 9958 h 3478074"/>
                        <a:gd name="connsiteX15-5975" fmla="*/ 7316303 w 7390626"/>
                        <a:gd name="connsiteY15-5976" fmla="*/ 177598 h 3478074"/>
                        <a:gd name="connsiteX16-5977" fmla="*/ 6104723 w 7390626"/>
                        <a:gd name="connsiteY16-5978" fmla="*/ 1069138 h 3478074"/>
                        <a:gd name="connsiteX17-5979" fmla="*/ 4816943 w 7390626"/>
                        <a:gd name="connsiteY17-5980" fmla="*/ 1793038 h 3478074"/>
                        <a:gd name="connsiteX18-5981" fmla="*/ 2469983 w 7390626"/>
                        <a:gd name="connsiteY18-5982" fmla="*/ 2806498 h 3478074"/>
                        <a:gd name="connsiteX19-5983" fmla="*/ 1433663 w 7390626"/>
                        <a:gd name="connsiteY19-5984" fmla="*/ 3195118 h 3478074"/>
                        <a:gd name="connsiteX0-5985" fmla="*/ 1433663 w 7390626"/>
                        <a:gd name="connsiteY0-5986" fmla="*/ 3195118 h 3433963"/>
                        <a:gd name="connsiteX1-5987" fmla="*/ 763101 w 7390626"/>
                        <a:gd name="connsiteY1-5988" fmla="*/ 3385618 h 3433963"/>
                        <a:gd name="connsiteX2-5989" fmla="*/ 275423 w 7390626"/>
                        <a:gd name="connsiteY2-5990" fmla="*/ 3431338 h 3433963"/>
                        <a:gd name="connsiteX3-5991" fmla="*/ 1103 w 7390626"/>
                        <a:gd name="connsiteY3-5992" fmla="*/ 3377998 h 3433963"/>
                        <a:gd name="connsiteX4-5993" fmla="*/ 191603 w 7390626"/>
                        <a:gd name="connsiteY4-5994" fmla="*/ 3134158 h 3433963"/>
                        <a:gd name="connsiteX5-5995" fmla="*/ 496402 w 7390626"/>
                        <a:gd name="connsiteY5-5996" fmla="*/ 2913177 h 3433963"/>
                        <a:gd name="connsiteX6-5997" fmla="*/ 747863 w 7390626"/>
                        <a:gd name="connsiteY6-5998" fmla="*/ 2722678 h 3433963"/>
                        <a:gd name="connsiteX7-5999" fmla="*/ 854543 w 7390626"/>
                        <a:gd name="connsiteY7-6000" fmla="*/ 2417878 h 3433963"/>
                        <a:gd name="connsiteX8-6001" fmla="*/ 1151723 w 7390626"/>
                        <a:gd name="connsiteY8-6002" fmla="*/ 2196898 h 3433963"/>
                        <a:gd name="connsiteX9-6003" fmla="*/ 1753703 w 7390626"/>
                        <a:gd name="connsiteY9-6004" fmla="*/ 1975918 h 3433963"/>
                        <a:gd name="connsiteX10-6005" fmla="*/ 2972903 w 7390626"/>
                        <a:gd name="connsiteY10-6006" fmla="*/ 1655878 h 3433963"/>
                        <a:gd name="connsiteX11-6007" fmla="*/ 3963503 w 7390626"/>
                        <a:gd name="connsiteY11-6008" fmla="*/ 1259638 h 3433963"/>
                        <a:gd name="connsiteX12-6009" fmla="*/ 5076023 w 7390626"/>
                        <a:gd name="connsiteY12-6010" fmla="*/ 779578 h 3433963"/>
                        <a:gd name="connsiteX13-6011" fmla="*/ 6173303 w 7390626"/>
                        <a:gd name="connsiteY13-6012" fmla="*/ 337618 h 3433963"/>
                        <a:gd name="connsiteX14-6013" fmla="*/ 7141043 w 7390626"/>
                        <a:gd name="connsiteY14-6014" fmla="*/ 9958 h 3433963"/>
                        <a:gd name="connsiteX15-6015" fmla="*/ 7316303 w 7390626"/>
                        <a:gd name="connsiteY15-6016" fmla="*/ 177598 h 3433963"/>
                        <a:gd name="connsiteX16-6017" fmla="*/ 6104723 w 7390626"/>
                        <a:gd name="connsiteY16-6018" fmla="*/ 1069138 h 3433963"/>
                        <a:gd name="connsiteX17-6019" fmla="*/ 4816943 w 7390626"/>
                        <a:gd name="connsiteY17-6020" fmla="*/ 1793038 h 3433963"/>
                        <a:gd name="connsiteX18-6021" fmla="*/ 2469983 w 7390626"/>
                        <a:gd name="connsiteY18-6022" fmla="*/ 2806498 h 3433963"/>
                        <a:gd name="connsiteX19-6023" fmla="*/ 1433663 w 7390626"/>
                        <a:gd name="connsiteY19-6024" fmla="*/ 3195118 h 3433963"/>
                        <a:gd name="connsiteX0-6025" fmla="*/ 1433663 w 7390626"/>
                        <a:gd name="connsiteY0-6026" fmla="*/ 3195118 h 3433963"/>
                        <a:gd name="connsiteX1-6027" fmla="*/ 763101 w 7390626"/>
                        <a:gd name="connsiteY1-6028" fmla="*/ 3362758 h 3433963"/>
                        <a:gd name="connsiteX2-6029" fmla="*/ 275423 w 7390626"/>
                        <a:gd name="connsiteY2-6030" fmla="*/ 3431338 h 3433963"/>
                        <a:gd name="connsiteX3-6031" fmla="*/ 1103 w 7390626"/>
                        <a:gd name="connsiteY3-6032" fmla="*/ 3377998 h 3433963"/>
                        <a:gd name="connsiteX4-6033" fmla="*/ 191603 w 7390626"/>
                        <a:gd name="connsiteY4-6034" fmla="*/ 3134158 h 3433963"/>
                        <a:gd name="connsiteX5-6035" fmla="*/ 496402 w 7390626"/>
                        <a:gd name="connsiteY5-6036" fmla="*/ 2913177 h 3433963"/>
                        <a:gd name="connsiteX6-6037" fmla="*/ 747863 w 7390626"/>
                        <a:gd name="connsiteY6-6038" fmla="*/ 2722678 h 3433963"/>
                        <a:gd name="connsiteX7-6039" fmla="*/ 854543 w 7390626"/>
                        <a:gd name="connsiteY7-6040" fmla="*/ 2417878 h 3433963"/>
                        <a:gd name="connsiteX8-6041" fmla="*/ 1151723 w 7390626"/>
                        <a:gd name="connsiteY8-6042" fmla="*/ 2196898 h 3433963"/>
                        <a:gd name="connsiteX9-6043" fmla="*/ 1753703 w 7390626"/>
                        <a:gd name="connsiteY9-6044" fmla="*/ 1975918 h 3433963"/>
                        <a:gd name="connsiteX10-6045" fmla="*/ 2972903 w 7390626"/>
                        <a:gd name="connsiteY10-6046" fmla="*/ 1655878 h 3433963"/>
                        <a:gd name="connsiteX11-6047" fmla="*/ 3963503 w 7390626"/>
                        <a:gd name="connsiteY11-6048" fmla="*/ 1259638 h 3433963"/>
                        <a:gd name="connsiteX12-6049" fmla="*/ 5076023 w 7390626"/>
                        <a:gd name="connsiteY12-6050" fmla="*/ 779578 h 3433963"/>
                        <a:gd name="connsiteX13-6051" fmla="*/ 6173303 w 7390626"/>
                        <a:gd name="connsiteY13-6052" fmla="*/ 337618 h 3433963"/>
                        <a:gd name="connsiteX14-6053" fmla="*/ 7141043 w 7390626"/>
                        <a:gd name="connsiteY14-6054" fmla="*/ 9958 h 3433963"/>
                        <a:gd name="connsiteX15-6055" fmla="*/ 7316303 w 7390626"/>
                        <a:gd name="connsiteY15-6056" fmla="*/ 177598 h 3433963"/>
                        <a:gd name="connsiteX16-6057" fmla="*/ 6104723 w 7390626"/>
                        <a:gd name="connsiteY16-6058" fmla="*/ 1069138 h 3433963"/>
                        <a:gd name="connsiteX17-6059" fmla="*/ 4816943 w 7390626"/>
                        <a:gd name="connsiteY17-6060" fmla="*/ 1793038 h 3433963"/>
                        <a:gd name="connsiteX18-6061" fmla="*/ 2469983 w 7390626"/>
                        <a:gd name="connsiteY18-6062" fmla="*/ 2806498 h 3433963"/>
                        <a:gd name="connsiteX19-6063" fmla="*/ 1433663 w 7390626"/>
                        <a:gd name="connsiteY19-6064" fmla="*/ 3195118 h 3433963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  <a:cxn ang="0">
                          <a:pos x="connsiteX14-29" y="connsiteY14-30"/>
                        </a:cxn>
                        <a:cxn ang="0">
                          <a:pos x="connsiteX15-31" y="connsiteY15-32"/>
                        </a:cxn>
                        <a:cxn ang="0">
                          <a:pos x="connsiteX16-33" y="connsiteY16-34"/>
                        </a:cxn>
                        <a:cxn ang="0">
                          <a:pos x="connsiteX17-35" y="connsiteY17-36"/>
                        </a:cxn>
                        <a:cxn ang="0">
                          <a:pos x="connsiteX18-37" y="connsiteY18-38"/>
                        </a:cxn>
                        <a:cxn ang="0">
                          <a:pos x="connsiteX19-39" y="connsiteY19-40"/>
                        </a:cxn>
                      </a:cxnLst>
                      <a:rect l="l" t="t" r="r" b="b"/>
                      <a:pathLst>
                        <a:path w="7390626" h="3433963">
                          <a:moveTo>
                            <a:pt x="1433663" y="3195118"/>
                          </a:moveTo>
                          <a:cubicBezTo>
                            <a:pt x="1149183" y="3287828"/>
                            <a:pt x="933281" y="3320848"/>
                            <a:pt x="763101" y="3362758"/>
                          </a:cubicBezTo>
                          <a:cubicBezTo>
                            <a:pt x="592921" y="3404668"/>
                            <a:pt x="397343" y="3422448"/>
                            <a:pt x="275423" y="3431338"/>
                          </a:cubicBezTo>
                          <a:cubicBezTo>
                            <a:pt x="153503" y="3440228"/>
                            <a:pt x="15073" y="3427528"/>
                            <a:pt x="1103" y="3377998"/>
                          </a:cubicBezTo>
                          <a:cubicBezTo>
                            <a:pt x="-12867" y="3328468"/>
                            <a:pt x="109053" y="3211628"/>
                            <a:pt x="191603" y="3134158"/>
                          </a:cubicBezTo>
                          <a:cubicBezTo>
                            <a:pt x="274153" y="3056688"/>
                            <a:pt x="425282" y="2970327"/>
                            <a:pt x="496402" y="2913177"/>
                          </a:cubicBezTo>
                          <a:cubicBezTo>
                            <a:pt x="567522" y="2856027"/>
                            <a:pt x="688173" y="2805228"/>
                            <a:pt x="747863" y="2722678"/>
                          </a:cubicBezTo>
                          <a:cubicBezTo>
                            <a:pt x="807553" y="2640128"/>
                            <a:pt x="787233" y="2505508"/>
                            <a:pt x="854543" y="2417878"/>
                          </a:cubicBezTo>
                          <a:cubicBezTo>
                            <a:pt x="921853" y="2330248"/>
                            <a:pt x="1001863" y="2270558"/>
                            <a:pt x="1151723" y="2196898"/>
                          </a:cubicBezTo>
                          <a:cubicBezTo>
                            <a:pt x="1301583" y="2123238"/>
                            <a:pt x="1450173" y="2066088"/>
                            <a:pt x="1753703" y="1975918"/>
                          </a:cubicBezTo>
                          <a:cubicBezTo>
                            <a:pt x="2057233" y="1885748"/>
                            <a:pt x="2604603" y="1775258"/>
                            <a:pt x="2972903" y="1655878"/>
                          </a:cubicBezTo>
                          <a:cubicBezTo>
                            <a:pt x="3341203" y="1536498"/>
                            <a:pt x="3612983" y="1405688"/>
                            <a:pt x="3963503" y="1259638"/>
                          </a:cubicBezTo>
                          <a:cubicBezTo>
                            <a:pt x="4314023" y="1113588"/>
                            <a:pt x="4705183" y="939598"/>
                            <a:pt x="5076023" y="779578"/>
                          </a:cubicBezTo>
                          <a:cubicBezTo>
                            <a:pt x="5444323" y="625908"/>
                            <a:pt x="5829133" y="465888"/>
                            <a:pt x="6173303" y="337618"/>
                          </a:cubicBezTo>
                          <a:cubicBezTo>
                            <a:pt x="6517473" y="209348"/>
                            <a:pt x="6950543" y="36628"/>
                            <a:pt x="7141043" y="9958"/>
                          </a:cubicBezTo>
                          <a:cubicBezTo>
                            <a:pt x="7331543" y="-16712"/>
                            <a:pt x="7489023" y="1068"/>
                            <a:pt x="7316303" y="177598"/>
                          </a:cubicBezTo>
                          <a:cubicBezTo>
                            <a:pt x="7143583" y="354128"/>
                            <a:pt x="6521283" y="799898"/>
                            <a:pt x="6104723" y="1069138"/>
                          </a:cubicBezTo>
                          <a:cubicBezTo>
                            <a:pt x="5688163" y="1338378"/>
                            <a:pt x="5655143" y="1384098"/>
                            <a:pt x="4816943" y="1793038"/>
                          </a:cubicBezTo>
                          <a:cubicBezTo>
                            <a:pt x="3978743" y="2201978"/>
                            <a:pt x="3033863" y="2572818"/>
                            <a:pt x="2469983" y="2806498"/>
                          </a:cubicBezTo>
                          <a:cubicBezTo>
                            <a:pt x="1906103" y="3040178"/>
                            <a:pt x="1718143" y="3102408"/>
                            <a:pt x="1433663" y="3195118"/>
                          </a:cubicBezTo>
                          <a:close/>
                        </a:path>
                      </a:pathLst>
                    </a:cu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9" name="Rectangle 4"/>
                    <p:cNvSpPr/>
                    <p:nvPr/>
                  </p:nvSpPr>
                  <p:spPr>
                    <a:xfrm rot="3151040">
                      <a:off x="8682958" y="1767763"/>
                      <a:ext cx="1061986" cy="1650169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-1" fmla="*/ 0 w 4067033"/>
                        <a:gd name="connsiteY0-2" fmla="*/ 794750 h 2800971"/>
                        <a:gd name="connsiteX1-3" fmla="*/ 3008217 w 4067033"/>
                        <a:gd name="connsiteY1-4" fmla="*/ 0 h 2800971"/>
                        <a:gd name="connsiteX2-5" fmla="*/ 4067033 w 4067033"/>
                        <a:gd name="connsiteY2-6" fmla="*/ 2800971 h 2800971"/>
                        <a:gd name="connsiteX3-7" fmla="*/ 0 w 4067033"/>
                        <a:gd name="connsiteY3-8" fmla="*/ 2800971 h 2800971"/>
                        <a:gd name="connsiteX4-9" fmla="*/ 0 w 4067033"/>
                        <a:gd name="connsiteY4-10" fmla="*/ 794750 h 2800971"/>
                        <a:gd name="connsiteX0-11" fmla="*/ 0 w 3270108"/>
                        <a:gd name="connsiteY0-12" fmla="*/ 794750 h 2800971"/>
                        <a:gd name="connsiteX1-13" fmla="*/ 3008217 w 3270108"/>
                        <a:gd name="connsiteY1-14" fmla="*/ 0 h 2800971"/>
                        <a:gd name="connsiteX2-15" fmla="*/ 3270108 w 3270108"/>
                        <a:gd name="connsiteY2-16" fmla="*/ 745167 h 2800971"/>
                        <a:gd name="connsiteX3-17" fmla="*/ 0 w 3270108"/>
                        <a:gd name="connsiteY3-18" fmla="*/ 2800971 h 2800971"/>
                        <a:gd name="connsiteX4-19" fmla="*/ 0 w 3270108"/>
                        <a:gd name="connsiteY4-20" fmla="*/ 794750 h 2800971"/>
                        <a:gd name="connsiteX0-21" fmla="*/ 0 w 3270108"/>
                        <a:gd name="connsiteY0-22" fmla="*/ 1094399 h 3100620"/>
                        <a:gd name="connsiteX1-23" fmla="*/ 3066016 w 3270108"/>
                        <a:gd name="connsiteY1-24" fmla="*/ 0 h 3100620"/>
                        <a:gd name="connsiteX2-25" fmla="*/ 3270108 w 3270108"/>
                        <a:gd name="connsiteY2-26" fmla="*/ 1044816 h 3100620"/>
                        <a:gd name="connsiteX3-27" fmla="*/ 0 w 3270108"/>
                        <a:gd name="connsiteY3-28" fmla="*/ 3100620 h 3100620"/>
                        <a:gd name="connsiteX4-29" fmla="*/ 0 w 3270108"/>
                        <a:gd name="connsiteY4-30" fmla="*/ 1094399 h 3100620"/>
                        <a:gd name="connsiteX0-31" fmla="*/ 0 w 3417466"/>
                        <a:gd name="connsiteY0-32" fmla="*/ 1094399 h 3100620"/>
                        <a:gd name="connsiteX1-33" fmla="*/ 3066016 w 3417466"/>
                        <a:gd name="connsiteY1-34" fmla="*/ 0 h 3100620"/>
                        <a:gd name="connsiteX2-35" fmla="*/ 3417466 w 3417466"/>
                        <a:gd name="connsiteY2-36" fmla="*/ 538666 h 3100620"/>
                        <a:gd name="connsiteX3-37" fmla="*/ 0 w 3417466"/>
                        <a:gd name="connsiteY3-38" fmla="*/ 3100620 h 3100620"/>
                        <a:gd name="connsiteX4-39" fmla="*/ 0 w 3417466"/>
                        <a:gd name="connsiteY4-40" fmla="*/ 1094399 h 3100620"/>
                        <a:gd name="connsiteX0-41" fmla="*/ 229562 w 3417466"/>
                        <a:gd name="connsiteY0-42" fmla="*/ 1580014 h 3100620"/>
                        <a:gd name="connsiteX1-43" fmla="*/ 3066016 w 3417466"/>
                        <a:gd name="connsiteY1-44" fmla="*/ 0 h 3100620"/>
                        <a:gd name="connsiteX2-45" fmla="*/ 3417466 w 3417466"/>
                        <a:gd name="connsiteY2-46" fmla="*/ 538666 h 3100620"/>
                        <a:gd name="connsiteX3-47" fmla="*/ 0 w 3417466"/>
                        <a:gd name="connsiteY3-48" fmla="*/ 3100620 h 3100620"/>
                        <a:gd name="connsiteX4-49" fmla="*/ 229562 w 3417466"/>
                        <a:gd name="connsiteY4-50" fmla="*/ 1580014 h 3100620"/>
                        <a:gd name="connsiteX0-51" fmla="*/ 266766 w 3417466"/>
                        <a:gd name="connsiteY0-52" fmla="*/ 1419360 h 3100620"/>
                        <a:gd name="connsiteX1-53" fmla="*/ 3066016 w 3417466"/>
                        <a:gd name="connsiteY1-54" fmla="*/ 0 h 3100620"/>
                        <a:gd name="connsiteX2-55" fmla="*/ 3417466 w 3417466"/>
                        <a:gd name="connsiteY2-56" fmla="*/ 538666 h 3100620"/>
                        <a:gd name="connsiteX3-57" fmla="*/ 0 w 3417466"/>
                        <a:gd name="connsiteY3-58" fmla="*/ 3100620 h 3100620"/>
                        <a:gd name="connsiteX4-59" fmla="*/ 266766 w 3417466"/>
                        <a:gd name="connsiteY4-60" fmla="*/ 1419360 h 3100620"/>
                        <a:gd name="connsiteX0-61" fmla="*/ 266766 w 3417466"/>
                        <a:gd name="connsiteY0-62" fmla="*/ 1616825 h 3298085"/>
                        <a:gd name="connsiteX1-63" fmla="*/ 3234640 w 3417466"/>
                        <a:gd name="connsiteY1-64" fmla="*/ 0 h 3298085"/>
                        <a:gd name="connsiteX2-65" fmla="*/ 3417466 w 3417466"/>
                        <a:gd name="connsiteY2-66" fmla="*/ 736131 h 3298085"/>
                        <a:gd name="connsiteX3-67" fmla="*/ 0 w 3417466"/>
                        <a:gd name="connsiteY3-68" fmla="*/ 3298085 h 3298085"/>
                        <a:gd name="connsiteX4-69" fmla="*/ 266766 w 3417466"/>
                        <a:gd name="connsiteY4-70" fmla="*/ 1616825 h 3298085"/>
                        <a:gd name="connsiteX0-71" fmla="*/ 266766 w 3417466"/>
                        <a:gd name="connsiteY0-72" fmla="*/ 1780735 h 3461995"/>
                        <a:gd name="connsiteX1-73" fmla="*/ 3222744 w 3417466"/>
                        <a:gd name="connsiteY1-74" fmla="*/ 0 h 3461995"/>
                        <a:gd name="connsiteX2-75" fmla="*/ 3417466 w 3417466"/>
                        <a:gd name="connsiteY2-76" fmla="*/ 900041 h 3461995"/>
                        <a:gd name="connsiteX3-77" fmla="*/ 0 w 3417466"/>
                        <a:gd name="connsiteY3-78" fmla="*/ 3461995 h 3461995"/>
                        <a:gd name="connsiteX4-79" fmla="*/ 266766 w 3417466"/>
                        <a:gd name="connsiteY4-80" fmla="*/ 1780735 h 3461995"/>
                        <a:gd name="connsiteX0-81" fmla="*/ 266766 w 3445299"/>
                        <a:gd name="connsiteY0-82" fmla="*/ 1780735 h 3461995"/>
                        <a:gd name="connsiteX1-83" fmla="*/ 3222744 w 3445299"/>
                        <a:gd name="connsiteY1-84" fmla="*/ 0 h 3461995"/>
                        <a:gd name="connsiteX2-85" fmla="*/ 3445299 w 3445299"/>
                        <a:gd name="connsiteY2-86" fmla="*/ 594611 h 3461995"/>
                        <a:gd name="connsiteX3-87" fmla="*/ 0 w 3445299"/>
                        <a:gd name="connsiteY3-88" fmla="*/ 3461995 h 3461995"/>
                        <a:gd name="connsiteX4-89" fmla="*/ 266766 w 3445299"/>
                        <a:gd name="connsiteY4-90" fmla="*/ 1780735 h 3461995"/>
                        <a:gd name="connsiteX0-91" fmla="*/ 345831 w 3445299"/>
                        <a:gd name="connsiteY0-92" fmla="*/ 1789770 h 3461995"/>
                        <a:gd name="connsiteX1-93" fmla="*/ 3222744 w 3445299"/>
                        <a:gd name="connsiteY1-94" fmla="*/ 0 h 3461995"/>
                        <a:gd name="connsiteX2-95" fmla="*/ 3445299 w 3445299"/>
                        <a:gd name="connsiteY2-96" fmla="*/ 594611 h 3461995"/>
                        <a:gd name="connsiteX3-97" fmla="*/ 0 w 3445299"/>
                        <a:gd name="connsiteY3-98" fmla="*/ 3461995 h 3461995"/>
                        <a:gd name="connsiteX4-99" fmla="*/ 345831 w 3445299"/>
                        <a:gd name="connsiteY4-100" fmla="*/ 1789770 h 3461995"/>
                        <a:gd name="connsiteX0-101" fmla="*/ 345831 w 3445299"/>
                        <a:gd name="connsiteY0-102" fmla="*/ 1760140 h 3432365"/>
                        <a:gd name="connsiteX1-103" fmla="*/ 3440804 w 3445299"/>
                        <a:gd name="connsiteY1-104" fmla="*/ 0 h 3432365"/>
                        <a:gd name="connsiteX2-105" fmla="*/ 3445299 w 3445299"/>
                        <a:gd name="connsiteY2-106" fmla="*/ 564981 h 3432365"/>
                        <a:gd name="connsiteX3-107" fmla="*/ 0 w 3445299"/>
                        <a:gd name="connsiteY3-108" fmla="*/ 3432365 h 3432365"/>
                        <a:gd name="connsiteX4-109" fmla="*/ 345831 w 3445299"/>
                        <a:gd name="connsiteY4-110" fmla="*/ 1760140 h 3432365"/>
                        <a:gd name="connsiteX0-111" fmla="*/ 345831 w 3440824"/>
                        <a:gd name="connsiteY0-112" fmla="*/ 1760140 h 3432365"/>
                        <a:gd name="connsiteX1-113" fmla="*/ 3440804 w 3440824"/>
                        <a:gd name="connsiteY1-114" fmla="*/ 0 h 3432365"/>
                        <a:gd name="connsiteX2-115" fmla="*/ 3361914 w 3440824"/>
                        <a:gd name="connsiteY2-116" fmla="*/ 449442 h 3432365"/>
                        <a:gd name="connsiteX3-117" fmla="*/ 0 w 3440824"/>
                        <a:gd name="connsiteY3-118" fmla="*/ 3432365 h 3432365"/>
                        <a:gd name="connsiteX4-119" fmla="*/ 345831 w 3440824"/>
                        <a:gd name="connsiteY4-120" fmla="*/ 1760140 h 3432365"/>
                        <a:gd name="connsiteX0-121" fmla="*/ 345831 w 3361914"/>
                        <a:gd name="connsiteY0-122" fmla="*/ 2001319 h 3673544"/>
                        <a:gd name="connsiteX1-123" fmla="*/ 3350573 w 3361914"/>
                        <a:gd name="connsiteY1-124" fmla="*/ 0 h 3673544"/>
                        <a:gd name="connsiteX2-125" fmla="*/ 3361914 w 3361914"/>
                        <a:gd name="connsiteY2-126" fmla="*/ 690621 h 3673544"/>
                        <a:gd name="connsiteX3-127" fmla="*/ 0 w 3361914"/>
                        <a:gd name="connsiteY3-128" fmla="*/ 3673544 h 3673544"/>
                        <a:gd name="connsiteX4-129" fmla="*/ 345831 w 3361914"/>
                        <a:gd name="connsiteY4-130" fmla="*/ 2001319 h 3673544"/>
                        <a:gd name="connsiteX0-131" fmla="*/ 345831 w 3391543"/>
                        <a:gd name="connsiteY0-132" fmla="*/ 2001319 h 3673544"/>
                        <a:gd name="connsiteX1-133" fmla="*/ 3350573 w 3391543"/>
                        <a:gd name="connsiteY1-134" fmla="*/ 0 h 3673544"/>
                        <a:gd name="connsiteX2-135" fmla="*/ 3391543 w 3391543"/>
                        <a:gd name="connsiteY2-136" fmla="*/ 472562 h 3673544"/>
                        <a:gd name="connsiteX3-137" fmla="*/ 0 w 3391543"/>
                        <a:gd name="connsiteY3-138" fmla="*/ 3673544 h 3673544"/>
                        <a:gd name="connsiteX4-139" fmla="*/ 345831 w 3391543"/>
                        <a:gd name="connsiteY4-140" fmla="*/ 2001319 h 3673544"/>
                        <a:gd name="connsiteX0-141" fmla="*/ 345831 w 3350575"/>
                        <a:gd name="connsiteY0-142" fmla="*/ 2001319 h 3673544"/>
                        <a:gd name="connsiteX1-143" fmla="*/ 3350573 w 3350575"/>
                        <a:gd name="connsiteY1-144" fmla="*/ 0 h 3673544"/>
                        <a:gd name="connsiteX2-145" fmla="*/ 1994537 w 3350575"/>
                        <a:gd name="connsiteY2-146" fmla="*/ 1745509 h 3673544"/>
                        <a:gd name="connsiteX3-147" fmla="*/ 0 w 3350575"/>
                        <a:gd name="connsiteY3-148" fmla="*/ 3673544 h 3673544"/>
                        <a:gd name="connsiteX4-149" fmla="*/ 345831 w 3350575"/>
                        <a:gd name="connsiteY4-150" fmla="*/ 2001319 h 3673544"/>
                        <a:gd name="connsiteX0-151" fmla="*/ 345831 w 2419560"/>
                        <a:gd name="connsiteY0-152" fmla="*/ 1921118 h 3593343"/>
                        <a:gd name="connsiteX1-153" fmla="*/ 2419558 w 2419560"/>
                        <a:gd name="connsiteY1-154" fmla="*/ 0 h 3593343"/>
                        <a:gd name="connsiteX2-155" fmla="*/ 1994537 w 2419560"/>
                        <a:gd name="connsiteY2-156" fmla="*/ 1665308 h 3593343"/>
                        <a:gd name="connsiteX3-157" fmla="*/ 0 w 2419560"/>
                        <a:gd name="connsiteY3-158" fmla="*/ 3593343 h 3593343"/>
                        <a:gd name="connsiteX4-159" fmla="*/ 345831 w 2419560"/>
                        <a:gd name="connsiteY4-160" fmla="*/ 1921118 h 3593343"/>
                        <a:gd name="connsiteX0-161" fmla="*/ 345831 w 2276422"/>
                        <a:gd name="connsiteY0-162" fmla="*/ 2312566 h 3984791"/>
                        <a:gd name="connsiteX1-163" fmla="*/ 2276417 w 2276422"/>
                        <a:gd name="connsiteY1-164" fmla="*/ 1 h 3984791"/>
                        <a:gd name="connsiteX2-165" fmla="*/ 1994537 w 2276422"/>
                        <a:gd name="connsiteY2-166" fmla="*/ 2056756 h 3984791"/>
                        <a:gd name="connsiteX3-167" fmla="*/ 0 w 2276422"/>
                        <a:gd name="connsiteY3-168" fmla="*/ 3984791 h 3984791"/>
                        <a:gd name="connsiteX4-169" fmla="*/ 345831 w 2276422"/>
                        <a:gd name="connsiteY4-170" fmla="*/ 2312566 h 3984791"/>
                        <a:gd name="connsiteX0-171" fmla="*/ 366762 w 2276422"/>
                        <a:gd name="connsiteY0-172" fmla="*/ 1892302 h 3984791"/>
                        <a:gd name="connsiteX1-173" fmla="*/ 2276417 w 2276422"/>
                        <a:gd name="connsiteY1-174" fmla="*/ 1 h 3984791"/>
                        <a:gd name="connsiteX2-175" fmla="*/ 1994537 w 2276422"/>
                        <a:gd name="connsiteY2-176" fmla="*/ 2056756 h 3984791"/>
                        <a:gd name="connsiteX3-177" fmla="*/ 0 w 2276422"/>
                        <a:gd name="connsiteY3-178" fmla="*/ 3984791 h 3984791"/>
                        <a:gd name="connsiteX4-179" fmla="*/ 366762 w 2276422"/>
                        <a:gd name="connsiteY4-180" fmla="*/ 1892302 h 3984791"/>
                        <a:gd name="connsiteX0-181" fmla="*/ 366762 w 2276422"/>
                        <a:gd name="connsiteY0-182" fmla="*/ 1892302 h 3984791"/>
                        <a:gd name="connsiteX1-183" fmla="*/ 2276417 w 2276422"/>
                        <a:gd name="connsiteY1-184" fmla="*/ 1 h 3984791"/>
                        <a:gd name="connsiteX2-185" fmla="*/ 1913347 w 2276422"/>
                        <a:gd name="connsiteY2-186" fmla="*/ 1237841 h 3984791"/>
                        <a:gd name="connsiteX3-187" fmla="*/ 0 w 2276422"/>
                        <a:gd name="connsiteY3-188" fmla="*/ 3984791 h 3984791"/>
                        <a:gd name="connsiteX4-189" fmla="*/ 366762 w 2276422"/>
                        <a:gd name="connsiteY4-190" fmla="*/ 1892302 h 3984791"/>
                        <a:gd name="connsiteX0-191" fmla="*/ 366762 w 2276463"/>
                        <a:gd name="connsiteY0-192" fmla="*/ 1892302 h 3984791"/>
                        <a:gd name="connsiteX1-193" fmla="*/ 2276417 w 2276463"/>
                        <a:gd name="connsiteY1-194" fmla="*/ 1 h 3984791"/>
                        <a:gd name="connsiteX2-195" fmla="*/ 2243053 w 2276463"/>
                        <a:gd name="connsiteY2-196" fmla="*/ 985523 h 3984791"/>
                        <a:gd name="connsiteX3-197" fmla="*/ 0 w 2276463"/>
                        <a:gd name="connsiteY3-198" fmla="*/ 3984791 h 3984791"/>
                        <a:gd name="connsiteX4-199" fmla="*/ 366762 w 2276463"/>
                        <a:gd name="connsiteY4-200" fmla="*/ 1892302 h 398479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30" name="Rectangle 2"/>
                    <p:cNvSpPr/>
                    <p:nvPr/>
                  </p:nvSpPr>
                  <p:spPr>
                    <a:xfrm>
                      <a:off x="8180313" y="1038922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-1" fmla="*/ 0 w 1520456"/>
                        <a:gd name="connsiteY0-2" fmla="*/ 233917 h 1477925"/>
                        <a:gd name="connsiteX1-3" fmla="*/ 1520456 w 1520456"/>
                        <a:gd name="connsiteY1-4" fmla="*/ 0 h 1477925"/>
                        <a:gd name="connsiteX2-5" fmla="*/ 1052624 w 1520456"/>
                        <a:gd name="connsiteY2-6" fmla="*/ 1477925 h 1477925"/>
                        <a:gd name="connsiteX3-7" fmla="*/ 0 w 1520456"/>
                        <a:gd name="connsiteY3-8" fmla="*/ 1477925 h 1477925"/>
                        <a:gd name="connsiteX4-9" fmla="*/ 0 w 1520456"/>
                        <a:gd name="connsiteY4-10" fmla="*/ 233917 h 1477925"/>
                        <a:gd name="connsiteX0-11" fmla="*/ 808074 w 1520456"/>
                        <a:gd name="connsiteY0-12" fmla="*/ 0 h 1488556"/>
                        <a:gd name="connsiteX1-13" fmla="*/ 1520456 w 1520456"/>
                        <a:gd name="connsiteY1-14" fmla="*/ 10631 h 1488556"/>
                        <a:gd name="connsiteX2-15" fmla="*/ 1052624 w 1520456"/>
                        <a:gd name="connsiteY2-16" fmla="*/ 1488556 h 1488556"/>
                        <a:gd name="connsiteX3-17" fmla="*/ 0 w 1520456"/>
                        <a:gd name="connsiteY3-18" fmla="*/ 1488556 h 1488556"/>
                        <a:gd name="connsiteX4-19" fmla="*/ 808074 w 1520456"/>
                        <a:gd name="connsiteY4-20" fmla="*/ 0 h 1488556"/>
                        <a:gd name="connsiteX0-21" fmla="*/ 808074 w 1520456"/>
                        <a:gd name="connsiteY0-22" fmla="*/ 0 h 1509821"/>
                        <a:gd name="connsiteX1-23" fmla="*/ 1520456 w 1520456"/>
                        <a:gd name="connsiteY1-24" fmla="*/ 10631 h 1509821"/>
                        <a:gd name="connsiteX2-25" fmla="*/ 1158950 w 1520456"/>
                        <a:gd name="connsiteY2-26" fmla="*/ 1509821 h 1509821"/>
                        <a:gd name="connsiteX3-27" fmla="*/ 0 w 1520456"/>
                        <a:gd name="connsiteY3-28" fmla="*/ 1488556 h 1509821"/>
                        <a:gd name="connsiteX4-29" fmla="*/ 808074 w 1520456"/>
                        <a:gd name="connsiteY4-30" fmla="*/ 0 h 1509821"/>
                        <a:gd name="connsiteX0-31" fmla="*/ 1254641 w 1967023"/>
                        <a:gd name="connsiteY0-32" fmla="*/ 0 h 1509821"/>
                        <a:gd name="connsiteX1-33" fmla="*/ 1967023 w 1967023"/>
                        <a:gd name="connsiteY1-34" fmla="*/ 10631 h 1509821"/>
                        <a:gd name="connsiteX2-35" fmla="*/ 1605517 w 1967023"/>
                        <a:gd name="connsiteY2-36" fmla="*/ 1509821 h 1509821"/>
                        <a:gd name="connsiteX3-37" fmla="*/ 0 w 1967023"/>
                        <a:gd name="connsiteY3-38" fmla="*/ 1392863 h 1509821"/>
                        <a:gd name="connsiteX4-39" fmla="*/ 1254641 w 1967023"/>
                        <a:gd name="connsiteY4-40" fmla="*/ 0 h 1509821"/>
                        <a:gd name="connsiteX0-41" fmla="*/ 829339 w 1541721"/>
                        <a:gd name="connsiteY0-42" fmla="*/ 0 h 1879077"/>
                        <a:gd name="connsiteX1-43" fmla="*/ 1541721 w 1541721"/>
                        <a:gd name="connsiteY1-44" fmla="*/ 10631 h 1879077"/>
                        <a:gd name="connsiteX2-45" fmla="*/ 1180215 w 1541721"/>
                        <a:gd name="connsiteY2-46" fmla="*/ 1509821 h 1879077"/>
                        <a:gd name="connsiteX3-47" fmla="*/ 0 w 1541721"/>
                        <a:gd name="connsiteY3-48" fmla="*/ 1879077 h 1879077"/>
                        <a:gd name="connsiteX4-49" fmla="*/ 829339 w 1541721"/>
                        <a:gd name="connsiteY4-50" fmla="*/ 0 h 1879077"/>
                        <a:gd name="connsiteX0-51" fmla="*/ 935664 w 1541721"/>
                        <a:gd name="connsiteY0-52" fmla="*/ 386017 h 1868446"/>
                        <a:gd name="connsiteX1-53" fmla="*/ 1541721 w 1541721"/>
                        <a:gd name="connsiteY1-54" fmla="*/ 0 h 1868446"/>
                        <a:gd name="connsiteX2-55" fmla="*/ 1180215 w 1541721"/>
                        <a:gd name="connsiteY2-56" fmla="*/ 1499190 h 1868446"/>
                        <a:gd name="connsiteX3-57" fmla="*/ 0 w 1541721"/>
                        <a:gd name="connsiteY3-58" fmla="*/ 1868446 h 1868446"/>
                        <a:gd name="connsiteX4-59" fmla="*/ 935664 w 1541721"/>
                        <a:gd name="connsiteY4-60" fmla="*/ 386017 h 1868446"/>
                        <a:gd name="connsiteX0-61" fmla="*/ 935664 w 1424763"/>
                        <a:gd name="connsiteY0-62" fmla="*/ 232477 h 1714906"/>
                        <a:gd name="connsiteX1-63" fmla="*/ 1424763 w 1424763"/>
                        <a:gd name="connsiteY1-64" fmla="*/ 0 h 1714906"/>
                        <a:gd name="connsiteX2-65" fmla="*/ 1180215 w 1424763"/>
                        <a:gd name="connsiteY2-66" fmla="*/ 1345650 h 1714906"/>
                        <a:gd name="connsiteX3-67" fmla="*/ 0 w 1424763"/>
                        <a:gd name="connsiteY3-68" fmla="*/ 1714906 h 1714906"/>
                        <a:gd name="connsiteX4-69" fmla="*/ 935664 w 1424763"/>
                        <a:gd name="connsiteY4-70" fmla="*/ 232477 h 1714906"/>
                        <a:gd name="connsiteX0-71" fmla="*/ 935664 w 1424763"/>
                        <a:gd name="connsiteY0-72" fmla="*/ 322043 h 1804472"/>
                        <a:gd name="connsiteX1-73" fmla="*/ 1424763 w 1424763"/>
                        <a:gd name="connsiteY1-74" fmla="*/ 0 h 1804472"/>
                        <a:gd name="connsiteX2-75" fmla="*/ 1180215 w 1424763"/>
                        <a:gd name="connsiteY2-76" fmla="*/ 1435216 h 1804472"/>
                        <a:gd name="connsiteX3-77" fmla="*/ 0 w 1424763"/>
                        <a:gd name="connsiteY3-78" fmla="*/ 1804472 h 1804472"/>
                        <a:gd name="connsiteX4-79" fmla="*/ 935664 w 1424763"/>
                        <a:gd name="connsiteY4-80" fmla="*/ 322043 h 1804472"/>
                        <a:gd name="connsiteX0-81" fmla="*/ 935664 w 1424763"/>
                        <a:gd name="connsiteY0-82" fmla="*/ 322043 h 1804472"/>
                        <a:gd name="connsiteX1-83" fmla="*/ 1424763 w 1424763"/>
                        <a:gd name="connsiteY1-84" fmla="*/ 0 h 1804472"/>
                        <a:gd name="connsiteX2-85" fmla="*/ 1180215 w 1424763"/>
                        <a:gd name="connsiteY2-86" fmla="*/ 1153724 h 1804472"/>
                        <a:gd name="connsiteX3-87" fmla="*/ 0 w 1424763"/>
                        <a:gd name="connsiteY3-88" fmla="*/ 1804472 h 1804472"/>
                        <a:gd name="connsiteX4-89" fmla="*/ 935664 w 1424763"/>
                        <a:gd name="connsiteY4-90" fmla="*/ 322043 h 1804472"/>
                        <a:gd name="connsiteX0-91" fmla="*/ 797441 w 1424763"/>
                        <a:gd name="connsiteY0-92" fmla="*/ 347634 h 1804472"/>
                        <a:gd name="connsiteX1-93" fmla="*/ 1424763 w 1424763"/>
                        <a:gd name="connsiteY1-94" fmla="*/ 0 h 1804472"/>
                        <a:gd name="connsiteX2-95" fmla="*/ 1180215 w 1424763"/>
                        <a:gd name="connsiteY2-96" fmla="*/ 1153724 h 1804472"/>
                        <a:gd name="connsiteX3-97" fmla="*/ 0 w 1424763"/>
                        <a:gd name="connsiteY3-98" fmla="*/ 1804472 h 1804472"/>
                        <a:gd name="connsiteX4-99" fmla="*/ 797441 w 1424763"/>
                        <a:gd name="connsiteY4-100" fmla="*/ 347634 h 1804472"/>
                        <a:gd name="connsiteX0-101" fmla="*/ 797441 w 1286540"/>
                        <a:gd name="connsiteY0-102" fmla="*/ 245273 h 1702111"/>
                        <a:gd name="connsiteX1-103" fmla="*/ 1286540 w 1286540"/>
                        <a:gd name="connsiteY1-104" fmla="*/ 0 h 1702111"/>
                        <a:gd name="connsiteX2-105" fmla="*/ 1180215 w 1286540"/>
                        <a:gd name="connsiteY2-106" fmla="*/ 1051363 h 1702111"/>
                        <a:gd name="connsiteX3-107" fmla="*/ 0 w 1286540"/>
                        <a:gd name="connsiteY3-108" fmla="*/ 1702111 h 1702111"/>
                        <a:gd name="connsiteX4-109" fmla="*/ 797441 w 1286540"/>
                        <a:gd name="connsiteY4-110" fmla="*/ 245273 h 1702111"/>
                        <a:gd name="connsiteX0-111" fmla="*/ 637953 w 1286540"/>
                        <a:gd name="connsiteY0-112" fmla="*/ 283659 h 1702111"/>
                        <a:gd name="connsiteX1-113" fmla="*/ 1286540 w 1286540"/>
                        <a:gd name="connsiteY1-114" fmla="*/ 0 h 1702111"/>
                        <a:gd name="connsiteX2-115" fmla="*/ 1180215 w 1286540"/>
                        <a:gd name="connsiteY2-116" fmla="*/ 1051363 h 1702111"/>
                        <a:gd name="connsiteX3-117" fmla="*/ 0 w 1286540"/>
                        <a:gd name="connsiteY3-118" fmla="*/ 1702111 h 1702111"/>
                        <a:gd name="connsiteX4-119" fmla="*/ 637953 w 1286540"/>
                        <a:gd name="connsiteY4-120" fmla="*/ 283659 h 1702111"/>
                        <a:gd name="connsiteX0-121" fmla="*/ 637953 w 1180215"/>
                        <a:gd name="connsiteY0-122" fmla="*/ 258069 h 1676521"/>
                        <a:gd name="connsiteX1-123" fmla="*/ 1127052 w 1180215"/>
                        <a:gd name="connsiteY1-124" fmla="*/ 0 h 1676521"/>
                        <a:gd name="connsiteX2-125" fmla="*/ 1180215 w 1180215"/>
                        <a:gd name="connsiteY2-126" fmla="*/ 1025773 h 1676521"/>
                        <a:gd name="connsiteX3-127" fmla="*/ 0 w 1180215"/>
                        <a:gd name="connsiteY3-128" fmla="*/ 1676521 h 1676521"/>
                        <a:gd name="connsiteX4-129" fmla="*/ 637953 w 1180215"/>
                        <a:gd name="connsiteY4-130" fmla="*/ 258069 h 1676521"/>
                        <a:gd name="connsiteX0-131" fmla="*/ 637953 w 1127052"/>
                        <a:gd name="connsiteY0-132" fmla="*/ 258069 h 1676521"/>
                        <a:gd name="connsiteX1-133" fmla="*/ 1127052 w 1127052"/>
                        <a:gd name="connsiteY1-134" fmla="*/ 0 h 1676521"/>
                        <a:gd name="connsiteX2-135" fmla="*/ 988829 w 1127052"/>
                        <a:gd name="connsiteY2-136" fmla="*/ 1128134 h 1676521"/>
                        <a:gd name="connsiteX3-137" fmla="*/ 0 w 1127052"/>
                        <a:gd name="connsiteY3-138" fmla="*/ 1676521 h 1676521"/>
                        <a:gd name="connsiteX4-139" fmla="*/ 637953 w 1127052"/>
                        <a:gd name="connsiteY4-140" fmla="*/ 258069 h 167652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</p:grpSp>
              <p:sp>
                <p:nvSpPr>
                  <p:cNvPr id="4" name="Rectangle 4"/>
                  <p:cNvSpPr/>
                  <p:nvPr/>
                </p:nvSpPr>
                <p:spPr>
                  <a:xfrm rot="3151040">
                    <a:off x="5740507" y="2776025"/>
                    <a:ext cx="3391543" cy="3673544"/>
                  </a:xfrm>
                  <a:custGeom>
                    <a:avLst/>
                    <a:gdLst>
                      <a:gd name="connsiteX0" fmla="*/ 0 w 4067033"/>
                      <a:gd name="connsiteY0" fmla="*/ 0 h 2006221"/>
                      <a:gd name="connsiteX1" fmla="*/ 4067033 w 4067033"/>
                      <a:gd name="connsiteY1" fmla="*/ 0 h 2006221"/>
                      <a:gd name="connsiteX2" fmla="*/ 4067033 w 4067033"/>
                      <a:gd name="connsiteY2" fmla="*/ 2006221 h 2006221"/>
                      <a:gd name="connsiteX3" fmla="*/ 0 w 4067033"/>
                      <a:gd name="connsiteY3" fmla="*/ 2006221 h 2006221"/>
                      <a:gd name="connsiteX4" fmla="*/ 0 w 4067033"/>
                      <a:gd name="connsiteY4" fmla="*/ 0 h 2006221"/>
                      <a:gd name="connsiteX0-1" fmla="*/ 0 w 4067033"/>
                      <a:gd name="connsiteY0-2" fmla="*/ 794750 h 2800971"/>
                      <a:gd name="connsiteX1-3" fmla="*/ 3008217 w 4067033"/>
                      <a:gd name="connsiteY1-4" fmla="*/ 0 h 2800971"/>
                      <a:gd name="connsiteX2-5" fmla="*/ 4067033 w 4067033"/>
                      <a:gd name="connsiteY2-6" fmla="*/ 2800971 h 2800971"/>
                      <a:gd name="connsiteX3-7" fmla="*/ 0 w 4067033"/>
                      <a:gd name="connsiteY3-8" fmla="*/ 2800971 h 2800971"/>
                      <a:gd name="connsiteX4-9" fmla="*/ 0 w 4067033"/>
                      <a:gd name="connsiteY4-10" fmla="*/ 794750 h 2800971"/>
                      <a:gd name="connsiteX0-11" fmla="*/ 0 w 3270108"/>
                      <a:gd name="connsiteY0-12" fmla="*/ 794750 h 2800971"/>
                      <a:gd name="connsiteX1-13" fmla="*/ 3008217 w 3270108"/>
                      <a:gd name="connsiteY1-14" fmla="*/ 0 h 2800971"/>
                      <a:gd name="connsiteX2-15" fmla="*/ 3270108 w 3270108"/>
                      <a:gd name="connsiteY2-16" fmla="*/ 745167 h 2800971"/>
                      <a:gd name="connsiteX3-17" fmla="*/ 0 w 3270108"/>
                      <a:gd name="connsiteY3-18" fmla="*/ 2800971 h 2800971"/>
                      <a:gd name="connsiteX4-19" fmla="*/ 0 w 3270108"/>
                      <a:gd name="connsiteY4-20" fmla="*/ 794750 h 2800971"/>
                      <a:gd name="connsiteX0-21" fmla="*/ 0 w 3270108"/>
                      <a:gd name="connsiteY0-22" fmla="*/ 1094399 h 3100620"/>
                      <a:gd name="connsiteX1-23" fmla="*/ 3066016 w 3270108"/>
                      <a:gd name="connsiteY1-24" fmla="*/ 0 h 3100620"/>
                      <a:gd name="connsiteX2-25" fmla="*/ 3270108 w 3270108"/>
                      <a:gd name="connsiteY2-26" fmla="*/ 1044816 h 3100620"/>
                      <a:gd name="connsiteX3-27" fmla="*/ 0 w 3270108"/>
                      <a:gd name="connsiteY3-28" fmla="*/ 3100620 h 3100620"/>
                      <a:gd name="connsiteX4-29" fmla="*/ 0 w 3270108"/>
                      <a:gd name="connsiteY4-30" fmla="*/ 1094399 h 3100620"/>
                      <a:gd name="connsiteX0-31" fmla="*/ 0 w 3417466"/>
                      <a:gd name="connsiteY0-32" fmla="*/ 1094399 h 3100620"/>
                      <a:gd name="connsiteX1-33" fmla="*/ 3066016 w 3417466"/>
                      <a:gd name="connsiteY1-34" fmla="*/ 0 h 3100620"/>
                      <a:gd name="connsiteX2-35" fmla="*/ 3417466 w 3417466"/>
                      <a:gd name="connsiteY2-36" fmla="*/ 538666 h 3100620"/>
                      <a:gd name="connsiteX3-37" fmla="*/ 0 w 3417466"/>
                      <a:gd name="connsiteY3-38" fmla="*/ 3100620 h 3100620"/>
                      <a:gd name="connsiteX4-39" fmla="*/ 0 w 3417466"/>
                      <a:gd name="connsiteY4-40" fmla="*/ 1094399 h 3100620"/>
                      <a:gd name="connsiteX0-41" fmla="*/ 229562 w 3417466"/>
                      <a:gd name="connsiteY0-42" fmla="*/ 1580014 h 3100620"/>
                      <a:gd name="connsiteX1-43" fmla="*/ 3066016 w 3417466"/>
                      <a:gd name="connsiteY1-44" fmla="*/ 0 h 3100620"/>
                      <a:gd name="connsiteX2-45" fmla="*/ 3417466 w 3417466"/>
                      <a:gd name="connsiteY2-46" fmla="*/ 538666 h 3100620"/>
                      <a:gd name="connsiteX3-47" fmla="*/ 0 w 3417466"/>
                      <a:gd name="connsiteY3-48" fmla="*/ 3100620 h 3100620"/>
                      <a:gd name="connsiteX4-49" fmla="*/ 229562 w 3417466"/>
                      <a:gd name="connsiteY4-50" fmla="*/ 1580014 h 3100620"/>
                      <a:gd name="connsiteX0-51" fmla="*/ 266766 w 3417466"/>
                      <a:gd name="connsiteY0-52" fmla="*/ 1419360 h 3100620"/>
                      <a:gd name="connsiteX1-53" fmla="*/ 3066016 w 3417466"/>
                      <a:gd name="connsiteY1-54" fmla="*/ 0 h 3100620"/>
                      <a:gd name="connsiteX2-55" fmla="*/ 3417466 w 3417466"/>
                      <a:gd name="connsiteY2-56" fmla="*/ 538666 h 3100620"/>
                      <a:gd name="connsiteX3-57" fmla="*/ 0 w 3417466"/>
                      <a:gd name="connsiteY3-58" fmla="*/ 3100620 h 3100620"/>
                      <a:gd name="connsiteX4-59" fmla="*/ 266766 w 3417466"/>
                      <a:gd name="connsiteY4-60" fmla="*/ 1419360 h 3100620"/>
                      <a:gd name="connsiteX0-61" fmla="*/ 266766 w 3417466"/>
                      <a:gd name="connsiteY0-62" fmla="*/ 1616825 h 3298085"/>
                      <a:gd name="connsiteX1-63" fmla="*/ 3234640 w 3417466"/>
                      <a:gd name="connsiteY1-64" fmla="*/ 0 h 3298085"/>
                      <a:gd name="connsiteX2-65" fmla="*/ 3417466 w 3417466"/>
                      <a:gd name="connsiteY2-66" fmla="*/ 736131 h 3298085"/>
                      <a:gd name="connsiteX3-67" fmla="*/ 0 w 3417466"/>
                      <a:gd name="connsiteY3-68" fmla="*/ 3298085 h 3298085"/>
                      <a:gd name="connsiteX4-69" fmla="*/ 266766 w 3417466"/>
                      <a:gd name="connsiteY4-70" fmla="*/ 1616825 h 3298085"/>
                      <a:gd name="connsiteX0-71" fmla="*/ 266766 w 3417466"/>
                      <a:gd name="connsiteY0-72" fmla="*/ 1780735 h 3461995"/>
                      <a:gd name="connsiteX1-73" fmla="*/ 3222744 w 3417466"/>
                      <a:gd name="connsiteY1-74" fmla="*/ 0 h 3461995"/>
                      <a:gd name="connsiteX2-75" fmla="*/ 3417466 w 3417466"/>
                      <a:gd name="connsiteY2-76" fmla="*/ 900041 h 3461995"/>
                      <a:gd name="connsiteX3-77" fmla="*/ 0 w 3417466"/>
                      <a:gd name="connsiteY3-78" fmla="*/ 3461995 h 3461995"/>
                      <a:gd name="connsiteX4-79" fmla="*/ 266766 w 3417466"/>
                      <a:gd name="connsiteY4-80" fmla="*/ 1780735 h 3461995"/>
                      <a:gd name="connsiteX0-81" fmla="*/ 266766 w 3445299"/>
                      <a:gd name="connsiteY0-82" fmla="*/ 1780735 h 3461995"/>
                      <a:gd name="connsiteX1-83" fmla="*/ 3222744 w 3445299"/>
                      <a:gd name="connsiteY1-84" fmla="*/ 0 h 3461995"/>
                      <a:gd name="connsiteX2-85" fmla="*/ 3445299 w 3445299"/>
                      <a:gd name="connsiteY2-86" fmla="*/ 594611 h 3461995"/>
                      <a:gd name="connsiteX3-87" fmla="*/ 0 w 3445299"/>
                      <a:gd name="connsiteY3-88" fmla="*/ 3461995 h 3461995"/>
                      <a:gd name="connsiteX4-89" fmla="*/ 266766 w 3445299"/>
                      <a:gd name="connsiteY4-90" fmla="*/ 1780735 h 3461995"/>
                      <a:gd name="connsiteX0-91" fmla="*/ 345831 w 3445299"/>
                      <a:gd name="connsiteY0-92" fmla="*/ 1789770 h 3461995"/>
                      <a:gd name="connsiteX1-93" fmla="*/ 3222744 w 3445299"/>
                      <a:gd name="connsiteY1-94" fmla="*/ 0 h 3461995"/>
                      <a:gd name="connsiteX2-95" fmla="*/ 3445299 w 3445299"/>
                      <a:gd name="connsiteY2-96" fmla="*/ 594611 h 3461995"/>
                      <a:gd name="connsiteX3-97" fmla="*/ 0 w 3445299"/>
                      <a:gd name="connsiteY3-98" fmla="*/ 3461995 h 3461995"/>
                      <a:gd name="connsiteX4-99" fmla="*/ 345831 w 3445299"/>
                      <a:gd name="connsiteY4-100" fmla="*/ 1789770 h 3461995"/>
                      <a:gd name="connsiteX0-101" fmla="*/ 345831 w 3445299"/>
                      <a:gd name="connsiteY0-102" fmla="*/ 1760140 h 3432365"/>
                      <a:gd name="connsiteX1-103" fmla="*/ 3440804 w 3445299"/>
                      <a:gd name="connsiteY1-104" fmla="*/ 0 h 3432365"/>
                      <a:gd name="connsiteX2-105" fmla="*/ 3445299 w 3445299"/>
                      <a:gd name="connsiteY2-106" fmla="*/ 564981 h 3432365"/>
                      <a:gd name="connsiteX3-107" fmla="*/ 0 w 3445299"/>
                      <a:gd name="connsiteY3-108" fmla="*/ 3432365 h 3432365"/>
                      <a:gd name="connsiteX4-109" fmla="*/ 345831 w 3445299"/>
                      <a:gd name="connsiteY4-110" fmla="*/ 1760140 h 3432365"/>
                      <a:gd name="connsiteX0-111" fmla="*/ 345831 w 3440824"/>
                      <a:gd name="connsiteY0-112" fmla="*/ 1760140 h 3432365"/>
                      <a:gd name="connsiteX1-113" fmla="*/ 3440804 w 3440824"/>
                      <a:gd name="connsiteY1-114" fmla="*/ 0 h 3432365"/>
                      <a:gd name="connsiteX2-115" fmla="*/ 3361914 w 3440824"/>
                      <a:gd name="connsiteY2-116" fmla="*/ 449442 h 3432365"/>
                      <a:gd name="connsiteX3-117" fmla="*/ 0 w 3440824"/>
                      <a:gd name="connsiteY3-118" fmla="*/ 3432365 h 3432365"/>
                      <a:gd name="connsiteX4-119" fmla="*/ 345831 w 3440824"/>
                      <a:gd name="connsiteY4-120" fmla="*/ 1760140 h 3432365"/>
                      <a:gd name="connsiteX0-121" fmla="*/ 345831 w 3361914"/>
                      <a:gd name="connsiteY0-122" fmla="*/ 2001319 h 3673544"/>
                      <a:gd name="connsiteX1-123" fmla="*/ 3350573 w 3361914"/>
                      <a:gd name="connsiteY1-124" fmla="*/ 0 h 3673544"/>
                      <a:gd name="connsiteX2-125" fmla="*/ 3361914 w 3361914"/>
                      <a:gd name="connsiteY2-126" fmla="*/ 690621 h 3673544"/>
                      <a:gd name="connsiteX3-127" fmla="*/ 0 w 3361914"/>
                      <a:gd name="connsiteY3-128" fmla="*/ 3673544 h 3673544"/>
                      <a:gd name="connsiteX4-129" fmla="*/ 345831 w 3361914"/>
                      <a:gd name="connsiteY4-130" fmla="*/ 2001319 h 3673544"/>
                      <a:gd name="connsiteX0-131" fmla="*/ 345831 w 3391543"/>
                      <a:gd name="connsiteY0-132" fmla="*/ 2001319 h 3673544"/>
                      <a:gd name="connsiteX1-133" fmla="*/ 3350573 w 3391543"/>
                      <a:gd name="connsiteY1-134" fmla="*/ 0 h 3673544"/>
                      <a:gd name="connsiteX2-135" fmla="*/ 3391543 w 3391543"/>
                      <a:gd name="connsiteY2-136" fmla="*/ 472562 h 3673544"/>
                      <a:gd name="connsiteX3-137" fmla="*/ 0 w 3391543"/>
                      <a:gd name="connsiteY3-138" fmla="*/ 3673544 h 3673544"/>
                      <a:gd name="connsiteX4-139" fmla="*/ 345831 w 3391543"/>
                      <a:gd name="connsiteY4-140" fmla="*/ 2001319 h 367354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3391543" h="3673544">
                        <a:moveTo>
                          <a:pt x="345831" y="2001319"/>
                        </a:moveTo>
                        <a:lnTo>
                          <a:pt x="3350573" y="0"/>
                        </a:lnTo>
                        <a:cubicBezTo>
                          <a:pt x="3352071" y="188327"/>
                          <a:pt x="3390045" y="284235"/>
                          <a:pt x="3391543" y="472562"/>
                        </a:cubicBezTo>
                        <a:lnTo>
                          <a:pt x="0" y="3673544"/>
                        </a:lnTo>
                        <a:lnTo>
                          <a:pt x="345831" y="2001319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cs typeface="DejaVu Sans" panose="020B0603030804020204"/>
                    </a:endParaRPr>
                  </a:p>
                </p:txBody>
              </p:sp>
              <p:sp>
                <p:nvSpPr>
                  <p:cNvPr id="5" name="テキスト ボックス 4"/>
                  <p:cNvSpPr txBox="1"/>
                  <p:nvPr/>
                </p:nvSpPr>
                <p:spPr>
                  <a:xfrm>
                    <a:off x="4887520" y="2038934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Fy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/>
                  <p:cNvSpPr txBox="1"/>
                  <p:nvPr/>
                </p:nvSpPr>
                <p:spPr>
                  <a:xfrm>
                    <a:off x="3914412" y="3929534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</a:t>
                    </a:r>
                    <a:r>
                      <a:rPr lang="en-US" altLang="ja-JP" b="1" dirty="0" err="1"/>
                      <a:t>x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7" name="テキスト ボックス 6"/>
                  <p:cNvSpPr txBox="1"/>
                  <p:nvPr/>
                </p:nvSpPr>
                <p:spPr>
                  <a:xfrm>
                    <a:off x="5104290" y="4683959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Fz</a:t>
                    </a:r>
                    <a:endParaRPr kumimoji="1" lang="ja-JP" altLang="en-US" b="1" dirty="0"/>
                  </a:p>
                </p:txBody>
              </p:sp>
              <p:cxnSp>
                <p:nvCxnSpPr>
                  <p:cNvPr id="8" name="Straight Connector 10"/>
                  <p:cNvCxnSpPr/>
                  <p:nvPr/>
                </p:nvCxnSpPr>
                <p:spPr>
                  <a:xfrm flipV="1">
                    <a:off x="1105465" y="3504203"/>
                    <a:ext cx="4706502" cy="2168059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9" name="矢印: 右 8"/>
                  <p:cNvSpPr/>
                  <p:nvPr/>
                </p:nvSpPr>
                <p:spPr>
                  <a:xfrm rot="9268553">
                    <a:off x="4274358" y="3662190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3603898" y="1328720"/>
                    <a:ext cx="2199586" cy="2223795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2" name="矢印: 右 11"/>
                  <p:cNvSpPr/>
                  <p:nvPr/>
                </p:nvSpPr>
                <p:spPr>
                  <a:xfrm rot="13477756">
                    <a:off x="4355853" y="2731650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3" name="Straight Connector 10"/>
                  <p:cNvCxnSpPr/>
                  <p:nvPr/>
                </p:nvCxnSpPr>
                <p:spPr>
                  <a:xfrm flipV="1">
                    <a:off x="5747249" y="3465641"/>
                    <a:ext cx="38844" cy="2760843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4" name="矢印: 右 13"/>
                  <p:cNvSpPr/>
                  <p:nvPr/>
                </p:nvSpPr>
                <p:spPr>
                  <a:xfrm rot="5400000">
                    <a:off x="4949042" y="4137249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20" name="グループ化 19"/>
                  <p:cNvGrpSpPr/>
                  <p:nvPr/>
                </p:nvGrpSpPr>
                <p:grpSpPr>
                  <a:xfrm>
                    <a:off x="5466488" y="3212543"/>
                    <a:ext cx="596650" cy="597261"/>
                    <a:chOff x="921989" y="2653352"/>
                    <a:chExt cx="493099" cy="493604"/>
                  </a:xfrm>
                </p:grpSpPr>
                <p:sp>
                  <p:nvSpPr>
                    <p:cNvPr id="21" name="楕円 20"/>
                    <p:cNvSpPr/>
                    <p:nvPr/>
                  </p:nvSpPr>
                  <p:spPr>
                    <a:xfrm>
                      <a:off x="923317" y="2655186"/>
                      <a:ext cx="491771" cy="49177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2" name="部分円 21"/>
                    <p:cNvSpPr/>
                    <p:nvPr/>
                  </p:nvSpPr>
                  <p:spPr>
                    <a:xfrm>
                      <a:off x="925983" y="2653352"/>
                      <a:ext cx="486901" cy="486899"/>
                    </a:xfrm>
                    <a:prstGeom prst="pie">
                      <a:avLst>
                        <a:gd name="adj1" fmla="val 16190497"/>
                        <a:gd name="adj2" fmla="val 20466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" name="部分円 22"/>
                    <p:cNvSpPr/>
                    <p:nvPr/>
                  </p:nvSpPr>
                  <p:spPr>
                    <a:xfrm rot="10800000">
                      <a:off x="921989" y="2653807"/>
                      <a:ext cx="491770" cy="491770"/>
                    </a:xfrm>
                    <a:prstGeom prst="pie">
                      <a:avLst>
                        <a:gd name="adj1" fmla="val 16190497"/>
                        <a:gd name="adj2" fmla="val 20466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31" name="フリーフォーム: 図形 30"/>
                <p:cNvSpPr/>
                <p:nvPr/>
              </p:nvSpPr>
              <p:spPr>
                <a:xfrm>
                  <a:off x="1657838" y="1967529"/>
                  <a:ext cx="6233747" cy="2015678"/>
                </a:xfrm>
                <a:custGeom>
                  <a:avLst/>
                  <a:gdLst>
                    <a:gd name="connsiteX0" fmla="*/ 0 w 14389100"/>
                    <a:gd name="connsiteY0" fmla="*/ 0 h 3104083"/>
                    <a:gd name="connsiteX1" fmla="*/ 685800 w 14389100"/>
                    <a:gd name="connsiteY1" fmla="*/ 1270000 h 3104083"/>
                    <a:gd name="connsiteX2" fmla="*/ 2514600 w 14389100"/>
                    <a:gd name="connsiteY2" fmla="*/ 2514600 h 3104083"/>
                    <a:gd name="connsiteX3" fmla="*/ 5600700 w 14389100"/>
                    <a:gd name="connsiteY3" fmla="*/ 2997200 h 3104083"/>
                    <a:gd name="connsiteX4" fmla="*/ 8775700 w 14389100"/>
                    <a:gd name="connsiteY4" fmla="*/ 3098800 h 3104083"/>
                    <a:gd name="connsiteX5" fmla="*/ 11226800 w 14389100"/>
                    <a:gd name="connsiteY5" fmla="*/ 2895600 h 3104083"/>
                    <a:gd name="connsiteX6" fmla="*/ 13182600 w 14389100"/>
                    <a:gd name="connsiteY6" fmla="*/ 2540000 h 3104083"/>
                    <a:gd name="connsiteX7" fmla="*/ 14389100 w 14389100"/>
                    <a:gd name="connsiteY7" fmla="*/ 1841500 h 3104083"/>
                    <a:gd name="connsiteX0-1" fmla="*/ 0 w 14389100"/>
                    <a:gd name="connsiteY0-2" fmla="*/ 0 h 3103184"/>
                    <a:gd name="connsiteX1-3" fmla="*/ 685800 w 14389100"/>
                    <a:gd name="connsiteY1-4" fmla="*/ 1270000 h 3103184"/>
                    <a:gd name="connsiteX2-5" fmla="*/ 3288697 w 14389100"/>
                    <a:gd name="connsiteY2-6" fmla="*/ 2578100 h 3103184"/>
                    <a:gd name="connsiteX3-7" fmla="*/ 5600700 w 14389100"/>
                    <a:gd name="connsiteY3-8" fmla="*/ 2997200 h 3103184"/>
                    <a:gd name="connsiteX4-9" fmla="*/ 8775700 w 14389100"/>
                    <a:gd name="connsiteY4-10" fmla="*/ 3098800 h 3103184"/>
                    <a:gd name="connsiteX5-11" fmla="*/ 11226800 w 14389100"/>
                    <a:gd name="connsiteY5-12" fmla="*/ 2895600 h 3103184"/>
                    <a:gd name="connsiteX6-13" fmla="*/ 13182600 w 14389100"/>
                    <a:gd name="connsiteY6-14" fmla="*/ 2540000 h 3103184"/>
                    <a:gd name="connsiteX7-15" fmla="*/ 14389100 w 14389100"/>
                    <a:gd name="connsiteY7-16" fmla="*/ 1841500 h 3103184"/>
                    <a:gd name="connsiteX0-17" fmla="*/ 0 w 14389100"/>
                    <a:gd name="connsiteY0-18" fmla="*/ 0 h 3103184"/>
                    <a:gd name="connsiteX1-19" fmla="*/ 1550967 w 14389100"/>
                    <a:gd name="connsiteY1-20" fmla="*/ 1943100 h 3103184"/>
                    <a:gd name="connsiteX2-21" fmla="*/ 3288697 w 14389100"/>
                    <a:gd name="connsiteY2-22" fmla="*/ 2578100 h 3103184"/>
                    <a:gd name="connsiteX3-23" fmla="*/ 5600700 w 14389100"/>
                    <a:gd name="connsiteY3-24" fmla="*/ 2997200 h 3103184"/>
                    <a:gd name="connsiteX4-25" fmla="*/ 8775700 w 14389100"/>
                    <a:gd name="connsiteY4-26" fmla="*/ 3098800 h 3103184"/>
                    <a:gd name="connsiteX5-27" fmla="*/ 11226800 w 14389100"/>
                    <a:gd name="connsiteY5-28" fmla="*/ 2895600 h 3103184"/>
                    <a:gd name="connsiteX6-29" fmla="*/ 13182600 w 14389100"/>
                    <a:gd name="connsiteY6-30" fmla="*/ 2540000 h 3103184"/>
                    <a:gd name="connsiteX7-31" fmla="*/ 14389100 w 14389100"/>
                    <a:gd name="connsiteY7-32" fmla="*/ 1841500 h 3103184"/>
                    <a:gd name="connsiteX0-33" fmla="*/ 0 w 13933749"/>
                    <a:gd name="connsiteY0-34" fmla="*/ 0 h 2125284"/>
                    <a:gd name="connsiteX1-35" fmla="*/ 1095616 w 13933749"/>
                    <a:gd name="connsiteY1-36" fmla="*/ 965200 h 2125284"/>
                    <a:gd name="connsiteX2-37" fmla="*/ 2833346 w 13933749"/>
                    <a:gd name="connsiteY2-38" fmla="*/ 1600200 h 2125284"/>
                    <a:gd name="connsiteX3-39" fmla="*/ 5145349 w 13933749"/>
                    <a:gd name="connsiteY3-40" fmla="*/ 2019300 h 2125284"/>
                    <a:gd name="connsiteX4-41" fmla="*/ 8320349 w 13933749"/>
                    <a:gd name="connsiteY4-42" fmla="*/ 2120900 h 2125284"/>
                    <a:gd name="connsiteX5-43" fmla="*/ 10771449 w 13933749"/>
                    <a:gd name="connsiteY5-44" fmla="*/ 1917700 h 2125284"/>
                    <a:gd name="connsiteX6-45" fmla="*/ 12727249 w 13933749"/>
                    <a:gd name="connsiteY6-46" fmla="*/ 1562100 h 2125284"/>
                    <a:gd name="connsiteX7-47" fmla="*/ 13933749 w 13933749"/>
                    <a:gd name="connsiteY7-48" fmla="*/ 863600 h 2125284"/>
                    <a:gd name="connsiteX0-49" fmla="*/ 0 w 13933749"/>
                    <a:gd name="connsiteY0-50" fmla="*/ 0 h 2125284"/>
                    <a:gd name="connsiteX1-51" fmla="*/ 1095616 w 13933749"/>
                    <a:gd name="connsiteY1-52" fmla="*/ 965200 h 2125284"/>
                    <a:gd name="connsiteX2-53" fmla="*/ 2833346 w 13933749"/>
                    <a:gd name="connsiteY2-54" fmla="*/ 1600200 h 2125284"/>
                    <a:gd name="connsiteX3-55" fmla="*/ 5145349 w 13933749"/>
                    <a:gd name="connsiteY3-56" fmla="*/ 2019300 h 2125284"/>
                    <a:gd name="connsiteX4-57" fmla="*/ 8320349 w 13933749"/>
                    <a:gd name="connsiteY4-58" fmla="*/ 2120900 h 2125284"/>
                    <a:gd name="connsiteX5-59" fmla="*/ 10771449 w 13933749"/>
                    <a:gd name="connsiteY5-60" fmla="*/ 1917700 h 2125284"/>
                    <a:gd name="connsiteX6-61" fmla="*/ 12727249 w 13933749"/>
                    <a:gd name="connsiteY6-62" fmla="*/ 1562100 h 2125284"/>
                    <a:gd name="connsiteX7-63" fmla="*/ 13933749 w 13933749"/>
                    <a:gd name="connsiteY7-64" fmla="*/ 863600 h 2125284"/>
                    <a:gd name="connsiteX0-65" fmla="*/ 0 w 13933749"/>
                    <a:gd name="connsiteY0-66" fmla="*/ 0 h 1909384"/>
                    <a:gd name="connsiteX1-67" fmla="*/ 1095616 w 13933749"/>
                    <a:gd name="connsiteY1-68" fmla="*/ 749300 h 1909384"/>
                    <a:gd name="connsiteX2-69" fmla="*/ 2833346 w 13933749"/>
                    <a:gd name="connsiteY2-70" fmla="*/ 1384300 h 1909384"/>
                    <a:gd name="connsiteX3-71" fmla="*/ 5145349 w 13933749"/>
                    <a:gd name="connsiteY3-72" fmla="*/ 1803400 h 1909384"/>
                    <a:gd name="connsiteX4-73" fmla="*/ 8320349 w 13933749"/>
                    <a:gd name="connsiteY4-74" fmla="*/ 1905000 h 1909384"/>
                    <a:gd name="connsiteX5-75" fmla="*/ 10771449 w 13933749"/>
                    <a:gd name="connsiteY5-76" fmla="*/ 1701800 h 1909384"/>
                    <a:gd name="connsiteX6-77" fmla="*/ 12727249 w 13933749"/>
                    <a:gd name="connsiteY6-78" fmla="*/ 1346200 h 1909384"/>
                    <a:gd name="connsiteX7-79" fmla="*/ 13933749 w 13933749"/>
                    <a:gd name="connsiteY7-80" fmla="*/ 647700 h 1909384"/>
                    <a:gd name="connsiteX0-81" fmla="*/ 0 w 13933749"/>
                    <a:gd name="connsiteY0-82" fmla="*/ 0 h 1909384"/>
                    <a:gd name="connsiteX1-83" fmla="*/ 1292935 w 13933749"/>
                    <a:gd name="connsiteY1-84" fmla="*/ 952500 h 1909384"/>
                    <a:gd name="connsiteX2-85" fmla="*/ 2833346 w 13933749"/>
                    <a:gd name="connsiteY2-86" fmla="*/ 1384300 h 1909384"/>
                    <a:gd name="connsiteX3-87" fmla="*/ 5145349 w 13933749"/>
                    <a:gd name="connsiteY3-88" fmla="*/ 1803400 h 1909384"/>
                    <a:gd name="connsiteX4-89" fmla="*/ 8320349 w 13933749"/>
                    <a:gd name="connsiteY4-90" fmla="*/ 1905000 h 1909384"/>
                    <a:gd name="connsiteX5-91" fmla="*/ 10771449 w 13933749"/>
                    <a:gd name="connsiteY5-92" fmla="*/ 1701800 h 1909384"/>
                    <a:gd name="connsiteX6-93" fmla="*/ 12727249 w 13933749"/>
                    <a:gd name="connsiteY6-94" fmla="*/ 1346200 h 1909384"/>
                    <a:gd name="connsiteX7-95" fmla="*/ 13933749 w 13933749"/>
                    <a:gd name="connsiteY7-96" fmla="*/ 647700 h 1909384"/>
                    <a:gd name="connsiteX0-97" fmla="*/ 0 w 13933749"/>
                    <a:gd name="connsiteY0-98" fmla="*/ 0 h 1909384"/>
                    <a:gd name="connsiteX1-99" fmla="*/ 1292935 w 13933749"/>
                    <a:gd name="connsiteY1-100" fmla="*/ 952500 h 1909384"/>
                    <a:gd name="connsiteX2-101" fmla="*/ 2833346 w 13933749"/>
                    <a:gd name="connsiteY2-102" fmla="*/ 1384300 h 1909384"/>
                    <a:gd name="connsiteX3-103" fmla="*/ 5145349 w 13933749"/>
                    <a:gd name="connsiteY3-104" fmla="*/ 1803400 h 1909384"/>
                    <a:gd name="connsiteX4-105" fmla="*/ 6787333 w 13933749"/>
                    <a:gd name="connsiteY4-106" fmla="*/ 1905000 h 1909384"/>
                    <a:gd name="connsiteX5-107" fmla="*/ 10771449 w 13933749"/>
                    <a:gd name="connsiteY5-108" fmla="*/ 1701800 h 1909384"/>
                    <a:gd name="connsiteX6-109" fmla="*/ 12727249 w 13933749"/>
                    <a:gd name="connsiteY6-110" fmla="*/ 1346200 h 1909384"/>
                    <a:gd name="connsiteX7-111" fmla="*/ 13933749 w 13933749"/>
                    <a:gd name="connsiteY7-112" fmla="*/ 647700 h 1909384"/>
                    <a:gd name="connsiteX0-113" fmla="*/ 0 w 13933749"/>
                    <a:gd name="connsiteY0-114" fmla="*/ 0 h 1905031"/>
                    <a:gd name="connsiteX1-115" fmla="*/ 1292935 w 13933749"/>
                    <a:gd name="connsiteY1-116" fmla="*/ 952500 h 1905031"/>
                    <a:gd name="connsiteX2-117" fmla="*/ 2833346 w 13933749"/>
                    <a:gd name="connsiteY2-118" fmla="*/ 1384300 h 1905031"/>
                    <a:gd name="connsiteX3-119" fmla="*/ 4674820 w 13933749"/>
                    <a:gd name="connsiteY3-120" fmla="*/ 1714500 h 1905031"/>
                    <a:gd name="connsiteX4-121" fmla="*/ 6787333 w 13933749"/>
                    <a:gd name="connsiteY4-122" fmla="*/ 1905000 h 1905031"/>
                    <a:gd name="connsiteX5-123" fmla="*/ 10771449 w 13933749"/>
                    <a:gd name="connsiteY5-124" fmla="*/ 1701800 h 1905031"/>
                    <a:gd name="connsiteX6-125" fmla="*/ 12727249 w 13933749"/>
                    <a:gd name="connsiteY6-126" fmla="*/ 1346200 h 1905031"/>
                    <a:gd name="connsiteX7-127" fmla="*/ 13933749 w 13933749"/>
                    <a:gd name="connsiteY7-128" fmla="*/ 647700 h 1905031"/>
                    <a:gd name="connsiteX0-129" fmla="*/ 0 w 13933749"/>
                    <a:gd name="connsiteY0-130" fmla="*/ 0 h 1866944"/>
                    <a:gd name="connsiteX1-131" fmla="*/ 1292935 w 13933749"/>
                    <a:gd name="connsiteY1-132" fmla="*/ 952500 h 1866944"/>
                    <a:gd name="connsiteX2-133" fmla="*/ 2833346 w 13933749"/>
                    <a:gd name="connsiteY2-134" fmla="*/ 1384300 h 1866944"/>
                    <a:gd name="connsiteX3-135" fmla="*/ 4674820 w 13933749"/>
                    <a:gd name="connsiteY3-136" fmla="*/ 1714500 h 1866944"/>
                    <a:gd name="connsiteX4-137" fmla="*/ 6635550 w 13933749"/>
                    <a:gd name="connsiteY4-138" fmla="*/ 1866900 h 1866944"/>
                    <a:gd name="connsiteX5-139" fmla="*/ 10771449 w 13933749"/>
                    <a:gd name="connsiteY5-140" fmla="*/ 1701800 h 1866944"/>
                    <a:gd name="connsiteX6-141" fmla="*/ 12727249 w 13933749"/>
                    <a:gd name="connsiteY6-142" fmla="*/ 1346200 h 1866944"/>
                    <a:gd name="connsiteX7-143" fmla="*/ 13933749 w 13933749"/>
                    <a:gd name="connsiteY7-144" fmla="*/ 647700 h 1866944"/>
                    <a:gd name="connsiteX0-145" fmla="*/ 0 w 13933749"/>
                    <a:gd name="connsiteY0-146" fmla="*/ 0 h 1866944"/>
                    <a:gd name="connsiteX1-147" fmla="*/ 1292935 w 13933749"/>
                    <a:gd name="connsiteY1-148" fmla="*/ 952500 h 1866944"/>
                    <a:gd name="connsiteX2-149" fmla="*/ 2833346 w 13933749"/>
                    <a:gd name="connsiteY2-150" fmla="*/ 1384300 h 1866944"/>
                    <a:gd name="connsiteX3-151" fmla="*/ 4674820 w 13933749"/>
                    <a:gd name="connsiteY3-152" fmla="*/ 1714500 h 1866944"/>
                    <a:gd name="connsiteX4-153" fmla="*/ 6635550 w 13933749"/>
                    <a:gd name="connsiteY4-154" fmla="*/ 1866900 h 1866944"/>
                    <a:gd name="connsiteX5-155" fmla="*/ 10391990 w 13933749"/>
                    <a:gd name="connsiteY5-156" fmla="*/ 1701800 h 1866944"/>
                    <a:gd name="connsiteX6-157" fmla="*/ 12727249 w 13933749"/>
                    <a:gd name="connsiteY6-158" fmla="*/ 1346200 h 1866944"/>
                    <a:gd name="connsiteX7-159" fmla="*/ 13933749 w 13933749"/>
                    <a:gd name="connsiteY7-160" fmla="*/ 647700 h 1866944"/>
                    <a:gd name="connsiteX0-161" fmla="*/ 0 w 13933749"/>
                    <a:gd name="connsiteY0-162" fmla="*/ 0 h 1866944"/>
                    <a:gd name="connsiteX1-163" fmla="*/ 1292935 w 13933749"/>
                    <a:gd name="connsiteY1-164" fmla="*/ 952500 h 1866944"/>
                    <a:gd name="connsiteX2-165" fmla="*/ 2833346 w 13933749"/>
                    <a:gd name="connsiteY2-166" fmla="*/ 1384300 h 1866944"/>
                    <a:gd name="connsiteX3-167" fmla="*/ 4674820 w 13933749"/>
                    <a:gd name="connsiteY3-168" fmla="*/ 1714500 h 1866944"/>
                    <a:gd name="connsiteX4-169" fmla="*/ 6635550 w 13933749"/>
                    <a:gd name="connsiteY4-170" fmla="*/ 1866900 h 1866944"/>
                    <a:gd name="connsiteX5-171" fmla="*/ 10391990 w 13933749"/>
                    <a:gd name="connsiteY5-172" fmla="*/ 1701800 h 1866944"/>
                    <a:gd name="connsiteX6-173" fmla="*/ 12013865 w 13933749"/>
                    <a:gd name="connsiteY6-174" fmla="*/ 1473200 h 1866944"/>
                    <a:gd name="connsiteX7-175" fmla="*/ 13933749 w 13933749"/>
                    <a:gd name="connsiteY7-176" fmla="*/ 647700 h 1866944"/>
                    <a:gd name="connsiteX0-177" fmla="*/ 0 w 13933749"/>
                    <a:gd name="connsiteY0-178" fmla="*/ 0 h 1867399"/>
                    <a:gd name="connsiteX1-179" fmla="*/ 1292935 w 13933749"/>
                    <a:gd name="connsiteY1-180" fmla="*/ 952500 h 1867399"/>
                    <a:gd name="connsiteX2-181" fmla="*/ 2833346 w 13933749"/>
                    <a:gd name="connsiteY2-182" fmla="*/ 1384300 h 1867399"/>
                    <a:gd name="connsiteX3-183" fmla="*/ 4674820 w 13933749"/>
                    <a:gd name="connsiteY3-184" fmla="*/ 1714500 h 1867399"/>
                    <a:gd name="connsiteX4-185" fmla="*/ 6635550 w 13933749"/>
                    <a:gd name="connsiteY4-186" fmla="*/ 1866900 h 1867399"/>
                    <a:gd name="connsiteX5-187" fmla="*/ 10118779 w 13933749"/>
                    <a:gd name="connsiteY5-188" fmla="*/ 1752600 h 1867399"/>
                    <a:gd name="connsiteX6-189" fmla="*/ 12013865 w 13933749"/>
                    <a:gd name="connsiteY6-190" fmla="*/ 1473200 h 1867399"/>
                    <a:gd name="connsiteX7-191" fmla="*/ 13933749 w 13933749"/>
                    <a:gd name="connsiteY7-192" fmla="*/ 647700 h 1867399"/>
                    <a:gd name="connsiteX0-193" fmla="*/ 0 w 13933749"/>
                    <a:gd name="connsiteY0-194" fmla="*/ 0 h 1874543"/>
                    <a:gd name="connsiteX1-195" fmla="*/ 1292935 w 13933749"/>
                    <a:gd name="connsiteY1-196" fmla="*/ 952500 h 1874543"/>
                    <a:gd name="connsiteX2-197" fmla="*/ 2833346 w 13933749"/>
                    <a:gd name="connsiteY2-198" fmla="*/ 1384300 h 1874543"/>
                    <a:gd name="connsiteX3-199" fmla="*/ 4674820 w 13933749"/>
                    <a:gd name="connsiteY3-200" fmla="*/ 1714500 h 1874543"/>
                    <a:gd name="connsiteX4-201" fmla="*/ 6635550 w 13933749"/>
                    <a:gd name="connsiteY4-202" fmla="*/ 1866900 h 1874543"/>
                    <a:gd name="connsiteX5-203" fmla="*/ 8408820 w 13933749"/>
                    <a:gd name="connsiteY5-204" fmla="*/ 1841501 h 1874543"/>
                    <a:gd name="connsiteX6-205" fmla="*/ 10118779 w 13933749"/>
                    <a:gd name="connsiteY6-206" fmla="*/ 1752600 h 1874543"/>
                    <a:gd name="connsiteX7-207" fmla="*/ 12013865 w 13933749"/>
                    <a:gd name="connsiteY7-208" fmla="*/ 1473200 h 1874543"/>
                    <a:gd name="connsiteX8" fmla="*/ 13933749 w 13933749"/>
                    <a:gd name="connsiteY8" fmla="*/ 647700 h 1874543"/>
                    <a:gd name="connsiteX0-209" fmla="*/ 0 w 13933749"/>
                    <a:gd name="connsiteY0-210" fmla="*/ 0 h 1867016"/>
                    <a:gd name="connsiteX1-211" fmla="*/ 1292935 w 13933749"/>
                    <a:gd name="connsiteY1-212" fmla="*/ 952500 h 1867016"/>
                    <a:gd name="connsiteX2-213" fmla="*/ 2833346 w 13933749"/>
                    <a:gd name="connsiteY2-214" fmla="*/ 1384300 h 1867016"/>
                    <a:gd name="connsiteX3-215" fmla="*/ 4674820 w 13933749"/>
                    <a:gd name="connsiteY3-216" fmla="*/ 1714500 h 1867016"/>
                    <a:gd name="connsiteX4-217" fmla="*/ 6635550 w 13933749"/>
                    <a:gd name="connsiteY4-218" fmla="*/ 1866900 h 1867016"/>
                    <a:gd name="connsiteX5-219" fmla="*/ 8378463 w 13933749"/>
                    <a:gd name="connsiteY5-220" fmla="*/ 1739901 h 1867016"/>
                    <a:gd name="connsiteX6-221" fmla="*/ 10118779 w 13933749"/>
                    <a:gd name="connsiteY6-222" fmla="*/ 1752600 h 1867016"/>
                    <a:gd name="connsiteX7-223" fmla="*/ 12013865 w 13933749"/>
                    <a:gd name="connsiteY7-224" fmla="*/ 1473200 h 1867016"/>
                    <a:gd name="connsiteX8-225" fmla="*/ 13933749 w 13933749"/>
                    <a:gd name="connsiteY8-226" fmla="*/ 647700 h 1867016"/>
                    <a:gd name="connsiteX0-227" fmla="*/ 0 w 13933749"/>
                    <a:gd name="connsiteY0-228" fmla="*/ 0 h 1867016"/>
                    <a:gd name="connsiteX1-229" fmla="*/ 1292935 w 13933749"/>
                    <a:gd name="connsiteY1-230" fmla="*/ 952500 h 1867016"/>
                    <a:gd name="connsiteX2-231" fmla="*/ 2833346 w 13933749"/>
                    <a:gd name="connsiteY2-232" fmla="*/ 1384300 h 1867016"/>
                    <a:gd name="connsiteX3-233" fmla="*/ 4674820 w 13933749"/>
                    <a:gd name="connsiteY3-234" fmla="*/ 1714500 h 1867016"/>
                    <a:gd name="connsiteX4-235" fmla="*/ 6635550 w 13933749"/>
                    <a:gd name="connsiteY4-236" fmla="*/ 1866900 h 1867016"/>
                    <a:gd name="connsiteX5-237" fmla="*/ 8378463 w 13933749"/>
                    <a:gd name="connsiteY5-238" fmla="*/ 1739901 h 1867016"/>
                    <a:gd name="connsiteX6-239" fmla="*/ 10179492 w 13933749"/>
                    <a:gd name="connsiteY6-240" fmla="*/ 1485900 h 1867016"/>
                    <a:gd name="connsiteX7-241" fmla="*/ 12013865 w 13933749"/>
                    <a:gd name="connsiteY7-242" fmla="*/ 1473200 h 1867016"/>
                    <a:gd name="connsiteX8-243" fmla="*/ 13933749 w 13933749"/>
                    <a:gd name="connsiteY8-244" fmla="*/ 647700 h 1867016"/>
                    <a:gd name="connsiteX0-245" fmla="*/ 0 w 13933749"/>
                    <a:gd name="connsiteY0-246" fmla="*/ 0 h 1828974"/>
                    <a:gd name="connsiteX1-247" fmla="*/ 1292935 w 13933749"/>
                    <a:gd name="connsiteY1-248" fmla="*/ 952500 h 1828974"/>
                    <a:gd name="connsiteX2-249" fmla="*/ 2833346 w 13933749"/>
                    <a:gd name="connsiteY2-250" fmla="*/ 1384300 h 1828974"/>
                    <a:gd name="connsiteX3-251" fmla="*/ 4674820 w 13933749"/>
                    <a:gd name="connsiteY3-252" fmla="*/ 1714500 h 1828974"/>
                    <a:gd name="connsiteX4-253" fmla="*/ 6468589 w 13933749"/>
                    <a:gd name="connsiteY4-254" fmla="*/ 1828800 h 1828974"/>
                    <a:gd name="connsiteX5-255" fmla="*/ 8378463 w 13933749"/>
                    <a:gd name="connsiteY5-256" fmla="*/ 1739901 h 1828974"/>
                    <a:gd name="connsiteX6-257" fmla="*/ 10179492 w 13933749"/>
                    <a:gd name="connsiteY6-258" fmla="*/ 1485900 h 1828974"/>
                    <a:gd name="connsiteX7-259" fmla="*/ 12013865 w 13933749"/>
                    <a:gd name="connsiteY7-260" fmla="*/ 1473200 h 1828974"/>
                    <a:gd name="connsiteX8-261" fmla="*/ 13933749 w 13933749"/>
                    <a:gd name="connsiteY8-262" fmla="*/ 647700 h 1828974"/>
                    <a:gd name="connsiteX0-263" fmla="*/ 0 w 13933749"/>
                    <a:gd name="connsiteY0-264" fmla="*/ 0 h 1828974"/>
                    <a:gd name="connsiteX1-265" fmla="*/ 1292935 w 13933749"/>
                    <a:gd name="connsiteY1-266" fmla="*/ 952500 h 1828974"/>
                    <a:gd name="connsiteX2-267" fmla="*/ 2833346 w 13933749"/>
                    <a:gd name="connsiteY2-268" fmla="*/ 1384300 h 1828974"/>
                    <a:gd name="connsiteX3-269" fmla="*/ 4674820 w 13933749"/>
                    <a:gd name="connsiteY3-270" fmla="*/ 1714500 h 1828974"/>
                    <a:gd name="connsiteX4-271" fmla="*/ 6468589 w 13933749"/>
                    <a:gd name="connsiteY4-272" fmla="*/ 1828800 h 1828974"/>
                    <a:gd name="connsiteX5-273" fmla="*/ 8378463 w 13933749"/>
                    <a:gd name="connsiteY5-274" fmla="*/ 1739901 h 1828974"/>
                    <a:gd name="connsiteX6-275" fmla="*/ 10179492 w 13933749"/>
                    <a:gd name="connsiteY6-276" fmla="*/ 1485900 h 1828974"/>
                    <a:gd name="connsiteX7-277" fmla="*/ 11816546 w 13933749"/>
                    <a:gd name="connsiteY7-278" fmla="*/ 1219200 h 1828974"/>
                    <a:gd name="connsiteX8-279" fmla="*/ 13933749 w 13933749"/>
                    <a:gd name="connsiteY8-280" fmla="*/ 647700 h 1828974"/>
                    <a:gd name="connsiteX0-281" fmla="*/ 0 w 13599825"/>
                    <a:gd name="connsiteY0-282" fmla="*/ 0 h 1828974"/>
                    <a:gd name="connsiteX1-283" fmla="*/ 1292935 w 13599825"/>
                    <a:gd name="connsiteY1-284" fmla="*/ 952500 h 1828974"/>
                    <a:gd name="connsiteX2-285" fmla="*/ 2833346 w 13599825"/>
                    <a:gd name="connsiteY2-286" fmla="*/ 1384300 h 1828974"/>
                    <a:gd name="connsiteX3-287" fmla="*/ 4674820 w 13599825"/>
                    <a:gd name="connsiteY3-288" fmla="*/ 1714500 h 1828974"/>
                    <a:gd name="connsiteX4-289" fmla="*/ 6468589 w 13599825"/>
                    <a:gd name="connsiteY4-290" fmla="*/ 1828800 h 1828974"/>
                    <a:gd name="connsiteX5-291" fmla="*/ 8378463 w 13599825"/>
                    <a:gd name="connsiteY5-292" fmla="*/ 1739901 h 1828974"/>
                    <a:gd name="connsiteX6-293" fmla="*/ 10179492 w 13599825"/>
                    <a:gd name="connsiteY6-294" fmla="*/ 1485900 h 1828974"/>
                    <a:gd name="connsiteX7-295" fmla="*/ 11816546 w 13599825"/>
                    <a:gd name="connsiteY7-296" fmla="*/ 1219200 h 1828974"/>
                    <a:gd name="connsiteX8-297" fmla="*/ 13599825 w 13599825"/>
                    <a:gd name="connsiteY8-298" fmla="*/ 558800 h 1828974"/>
                    <a:gd name="connsiteX0-299" fmla="*/ 0 w 13797144"/>
                    <a:gd name="connsiteY0-300" fmla="*/ 0 h 1828974"/>
                    <a:gd name="connsiteX1-301" fmla="*/ 1292935 w 13797144"/>
                    <a:gd name="connsiteY1-302" fmla="*/ 952500 h 1828974"/>
                    <a:gd name="connsiteX2-303" fmla="*/ 2833346 w 13797144"/>
                    <a:gd name="connsiteY2-304" fmla="*/ 1384300 h 1828974"/>
                    <a:gd name="connsiteX3-305" fmla="*/ 4674820 w 13797144"/>
                    <a:gd name="connsiteY3-306" fmla="*/ 1714500 h 1828974"/>
                    <a:gd name="connsiteX4-307" fmla="*/ 6468589 w 13797144"/>
                    <a:gd name="connsiteY4-308" fmla="*/ 1828800 h 1828974"/>
                    <a:gd name="connsiteX5-309" fmla="*/ 8378463 w 13797144"/>
                    <a:gd name="connsiteY5-310" fmla="*/ 1739901 h 1828974"/>
                    <a:gd name="connsiteX6-311" fmla="*/ 10179492 w 13797144"/>
                    <a:gd name="connsiteY6-312" fmla="*/ 1485900 h 1828974"/>
                    <a:gd name="connsiteX7-313" fmla="*/ 11816546 w 13797144"/>
                    <a:gd name="connsiteY7-314" fmla="*/ 1219200 h 1828974"/>
                    <a:gd name="connsiteX8-315" fmla="*/ 13797144 w 13797144"/>
                    <a:gd name="connsiteY8-316" fmla="*/ 520700 h 1828974"/>
                    <a:gd name="connsiteX0-317" fmla="*/ 0 w 13797144"/>
                    <a:gd name="connsiteY0-318" fmla="*/ 0 h 1828974"/>
                    <a:gd name="connsiteX1-319" fmla="*/ 1292935 w 13797144"/>
                    <a:gd name="connsiteY1-320" fmla="*/ 952500 h 1828974"/>
                    <a:gd name="connsiteX2-321" fmla="*/ 2833346 w 13797144"/>
                    <a:gd name="connsiteY2-322" fmla="*/ 1384300 h 1828974"/>
                    <a:gd name="connsiteX3-323" fmla="*/ 4674820 w 13797144"/>
                    <a:gd name="connsiteY3-324" fmla="*/ 1714500 h 1828974"/>
                    <a:gd name="connsiteX4-325" fmla="*/ 6468589 w 13797144"/>
                    <a:gd name="connsiteY4-326" fmla="*/ 1828800 h 1828974"/>
                    <a:gd name="connsiteX5-327" fmla="*/ 8378463 w 13797144"/>
                    <a:gd name="connsiteY5-328" fmla="*/ 1739901 h 1828974"/>
                    <a:gd name="connsiteX6-329" fmla="*/ 10179492 w 13797144"/>
                    <a:gd name="connsiteY6-330" fmla="*/ 1485900 h 1828974"/>
                    <a:gd name="connsiteX7-331" fmla="*/ 11816546 w 13797144"/>
                    <a:gd name="connsiteY7-332" fmla="*/ 1219200 h 1828974"/>
                    <a:gd name="connsiteX8-333" fmla="*/ 13797144 w 13797144"/>
                    <a:gd name="connsiteY8-334" fmla="*/ 520700 h 1828974"/>
                    <a:gd name="connsiteX0-335" fmla="*/ 0 w 13797144"/>
                    <a:gd name="connsiteY0-336" fmla="*/ 0 h 1829244"/>
                    <a:gd name="connsiteX1-337" fmla="*/ 1292935 w 13797144"/>
                    <a:gd name="connsiteY1-338" fmla="*/ 952500 h 1829244"/>
                    <a:gd name="connsiteX2-339" fmla="*/ 2833346 w 13797144"/>
                    <a:gd name="connsiteY2-340" fmla="*/ 1384300 h 1829244"/>
                    <a:gd name="connsiteX3-341" fmla="*/ 4674820 w 13797144"/>
                    <a:gd name="connsiteY3-342" fmla="*/ 1714500 h 1829244"/>
                    <a:gd name="connsiteX4-343" fmla="*/ 6468589 w 13797144"/>
                    <a:gd name="connsiteY4-344" fmla="*/ 1828800 h 1829244"/>
                    <a:gd name="connsiteX5-345" fmla="*/ 8074896 w 13797144"/>
                    <a:gd name="connsiteY5-346" fmla="*/ 1752601 h 1829244"/>
                    <a:gd name="connsiteX6-347" fmla="*/ 10179492 w 13797144"/>
                    <a:gd name="connsiteY6-348" fmla="*/ 1485900 h 1829244"/>
                    <a:gd name="connsiteX7-349" fmla="*/ 11816546 w 13797144"/>
                    <a:gd name="connsiteY7-350" fmla="*/ 1219200 h 1829244"/>
                    <a:gd name="connsiteX8-351" fmla="*/ 13797144 w 13797144"/>
                    <a:gd name="connsiteY8-352" fmla="*/ 520700 h 1829244"/>
                    <a:gd name="connsiteX0-353" fmla="*/ 0 w 13797144"/>
                    <a:gd name="connsiteY0-354" fmla="*/ 0 h 1829244"/>
                    <a:gd name="connsiteX1-355" fmla="*/ 1292935 w 13797144"/>
                    <a:gd name="connsiteY1-356" fmla="*/ 952500 h 1829244"/>
                    <a:gd name="connsiteX2-357" fmla="*/ 2833346 w 13797144"/>
                    <a:gd name="connsiteY2-358" fmla="*/ 1384300 h 1829244"/>
                    <a:gd name="connsiteX3-359" fmla="*/ 4674820 w 13797144"/>
                    <a:gd name="connsiteY3-360" fmla="*/ 1714500 h 1829244"/>
                    <a:gd name="connsiteX4-361" fmla="*/ 6468589 w 13797144"/>
                    <a:gd name="connsiteY4-362" fmla="*/ 1828800 h 1829244"/>
                    <a:gd name="connsiteX5-363" fmla="*/ 8074896 w 13797144"/>
                    <a:gd name="connsiteY5-364" fmla="*/ 1752601 h 1829244"/>
                    <a:gd name="connsiteX6-365" fmla="*/ 10058065 w 13797144"/>
                    <a:gd name="connsiteY6-366" fmla="*/ 1498600 h 1829244"/>
                    <a:gd name="connsiteX7-367" fmla="*/ 11816546 w 13797144"/>
                    <a:gd name="connsiteY7-368" fmla="*/ 1219200 h 1829244"/>
                    <a:gd name="connsiteX8-369" fmla="*/ 13797144 w 13797144"/>
                    <a:gd name="connsiteY8-370" fmla="*/ 520700 h 1829244"/>
                    <a:gd name="connsiteX0-371" fmla="*/ 0 w 13797144"/>
                    <a:gd name="connsiteY0-372" fmla="*/ 0 h 1829244"/>
                    <a:gd name="connsiteX1-373" fmla="*/ 1292935 w 13797144"/>
                    <a:gd name="connsiteY1-374" fmla="*/ 952500 h 1829244"/>
                    <a:gd name="connsiteX2-375" fmla="*/ 2833346 w 13797144"/>
                    <a:gd name="connsiteY2-376" fmla="*/ 1384300 h 1829244"/>
                    <a:gd name="connsiteX3-377" fmla="*/ 4674820 w 13797144"/>
                    <a:gd name="connsiteY3-378" fmla="*/ 1714500 h 1829244"/>
                    <a:gd name="connsiteX4-379" fmla="*/ 6468589 w 13797144"/>
                    <a:gd name="connsiteY4-380" fmla="*/ 1828800 h 1829244"/>
                    <a:gd name="connsiteX5-381" fmla="*/ 8074896 w 13797144"/>
                    <a:gd name="connsiteY5-382" fmla="*/ 1752601 h 1829244"/>
                    <a:gd name="connsiteX6-383" fmla="*/ 10058065 w 13797144"/>
                    <a:gd name="connsiteY6-384" fmla="*/ 1498600 h 1829244"/>
                    <a:gd name="connsiteX7-385" fmla="*/ 11786190 w 13797144"/>
                    <a:gd name="connsiteY7-386" fmla="*/ 1104900 h 1829244"/>
                    <a:gd name="connsiteX8-387" fmla="*/ 13797144 w 13797144"/>
                    <a:gd name="connsiteY8-388" fmla="*/ 520700 h 1829244"/>
                    <a:gd name="connsiteX0-389" fmla="*/ 0 w 13736430"/>
                    <a:gd name="connsiteY0-390" fmla="*/ 0 h 1829244"/>
                    <a:gd name="connsiteX1-391" fmla="*/ 1292935 w 13736430"/>
                    <a:gd name="connsiteY1-392" fmla="*/ 952500 h 1829244"/>
                    <a:gd name="connsiteX2-393" fmla="*/ 2833346 w 13736430"/>
                    <a:gd name="connsiteY2-394" fmla="*/ 1384300 h 1829244"/>
                    <a:gd name="connsiteX3-395" fmla="*/ 4674820 w 13736430"/>
                    <a:gd name="connsiteY3-396" fmla="*/ 1714500 h 1829244"/>
                    <a:gd name="connsiteX4-397" fmla="*/ 6468589 w 13736430"/>
                    <a:gd name="connsiteY4-398" fmla="*/ 1828800 h 1829244"/>
                    <a:gd name="connsiteX5-399" fmla="*/ 8074896 w 13736430"/>
                    <a:gd name="connsiteY5-400" fmla="*/ 1752601 h 1829244"/>
                    <a:gd name="connsiteX6-401" fmla="*/ 10058065 w 13736430"/>
                    <a:gd name="connsiteY6-402" fmla="*/ 1498600 h 1829244"/>
                    <a:gd name="connsiteX7-403" fmla="*/ 11786190 w 13736430"/>
                    <a:gd name="connsiteY7-404" fmla="*/ 1104900 h 1829244"/>
                    <a:gd name="connsiteX8-405" fmla="*/ 13736430 w 13736430"/>
                    <a:gd name="connsiteY8-406" fmla="*/ 330200 h 1829244"/>
                    <a:gd name="connsiteX0-407" fmla="*/ 0 w 13736430"/>
                    <a:gd name="connsiteY0-408" fmla="*/ 0 h 1864839"/>
                    <a:gd name="connsiteX1-409" fmla="*/ 1292935 w 13736430"/>
                    <a:gd name="connsiteY1-410" fmla="*/ 952500 h 1864839"/>
                    <a:gd name="connsiteX2-411" fmla="*/ 2833346 w 13736430"/>
                    <a:gd name="connsiteY2-412" fmla="*/ 1384300 h 1864839"/>
                    <a:gd name="connsiteX3-413" fmla="*/ 4674820 w 13736430"/>
                    <a:gd name="connsiteY3-414" fmla="*/ 1714500 h 1864839"/>
                    <a:gd name="connsiteX4-415" fmla="*/ 6468589 w 13736430"/>
                    <a:gd name="connsiteY4-416" fmla="*/ 1828800 h 1864839"/>
                    <a:gd name="connsiteX5-417" fmla="*/ 8084236 w 13736430"/>
                    <a:gd name="connsiteY5-418" fmla="*/ 1096109 h 1864839"/>
                    <a:gd name="connsiteX6-419" fmla="*/ 10058065 w 13736430"/>
                    <a:gd name="connsiteY6-420" fmla="*/ 1498600 h 1864839"/>
                    <a:gd name="connsiteX7-421" fmla="*/ 11786190 w 13736430"/>
                    <a:gd name="connsiteY7-422" fmla="*/ 1104900 h 1864839"/>
                    <a:gd name="connsiteX8-423" fmla="*/ 13736430 w 13736430"/>
                    <a:gd name="connsiteY8-424" fmla="*/ 330200 h 1864839"/>
                    <a:gd name="connsiteX0-425" fmla="*/ 0 w 13736430"/>
                    <a:gd name="connsiteY0-426" fmla="*/ 0 h 1864839"/>
                    <a:gd name="connsiteX1-427" fmla="*/ 1292935 w 13736430"/>
                    <a:gd name="connsiteY1-428" fmla="*/ 952500 h 1864839"/>
                    <a:gd name="connsiteX2-429" fmla="*/ 2833346 w 13736430"/>
                    <a:gd name="connsiteY2-430" fmla="*/ 1384300 h 1864839"/>
                    <a:gd name="connsiteX3-431" fmla="*/ 4674820 w 13736430"/>
                    <a:gd name="connsiteY3-432" fmla="*/ 1714500 h 1864839"/>
                    <a:gd name="connsiteX4-433" fmla="*/ 6468589 w 13736430"/>
                    <a:gd name="connsiteY4-434" fmla="*/ 1828800 h 1864839"/>
                    <a:gd name="connsiteX5-435" fmla="*/ 8084236 w 13736430"/>
                    <a:gd name="connsiteY5-436" fmla="*/ 1096109 h 1864839"/>
                    <a:gd name="connsiteX6-437" fmla="*/ 8993245 w 13736430"/>
                    <a:gd name="connsiteY6-438" fmla="*/ 568570 h 1864839"/>
                    <a:gd name="connsiteX7-439" fmla="*/ 11786190 w 13736430"/>
                    <a:gd name="connsiteY7-440" fmla="*/ 1104900 h 1864839"/>
                    <a:gd name="connsiteX8-441" fmla="*/ 13736430 w 13736430"/>
                    <a:gd name="connsiteY8-442" fmla="*/ 330200 h 1864839"/>
                    <a:gd name="connsiteX0-443" fmla="*/ 0 w 13736430"/>
                    <a:gd name="connsiteY0-444" fmla="*/ 0 h 1843094"/>
                    <a:gd name="connsiteX1-445" fmla="*/ 1292935 w 13736430"/>
                    <a:gd name="connsiteY1-446" fmla="*/ 952500 h 1843094"/>
                    <a:gd name="connsiteX2-447" fmla="*/ 2833346 w 13736430"/>
                    <a:gd name="connsiteY2-448" fmla="*/ 1384300 h 1843094"/>
                    <a:gd name="connsiteX3-449" fmla="*/ 4674820 w 13736430"/>
                    <a:gd name="connsiteY3-450" fmla="*/ 1714500 h 1843094"/>
                    <a:gd name="connsiteX4-451" fmla="*/ 6468589 w 13736430"/>
                    <a:gd name="connsiteY4-452" fmla="*/ 1828800 h 1843094"/>
                    <a:gd name="connsiteX5-453" fmla="*/ 7495782 w 13736430"/>
                    <a:gd name="connsiteY5-454" fmla="*/ 1416540 h 1843094"/>
                    <a:gd name="connsiteX6-455" fmla="*/ 8993245 w 13736430"/>
                    <a:gd name="connsiteY6-456" fmla="*/ 568570 h 1843094"/>
                    <a:gd name="connsiteX7-457" fmla="*/ 11786190 w 13736430"/>
                    <a:gd name="connsiteY7-458" fmla="*/ 1104900 h 1843094"/>
                    <a:gd name="connsiteX8-459" fmla="*/ 13736430 w 13736430"/>
                    <a:gd name="connsiteY8-460" fmla="*/ 330200 h 1843094"/>
                    <a:gd name="connsiteX0-461" fmla="*/ 0 w 13736430"/>
                    <a:gd name="connsiteY0-462" fmla="*/ 0 h 1843094"/>
                    <a:gd name="connsiteX1-463" fmla="*/ 1292935 w 13736430"/>
                    <a:gd name="connsiteY1-464" fmla="*/ 952500 h 1843094"/>
                    <a:gd name="connsiteX2-465" fmla="*/ 2833346 w 13736430"/>
                    <a:gd name="connsiteY2-466" fmla="*/ 1384300 h 1843094"/>
                    <a:gd name="connsiteX3-467" fmla="*/ 4674820 w 13736430"/>
                    <a:gd name="connsiteY3-468" fmla="*/ 1714500 h 1843094"/>
                    <a:gd name="connsiteX4-469" fmla="*/ 6468589 w 13736430"/>
                    <a:gd name="connsiteY4-470" fmla="*/ 1828800 h 1843094"/>
                    <a:gd name="connsiteX5-471" fmla="*/ 7495782 w 13736430"/>
                    <a:gd name="connsiteY5-472" fmla="*/ 1416540 h 1843094"/>
                    <a:gd name="connsiteX6-473" fmla="*/ 8993245 w 13736430"/>
                    <a:gd name="connsiteY6-474" fmla="*/ 568570 h 1843094"/>
                    <a:gd name="connsiteX7-475" fmla="*/ 8825239 w 13736430"/>
                    <a:gd name="connsiteY7-476" fmla="*/ 346808 h 1843094"/>
                    <a:gd name="connsiteX8-477" fmla="*/ 13736430 w 13736430"/>
                    <a:gd name="connsiteY8-478" fmla="*/ 330200 h 1843094"/>
                    <a:gd name="connsiteX0-479" fmla="*/ 0 w 13736430"/>
                    <a:gd name="connsiteY0-480" fmla="*/ 0 h 1843094"/>
                    <a:gd name="connsiteX1-481" fmla="*/ 1292935 w 13736430"/>
                    <a:gd name="connsiteY1-482" fmla="*/ 952500 h 1843094"/>
                    <a:gd name="connsiteX2-483" fmla="*/ 2833346 w 13736430"/>
                    <a:gd name="connsiteY2-484" fmla="*/ 1384300 h 1843094"/>
                    <a:gd name="connsiteX3-485" fmla="*/ 4674820 w 13736430"/>
                    <a:gd name="connsiteY3-486" fmla="*/ 1714500 h 1843094"/>
                    <a:gd name="connsiteX4-487" fmla="*/ 6468589 w 13736430"/>
                    <a:gd name="connsiteY4-488" fmla="*/ 1828800 h 1843094"/>
                    <a:gd name="connsiteX5-489" fmla="*/ 7495782 w 13736430"/>
                    <a:gd name="connsiteY5-490" fmla="*/ 1416540 h 1843094"/>
                    <a:gd name="connsiteX6-491" fmla="*/ 8161937 w 13736430"/>
                    <a:gd name="connsiteY6-492" fmla="*/ 943709 h 1843094"/>
                    <a:gd name="connsiteX7-493" fmla="*/ 8825239 w 13736430"/>
                    <a:gd name="connsiteY7-494" fmla="*/ 346808 h 1843094"/>
                    <a:gd name="connsiteX8-495" fmla="*/ 13736430 w 13736430"/>
                    <a:gd name="connsiteY8-496" fmla="*/ 330200 h 1843094"/>
                    <a:gd name="connsiteX0-497" fmla="*/ 0 w 11008993"/>
                    <a:gd name="connsiteY0-498" fmla="*/ 959339 h 2802433"/>
                    <a:gd name="connsiteX1-499" fmla="*/ 1292935 w 11008993"/>
                    <a:gd name="connsiteY1-500" fmla="*/ 1911839 h 2802433"/>
                    <a:gd name="connsiteX2-501" fmla="*/ 2833346 w 11008993"/>
                    <a:gd name="connsiteY2-502" fmla="*/ 2343639 h 2802433"/>
                    <a:gd name="connsiteX3-503" fmla="*/ 4674820 w 11008993"/>
                    <a:gd name="connsiteY3-504" fmla="*/ 2673839 h 2802433"/>
                    <a:gd name="connsiteX4-505" fmla="*/ 6468589 w 11008993"/>
                    <a:gd name="connsiteY4-506" fmla="*/ 2788139 h 2802433"/>
                    <a:gd name="connsiteX5-507" fmla="*/ 7495782 w 11008993"/>
                    <a:gd name="connsiteY5-508" fmla="*/ 2375879 h 2802433"/>
                    <a:gd name="connsiteX6-509" fmla="*/ 8161937 w 11008993"/>
                    <a:gd name="connsiteY6-510" fmla="*/ 1903048 h 2802433"/>
                    <a:gd name="connsiteX7-511" fmla="*/ 8825239 w 11008993"/>
                    <a:gd name="connsiteY7-512" fmla="*/ 1306147 h 2802433"/>
                    <a:gd name="connsiteX8-513" fmla="*/ 11008993 w 11008993"/>
                    <a:gd name="connsiteY8-514" fmla="*/ 0 h 2802433"/>
                    <a:gd name="connsiteX0-515" fmla="*/ 0 w 11008993"/>
                    <a:gd name="connsiteY0-516" fmla="*/ 959339 h 2802433"/>
                    <a:gd name="connsiteX1-517" fmla="*/ 1292935 w 11008993"/>
                    <a:gd name="connsiteY1-518" fmla="*/ 1911839 h 2802433"/>
                    <a:gd name="connsiteX2-519" fmla="*/ 2833346 w 11008993"/>
                    <a:gd name="connsiteY2-520" fmla="*/ 2343639 h 2802433"/>
                    <a:gd name="connsiteX3-521" fmla="*/ 4674820 w 11008993"/>
                    <a:gd name="connsiteY3-522" fmla="*/ 2673839 h 2802433"/>
                    <a:gd name="connsiteX4-523" fmla="*/ 6468589 w 11008993"/>
                    <a:gd name="connsiteY4-524" fmla="*/ 2788139 h 2802433"/>
                    <a:gd name="connsiteX5-525" fmla="*/ 7495782 w 11008993"/>
                    <a:gd name="connsiteY5-526" fmla="*/ 2375879 h 2802433"/>
                    <a:gd name="connsiteX6-527" fmla="*/ 8161937 w 11008993"/>
                    <a:gd name="connsiteY6-528" fmla="*/ 1903048 h 2802433"/>
                    <a:gd name="connsiteX7-529" fmla="*/ 8825239 w 11008993"/>
                    <a:gd name="connsiteY7-530" fmla="*/ 1306147 h 2802433"/>
                    <a:gd name="connsiteX8-531" fmla="*/ 11008993 w 11008993"/>
                    <a:gd name="connsiteY8-532" fmla="*/ 0 h 2802433"/>
                    <a:gd name="connsiteX0-533" fmla="*/ 0 w 10523285"/>
                    <a:gd name="connsiteY0-534" fmla="*/ 826477 h 2669571"/>
                    <a:gd name="connsiteX1-535" fmla="*/ 1292935 w 10523285"/>
                    <a:gd name="connsiteY1-536" fmla="*/ 1778977 h 2669571"/>
                    <a:gd name="connsiteX2-537" fmla="*/ 2833346 w 10523285"/>
                    <a:gd name="connsiteY2-538" fmla="*/ 2210777 h 2669571"/>
                    <a:gd name="connsiteX3-539" fmla="*/ 4674820 w 10523285"/>
                    <a:gd name="connsiteY3-540" fmla="*/ 2540977 h 2669571"/>
                    <a:gd name="connsiteX4-541" fmla="*/ 6468589 w 10523285"/>
                    <a:gd name="connsiteY4-542" fmla="*/ 2655277 h 2669571"/>
                    <a:gd name="connsiteX5-543" fmla="*/ 7495782 w 10523285"/>
                    <a:gd name="connsiteY5-544" fmla="*/ 2243017 h 2669571"/>
                    <a:gd name="connsiteX6-545" fmla="*/ 8161937 w 10523285"/>
                    <a:gd name="connsiteY6-546" fmla="*/ 1770186 h 2669571"/>
                    <a:gd name="connsiteX7-547" fmla="*/ 8825239 w 10523285"/>
                    <a:gd name="connsiteY7-548" fmla="*/ 1173285 h 2669571"/>
                    <a:gd name="connsiteX8-549" fmla="*/ 10523285 w 10523285"/>
                    <a:gd name="connsiteY8-550" fmla="*/ 0 h 2669571"/>
                    <a:gd name="connsiteX0-551" fmla="*/ 0 w 10523285"/>
                    <a:gd name="connsiteY0-552" fmla="*/ 826477 h 2669571"/>
                    <a:gd name="connsiteX1-553" fmla="*/ 1292935 w 10523285"/>
                    <a:gd name="connsiteY1-554" fmla="*/ 1778977 h 2669571"/>
                    <a:gd name="connsiteX2-555" fmla="*/ 2833346 w 10523285"/>
                    <a:gd name="connsiteY2-556" fmla="*/ 2210777 h 2669571"/>
                    <a:gd name="connsiteX3-557" fmla="*/ 4674820 w 10523285"/>
                    <a:gd name="connsiteY3-558" fmla="*/ 2540977 h 2669571"/>
                    <a:gd name="connsiteX4-559" fmla="*/ 6468589 w 10523285"/>
                    <a:gd name="connsiteY4-560" fmla="*/ 2655277 h 2669571"/>
                    <a:gd name="connsiteX5-561" fmla="*/ 7495782 w 10523285"/>
                    <a:gd name="connsiteY5-562" fmla="*/ 2243017 h 2669571"/>
                    <a:gd name="connsiteX6-563" fmla="*/ 8161937 w 10523285"/>
                    <a:gd name="connsiteY6-564" fmla="*/ 1770186 h 2669571"/>
                    <a:gd name="connsiteX7-565" fmla="*/ 8843920 w 10523285"/>
                    <a:gd name="connsiteY7-566" fmla="*/ 1282700 h 2669571"/>
                    <a:gd name="connsiteX8-567" fmla="*/ 10523285 w 10523285"/>
                    <a:gd name="connsiteY8-568" fmla="*/ 0 h 2669571"/>
                    <a:gd name="connsiteX0-569" fmla="*/ 0 w 10523285"/>
                    <a:gd name="connsiteY0-570" fmla="*/ 826477 h 2669571"/>
                    <a:gd name="connsiteX1-571" fmla="*/ 1292935 w 10523285"/>
                    <a:gd name="connsiteY1-572" fmla="*/ 1778977 h 2669571"/>
                    <a:gd name="connsiteX2-573" fmla="*/ 2833346 w 10523285"/>
                    <a:gd name="connsiteY2-574" fmla="*/ 2210777 h 2669571"/>
                    <a:gd name="connsiteX3-575" fmla="*/ 4674820 w 10523285"/>
                    <a:gd name="connsiteY3-576" fmla="*/ 2540977 h 2669571"/>
                    <a:gd name="connsiteX4-577" fmla="*/ 6468589 w 10523285"/>
                    <a:gd name="connsiteY4-578" fmla="*/ 2655277 h 2669571"/>
                    <a:gd name="connsiteX5-579" fmla="*/ 7495782 w 10523285"/>
                    <a:gd name="connsiteY5-580" fmla="*/ 2243017 h 2669571"/>
                    <a:gd name="connsiteX6-581" fmla="*/ 8161937 w 10523285"/>
                    <a:gd name="connsiteY6-582" fmla="*/ 1770186 h 2669571"/>
                    <a:gd name="connsiteX7-583" fmla="*/ 8843920 w 10523285"/>
                    <a:gd name="connsiteY7-584" fmla="*/ 1282700 h 2669571"/>
                    <a:gd name="connsiteX8-585" fmla="*/ 10523285 w 10523285"/>
                    <a:gd name="connsiteY8-586" fmla="*/ 0 h 2669571"/>
                    <a:gd name="connsiteX0-587" fmla="*/ 0 w 10523285"/>
                    <a:gd name="connsiteY0-588" fmla="*/ 826477 h 2669571"/>
                    <a:gd name="connsiteX1-589" fmla="*/ 1292935 w 10523285"/>
                    <a:gd name="connsiteY1-590" fmla="*/ 1778977 h 2669571"/>
                    <a:gd name="connsiteX2-591" fmla="*/ 2833346 w 10523285"/>
                    <a:gd name="connsiteY2-592" fmla="*/ 2210777 h 2669571"/>
                    <a:gd name="connsiteX3-593" fmla="*/ 4674820 w 10523285"/>
                    <a:gd name="connsiteY3-594" fmla="*/ 2540977 h 2669571"/>
                    <a:gd name="connsiteX4-595" fmla="*/ 6468589 w 10523285"/>
                    <a:gd name="connsiteY4-596" fmla="*/ 2655277 h 2669571"/>
                    <a:gd name="connsiteX5-597" fmla="*/ 7495782 w 10523285"/>
                    <a:gd name="connsiteY5-598" fmla="*/ 2243017 h 2669571"/>
                    <a:gd name="connsiteX6-599" fmla="*/ 8161937 w 10523285"/>
                    <a:gd name="connsiteY6-600" fmla="*/ 1770186 h 2669571"/>
                    <a:gd name="connsiteX7-601" fmla="*/ 10523285 w 10523285"/>
                    <a:gd name="connsiteY7-602" fmla="*/ 0 h 2669571"/>
                    <a:gd name="connsiteX0-603" fmla="*/ 0 w 10523285"/>
                    <a:gd name="connsiteY0-604" fmla="*/ 826477 h 2669571"/>
                    <a:gd name="connsiteX1-605" fmla="*/ 1292935 w 10523285"/>
                    <a:gd name="connsiteY1-606" fmla="*/ 1778977 h 2669571"/>
                    <a:gd name="connsiteX2-607" fmla="*/ 2833346 w 10523285"/>
                    <a:gd name="connsiteY2-608" fmla="*/ 2210777 h 2669571"/>
                    <a:gd name="connsiteX3-609" fmla="*/ 4674820 w 10523285"/>
                    <a:gd name="connsiteY3-610" fmla="*/ 2540977 h 2669571"/>
                    <a:gd name="connsiteX4-611" fmla="*/ 6468589 w 10523285"/>
                    <a:gd name="connsiteY4-612" fmla="*/ 2655277 h 2669571"/>
                    <a:gd name="connsiteX5-613" fmla="*/ 7495782 w 10523285"/>
                    <a:gd name="connsiteY5-614" fmla="*/ 2243017 h 2669571"/>
                    <a:gd name="connsiteX6-615" fmla="*/ 8983904 w 10523285"/>
                    <a:gd name="connsiteY6-616" fmla="*/ 1371601 h 2669571"/>
                    <a:gd name="connsiteX7-617" fmla="*/ 10523285 w 10523285"/>
                    <a:gd name="connsiteY7-618" fmla="*/ 0 h 2669571"/>
                    <a:gd name="connsiteX0-619" fmla="*/ 0 w 10523285"/>
                    <a:gd name="connsiteY0-620" fmla="*/ 826477 h 2669571"/>
                    <a:gd name="connsiteX1-621" fmla="*/ 1292935 w 10523285"/>
                    <a:gd name="connsiteY1-622" fmla="*/ 1778977 h 2669571"/>
                    <a:gd name="connsiteX2-623" fmla="*/ 2833346 w 10523285"/>
                    <a:gd name="connsiteY2-624" fmla="*/ 2210777 h 2669571"/>
                    <a:gd name="connsiteX3-625" fmla="*/ 4674820 w 10523285"/>
                    <a:gd name="connsiteY3-626" fmla="*/ 2540977 h 2669571"/>
                    <a:gd name="connsiteX4-627" fmla="*/ 6468589 w 10523285"/>
                    <a:gd name="connsiteY4-628" fmla="*/ 2655277 h 2669571"/>
                    <a:gd name="connsiteX5-629" fmla="*/ 7495782 w 10523285"/>
                    <a:gd name="connsiteY5-630" fmla="*/ 2243017 h 2669571"/>
                    <a:gd name="connsiteX6-631" fmla="*/ 8806435 w 10523285"/>
                    <a:gd name="connsiteY6-632" fmla="*/ 1402862 h 2669571"/>
                    <a:gd name="connsiteX7-633" fmla="*/ 10523285 w 10523285"/>
                    <a:gd name="connsiteY7-634" fmla="*/ 0 h 2669571"/>
                    <a:gd name="connsiteX0-635" fmla="*/ 0 w 10523285"/>
                    <a:gd name="connsiteY0-636" fmla="*/ 826477 h 2669571"/>
                    <a:gd name="connsiteX1-637" fmla="*/ 1292935 w 10523285"/>
                    <a:gd name="connsiteY1-638" fmla="*/ 1778977 h 2669571"/>
                    <a:gd name="connsiteX2-639" fmla="*/ 2833346 w 10523285"/>
                    <a:gd name="connsiteY2-640" fmla="*/ 2210777 h 2669571"/>
                    <a:gd name="connsiteX3-641" fmla="*/ 4674820 w 10523285"/>
                    <a:gd name="connsiteY3-642" fmla="*/ 2540977 h 2669571"/>
                    <a:gd name="connsiteX4-643" fmla="*/ 6599358 w 10523285"/>
                    <a:gd name="connsiteY4-644" fmla="*/ 2655277 h 2669571"/>
                    <a:gd name="connsiteX5-645" fmla="*/ 7495782 w 10523285"/>
                    <a:gd name="connsiteY5-646" fmla="*/ 2243017 h 2669571"/>
                    <a:gd name="connsiteX6-647" fmla="*/ 8806435 w 10523285"/>
                    <a:gd name="connsiteY6-648" fmla="*/ 1402862 h 2669571"/>
                    <a:gd name="connsiteX7-649" fmla="*/ 10523285 w 10523285"/>
                    <a:gd name="connsiteY7-650" fmla="*/ 0 h 2669571"/>
                    <a:gd name="connsiteX0-651" fmla="*/ 0 w 10523285"/>
                    <a:gd name="connsiteY0-652" fmla="*/ 826477 h 2857138"/>
                    <a:gd name="connsiteX1-653" fmla="*/ 1292935 w 10523285"/>
                    <a:gd name="connsiteY1-654" fmla="*/ 1778977 h 2857138"/>
                    <a:gd name="connsiteX2-655" fmla="*/ 2833346 w 10523285"/>
                    <a:gd name="connsiteY2-656" fmla="*/ 2210777 h 2857138"/>
                    <a:gd name="connsiteX3-657" fmla="*/ 4674820 w 10523285"/>
                    <a:gd name="connsiteY3-658" fmla="*/ 2837962 h 2857138"/>
                    <a:gd name="connsiteX4-659" fmla="*/ 6599358 w 10523285"/>
                    <a:gd name="connsiteY4-660" fmla="*/ 2655277 h 2857138"/>
                    <a:gd name="connsiteX5-661" fmla="*/ 7495782 w 10523285"/>
                    <a:gd name="connsiteY5-662" fmla="*/ 2243017 h 2857138"/>
                    <a:gd name="connsiteX6-663" fmla="*/ 8806435 w 10523285"/>
                    <a:gd name="connsiteY6-664" fmla="*/ 1402862 h 2857138"/>
                    <a:gd name="connsiteX7-665" fmla="*/ 10523285 w 10523285"/>
                    <a:gd name="connsiteY7-666" fmla="*/ 0 h 2857138"/>
                    <a:gd name="connsiteX0-667" fmla="*/ 0 w 10523285"/>
                    <a:gd name="connsiteY0-668" fmla="*/ 826477 h 2862157"/>
                    <a:gd name="connsiteX1-669" fmla="*/ 1292935 w 10523285"/>
                    <a:gd name="connsiteY1-670" fmla="*/ 1778977 h 2862157"/>
                    <a:gd name="connsiteX2-671" fmla="*/ 3814104 w 10523285"/>
                    <a:gd name="connsiteY2-672" fmla="*/ 2742223 h 2862157"/>
                    <a:gd name="connsiteX3-673" fmla="*/ 4674820 w 10523285"/>
                    <a:gd name="connsiteY3-674" fmla="*/ 2837962 h 2862157"/>
                    <a:gd name="connsiteX4-675" fmla="*/ 6599358 w 10523285"/>
                    <a:gd name="connsiteY4-676" fmla="*/ 2655277 h 2862157"/>
                    <a:gd name="connsiteX5-677" fmla="*/ 7495782 w 10523285"/>
                    <a:gd name="connsiteY5-678" fmla="*/ 2243017 h 2862157"/>
                    <a:gd name="connsiteX6-679" fmla="*/ 8806435 w 10523285"/>
                    <a:gd name="connsiteY6-680" fmla="*/ 1402862 h 2862157"/>
                    <a:gd name="connsiteX7-681" fmla="*/ 10523285 w 10523285"/>
                    <a:gd name="connsiteY7-682" fmla="*/ 0 h 2862157"/>
                    <a:gd name="connsiteX0-683" fmla="*/ 0 w 10523285"/>
                    <a:gd name="connsiteY0-684" fmla="*/ 826477 h 2857433"/>
                    <a:gd name="connsiteX1-685" fmla="*/ 1292935 w 10523285"/>
                    <a:gd name="connsiteY1-686" fmla="*/ 1778977 h 2857433"/>
                    <a:gd name="connsiteX2-687" fmla="*/ 3814104 w 10523285"/>
                    <a:gd name="connsiteY2-688" fmla="*/ 2742223 h 2857433"/>
                    <a:gd name="connsiteX3-689" fmla="*/ 5552831 w 10523285"/>
                    <a:gd name="connsiteY3-690" fmla="*/ 2830147 h 2857433"/>
                    <a:gd name="connsiteX4-691" fmla="*/ 6599358 w 10523285"/>
                    <a:gd name="connsiteY4-692" fmla="*/ 2655277 h 2857433"/>
                    <a:gd name="connsiteX5-693" fmla="*/ 7495782 w 10523285"/>
                    <a:gd name="connsiteY5-694" fmla="*/ 2243017 h 2857433"/>
                    <a:gd name="connsiteX6-695" fmla="*/ 8806435 w 10523285"/>
                    <a:gd name="connsiteY6-696" fmla="*/ 1402862 h 2857433"/>
                    <a:gd name="connsiteX7-697" fmla="*/ 10523285 w 10523285"/>
                    <a:gd name="connsiteY7-698" fmla="*/ 0 h 2857433"/>
                    <a:gd name="connsiteX0-699" fmla="*/ 0 w 10523285"/>
                    <a:gd name="connsiteY0-700" fmla="*/ 826477 h 2955961"/>
                    <a:gd name="connsiteX1-701" fmla="*/ 1292935 w 10523285"/>
                    <a:gd name="connsiteY1-702" fmla="*/ 1778977 h 2955961"/>
                    <a:gd name="connsiteX2-703" fmla="*/ 3991576 w 10523285"/>
                    <a:gd name="connsiteY2-704" fmla="*/ 2882900 h 2955961"/>
                    <a:gd name="connsiteX3-705" fmla="*/ 5552831 w 10523285"/>
                    <a:gd name="connsiteY3-706" fmla="*/ 2830147 h 2955961"/>
                    <a:gd name="connsiteX4-707" fmla="*/ 6599358 w 10523285"/>
                    <a:gd name="connsiteY4-708" fmla="*/ 2655277 h 2955961"/>
                    <a:gd name="connsiteX5-709" fmla="*/ 7495782 w 10523285"/>
                    <a:gd name="connsiteY5-710" fmla="*/ 2243017 h 2955961"/>
                    <a:gd name="connsiteX6-711" fmla="*/ 8806435 w 10523285"/>
                    <a:gd name="connsiteY6-712" fmla="*/ 1402862 h 2955961"/>
                    <a:gd name="connsiteX7-713" fmla="*/ 10523285 w 10523285"/>
                    <a:gd name="connsiteY7-714" fmla="*/ 0 h 2955961"/>
                    <a:gd name="connsiteX0-715" fmla="*/ 0 w 10523285"/>
                    <a:gd name="connsiteY0-716" fmla="*/ 826477 h 2966880"/>
                    <a:gd name="connsiteX1-717" fmla="*/ 3329172 w 10523285"/>
                    <a:gd name="connsiteY1-718" fmla="*/ 2787162 h 2966880"/>
                    <a:gd name="connsiteX2-719" fmla="*/ 3991576 w 10523285"/>
                    <a:gd name="connsiteY2-720" fmla="*/ 2882900 h 2966880"/>
                    <a:gd name="connsiteX3-721" fmla="*/ 5552831 w 10523285"/>
                    <a:gd name="connsiteY3-722" fmla="*/ 2830147 h 2966880"/>
                    <a:gd name="connsiteX4-723" fmla="*/ 6599358 w 10523285"/>
                    <a:gd name="connsiteY4-724" fmla="*/ 2655277 h 2966880"/>
                    <a:gd name="connsiteX5-725" fmla="*/ 7495782 w 10523285"/>
                    <a:gd name="connsiteY5-726" fmla="*/ 2243017 h 2966880"/>
                    <a:gd name="connsiteX6-727" fmla="*/ 8806435 w 10523285"/>
                    <a:gd name="connsiteY6-728" fmla="*/ 1402862 h 2966880"/>
                    <a:gd name="connsiteX7-729" fmla="*/ 10523285 w 10523285"/>
                    <a:gd name="connsiteY7-730" fmla="*/ 0 h 2966880"/>
                    <a:gd name="connsiteX0-731" fmla="*/ 0 w 10523285"/>
                    <a:gd name="connsiteY0-732" fmla="*/ 826477 h 2963550"/>
                    <a:gd name="connsiteX1-733" fmla="*/ 3329172 w 10523285"/>
                    <a:gd name="connsiteY1-734" fmla="*/ 2787162 h 2963550"/>
                    <a:gd name="connsiteX2-735" fmla="*/ 4822883 w 10523285"/>
                    <a:gd name="connsiteY2-736" fmla="*/ 2875085 h 2963550"/>
                    <a:gd name="connsiteX3-737" fmla="*/ 5552831 w 10523285"/>
                    <a:gd name="connsiteY3-738" fmla="*/ 2830147 h 2963550"/>
                    <a:gd name="connsiteX4-739" fmla="*/ 6599358 w 10523285"/>
                    <a:gd name="connsiteY4-740" fmla="*/ 2655277 h 2963550"/>
                    <a:gd name="connsiteX5-741" fmla="*/ 7495782 w 10523285"/>
                    <a:gd name="connsiteY5-742" fmla="*/ 2243017 h 2963550"/>
                    <a:gd name="connsiteX6-743" fmla="*/ 8806435 w 10523285"/>
                    <a:gd name="connsiteY6-744" fmla="*/ 1402862 h 2963550"/>
                    <a:gd name="connsiteX7-745" fmla="*/ 10523285 w 10523285"/>
                    <a:gd name="connsiteY7-746" fmla="*/ 0 h 2963550"/>
                    <a:gd name="connsiteX0-747" fmla="*/ 0 w 10523285"/>
                    <a:gd name="connsiteY0-748" fmla="*/ 826477 h 2965804"/>
                    <a:gd name="connsiteX1-749" fmla="*/ 3329172 w 10523285"/>
                    <a:gd name="connsiteY1-750" fmla="*/ 2787162 h 2965804"/>
                    <a:gd name="connsiteX2-751" fmla="*/ 4822883 w 10523285"/>
                    <a:gd name="connsiteY2-752" fmla="*/ 2875085 h 2965804"/>
                    <a:gd name="connsiteX3-753" fmla="*/ 5833047 w 10523285"/>
                    <a:gd name="connsiteY3-754" fmla="*/ 2783254 h 2965804"/>
                    <a:gd name="connsiteX4-755" fmla="*/ 6599358 w 10523285"/>
                    <a:gd name="connsiteY4-756" fmla="*/ 2655277 h 2965804"/>
                    <a:gd name="connsiteX5-757" fmla="*/ 7495782 w 10523285"/>
                    <a:gd name="connsiteY5-758" fmla="*/ 2243017 h 2965804"/>
                    <a:gd name="connsiteX6-759" fmla="*/ 8806435 w 10523285"/>
                    <a:gd name="connsiteY6-760" fmla="*/ 1402862 h 2965804"/>
                    <a:gd name="connsiteX7-761" fmla="*/ 10523285 w 10523285"/>
                    <a:gd name="connsiteY7-762" fmla="*/ 0 h 2965804"/>
                    <a:gd name="connsiteX0-763" fmla="*/ 0 w 10523285"/>
                    <a:gd name="connsiteY0-764" fmla="*/ 826477 h 2972141"/>
                    <a:gd name="connsiteX1-765" fmla="*/ 3329172 w 10523285"/>
                    <a:gd name="connsiteY1-766" fmla="*/ 2787162 h 2972141"/>
                    <a:gd name="connsiteX2-767" fmla="*/ 4822883 w 10523285"/>
                    <a:gd name="connsiteY2-768" fmla="*/ 2875085 h 2972141"/>
                    <a:gd name="connsiteX3-769" fmla="*/ 6599358 w 10523285"/>
                    <a:gd name="connsiteY3-770" fmla="*/ 2655277 h 2972141"/>
                    <a:gd name="connsiteX4-771" fmla="*/ 7495782 w 10523285"/>
                    <a:gd name="connsiteY4-772" fmla="*/ 2243017 h 2972141"/>
                    <a:gd name="connsiteX5-773" fmla="*/ 8806435 w 10523285"/>
                    <a:gd name="connsiteY5-774" fmla="*/ 1402862 h 2972141"/>
                    <a:gd name="connsiteX6-775" fmla="*/ 10523285 w 10523285"/>
                    <a:gd name="connsiteY6-776" fmla="*/ 0 h 2972141"/>
                    <a:gd name="connsiteX0-777" fmla="*/ 0 w 10523285"/>
                    <a:gd name="connsiteY0-778" fmla="*/ 826477 h 2990624"/>
                    <a:gd name="connsiteX1-779" fmla="*/ 3329172 w 10523285"/>
                    <a:gd name="connsiteY1-780" fmla="*/ 2787162 h 2990624"/>
                    <a:gd name="connsiteX2-781" fmla="*/ 5373976 w 10523285"/>
                    <a:gd name="connsiteY2-782" fmla="*/ 2914162 h 2990624"/>
                    <a:gd name="connsiteX3-783" fmla="*/ 6599358 w 10523285"/>
                    <a:gd name="connsiteY3-784" fmla="*/ 2655277 h 2990624"/>
                    <a:gd name="connsiteX4-785" fmla="*/ 7495782 w 10523285"/>
                    <a:gd name="connsiteY4-786" fmla="*/ 2243017 h 2990624"/>
                    <a:gd name="connsiteX5-787" fmla="*/ 8806435 w 10523285"/>
                    <a:gd name="connsiteY5-788" fmla="*/ 1402862 h 2990624"/>
                    <a:gd name="connsiteX6-789" fmla="*/ 10523285 w 10523285"/>
                    <a:gd name="connsiteY6-790" fmla="*/ 0 h 2990624"/>
                    <a:gd name="connsiteX0-791" fmla="*/ 0 w 10523285"/>
                    <a:gd name="connsiteY0-792" fmla="*/ 826477 h 3021664"/>
                    <a:gd name="connsiteX1-793" fmla="*/ 3329172 w 10523285"/>
                    <a:gd name="connsiteY1-794" fmla="*/ 2787162 h 3021664"/>
                    <a:gd name="connsiteX2-795" fmla="*/ 5373976 w 10523285"/>
                    <a:gd name="connsiteY2-796" fmla="*/ 2914162 h 3021664"/>
                    <a:gd name="connsiteX3-797" fmla="*/ 6599358 w 10523285"/>
                    <a:gd name="connsiteY3-798" fmla="*/ 2655277 h 3021664"/>
                    <a:gd name="connsiteX4-799" fmla="*/ 7495782 w 10523285"/>
                    <a:gd name="connsiteY4-800" fmla="*/ 2243017 h 3021664"/>
                    <a:gd name="connsiteX5-801" fmla="*/ 8806435 w 10523285"/>
                    <a:gd name="connsiteY5-802" fmla="*/ 1402862 h 3021664"/>
                    <a:gd name="connsiteX6-803" fmla="*/ 10523285 w 10523285"/>
                    <a:gd name="connsiteY6-804" fmla="*/ 0 h 3021664"/>
                    <a:gd name="connsiteX0-805" fmla="*/ 0 w 10523285"/>
                    <a:gd name="connsiteY0-806" fmla="*/ 826477 h 2990183"/>
                    <a:gd name="connsiteX1-807" fmla="*/ 3329172 w 10523285"/>
                    <a:gd name="connsiteY1-808" fmla="*/ 2787162 h 2990183"/>
                    <a:gd name="connsiteX2-809" fmla="*/ 5373976 w 10523285"/>
                    <a:gd name="connsiteY2-810" fmla="*/ 2914162 h 2990183"/>
                    <a:gd name="connsiteX3-811" fmla="*/ 6571337 w 10523285"/>
                    <a:gd name="connsiteY3-812" fmla="*/ 2663093 h 2990183"/>
                    <a:gd name="connsiteX4-813" fmla="*/ 7495782 w 10523285"/>
                    <a:gd name="connsiteY4-814" fmla="*/ 2243017 h 2990183"/>
                    <a:gd name="connsiteX5-815" fmla="*/ 8806435 w 10523285"/>
                    <a:gd name="connsiteY5-816" fmla="*/ 1402862 h 2990183"/>
                    <a:gd name="connsiteX6-817" fmla="*/ 10523285 w 10523285"/>
                    <a:gd name="connsiteY6-818" fmla="*/ 0 h 2990183"/>
                    <a:gd name="connsiteX0-819" fmla="*/ 0 w 10523285"/>
                    <a:gd name="connsiteY0-820" fmla="*/ 826477 h 2990183"/>
                    <a:gd name="connsiteX1-821" fmla="*/ 3329172 w 10523285"/>
                    <a:gd name="connsiteY1-822" fmla="*/ 2787162 h 2990183"/>
                    <a:gd name="connsiteX2-823" fmla="*/ 5373976 w 10523285"/>
                    <a:gd name="connsiteY2-824" fmla="*/ 2914162 h 2990183"/>
                    <a:gd name="connsiteX3-825" fmla="*/ 6571337 w 10523285"/>
                    <a:gd name="connsiteY3-826" fmla="*/ 2663093 h 2990183"/>
                    <a:gd name="connsiteX4-827" fmla="*/ 7495782 w 10523285"/>
                    <a:gd name="connsiteY4-828" fmla="*/ 2243017 h 2990183"/>
                    <a:gd name="connsiteX5-829" fmla="*/ 8806435 w 10523285"/>
                    <a:gd name="connsiteY5-830" fmla="*/ 1402862 h 2990183"/>
                    <a:gd name="connsiteX6-831" fmla="*/ 10523285 w 10523285"/>
                    <a:gd name="connsiteY6-832" fmla="*/ 0 h 2990183"/>
                    <a:gd name="connsiteX0-833" fmla="*/ 0 w 10523285"/>
                    <a:gd name="connsiteY0-834" fmla="*/ 826477 h 2992842"/>
                    <a:gd name="connsiteX1-835" fmla="*/ 3329172 w 10523285"/>
                    <a:gd name="connsiteY1-836" fmla="*/ 2787162 h 2992842"/>
                    <a:gd name="connsiteX2-837" fmla="*/ 5373976 w 10523285"/>
                    <a:gd name="connsiteY2-838" fmla="*/ 2914162 h 2992842"/>
                    <a:gd name="connsiteX3-839" fmla="*/ 6571337 w 10523285"/>
                    <a:gd name="connsiteY3-840" fmla="*/ 2663093 h 2992842"/>
                    <a:gd name="connsiteX4-841" fmla="*/ 7495782 w 10523285"/>
                    <a:gd name="connsiteY4-842" fmla="*/ 2243017 h 2992842"/>
                    <a:gd name="connsiteX5-843" fmla="*/ 8806435 w 10523285"/>
                    <a:gd name="connsiteY5-844" fmla="*/ 1402862 h 2992842"/>
                    <a:gd name="connsiteX6-845" fmla="*/ 10523285 w 10523285"/>
                    <a:gd name="connsiteY6-846" fmla="*/ 0 h 2992842"/>
                    <a:gd name="connsiteX0-847" fmla="*/ 0 w 10523285"/>
                    <a:gd name="connsiteY0-848" fmla="*/ 826477 h 3094886"/>
                    <a:gd name="connsiteX1-849" fmla="*/ 4263226 w 10523285"/>
                    <a:gd name="connsiteY1-850" fmla="*/ 2935654 h 3094886"/>
                    <a:gd name="connsiteX2-851" fmla="*/ 5373976 w 10523285"/>
                    <a:gd name="connsiteY2-852" fmla="*/ 2914162 h 3094886"/>
                    <a:gd name="connsiteX3-853" fmla="*/ 6571337 w 10523285"/>
                    <a:gd name="connsiteY3-854" fmla="*/ 2663093 h 3094886"/>
                    <a:gd name="connsiteX4-855" fmla="*/ 7495782 w 10523285"/>
                    <a:gd name="connsiteY4-856" fmla="*/ 2243017 h 3094886"/>
                    <a:gd name="connsiteX5-857" fmla="*/ 8806435 w 10523285"/>
                    <a:gd name="connsiteY5-858" fmla="*/ 1402862 h 3094886"/>
                    <a:gd name="connsiteX6-859" fmla="*/ 10523285 w 10523285"/>
                    <a:gd name="connsiteY6-860" fmla="*/ 0 h 3094886"/>
                    <a:gd name="connsiteX0-861" fmla="*/ 0 w 10523285"/>
                    <a:gd name="connsiteY0-862" fmla="*/ 826477 h 2970098"/>
                    <a:gd name="connsiteX1-863" fmla="*/ 4263226 w 10523285"/>
                    <a:gd name="connsiteY1-864" fmla="*/ 2935654 h 2970098"/>
                    <a:gd name="connsiteX2-865" fmla="*/ 5373976 w 10523285"/>
                    <a:gd name="connsiteY2-866" fmla="*/ 2914162 h 2970098"/>
                    <a:gd name="connsiteX3-867" fmla="*/ 6571337 w 10523285"/>
                    <a:gd name="connsiteY3-868" fmla="*/ 2663093 h 2970098"/>
                    <a:gd name="connsiteX4-869" fmla="*/ 7495782 w 10523285"/>
                    <a:gd name="connsiteY4-870" fmla="*/ 2243017 h 2970098"/>
                    <a:gd name="connsiteX5-871" fmla="*/ 8806435 w 10523285"/>
                    <a:gd name="connsiteY5-872" fmla="*/ 1402862 h 2970098"/>
                    <a:gd name="connsiteX6-873" fmla="*/ 10523285 w 10523285"/>
                    <a:gd name="connsiteY6-874" fmla="*/ 0 h 2970098"/>
                    <a:gd name="connsiteX0-875" fmla="*/ 0 w 7973318"/>
                    <a:gd name="connsiteY0-876" fmla="*/ 2921000 h 3125510"/>
                    <a:gd name="connsiteX1-877" fmla="*/ 1713259 w 7973318"/>
                    <a:gd name="connsiteY1-878" fmla="*/ 2935654 h 3125510"/>
                    <a:gd name="connsiteX2-879" fmla="*/ 2824009 w 7973318"/>
                    <a:gd name="connsiteY2-880" fmla="*/ 2914162 h 3125510"/>
                    <a:gd name="connsiteX3-881" fmla="*/ 4021370 w 7973318"/>
                    <a:gd name="connsiteY3-882" fmla="*/ 2663093 h 3125510"/>
                    <a:gd name="connsiteX4-883" fmla="*/ 4945815 w 7973318"/>
                    <a:gd name="connsiteY4-884" fmla="*/ 2243017 h 3125510"/>
                    <a:gd name="connsiteX5-885" fmla="*/ 6256468 w 7973318"/>
                    <a:gd name="connsiteY5-886" fmla="*/ 1402862 h 3125510"/>
                    <a:gd name="connsiteX6-887" fmla="*/ 7973318 w 7973318"/>
                    <a:gd name="connsiteY6-888" fmla="*/ 0 h 3125510"/>
                    <a:gd name="connsiteX0-889" fmla="*/ 0 w 7973318"/>
                    <a:gd name="connsiteY0-890" fmla="*/ 2921000 h 2959230"/>
                    <a:gd name="connsiteX1-891" fmla="*/ 1713259 w 7973318"/>
                    <a:gd name="connsiteY1-892" fmla="*/ 2935654 h 2959230"/>
                    <a:gd name="connsiteX2-893" fmla="*/ 2824009 w 7973318"/>
                    <a:gd name="connsiteY2-894" fmla="*/ 2914162 h 2959230"/>
                    <a:gd name="connsiteX3-895" fmla="*/ 4021370 w 7973318"/>
                    <a:gd name="connsiteY3-896" fmla="*/ 2663093 h 2959230"/>
                    <a:gd name="connsiteX4-897" fmla="*/ 4945815 w 7973318"/>
                    <a:gd name="connsiteY4-898" fmla="*/ 2243017 h 2959230"/>
                    <a:gd name="connsiteX5-899" fmla="*/ 6256468 w 7973318"/>
                    <a:gd name="connsiteY5-900" fmla="*/ 1402862 h 2959230"/>
                    <a:gd name="connsiteX6-901" fmla="*/ 7973318 w 7973318"/>
                    <a:gd name="connsiteY6-902" fmla="*/ 0 h 2959230"/>
                    <a:gd name="connsiteX0-903" fmla="*/ 0 w 7973318"/>
                    <a:gd name="connsiteY0-904" fmla="*/ 2921000 h 3021659"/>
                    <a:gd name="connsiteX1-905" fmla="*/ 1666557 w 7973318"/>
                    <a:gd name="connsiteY1-906" fmla="*/ 3021624 h 3021659"/>
                    <a:gd name="connsiteX2-907" fmla="*/ 2824009 w 7973318"/>
                    <a:gd name="connsiteY2-908" fmla="*/ 2914162 h 3021659"/>
                    <a:gd name="connsiteX3-909" fmla="*/ 4021370 w 7973318"/>
                    <a:gd name="connsiteY3-910" fmla="*/ 2663093 h 3021659"/>
                    <a:gd name="connsiteX4-911" fmla="*/ 4945815 w 7973318"/>
                    <a:gd name="connsiteY4-912" fmla="*/ 2243017 h 3021659"/>
                    <a:gd name="connsiteX5-913" fmla="*/ 6256468 w 7973318"/>
                    <a:gd name="connsiteY5-914" fmla="*/ 1402862 h 3021659"/>
                    <a:gd name="connsiteX6-915" fmla="*/ 7973318 w 7973318"/>
                    <a:gd name="connsiteY6-916" fmla="*/ 0 h 3021659"/>
                    <a:gd name="connsiteX0-917" fmla="*/ 0 w 8580453"/>
                    <a:gd name="connsiteY0-918" fmla="*/ 2960077 h 3026017"/>
                    <a:gd name="connsiteX1-919" fmla="*/ 2273692 w 8580453"/>
                    <a:gd name="connsiteY1-920" fmla="*/ 3021624 h 3026017"/>
                    <a:gd name="connsiteX2-921" fmla="*/ 3431144 w 8580453"/>
                    <a:gd name="connsiteY2-922" fmla="*/ 2914162 h 3026017"/>
                    <a:gd name="connsiteX3-923" fmla="*/ 4628505 w 8580453"/>
                    <a:gd name="connsiteY3-924" fmla="*/ 2663093 h 3026017"/>
                    <a:gd name="connsiteX4-925" fmla="*/ 5552950 w 8580453"/>
                    <a:gd name="connsiteY4-926" fmla="*/ 2243017 h 3026017"/>
                    <a:gd name="connsiteX5-927" fmla="*/ 6863603 w 8580453"/>
                    <a:gd name="connsiteY5-928" fmla="*/ 1402862 h 3026017"/>
                    <a:gd name="connsiteX6-929" fmla="*/ 8580453 w 8580453"/>
                    <a:gd name="connsiteY6-930" fmla="*/ 0 h 3026017"/>
                    <a:gd name="connsiteX0-931" fmla="*/ 0 w 8580453"/>
                    <a:gd name="connsiteY0-932" fmla="*/ 2960077 h 3069437"/>
                    <a:gd name="connsiteX1-933" fmla="*/ 1844028 w 8580453"/>
                    <a:gd name="connsiteY1-934" fmla="*/ 3068517 h 3069437"/>
                    <a:gd name="connsiteX2-935" fmla="*/ 3431144 w 8580453"/>
                    <a:gd name="connsiteY2-936" fmla="*/ 2914162 h 3069437"/>
                    <a:gd name="connsiteX3-937" fmla="*/ 4628505 w 8580453"/>
                    <a:gd name="connsiteY3-938" fmla="*/ 2663093 h 3069437"/>
                    <a:gd name="connsiteX4-939" fmla="*/ 5552950 w 8580453"/>
                    <a:gd name="connsiteY4-940" fmla="*/ 2243017 h 3069437"/>
                    <a:gd name="connsiteX5-941" fmla="*/ 6863603 w 8580453"/>
                    <a:gd name="connsiteY5-942" fmla="*/ 1402862 h 3069437"/>
                    <a:gd name="connsiteX6-943" fmla="*/ 8580453 w 8580453"/>
                    <a:gd name="connsiteY6-944" fmla="*/ 0 h 3069437"/>
                    <a:gd name="connsiteX0-945" fmla="*/ 0 w 8580453"/>
                    <a:gd name="connsiteY0-946" fmla="*/ 2960077 h 3069437"/>
                    <a:gd name="connsiteX1-947" fmla="*/ 1844028 w 8580453"/>
                    <a:gd name="connsiteY1-948" fmla="*/ 3068517 h 3069437"/>
                    <a:gd name="connsiteX2-949" fmla="*/ 3431144 w 8580453"/>
                    <a:gd name="connsiteY2-950" fmla="*/ 2914162 h 3069437"/>
                    <a:gd name="connsiteX3-951" fmla="*/ 4628505 w 8580453"/>
                    <a:gd name="connsiteY3-952" fmla="*/ 2663093 h 3069437"/>
                    <a:gd name="connsiteX4-953" fmla="*/ 5552950 w 8580453"/>
                    <a:gd name="connsiteY4-954" fmla="*/ 2243017 h 3069437"/>
                    <a:gd name="connsiteX5-955" fmla="*/ 6228447 w 8580453"/>
                    <a:gd name="connsiteY5-956" fmla="*/ 1949939 h 3069437"/>
                    <a:gd name="connsiteX6-957" fmla="*/ 8580453 w 8580453"/>
                    <a:gd name="connsiteY6-958" fmla="*/ 0 h 3069437"/>
                    <a:gd name="connsiteX0-959" fmla="*/ 0 w 8580453"/>
                    <a:gd name="connsiteY0-960" fmla="*/ 2960077 h 3069437"/>
                    <a:gd name="connsiteX1-961" fmla="*/ 1844028 w 8580453"/>
                    <a:gd name="connsiteY1-962" fmla="*/ 3068517 h 3069437"/>
                    <a:gd name="connsiteX2-963" fmla="*/ 3431144 w 8580453"/>
                    <a:gd name="connsiteY2-964" fmla="*/ 2914162 h 3069437"/>
                    <a:gd name="connsiteX3-965" fmla="*/ 4628505 w 8580453"/>
                    <a:gd name="connsiteY3-966" fmla="*/ 2663093 h 3069437"/>
                    <a:gd name="connsiteX4-967" fmla="*/ 5291415 w 8580453"/>
                    <a:gd name="connsiteY4-968" fmla="*/ 2407140 h 3069437"/>
                    <a:gd name="connsiteX5-969" fmla="*/ 6228447 w 8580453"/>
                    <a:gd name="connsiteY5-970" fmla="*/ 1949939 h 3069437"/>
                    <a:gd name="connsiteX6-971" fmla="*/ 8580453 w 8580453"/>
                    <a:gd name="connsiteY6-972" fmla="*/ 0 h 3069437"/>
                    <a:gd name="connsiteX0-973" fmla="*/ 0 w 8580453"/>
                    <a:gd name="connsiteY0-974" fmla="*/ 2960077 h 3069437"/>
                    <a:gd name="connsiteX1-975" fmla="*/ 1844028 w 8580453"/>
                    <a:gd name="connsiteY1-976" fmla="*/ 3068517 h 3069437"/>
                    <a:gd name="connsiteX2-977" fmla="*/ 3431144 w 8580453"/>
                    <a:gd name="connsiteY2-978" fmla="*/ 2914162 h 3069437"/>
                    <a:gd name="connsiteX3-979" fmla="*/ 4628505 w 8580453"/>
                    <a:gd name="connsiteY3-980" fmla="*/ 2663093 h 3069437"/>
                    <a:gd name="connsiteX4-981" fmla="*/ 5291415 w 8580453"/>
                    <a:gd name="connsiteY4-982" fmla="*/ 2407140 h 3069437"/>
                    <a:gd name="connsiteX5-983" fmla="*/ 6078999 w 8580453"/>
                    <a:gd name="connsiteY5-984" fmla="*/ 1895231 h 3069437"/>
                    <a:gd name="connsiteX6-985" fmla="*/ 8580453 w 8580453"/>
                    <a:gd name="connsiteY6-986" fmla="*/ 0 h 3069437"/>
                    <a:gd name="connsiteX0-987" fmla="*/ 0 w 7160692"/>
                    <a:gd name="connsiteY0-988" fmla="*/ 2014415 h 2123775"/>
                    <a:gd name="connsiteX1-989" fmla="*/ 1844028 w 7160692"/>
                    <a:gd name="connsiteY1-990" fmla="*/ 2122855 h 2123775"/>
                    <a:gd name="connsiteX2-991" fmla="*/ 3431144 w 7160692"/>
                    <a:gd name="connsiteY2-992" fmla="*/ 1968500 h 2123775"/>
                    <a:gd name="connsiteX3-993" fmla="*/ 4628505 w 7160692"/>
                    <a:gd name="connsiteY3-994" fmla="*/ 1717431 h 2123775"/>
                    <a:gd name="connsiteX4-995" fmla="*/ 5291415 w 7160692"/>
                    <a:gd name="connsiteY4-996" fmla="*/ 1461478 h 2123775"/>
                    <a:gd name="connsiteX5-997" fmla="*/ 6078999 w 7160692"/>
                    <a:gd name="connsiteY5-998" fmla="*/ 949569 h 2123775"/>
                    <a:gd name="connsiteX6-999" fmla="*/ 7160692 w 7160692"/>
                    <a:gd name="connsiteY6-1000" fmla="*/ 0 h 2123775"/>
                    <a:gd name="connsiteX0-1001" fmla="*/ 0 w 7160692"/>
                    <a:gd name="connsiteY0-1002" fmla="*/ 2014415 h 2123775"/>
                    <a:gd name="connsiteX1-1003" fmla="*/ 1844028 w 7160692"/>
                    <a:gd name="connsiteY1-1004" fmla="*/ 2122855 h 2123775"/>
                    <a:gd name="connsiteX2-1005" fmla="*/ 3431144 w 7160692"/>
                    <a:gd name="connsiteY2-1006" fmla="*/ 1968500 h 2123775"/>
                    <a:gd name="connsiteX3-1007" fmla="*/ 4628505 w 7160692"/>
                    <a:gd name="connsiteY3-1008" fmla="*/ 1717431 h 2123775"/>
                    <a:gd name="connsiteX4-1009" fmla="*/ 5291415 w 7160692"/>
                    <a:gd name="connsiteY4-1010" fmla="*/ 1461478 h 2123775"/>
                    <a:gd name="connsiteX5-1011" fmla="*/ 6078999 w 7160692"/>
                    <a:gd name="connsiteY5-1012" fmla="*/ 949569 h 2123775"/>
                    <a:gd name="connsiteX6-1013" fmla="*/ 7160692 w 7160692"/>
                    <a:gd name="connsiteY6-1014" fmla="*/ 0 h 2123775"/>
                    <a:gd name="connsiteX0-1015" fmla="*/ 0 w 7160692"/>
                    <a:gd name="connsiteY0-1016" fmla="*/ 2014415 h 2123775"/>
                    <a:gd name="connsiteX1-1017" fmla="*/ 1844028 w 7160692"/>
                    <a:gd name="connsiteY1-1018" fmla="*/ 2122855 h 2123775"/>
                    <a:gd name="connsiteX2-1019" fmla="*/ 3431144 w 7160692"/>
                    <a:gd name="connsiteY2-1020" fmla="*/ 1968500 h 2123775"/>
                    <a:gd name="connsiteX3-1021" fmla="*/ 4628505 w 7160692"/>
                    <a:gd name="connsiteY3-1022" fmla="*/ 1717431 h 2123775"/>
                    <a:gd name="connsiteX4-1023" fmla="*/ 5291415 w 7160692"/>
                    <a:gd name="connsiteY4-1024" fmla="*/ 1461478 h 2123775"/>
                    <a:gd name="connsiteX5-1025" fmla="*/ 6078999 w 7160692"/>
                    <a:gd name="connsiteY5-1026" fmla="*/ 949569 h 2123775"/>
                    <a:gd name="connsiteX6-1027" fmla="*/ 7160692 w 7160692"/>
                    <a:gd name="connsiteY6-1028" fmla="*/ 0 h 2123775"/>
                    <a:gd name="connsiteX0-1029" fmla="*/ 0 w 7170033"/>
                    <a:gd name="connsiteY0-1030" fmla="*/ 2116015 h 2158261"/>
                    <a:gd name="connsiteX1-1031" fmla="*/ 1853369 w 7170033"/>
                    <a:gd name="connsiteY1-1032" fmla="*/ 2122855 h 2158261"/>
                    <a:gd name="connsiteX2-1033" fmla="*/ 3440485 w 7170033"/>
                    <a:gd name="connsiteY2-1034" fmla="*/ 1968500 h 2158261"/>
                    <a:gd name="connsiteX3-1035" fmla="*/ 4637846 w 7170033"/>
                    <a:gd name="connsiteY3-1036" fmla="*/ 1717431 h 2158261"/>
                    <a:gd name="connsiteX4-1037" fmla="*/ 5300756 w 7170033"/>
                    <a:gd name="connsiteY4-1038" fmla="*/ 1461478 h 2158261"/>
                    <a:gd name="connsiteX5-1039" fmla="*/ 6088340 w 7170033"/>
                    <a:gd name="connsiteY5-1040" fmla="*/ 949569 h 2158261"/>
                    <a:gd name="connsiteX6-1041" fmla="*/ 7170033 w 7170033"/>
                    <a:gd name="connsiteY6-1042" fmla="*/ 0 h 2158261"/>
                    <a:gd name="connsiteX0-1043" fmla="*/ 0 w 7170033"/>
                    <a:gd name="connsiteY0-1044" fmla="*/ 2116015 h 2183601"/>
                    <a:gd name="connsiteX1-1045" fmla="*/ 1825348 w 7170033"/>
                    <a:gd name="connsiteY1-1046" fmla="*/ 2169748 h 2183601"/>
                    <a:gd name="connsiteX2-1047" fmla="*/ 3440485 w 7170033"/>
                    <a:gd name="connsiteY2-1048" fmla="*/ 1968500 h 2183601"/>
                    <a:gd name="connsiteX3-1049" fmla="*/ 4637846 w 7170033"/>
                    <a:gd name="connsiteY3-1050" fmla="*/ 1717431 h 2183601"/>
                    <a:gd name="connsiteX4-1051" fmla="*/ 5300756 w 7170033"/>
                    <a:gd name="connsiteY4-1052" fmla="*/ 1461478 h 2183601"/>
                    <a:gd name="connsiteX5-1053" fmla="*/ 6088340 w 7170033"/>
                    <a:gd name="connsiteY5-1054" fmla="*/ 949569 h 2183601"/>
                    <a:gd name="connsiteX6-1055" fmla="*/ 7170033 w 7170033"/>
                    <a:gd name="connsiteY6-1056" fmla="*/ 0 h 2183601"/>
                    <a:gd name="connsiteX0-1057" fmla="*/ 0 w 7319481"/>
                    <a:gd name="connsiteY0-1058" fmla="*/ 2225430 h 2254999"/>
                    <a:gd name="connsiteX1-1059" fmla="*/ 1974796 w 7319481"/>
                    <a:gd name="connsiteY1-1060" fmla="*/ 2169748 h 2254999"/>
                    <a:gd name="connsiteX2-1061" fmla="*/ 3589933 w 7319481"/>
                    <a:gd name="connsiteY2-1062" fmla="*/ 1968500 h 2254999"/>
                    <a:gd name="connsiteX3-1063" fmla="*/ 4787294 w 7319481"/>
                    <a:gd name="connsiteY3-1064" fmla="*/ 1717431 h 2254999"/>
                    <a:gd name="connsiteX4-1065" fmla="*/ 5450204 w 7319481"/>
                    <a:gd name="connsiteY4-1066" fmla="*/ 1461478 h 2254999"/>
                    <a:gd name="connsiteX5-1067" fmla="*/ 6237788 w 7319481"/>
                    <a:gd name="connsiteY5-1068" fmla="*/ 949569 h 2254999"/>
                    <a:gd name="connsiteX6-1069" fmla="*/ 7319481 w 7319481"/>
                    <a:gd name="connsiteY6-1070" fmla="*/ 0 h 2254999"/>
                    <a:gd name="connsiteX0-1071" fmla="*/ 0 w 7319481"/>
                    <a:gd name="connsiteY0-1072" fmla="*/ 2225430 h 2273587"/>
                    <a:gd name="connsiteX1-1073" fmla="*/ 1965456 w 7319481"/>
                    <a:gd name="connsiteY1-1074" fmla="*/ 2232271 h 2273587"/>
                    <a:gd name="connsiteX2-1075" fmla="*/ 3589933 w 7319481"/>
                    <a:gd name="connsiteY2-1076" fmla="*/ 1968500 h 2273587"/>
                    <a:gd name="connsiteX3-1077" fmla="*/ 4787294 w 7319481"/>
                    <a:gd name="connsiteY3-1078" fmla="*/ 1717431 h 2273587"/>
                    <a:gd name="connsiteX4-1079" fmla="*/ 5450204 w 7319481"/>
                    <a:gd name="connsiteY4-1080" fmla="*/ 1461478 h 2273587"/>
                    <a:gd name="connsiteX5-1081" fmla="*/ 6237788 w 7319481"/>
                    <a:gd name="connsiteY5-1082" fmla="*/ 949569 h 2273587"/>
                    <a:gd name="connsiteX6-1083" fmla="*/ 7319481 w 7319481"/>
                    <a:gd name="connsiteY6-1084" fmla="*/ 0 h 2273587"/>
                    <a:gd name="connsiteX0-1085" fmla="*/ 0 w 7319481"/>
                    <a:gd name="connsiteY0-1086" fmla="*/ 2225430 h 2271825"/>
                    <a:gd name="connsiteX1-1087" fmla="*/ 1965456 w 7319481"/>
                    <a:gd name="connsiteY1-1088" fmla="*/ 2232271 h 2271825"/>
                    <a:gd name="connsiteX2-1089" fmla="*/ 3580593 w 7319481"/>
                    <a:gd name="connsiteY2-1090" fmla="*/ 1999761 h 2271825"/>
                    <a:gd name="connsiteX3-1091" fmla="*/ 4787294 w 7319481"/>
                    <a:gd name="connsiteY3-1092" fmla="*/ 1717431 h 2271825"/>
                    <a:gd name="connsiteX4-1093" fmla="*/ 5450204 w 7319481"/>
                    <a:gd name="connsiteY4-1094" fmla="*/ 1461478 h 2271825"/>
                    <a:gd name="connsiteX5-1095" fmla="*/ 6237788 w 7319481"/>
                    <a:gd name="connsiteY5-1096" fmla="*/ 949569 h 2271825"/>
                    <a:gd name="connsiteX6-1097" fmla="*/ 7319481 w 7319481"/>
                    <a:gd name="connsiteY6-1098" fmla="*/ 0 h 2271825"/>
                    <a:gd name="connsiteX0-1099" fmla="*/ 0 w 7319481"/>
                    <a:gd name="connsiteY0-1100" fmla="*/ 2225430 h 2255631"/>
                    <a:gd name="connsiteX1-1101" fmla="*/ 1918753 w 7319481"/>
                    <a:gd name="connsiteY1-1102" fmla="*/ 2177563 h 2255631"/>
                    <a:gd name="connsiteX2-1103" fmla="*/ 3580593 w 7319481"/>
                    <a:gd name="connsiteY2-1104" fmla="*/ 1999761 h 2255631"/>
                    <a:gd name="connsiteX3-1105" fmla="*/ 4787294 w 7319481"/>
                    <a:gd name="connsiteY3-1106" fmla="*/ 1717431 h 2255631"/>
                    <a:gd name="connsiteX4-1107" fmla="*/ 5450204 w 7319481"/>
                    <a:gd name="connsiteY4-1108" fmla="*/ 1461478 h 2255631"/>
                    <a:gd name="connsiteX5-1109" fmla="*/ 6237788 w 7319481"/>
                    <a:gd name="connsiteY5-1110" fmla="*/ 949569 h 2255631"/>
                    <a:gd name="connsiteX6-1111" fmla="*/ 7319481 w 7319481"/>
                    <a:gd name="connsiteY6-1112" fmla="*/ 0 h 2255631"/>
                    <a:gd name="connsiteX0-1113" fmla="*/ 0 w 7440908"/>
                    <a:gd name="connsiteY0-1114" fmla="*/ 2233245 h 2262160"/>
                    <a:gd name="connsiteX1-1115" fmla="*/ 2040180 w 7440908"/>
                    <a:gd name="connsiteY1-1116" fmla="*/ 2177563 h 2262160"/>
                    <a:gd name="connsiteX2-1117" fmla="*/ 3702020 w 7440908"/>
                    <a:gd name="connsiteY2-1118" fmla="*/ 1999761 h 2262160"/>
                    <a:gd name="connsiteX3-1119" fmla="*/ 4908721 w 7440908"/>
                    <a:gd name="connsiteY3-1120" fmla="*/ 1717431 h 2262160"/>
                    <a:gd name="connsiteX4-1121" fmla="*/ 5571631 w 7440908"/>
                    <a:gd name="connsiteY4-1122" fmla="*/ 1461478 h 2262160"/>
                    <a:gd name="connsiteX5-1123" fmla="*/ 6359215 w 7440908"/>
                    <a:gd name="connsiteY5-1124" fmla="*/ 949569 h 2262160"/>
                    <a:gd name="connsiteX6-1125" fmla="*/ 7440908 w 7440908"/>
                    <a:gd name="connsiteY6-1126" fmla="*/ 0 h 2262160"/>
                    <a:gd name="connsiteX0-1127" fmla="*/ 0 w 7440908"/>
                    <a:gd name="connsiteY0-1128" fmla="*/ 2233245 h 2242325"/>
                    <a:gd name="connsiteX1-1129" fmla="*/ 2040180 w 7440908"/>
                    <a:gd name="connsiteY1-1130" fmla="*/ 2177563 h 2242325"/>
                    <a:gd name="connsiteX2-1131" fmla="*/ 3702020 w 7440908"/>
                    <a:gd name="connsiteY2-1132" fmla="*/ 1999761 h 2242325"/>
                    <a:gd name="connsiteX3-1133" fmla="*/ 4908721 w 7440908"/>
                    <a:gd name="connsiteY3-1134" fmla="*/ 1717431 h 2242325"/>
                    <a:gd name="connsiteX4-1135" fmla="*/ 5571631 w 7440908"/>
                    <a:gd name="connsiteY4-1136" fmla="*/ 1461478 h 2242325"/>
                    <a:gd name="connsiteX5-1137" fmla="*/ 6359215 w 7440908"/>
                    <a:gd name="connsiteY5-1138" fmla="*/ 949569 h 2242325"/>
                    <a:gd name="connsiteX6-1139" fmla="*/ 7440908 w 7440908"/>
                    <a:gd name="connsiteY6-1140" fmla="*/ 0 h 2242325"/>
                    <a:gd name="connsiteX0-1141" fmla="*/ 0 w 7440908"/>
                    <a:gd name="connsiteY0-1142" fmla="*/ 2233245 h 2242325"/>
                    <a:gd name="connsiteX1-1143" fmla="*/ 2040180 w 7440908"/>
                    <a:gd name="connsiteY1-1144" fmla="*/ 2177563 h 2242325"/>
                    <a:gd name="connsiteX2-1145" fmla="*/ 3702020 w 7440908"/>
                    <a:gd name="connsiteY2-1146" fmla="*/ 1999761 h 2242325"/>
                    <a:gd name="connsiteX3-1147" fmla="*/ 4908721 w 7440908"/>
                    <a:gd name="connsiteY3-1148" fmla="*/ 1717431 h 2242325"/>
                    <a:gd name="connsiteX4-1149" fmla="*/ 5571631 w 7440908"/>
                    <a:gd name="connsiteY4-1150" fmla="*/ 1461478 h 2242325"/>
                    <a:gd name="connsiteX5-1151" fmla="*/ 6471301 w 7440908"/>
                    <a:gd name="connsiteY5-1152" fmla="*/ 957384 h 2242325"/>
                    <a:gd name="connsiteX6-1153" fmla="*/ 7440908 w 7440908"/>
                    <a:gd name="connsiteY6-1154" fmla="*/ 0 h 2242325"/>
                    <a:gd name="connsiteX0-1155" fmla="*/ 0 w 7450248"/>
                    <a:gd name="connsiteY0-1156" fmla="*/ 2006598 h 2015678"/>
                    <a:gd name="connsiteX1-1157" fmla="*/ 2040180 w 7450248"/>
                    <a:gd name="connsiteY1-1158" fmla="*/ 1950916 h 2015678"/>
                    <a:gd name="connsiteX2-1159" fmla="*/ 3702020 w 7450248"/>
                    <a:gd name="connsiteY2-1160" fmla="*/ 1773114 h 2015678"/>
                    <a:gd name="connsiteX3-1161" fmla="*/ 4908721 w 7450248"/>
                    <a:gd name="connsiteY3-1162" fmla="*/ 1490784 h 2015678"/>
                    <a:gd name="connsiteX4-1163" fmla="*/ 5571631 w 7450248"/>
                    <a:gd name="connsiteY4-1164" fmla="*/ 1234831 h 2015678"/>
                    <a:gd name="connsiteX5-1165" fmla="*/ 6471301 w 7450248"/>
                    <a:gd name="connsiteY5-1166" fmla="*/ 730737 h 2015678"/>
                    <a:gd name="connsiteX6-1167" fmla="*/ 7450248 w 7450248"/>
                    <a:gd name="connsiteY6-1168" fmla="*/ 0 h 2015678"/>
                    <a:gd name="connsiteX0-1169" fmla="*/ 0 w 7450248"/>
                    <a:gd name="connsiteY0-1170" fmla="*/ 2006598 h 2015678"/>
                    <a:gd name="connsiteX1-1171" fmla="*/ 2040180 w 7450248"/>
                    <a:gd name="connsiteY1-1172" fmla="*/ 1950916 h 2015678"/>
                    <a:gd name="connsiteX2-1173" fmla="*/ 3702020 w 7450248"/>
                    <a:gd name="connsiteY2-1174" fmla="*/ 1773114 h 2015678"/>
                    <a:gd name="connsiteX3-1175" fmla="*/ 4908721 w 7450248"/>
                    <a:gd name="connsiteY3-1176" fmla="*/ 1490784 h 2015678"/>
                    <a:gd name="connsiteX4-1177" fmla="*/ 5571631 w 7450248"/>
                    <a:gd name="connsiteY4-1178" fmla="*/ 1234831 h 2015678"/>
                    <a:gd name="connsiteX5-1179" fmla="*/ 6471301 w 7450248"/>
                    <a:gd name="connsiteY5-1180" fmla="*/ 730737 h 2015678"/>
                    <a:gd name="connsiteX6-1181" fmla="*/ 7450248 w 7450248"/>
                    <a:gd name="connsiteY6-1182" fmla="*/ 0 h 2015678"/>
                    <a:gd name="connsiteX0-1183" fmla="*/ 0 w 7450248"/>
                    <a:gd name="connsiteY0-1184" fmla="*/ 2006598 h 2015678"/>
                    <a:gd name="connsiteX1-1185" fmla="*/ 2040180 w 7450248"/>
                    <a:gd name="connsiteY1-1186" fmla="*/ 1950916 h 2015678"/>
                    <a:gd name="connsiteX2-1187" fmla="*/ 3702020 w 7450248"/>
                    <a:gd name="connsiteY2-1188" fmla="*/ 1773114 h 2015678"/>
                    <a:gd name="connsiteX3-1189" fmla="*/ 4908721 w 7450248"/>
                    <a:gd name="connsiteY3-1190" fmla="*/ 1490784 h 2015678"/>
                    <a:gd name="connsiteX4-1191" fmla="*/ 5571631 w 7450248"/>
                    <a:gd name="connsiteY4-1192" fmla="*/ 1234831 h 2015678"/>
                    <a:gd name="connsiteX5-1193" fmla="*/ 6377896 w 7450248"/>
                    <a:gd name="connsiteY5-1194" fmla="*/ 801075 h 2015678"/>
                    <a:gd name="connsiteX6-1195" fmla="*/ 7450248 w 7450248"/>
                    <a:gd name="connsiteY6-1196" fmla="*/ 0 h 201567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7450248" h="2015678">
                      <a:moveTo>
                        <a:pt x="0" y="2006598"/>
                      </a:moveTo>
                      <a:cubicBezTo>
                        <a:pt x="1003188" y="2035417"/>
                        <a:pt x="1423177" y="1989830"/>
                        <a:pt x="2040180" y="1950916"/>
                      </a:cubicBezTo>
                      <a:cubicBezTo>
                        <a:pt x="2657183" y="1912002"/>
                        <a:pt x="3223930" y="1849803"/>
                        <a:pt x="3702020" y="1773114"/>
                      </a:cubicBezTo>
                      <a:cubicBezTo>
                        <a:pt x="4180110" y="1696425"/>
                        <a:pt x="4597119" y="1580498"/>
                        <a:pt x="4908721" y="1490784"/>
                      </a:cubicBezTo>
                      <a:cubicBezTo>
                        <a:pt x="5220323" y="1401070"/>
                        <a:pt x="5326769" y="1349782"/>
                        <a:pt x="5571631" y="1234831"/>
                      </a:cubicBezTo>
                      <a:cubicBezTo>
                        <a:pt x="5816493" y="1119880"/>
                        <a:pt x="6064793" y="1006880"/>
                        <a:pt x="6377896" y="801075"/>
                      </a:cubicBezTo>
                      <a:cubicBezTo>
                        <a:pt x="6690999" y="595270"/>
                        <a:pt x="7021188" y="345180"/>
                        <a:pt x="7450248" y="0"/>
                      </a:cubicBezTo>
                    </a:path>
                  </a:pathLst>
                </a:custGeom>
                <a:ln w="76200">
                  <a:headEnd type="arrow" w="med" len="med"/>
                  <a:tailEnd type="none" w="med" len="me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cxnSp>
            <p:nvCxnSpPr>
              <p:cNvPr id="33" name="直線矢印コネクタ 32"/>
              <p:cNvCxnSpPr/>
              <p:nvPr/>
            </p:nvCxnSpPr>
            <p:spPr>
              <a:xfrm flipV="1">
                <a:off x="2573774" y="4511605"/>
                <a:ext cx="1631921" cy="884688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直線コネクタ 35"/>
            <p:cNvCxnSpPr/>
            <p:nvPr/>
          </p:nvCxnSpPr>
          <p:spPr>
            <a:xfrm flipV="1">
              <a:off x="1624501" y="3699789"/>
              <a:ext cx="3984341" cy="2231259"/>
            </a:xfrm>
            <a:prstGeom prst="line">
              <a:avLst/>
            </a:prstGeom>
            <a:ln w="381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/>
          <p:cNvGrpSpPr/>
          <p:nvPr/>
        </p:nvGrpSpPr>
        <p:grpSpPr>
          <a:xfrm>
            <a:off x="199090" y="232799"/>
            <a:ext cx="4430736" cy="3652613"/>
            <a:chOff x="3445210" y="888119"/>
            <a:chExt cx="4430736" cy="365261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5423" y="1021495"/>
              <a:ext cx="1225698" cy="3519237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3569110" y="888119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State of ambient air,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4713740" y="1121062"/>
              <a:ext cx="680620" cy="59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3445210" y="3987114"/>
              <a:ext cx="1353197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States of flight,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3"/>
            </p:cNvCxnSpPr>
            <p:nvPr/>
          </p:nvCxnSpPr>
          <p:spPr>
            <a:xfrm>
              <a:off x="4798407" y="4220057"/>
              <a:ext cx="492079" cy="1409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6722804" y="1878988"/>
              <a:ext cx="1153142" cy="33998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Aerodynamic forces, output</a:t>
              </a:r>
            </a:p>
          </p:txBody>
        </p:sp>
        <p:sp>
          <p:nvSpPr>
            <p:cNvPr id="27" name="フリーフォーム: 図形 26"/>
            <p:cNvSpPr/>
            <p:nvPr/>
          </p:nvSpPr>
          <p:spPr>
            <a:xfrm>
              <a:off x="5623707" y="970695"/>
              <a:ext cx="662245" cy="2407044"/>
            </a:xfrm>
            <a:custGeom>
              <a:avLst/>
              <a:gdLst>
                <a:gd name="connsiteX0" fmla="*/ 0 w 1309816"/>
                <a:gd name="connsiteY0" fmla="*/ 24714 h 2067698"/>
                <a:gd name="connsiteX1" fmla="*/ 16476 w 1309816"/>
                <a:gd name="connsiteY1" fmla="*/ 716692 h 2067698"/>
                <a:gd name="connsiteX2" fmla="*/ 939114 w 1309816"/>
                <a:gd name="connsiteY2" fmla="*/ 691979 h 2067698"/>
                <a:gd name="connsiteX3" fmla="*/ 930876 w 1309816"/>
                <a:gd name="connsiteY3" fmla="*/ 2067698 h 2067698"/>
                <a:gd name="connsiteX4" fmla="*/ 1309816 w 1309816"/>
                <a:gd name="connsiteY4" fmla="*/ 2067698 h 2067698"/>
                <a:gd name="connsiteX5" fmla="*/ 1252151 w 1309816"/>
                <a:gd name="connsiteY5" fmla="*/ 0 h 2067698"/>
                <a:gd name="connsiteX6" fmla="*/ 0 w 1309816"/>
                <a:gd name="connsiteY6" fmla="*/ 24714 h 2067698"/>
                <a:gd name="connsiteX0-1" fmla="*/ 0 w 1309816"/>
                <a:gd name="connsiteY0-2" fmla="*/ 24714 h 2067698"/>
                <a:gd name="connsiteX1-3" fmla="*/ 16476 w 1309816"/>
                <a:gd name="connsiteY1-4" fmla="*/ 716692 h 2067698"/>
                <a:gd name="connsiteX2-5" fmla="*/ 749644 w 1309816"/>
                <a:gd name="connsiteY2-6" fmla="*/ 658569 h 2067698"/>
                <a:gd name="connsiteX3-7" fmla="*/ 930876 w 1309816"/>
                <a:gd name="connsiteY3-8" fmla="*/ 2067698 h 2067698"/>
                <a:gd name="connsiteX4-9" fmla="*/ 1309816 w 1309816"/>
                <a:gd name="connsiteY4-10" fmla="*/ 2067698 h 2067698"/>
                <a:gd name="connsiteX5-11" fmla="*/ 1252151 w 1309816"/>
                <a:gd name="connsiteY5-12" fmla="*/ 0 h 2067698"/>
                <a:gd name="connsiteX6-13" fmla="*/ 0 w 1309816"/>
                <a:gd name="connsiteY6-14" fmla="*/ 24714 h 2067698"/>
                <a:gd name="connsiteX0-15" fmla="*/ 0 w 1309816"/>
                <a:gd name="connsiteY0-16" fmla="*/ 24714 h 3287163"/>
                <a:gd name="connsiteX1-17" fmla="*/ 16476 w 1309816"/>
                <a:gd name="connsiteY1-18" fmla="*/ 716692 h 3287163"/>
                <a:gd name="connsiteX2-19" fmla="*/ 749644 w 1309816"/>
                <a:gd name="connsiteY2-20" fmla="*/ 658569 h 3287163"/>
                <a:gd name="connsiteX3-21" fmla="*/ 683741 w 1309816"/>
                <a:gd name="connsiteY3-22" fmla="*/ 3287163 h 3287163"/>
                <a:gd name="connsiteX4-23" fmla="*/ 1309816 w 1309816"/>
                <a:gd name="connsiteY4-24" fmla="*/ 2067698 h 3287163"/>
                <a:gd name="connsiteX5-25" fmla="*/ 1252151 w 1309816"/>
                <a:gd name="connsiteY5-26" fmla="*/ 0 h 3287163"/>
                <a:gd name="connsiteX6-27" fmla="*/ 0 w 1309816"/>
                <a:gd name="connsiteY6-28" fmla="*/ 24714 h 3287163"/>
                <a:gd name="connsiteX0-29" fmla="*/ 0 w 1252151"/>
                <a:gd name="connsiteY0-30" fmla="*/ 24714 h 3287163"/>
                <a:gd name="connsiteX1-31" fmla="*/ 16476 w 1252151"/>
                <a:gd name="connsiteY1-32" fmla="*/ 716692 h 3287163"/>
                <a:gd name="connsiteX2-33" fmla="*/ 749644 w 1252151"/>
                <a:gd name="connsiteY2-34" fmla="*/ 658569 h 3287163"/>
                <a:gd name="connsiteX3-35" fmla="*/ 683741 w 1252151"/>
                <a:gd name="connsiteY3-36" fmla="*/ 3287163 h 3287163"/>
                <a:gd name="connsiteX4-37" fmla="*/ 906162 w 1252151"/>
                <a:gd name="connsiteY4-38" fmla="*/ 3245401 h 3287163"/>
                <a:gd name="connsiteX5-39" fmla="*/ 1252151 w 1252151"/>
                <a:gd name="connsiteY5-40" fmla="*/ 0 h 3287163"/>
                <a:gd name="connsiteX6-41" fmla="*/ 0 w 1252151"/>
                <a:gd name="connsiteY6-42" fmla="*/ 24714 h 3287163"/>
                <a:gd name="connsiteX0-43" fmla="*/ 0 w 1252151"/>
                <a:gd name="connsiteY0-44" fmla="*/ 24714 h 3287163"/>
                <a:gd name="connsiteX1-45" fmla="*/ 16476 w 1252151"/>
                <a:gd name="connsiteY1-46" fmla="*/ 716692 h 3287163"/>
                <a:gd name="connsiteX2-47" fmla="*/ 749644 w 1252151"/>
                <a:gd name="connsiteY2-48" fmla="*/ 658569 h 3287163"/>
                <a:gd name="connsiteX3-49" fmla="*/ 683741 w 1252151"/>
                <a:gd name="connsiteY3-50" fmla="*/ 3287163 h 3287163"/>
                <a:gd name="connsiteX4-51" fmla="*/ 972065 w 1252151"/>
                <a:gd name="connsiteY4-52" fmla="*/ 3153523 h 3287163"/>
                <a:gd name="connsiteX5-53" fmla="*/ 1252151 w 1252151"/>
                <a:gd name="connsiteY5-54" fmla="*/ 0 h 3287163"/>
                <a:gd name="connsiteX6-55" fmla="*/ 0 w 1252151"/>
                <a:gd name="connsiteY6-56" fmla="*/ 24714 h 3287163"/>
                <a:gd name="connsiteX0-57" fmla="*/ 0 w 1252151"/>
                <a:gd name="connsiteY0-58" fmla="*/ 24714 h 3170229"/>
                <a:gd name="connsiteX1-59" fmla="*/ 16476 w 1252151"/>
                <a:gd name="connsiteY1-60" fmla="*/ 716692 h 3170229"/>
                <a:gd name="connsiteX2-61" fmla="*/ 749644 w 1252151"/>
                <a:gd name="connsiteY2-62" fmla="*/ 658569 h 3170229"/>
                <a:gd name="connsiteX3-63" fmla="*/ 683741 w 1252151"/>
                <a:gd name="connsiteY3-64" fmla="*/ 3170229 h 3170229"/>
                <a:gd name="connsiteX4-65" fmla="*/ 972065 w 1252151"/>
                <a:gd name="connsiteY4-66" fmla="*/ 3153523 h 3170229"/>
                <a:gd name="connsiteX5-67" fmla="*/ 1252151 w 1252151"/>
                <a:gd name="connsiteY5-68" fmla="*/ 0 h 3170229"/>
                <a:gd name="connsiteX6-69" fmla="*/ 0 w 1252151"/>
                <a:gd name="connsiteY6-70" fmla="*/ 24714 h 3170229"/>
                <a:gd name="connsiteX0-71" fmla="*/ 0 w 972065"/>
                <a:gd name="connsiteY0-72" fmla="*/ 0 h 3145515"/>
                <a:gd name="connsiteX1-73" fmla="*/ 16476 w 972065"/>
                <a:gd name="connsiteY1-74" fmla="*/ 691978 h 3145515"/>
                <a:gd name="connsiteX2-75" fmla="*/ 749644 w 972065"/>
                <a:gd name="connsiteY2-76" fmla="*/ 633855 h 3145515"/>
                <a:gd name="connsiteX3-77" fmla="*/ 683741 w 972065"/>
                <a:gd name="connsiteY3-78" fmla="*/ 3145515 h 3145515"/>
                <a:gd name="connsiteX4-79" fmla="*/ 972065 w 972065"/>
                <a:gd name="connsiteY4-80" fmla="*/ 3128809 h 3145515"/>
                <a:gd name="connsiteX5-81" fmla="*/ 922637 w 972065"/>
                <a:gd name="connsiteY5-82" fmla="*/ 250919 h 3145515"/>
                <a:gd name="connsiteX6-83" fmla="*/ 0 w 972065"/>
                <a:gd name="connsiteY6-84" fmla="*/ 0 h 3145515"/>
                <a:gd name="connsiteX0-85" fmla="*/ 0 w 972065"/>
                <a:gd name="connsiteY0-86" fmla="*/ 0 h 3145515"/>
                <a:gd name="connsiteX1-87" fmla="*/ 16476 w 972065"/>
                <a:gd name="connsiteY1-88" fmla="*/ 691978 h 3145515"/>
                <a:gd name="connsiteX2-89" fmla="*/ 708455 w 972065"/>
                <a:gd name="connsiteY2-90" fmla="*/ 475157 h 3145515"/>
                <a:gd name="connsiteX3-91" fmla="*/ 683741 w 972065"/>
                <a:gd name="connsiteY3-92" fmla="*/ 3145515 h 3145515"/>
                <a:gd name="connsiteX4-93" fmla="*/ 972065 w 972065"/>
                <a:gd name="connsiteY4-94" fmla="*/ 3128809 h 3145515"/>
                <a:gd name="connsiteX5-95" fmla="*/ 922637 w 972065"/>
                <a:gd name="connsiteY5-96" fmla="*/ 250919 h 3145515"/>
                <a:gd name="connsiteX6-97" fmla="*/ 0 w 972065"/>
                <a:gd name="connsiteY6-98" fmla="*/ 0 h 3145515"/>
                <a:gd name="connsiteX0-99" fmla="*/ 0 w 972065"/>
                <a:gd name="connsiteY0-100" fmla="*/ 0 h 3145515"/>
                <a:gd name="connsiteX1-101" fmla="*/ 65903 w 972065"/>
                <a:gd name="connsiteY1-102" fmla="*/ 474812 h 3145515"/>
                <a:gd name="connsiteX2-103" fmla="*/ 708455 w 972065"/>
                <a:gd name="connsiteY2-104" fmla="*/ 475157 h 3145515"/>
                <a:gd name="connsiteX3-105" fmla="*/ 683741 w 972065"/>
                <a:gd name="connsiteY3-106" fmla="*/ 3145515 h 3145515"/>
                <a:gd name="connsiteX4-107" fmla="*/ 972065 w 972065"/>
                <a:gd name="connsiteY4-108" fmla="*/ 3128809 h 3145515"/>
                <a:gd name="connsiteX5-109" fmla="*/ 922637 w 972065"/>
                <a:gd name="connsiteY5-110" fmla="*/ 250919 h 3145515"/>
                <a:gd name="connsiteX6-111" fmla="*/ 0 w 972065"/>
                <a:gd name="connsiteY6-112" fmla="*/ 0 h 3145515"/>
                <a:gd name="connsiteX0-113" fmla="*/ 49427 w 906162"/>
                <a:gd name="connsiteY0-114" fmla="*/ 0 h 2919997"/>
                <a:gd name="connsiteX1-115" fmla="*/ 0 w 906162"/>
                <a:gd name="connsiteY1-116" fmla="*/ 249294 h 2919997"/>
                <a:gd name="connsiteX2-117" fmla="*/ 642552 w 906162"/>
                <a:gd name="connsiteY2-118" fmla="*/ 249639 h 2919997"/>
                <a:gd name="connsiteX3-119" fmla="*/ 617838 w 906162"/>
                <a:gd name="connsiteY3-120" fmla="*/ 2919997 h 2919997"/>
                <a:gd name="connsiteX4-121" fmla="*/ 906162 w 906162"/>
                <a:gd name="connsiteY4-122" fmla="*/ 2903291 h 2919997"/>
                <a:gd name="connsiteX5-123" fmla="*/ 856734 w 906162"/>
                <a:gd name="connsiteY5-124" fmla="*/ 25401 h 2919997"/>
                <a:gd name="connsiteX6-125" fmla="*/ 49427 w 906162"/>
                <a:gd name="connsiteY6-126" fmla="*/ 0 h 2919997"/>
                <a:gd name="connsiteX0-127" fmla="*/ 0 w 906162"/>
                <a:gd name="connsiteY0-128" fmla="*/ 0 h 2894940"/>
                <a:gd name="connsiteX1-129" fmla="*/ 0 w 906162"/>
                <a:gd name="connsiteY1-130" fmla="*/ 224237 h 2894940"/>
                <a:gd name="connsiteX2-131" fmla="*/ 642552 w 906162"/>
                <a:gd name="connsiteY2-132" fmla="*/ 224582 h 2894940"/>
                <a:gd name="connsiteX3-133" fmla="*/ 617838 w 906162"/>
                <a:gd name="connsiteY3-134" fmla="*/ 2894940 h 2894940"/>
                <a:gd name="connsiteX4-135" fmla="*/ 906162 w 906162"/>
                <a:gd name="connsiteY4-136" fmla="*/ 2878234 h 2894940"/>
                <a:gd name="connsiteX5-137" fmla="*/ 856734 w 906162"/>
                <a:gd name="connsiteY5-138" fmla="*/ 344 h 2894940"/>
                <a:gd name="connsiteX6-139" fmla="*/ 0 w 906162"/>
                <a:gd name="connsiteY6-140" fmla="*/ 0 h 2894940"/>
                <a:gd name="connsiteX0-141" fmla="*/ 0 w 873211"/>
                <a:gd name="connsiteY0-142" fmla="*/ 0 h 2894940"/>
                <a:gd name="connsiteX1-143" fmla="*/ 0 w 873211"/>
                <a:gd name="connsiteY1-144" fmla="*/ 224237 h 2894940"/>
                <a:gd name="connsiteX2-145" fmla="*/ 642552 w 873211"/>
                <a:gd name="connsiteY2-146" fmla="*/ 224582 h 2894940"/>
                <a:gd name="connsiteX3-147" fmla="*/ 617838 w 873211"/>
                <a:gd name="connsiteY3-148" fmla="*/ 2894940 h 2894940"/>
                <a:gd name="connsiteX4-149" fmla="*/ 873211 w 873211"/>
                <a:gd name="connsiteY4-150" fmla="*/ 2878234 h 2894940"/>
                <a:gd name="connsiteX5-151" fmla="*/ 856734 w 873211"/>
                <a:gd name="connsiteY5-152" fmla="*/ 344 h 2894940"/>
                <a:gd name="connsiteX6-153" fmla="*/ 0 w 873211"/>
                <a:gd name="connsiteY6-154" fmla="*/ 0 h 2894940"/>
                <a:gd name="connsiteX0-155" fmla="*/ 0 w 873211"/>
                <a:gd name="connsiteY0-156" fmla="*/ 0 h 2886587"/>
                <a:gd name="connsiteX1-157" fmla="*/ 0 w 873211"/>
                <a:gd name="connsiteY1-158" fmla="*/ 224237 h 2886587"/>
                <a:gd name="connsiteX2-159" fmla="*/ 642552 w 873211"/>
                <a:gd name="connsiteY2-160" fmla="*/ 224582 h 2886587"/>
                <a:gd name="connsiteX3-161" fmla="*/ 650790 w 873211"/>
                <a:gd name="connsiteY3-162" fmla="*/ 2886587 h 2886587"/>
                <a:gd name="connsiteX4-163" fmla="*/ 873211 w 873211"/>
                <a:gd name="connsiteY4-164" fmla="*/ 2878234 h 2886587"/>
                <a:gd name="connsiteX5-165" fmla="*/ 856734 w 873211"/>
                <a:gd name="connsiteY5-166" fmla="*/ 344 h 2886587"/>
                <a:gd name="connsiteX6-167" fmla="*/ 0 w 873211"/>
                <a:gd name="connsiteY6-168" fmla="*/ 0 h 2886587"/>
                <a:gd name="connsiteX0-169" fmla="*/ 0 w 873211"/>
                <a:gd name="connsiteY0-170" fmla="*/ 0 h 2886587"/>
                <a:gd name="connsiteX1-171" fmla="*/ 0 w 873211"/>
                <a:gd name="connsiteY1-172" fmla="*/ 224237 h 2886587"/>
                <a:gd name="connsiteX2-173" fmla="*/ 650790 w 873211"/>
                <a:gd name="connsiteY2-174" fmla="*/ 273569 h 2886587"/>
                <a:gd name="connsiteX3-175" fmla="*/ 650790 w 873211"/>
                <a:gd name="connsiteY3-176" fmla="*/ 2886587 h 2886587"/>
                <a:gd name="connsiteX4-177" fmla="*/ 873211 w 873211"/>
                <a:gd name="connsiteY4-178" fmla="*/ 2878234 h 2886587"/>
                <a:gd name="connsiteX5-179" fmla="*/ 856734 w 873211"/>
                <a:gd name="connsiteY5-180" fmla="*/ 344 h 2886587"/>
                <a:gd name="connsiteX6-181" fmla="*/ 0 w 873211"/>
                <a:gd name="connsiteY6-182" fmla="*/ 0 h 2886587"/>
                <a:gd name="connsiteX0-183" fmla="*/ 8238 w 881449"/>
                <a:gd name="connsiteY0-184" fmla="*/ 0 h 2886587"/>
                <a:gd name="connsiteX1-185" fmla="*/ 0 w 881449"/>
                <a:gd name="connsiteY1-186" fmla="*/ 297717 h 2886587"/>
                <a:gd name="connsiteX2-187" fmla="*/ 659028 w 881449"/>
                <a:gd name="connsiteY2-188" fmla="*/ 273569 h 2886587"/>
                <a:gd name="connsiteX3-189" fmla="*/ 659028 w 881449"/>
                <a:gd name="connsiteY3-190" fmla="*/ 2886587 h 2886587"/>
                <a:gd name="connsiteX4-191" fmla="*/ 881449 w 881449"/>
                <a:gd name="connsiteY4-192" fmla="*/ 2878234 h 2886587"/>
                <a:gd name="connsiteX5-193" fmla="*/ 864972 w 881449"/>
                <a:gd name="connsiteY5-194" fmla="*/ 344 h 2886587"/>
                <a:gd name="connsiteX6-195" fmla="*/ 8238 w 881449"/>
                <a:gd name="connsiteY6-196" fmla="*/ 0 h 2886587"/>
                <a:gd name="connsiteX0-197" fmla="*/ 8238 w 881449"/>
                <a:gd name="connsiteY0-198" fmla="*/ 0 h 2886587"/>
                <a:gd name="connsiteX1-199" fmla="*/ 0 w 881449"/>
                <a:gd name="connsiteY1-200" fmla="*/ 297717 h 2886587"/>
                <a:gd name="connsiteX2-201" fmla="*/ 659028 w 881449"/>
                <a:gd name="connsiteY2-202" fmla="*/ 273569 h 2886587"/>
                <a:gd name="connsiteX3-203" fmla="*/ 659028 w 881449"/>
                <a:gd name="connsiteY3-204" fmla="*/ 2886587 h 2886587"/>
                <a:gd name="connsiteX4-205" fmla="*/ 881449 w 881449"/>
                <a:gd name="connsiteY4-206" fmla="*/ 2878234 h 2886587"/>
                <a:gd name="connsiteX5-207" fmla="*/ 864972 w 881449"/>
                <a:gd name="connsiteY5-208" fmla="*/ 344 h 2886587"/>
                <a:gd name="connsiteX6-209" fmla="*/ 8238 w 881449"/>
                <a:gd name="connsiteY6-210" fmla="*/ 0 h 2886587"/>
                <a:gd name="connsiteX0-211" fmla="*/ 8238 w 881449"/>
                <a:gd name="connsiteY0-212" fmla="*/ 0 h 2886587"/>
                <a:gd name="connsiteX1-213" fmla="*/ 0 w 881449"/>
                <a:gd name="connsiteY1-214" fmla="*/ 265059 h 2886587"/>
                <a:gd name="connsiteX2-215" fmla="*/ 659028 w 881449"/>
                <a:gd name="connsiteY2-216" fmla="*/ 273569 h 2886587"/>
                <a:gd name="connsiteX3-217" fmla="*/ 659028 w 881449"/>
                <a:gd name="connsiteY3-218" fmla="*/ 2886587 h 2886587"/>
                <a:gd name="connsiteX4-219" fmla="*/ 881449 w 881449"/>
                <a:gd name="connsiteY4-220" fmla="*/ 2878234 h 2886587"/>
                <a:gd name="connsiteX5-221" fmla="*/ 864972 w 881449"/>
                <a:gd name="connsiteY5-222" fmla="*/ 344 h 2886587"/>
                <a:gd name="connsiteX6-223" fmla="*/ 8238 w 881449"/>
                <a:gd name="connsiteY6-224" fmla="*/ 0 h 28865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81449" h="2886587">
                  <a:moveTo>
                    <a:pt x="8238" y="0"/>
                  </a:moveTo>
                  <a:lnTo>
                    <a:pt x="0" y="265059"/>
                  </a:lnTo>
                  <a:lnTo>
                    <a:pt x="659028" y="273569"/>
                  </a:lnTo>
                  <a:lnTo>
                    <a:pt x="659028" y="2886587"/>
                  </a:lnTo>
                  <a:lnTo>
                    <a:pt x="881449" y="2878234"/>
                  </a:lnTo>
                  <a:cubicBezTo>
                    <a:pt x="875957" y="1918937"/>
                    <a:pt x="870464" y="959641"/>
                    <a:pt x="864972" y="344"/>
                  </a:cubicBezTo>
                  <a:lnTo>
                    <a:pt x="8238" y="0"/>
                  </a:lnTo>
                  <a:close/>
                </a:path>
              </a:pathLst>
            </a:custGeom>
            <a:solidFill>
              <a:srgbClr val="FFFF00">
                <a:alpha val="30196"/>
              </a:srgbClr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/>
            <p:cNvCxnSpPr>
              <a:stCxn id="25" idx="1"/>
            </p:cNvCxnSpPr>
            <p:nvPr/>
          </p:nvCxnSpPr>
          <p:spPr>
            <a:xfrm flipH="1" flipV="1">
              <a:off x="6277806" y="2004786"/>
              <a:ext cx="444998" cy="441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グループ化 110"/>
          <p:cNvGrpSpPr/>
          <p:nvPr/>
        </p:nvGrpSpPr>
        <p:grpSpPr>
          <a:xfrm>
            <a:off x="5021509" y="202803"/>
            <a:ext cx="3756919" cy="3226197"/>
            <a:chOff x="6109553" y="422364"/>
            <a:chExt cx="3756919" cy="3226197"/>
          </a:xfrm>
        </p:grpSpPr>
        <p:grpSp>
          <p:nvGrpSpPr>
            <p:cNvPr id="14" name="グループ化 13"/>
            <p:cNvGrpSpPr>
              <a:grpSpLocks noChangeAspect="1"/>
            </p:cNvGrpSpPr>
            <p:nvPr/>
          </p:nvGrpSpPr>
          <p:grpSpPr>
            <a:xfrm>
              <a:off x="7142239" y="549580"/>
              <a:ext cx="1012519" cy="3022681"/>
              <a:chOff x="5583916" y="237655"/>
              <a:chExt cx="1973113" cy="5354864"/>
            </a:xfrm>
          </p:grpSpPr>
          <p:sp>
            <p:nvSpPr>
              <p:cNvPr id="18" name="Rectangle 3"/>
              <p:cNvSpPr/>
              <p:nvPr/>
            </p:nvSpPr>
            <p:spPr>
              <a:xfrm>
                <a:off x="5583916" y="237655"/>
                <a:ext cx="1973113" cy="2501276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973113" h="2501276">
                    <a:moveTo>
                      <a:pt x="1387096" y="0"/>
                    </a:moveTo>
                    <a:lnTo>
                      <a:pt x="1973113" y="9638"/>
                    </a:lnTo>
                    <a:lnTo>
                      <a:pt x="1340939" y="2491085"/>
                    </a:lnTo>
                    <a:lnTo>
                      <a:pt x="0" y="2501276"/>
                    </a:lnTo>
                    <a:lnTo>
                      <a:pt x="1387096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7" name="Rectangle 3"/>
              <p:cNvSpPr/>
              <p:nvPr/>
            </p:nvSpPr>
            <p:spPr>
              <a:xfrm>
                <a:off x="5583916" y="3119931"/>
                <a:ext cx="1849318" cy="2472588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  <a:gd name="connsiteX0-231" fmla="*/ 1034671 w 1973113"/>
                  <a:gd name="connsiteY0-232" fmla="*/ 18937 h 2491638"/>
                  <a:gd name="connsiteX1-233" fmla="*/ 1973113 w 1973113"/>
                  <a:gd name="connsiteY1-234" fmla="*/ 0 h 2491638"/>
                  <a:gd name="connsiteX2-235" fmla="*/ 1340939 w 1973113"/>
                  <a:gd name="connsiteY2-236" fmla="*/ 2481447 h 2491638"/>
                  <a:gd name="connsiteX3-237" fmla="*/ 0 w 1973113"/>
                  <a:gd name="connsiteY3-238" fmla="*/ 2491638 h 2491638"/>
                  <a:gd name="connsiteX4-239" fmla="*/ 1034671 w 1973113"/>
                  <a:gd name="connsiteY4-240" fmla="*/ 18937 h 2491638"/>
                  <a:gd name="connsiteX0-241" fmla="*/ 1034671 w 2363638"/>
                  <a:gd name="connsiteY0-242" fmla="*/ 9412 h 2482113"/>
                  <a:gd name="connsiteX1-243" fmla="*/ 2363638 w 2363638"/>
                  <a:gd name="connsiteY1-244" fmla="*/ 0 h 2482113"/>
                  <a:gd name="connsiteX2-245" fmla="*/ 1340939 w 2363638"/>
                  <a:gd name="connsiteY2-246" fmla="*/ 2471922 h 2482113"/>
                  <a:gd name="connsiteX3-247" fmla="*/ 0 w 2363638"/>
                  <a:gd name="connsiteY3-248" fmla="*/ 2482113 h 2482113"/>
                  <a:gd name="connsiteX4-249" fmla="*/ 1034671 w 2363638"/>
                  <a:gd name="connsiteY4-250" fmla="*/ 9412 h 2482113"/>
                  <a:gd name="connsiteX0-251" fmla="*/ 1034671 w 2855414"/>
                  <a:gd name="connsiteY0-252" fmla="*/ 9412 h 2482113"/>
                  <a:gd name="connsiteX1-253" fmla="*/ 2363638 w 2855414"/>
                  <a:gd name="connsiteY1-254" fmla="*/ 0 h 2482113"/>
                  <a:gd name="connsiteX2-255" fmla="*/ 2855414 w 2855414"/>
                  <a:gd name="connsiteY2-256" fmla="*/ 2329047 h 2482113"/>
                  <a:gd name="connsiteX3-257" fmla="*/ 0 w 2855414"/>
                  <a:gd name="connsiteY3-258" fmla="*/ 2482113 h 2482113"/>
                  <a:gd name="connsiteX4-259" fmla="*/ 1034671 w 2855414"/>
                  <a:gd name="connsiteY4-260" fmla="*/ 9412 h 2482113"/>
                  <a:gd name="connsiteX0-261" fmla="*/ 1034671 w 2636339"/>
                  <a:gd name="connsiteY0-262" fmla="*/ 9412 h 2500497"/>
                  <a:gd name="connsiteX1-263" fmla="*/ 2363638 w 2636339"/>
                  <a:gd name="connsiteY1-264" fmla="*/ 0 h 2500497"/>
                  <a:gd name="connsiteX2-265" fmla="*/ 2636339 w 2636339"/>
                  <a:gd name="connsiteY2-266" fmla="*/ 2500497 h 2500497"/>
                  <a:gd name="connsiteX3-267" fmla="*/ 0 w 2636339"/>
                  <a:gd name="connsiteY3-268" fmla="*/ 2482113 h 2500497"/>
                  <a:gd name="connsiteX4-269" fmla="*/ 1034671 w 2636339"/>
                  <a:gd name="connsiteY4-270" fmla="*/ 9412 h 2500497"/>
                  <a:gd name="connsiteX0-271" fmla="*/ 0 w 1601668"/>
                  <a:gd name="connsiteY0-272" fmla="*/ 9412 h 2520213"/>
                  <a:gd name="connsiteX1-273" fmla="*/ 1328967 w 1601668"/>
                  <a:gd name="connsiteY1-274" fmla="*/ 0 h 2520213"/>
                  <a:gd name="connsiteX2-275" fmla="*/ 1601668 w 1601668"/>
                  <a:gd name="connsiteY2-276" fmla="*/ 2500497 h 2520213"/>
                  <a:gd name="connsiteX3-277" fmla="*/ 1003679 w 1601668"/>
                  <a:gd name="connsiteY3-278" fmla="*/ 2520213 h 2520213"/>
                  <a:gd name="connsiteX4-279" fmla="*/ 0 w 1601668"/>
                  <a:gd name="connsiteY4-280" fmla="*/ 9412 h 2520213"/>
                  <a:gd name="connsiteX0-281" fmla="*/ 0 w 1601668"/>
                  <a:gd name="connsiteY0-282" fmla="*/ 9412 h 2500497"/>
                  <a:gd name="connsiteX1-283" fmla="*/ 1328967 w 1601668"/>
                  <a:gd name="connsiteY1-284" fmla="*/ 0 h 2500497"/>
                  <a:gd name="connsiteX2-285" fmla="*/ 1601668 w 1601668"/>
                  <a:gd name="connsiteY2-286" fmla="*/ 2500497 h 2500497"/>
                  <a:gd name="connsiteX3-287" fmla="*/ 1032254 w 1601668"/>
                  <a:gd name="connsiteY3-288" fmla="*/ 2482113 h 2500497"/>
                  <a:gd name="connsiteX4-289" fmla="*/ 0 w 1601668"/>
                  <a:gd name="connsiteY4-290" fmla="*/ 9412 h 2500497"/>
                  <a:gd name="connsiteX0-291" fmla="*/ 0 w 1601668"/>
                  <a:gd name="connsiteY0-292" fmla="*/ 9412 h 2520213"/>
                  <a:gd name="connsiteX1-293" fmla="*/ 1328967 w 1601668"/>
                  <a:gd name="connsiteY1-294" fmla="*/ 0 h 2520213"/>
                  <a:gd name="connsiteX2-295" fmla="*/ 1601668 w 1601668"/>
                  <a:gd name="connsiteY2-296" fmla="*/ 2500497 h 2520213"/>
                  <a:gd name="connsiteX3-297" fmla="*/ 1032254 w 1601668"/>
                  <a:gd name="connsiteY3-298" fmla="*/ 2520213 h 2520213"/>
                  <a:gd name="connsiteX4-299" fmla="*/ 0 w 1601668"/>
                  <a:gd name="connsiteY4-300" fmla="*/ 9412 h 2520213"/>
                  <a:gd name="connsiteX0-301" fmla="*/ 0 w 1601668"/>
                  <a:gd name="connsiteY0-302" fmla="*/ 9412 h 2500497"/>
                  <a:gd name="connsiteX1-303" fmla="*/ 1328967 w 1601668"/>
                  <a:gd name="connsiteY1-304" fmla="*/ 0 h 2500497"/>
                  <a:gd name="connsiteX2-305" fmla="*/ 1601668 w 1601668"/>
                  <a:gd name="connsiteY2-306" fmla="*/ 2500497 h 2500497"/>
                  <a:gd name="connsiteX3-307" fmla="*/ 1032254 w 1601668"/>
                  <a:gd name="connsiteY3-308" fmla="*/ 2491638 h 2500497"/>
                  <a:gd name="connsiteX4-309" fmla="*/ 0 w 1601668"/>
                  <a:gd name="connsiteY4-310" fmla="*/ 9412 h 2500497"/>
                  <a:gd name="connsiteX0-311" fmla="*/ 0 w 1792168"/>
                  <a:gd name="connsiteY0-312" fmla="*/ 9412 h 2491638"/>
                  <a:gd name="connsiteX1-313" fmla="*/ 1328967 w 1792168"/>
                  <a:gd name="connsiteY1-314" fmla="*/ 0 h 2491638"/>
                  <a:gd name="connsiteX2-315" fmla="*/ 1792168 w 1792168"/>
                  <a:gd name="connsiteY2-316" fmla="*/ 2471922 h 2491638"/>
                  <a:gd name="connsiteX3-317" fmla="*/ 1032254 w 1792168"/>
                  <a:gd name="connsiteY3-318" fmla="*/ 2491638 h 2491638"/>
                  <a:gd name="connsiteX4-319" fmla="*/ 0 w 1792168"/>
                  <a:gd name="connsiteY4-320" fmla="*/ 9412 h 2491638"/>
                  <a:gd name="connsiteX0-321" fmla="*/ 0 w 1849318"/>
                  <a:gd name="connsiteY0-322" fmla="*/ 9412 h 2529072"/>
                  <a:gd name="connsiteX1-323" fmla="*/ 1328967 w 1849318"/>
                  <a:gd name="connsiteY1-324" fmla="*/ 0 h 2529072"/>
                  <a:gd name="connsiteX2-325" fmla="*/ 1849318 w 1849318"/>
                  <a:gd name="connsiteY2-326" fmla="*/ 2529072 h 2529072"/>
                  <a:gd name="connsiteX3-327" fmla="*/ 1032254 w 1849318"/>
                  <a:gd name="connsiteY3-328" fmla="*/ 2491638 h 2529072"/>
                  <a:gd name="connsiteX4-329" fmla="*/ 0 w 1849318"/>
                  <a:gd name="connsiteY4-330" fmla="*/ 9412 h 2529072"/>
                  <a:gd name="connsiteX0-331" fmla="*/ 0 w 1849318"/>
                  <a:gd name="connsiteY0-332" fmla="*/ 9412 h 2491638"/>
                  <a:gd name="connsiteX1-333" fmla="*/ 1328967 w 1849318"/>
                  <a:gd name="connsiteY1-334" fmla="*/ 0 h 2491638"/>
                  <a:gd name="connsiteX2-335" fmla="*/ 1849318 w 1849318"/>
                  <a:gd name="connsiteY2-336" fmla="*/ 2462397 h 2491638"/>
                  <a:gd name="connsiteX3-337" fmla="*/ 1032254 w 1849318"/>
                  <a:gd name="connsiteY3-338" fmla="*/ 2491638 h 2491638"/>
                  <a:gd name="connsiteX4-339" fmla="*/ 0 w 1849318"/>
                  <a:gd name="connsiteY4-340" fmla="*/ 9412 h 2491638"/>
                  <a:gd name="connsiteX0-341" fmla="*/ 0 w 1849318"/>
                  <a:gd name="connsiteY0-342" fmla="*/ 9412 h 2462397"/>
                  <a:gd name="connsiteX1-343" fmla="*/ 1328967 w 1849318"/>
                  <a:gd name="connsiteY1-344" fmla="*/ 0 h 2462397"/>
                  <a:gd name="connsiteX2-345" fmla="*/ 1849318 w 1849318"/>
                  <a:gd name="connsiteY2-346" fmla="*/ 2462397 h 2462397"/>
                  <a:gd name="connsiteX3-347" fmla="*/ 1232279 w 1849318"/>
                  <a:gd name="connsiteY3-348" fmla="*/ 2453538 h 2462397"/>
                  <a:gd name="connsiteX4-349" fmla="*/ 0 w 1849318"/>
                  <a:gd name="connsiteY4-350" fmla="*/ 9412 h 2462397"/>
                  <a:gd name="connsiteX0-351" fmla="*/ 0 w 1849318"/>
                  <a:gd name="connsiteY0-352" fmla="*/ 9412 h 2491638"/>
                  <a:gd name="connsiteX1-353" fmla="*/ 1328967 w 1849318"/>
                  <a:gd name="connsiteY1-354" fmla="*/ 0 h 2491638"/>
                  <a:gd name="connsiteX2-355" fmla="*/ 1849318 w 1849318"/>
                  <a:gd name="connsiteY2-356" fmla="*/ 2462397 h 2491638"/>
                  <a:gd name="connsiteX3-357" fmla="*/ 1232279 w 1849318"/>
                  <a:gd name="connsiteY3-358" fmla="*/ 2491638 h 2491638"/>
                  <a:gd name="connsiteX4-359" fmla="*/ 0 w 1849318"/>
                  <a:gd name="connsiteY4-360" fmla="*/ 9412 h 2491638"/>
                  <a:gd name="connsiteX0-361" fmla="*/ 0 w 1849318"/>
                  <a:gd name="connsiteY0-362" fmla="*/ 9412 h 2491638"/>
                  <a:gd name="connsiteX1-363" fmla="*/ 1348017 w 1849318"/>
                  <a:gd name="connsiteY1-364" fmla="*/ 0 h 2491638"/>
                  <a:gd name="connsiteX2-365" fmla="*/ 1849318 w 1849318"/>
                  <a:gd name="connsiteY2-366" fmla="*/ 2462397 h 2491638"/>
                  <a:gd name="connsiteX3-367" fmla="*/ 1232279 w 1849318"/>
                  <a:gd name="connsiteY3-368" fmla="*/ 2491638 h 2491638"/>
                  <a:gd name="connsiteX4-369" fmla="*/ 0 w 1849318"/>
                  <a:gd name="connsiteY4-370" fmla="*/ 9412 h 2491638"/>
                  <a:gd name="connsiteX0-371" fmla="*/ 0 w 1849318"/>
                  <a:gd name="connsiteY0-372" fmla="*/ 9412 h 2491638"/>
                  <a:gd name="connsiteX1-373" fmla="*/ 1348017 w 1849318"/>
                  <a:gd name="connsiteY1-374" fmla="*/ 0 h 2491638"/>
                  <a:gd name="connsiteX2-375" fmla="*/ 1849318 w 1849318"/>
                  <a:gd name="connsiteY2-376" fmla="*/ 2490972 h 2491638"/>
                  <a:gd name="connsiteX3-377" fmla="*/ 1232279 w 1849318"/>
                  <a:gd name="connsiteY3-378" fmla="*/ 2491638 h 2491638"/>
                  <a:gd name="connsiteX4-379" fmla="*/ 0 w 1849318"/>
                  <a:gd name="connsiteY4-380" fmla="*/ 9412 h 2491638"/>
                  <a:gd name="connsiteX0-381" fmla="*/ 0 w 1849318"/>
                  <a:gd name="connsiteY0-382" fmla="*/ 9412 h 2491638"/>
                  <a:gd name="connsiteX1-383" fmla="*/ 1348017 w 1849318"/>
                  <a:gd name="connsiteY1-384" fmla="*/ 0 h 2491638"/>
                  <a:gd name="connsiteX2-385" fmla="*/ 1849318 w 1849318"/>
                  <a:gd name="connsiteY2-386" fmla="*/ 2452872 h 2491638"/>
                  <a:gd name="connsiteX3-387" fmla="*/ 1232279 w 1849318"/>
                  <a:gd name="connsiteY3-388" fmla="*/ 2491638 h 2491638"/>
                  <a:gd name="connsiteX4-389" fmla="*/ 0 w 1849318"/>
                  <a:gd name="connsiteY4-390" fmla="*/ 9412 h 2491638"/>
                  <a:gd name="connsiteX0-391" fmla="*/ 0 w 1849318"/>
                  <a:gd name="connsiteY0-392" fmla="*/ 9412 h 2491638"/>
                  <a:gd name="connsiteX1-393" fmla="*/ 1348017 w 1849318"/>
                  <a:gd name="connsiteY1-394" fmla="*/ 0 h 2491638"/>
                  <a:gd name="connsiteX2-395" fmla="*/ 1849318 w 1849318"/>
                  <a:gd name="connsiteY2-396" fmla="*/ 2462397 h 2491638"/>
                  <a:gd name="connsiteX3-397" fmla="*/ 1232279 w 1849318"/>
                  <a:gd name="connsiteY3-398" fmla="*/ 2491638 h 2491638"/>
                  <a:gd name="connsiteX4-399" fmla="*/ 0 w 1849318"/>
                  <a:gd name="connsiteY4-400" fmla="*/ 9412 h 2491638"/>
                  <a:gd name="connsiteX0-401" fmla="*/ 0 w 1849318"/>
                  <a:gd name="connsiteY0-402" fmla="*/ 9412 h 2472588"/>
                  <a:gd name="connsiteX1-403" fmla="*/ 1348017 w 1849318"/>
                  <a:gd name="connsiteY1-404" fmla="*/ 0 h 2472588"/>
                  <a:gd name="connsiteX2-405" fmla="*/ 1849318 w 1849318"/>
                  <a:gd name="connsiteY2-406" fmla="*/ 2462397 h 2472588"/>
                  <a:gd name="connsiteX3-407" fmla="*/ 1270379 w 1849318"/>
                  <a:gd name="connsiteY3-408" fmla="*/ 2472588 h 2472588"/>
                  <a:gd name="connsiteX4-409" fmla="*/ 0 w 1849318"/>
                  <a:gd name="connsiteY4-410" fmla="*/ 9412 h 2472588"/>
                  <a:gd name="connsiteX0-411" fmla="*/ 0 w 1849318"/>
                  <a:gd name="connsiteY0-412" fmla="*/ 9412 h 2472588"/>
                  <a:gd name="connsiteX1-413" fmla="*/ 1348017 w 1849318"/>
                  <a:gd name="connsiteY1-414" fmla="*/ 0 h 2472588"/>
                  <a:gd name="connsiteX2-415" fmla="*/ 1849318 w 1849318"/>
                  <a:gd name="connsiteY2-416" fmla="*/ 2462397 h 2472588"/>
                  <a:gd name="connsiteX3-417" fmla="*/ 1298954 w 1849318"/>
                  <a:gd name="connsiteY3-418" fmla="*/ 2472588 h 2472588"/>
                  <a:gd name="connsiteX4-419" fmla="*/ 0 w 1849318"/>
                  <a:gd name="connsiteY4-420" fmla="*/ 9412 h 247258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849318" h="2472588">
                    <a:moveTo>
                      <a:pt x="0" y="9412"/>
                    </a:moveTo>
                    <a:lnTo>
                      <a:pt x="1348017" y="0"/>
                    </a:lnTo>
                    <a:lnTo>
                      <a:pt x="1849318" y="2462397"/>
                    </a:lnTo>
                    <a:lnTo>
                      <a:pt x="1298954" y="2472588"/>
                    </a:lnTo>
                    <a:lnTo>
                      <a:pt x="0" y="941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20" name="テキスト ボックス 19"/>
            <p:cNvSpPr txBox="1"/>
            <p:nvPr/>
          </p:nvSpPr>
          <p:spPr>
            <a:xfrm>
              <a:off x="6205479" y="763480"/>
              <a:ext cx="933353" cy="23969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wing area</a:t>
              </a:r>
            </a:p>
          </p:txBody>
        </p:sp>
        <p:cxnSp>
          <p:nvCxnSpPr>
            <p:cNvPr id="21" name="直線矢印コネクタ 20"/>
            <p:cNvCxnSpPr>
              <a:stCxn id="20" idx="2"/>
            </p:cNvCxnSpPr>
            <p:nvPr/>
          </p:nvCxnSpPr>
          <p:spPr>
            <a:xfrm>
              <a:off x="6672156" y="1003177"/>
              <a:ext cx="878238" cy="3361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6205480" y="3198312"/>
              <a:ext cx="1225698" cy="24919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ARdes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aspect ratio</a:t>
              </a:r>
            </a:p>
          </p:txBody>
        </p:sp>
        <p:cxnSp>
          <p:nvCxnSpPr>
            <p:cNvPr id="24" name="直線矢印コネクタ 23"/>
            <p:cNvCxnSpPr>
              <a:stCxn id="23" idx="3"/>
            </p:cNvCxnSpPr>
            <p:nvPr/>
          </p:nvCxnSpPr>
          <p:spPr>
            <a:xfrm flipV="1">
              <a:off x="7431178" y="3162419"/>
              <a:ext cx="952532" cy="160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>
              <a:off x="8383710" y="549580"/>
              <a:ext cx="0" cy="29825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/>
            <p:nvPr/>
          </p:nvCxnSpPr>
          <p:spPr>
            <a:xfrm flipV="1">
              <a:off x="7224726" y="3631130"/>
              <a:ext cx="964647" cy="1743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>
              <a:stCxn id="23" idx="3"/>
            </p:cNvCxnSpPr>
            <p:nvPr/>
          </p:nvCxnSpPr>
          <p:spPr>
            <a:xfrm>
              <a:off x="7431178" y="3322909"/>
              <a:ext cx="407805" cy="3255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/>
            <p:nvPr/>
          </p:nvCxnSpPr>
          <p:spPr>
            <a:xfrm>
              <a:off x="6771965" y="2126559"/>
              <a:ext cx="452761" cy="87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>
              <a:off x="6771964" y="2126556"/>
              <a:ext cx="5139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円弧 49"/>
            <p:cNvSpPr/>
            <p:nvPr/>
          </p:nvSpPr>
          <p:spPr>
            <a:xfrm>
              <a:off x="6262019" y="1761252"/>
              <a:ext cx="755703" cy="687003"/>
            </a:xfrm>
            <a:prstGeom prst="arc">
              <a:avLst>
                <a:gd name="adj1" fmla="val 122633"/>
                <a:gd name="adj2" fmla="val 312648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6109553" y="1483566"/>
              <a:ext cx="1048311" cy="33997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sweepDes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sweep angle</a:t>
              </a:r>
            </a:p>
          </p:txBody>
        </p:sp>
        <p:cxnSp>
          <p:nvCxnSpPr>
            <p:cNvPr id="52" name="直線矢印コネクタ 51"/>
            <p:cNvCxnSpPr>
              <a:stCxn id="51" idx="2"/>
              <a:endCxn id="50" idx="0"/>
            </p:cNvCxnSpPr>
            <p:nvPr/>
          </p:nvCxnSpPr>
          <p:spPr>
            <a:xfrm>
              <a:off x="6633709" y="1823542"/>
              <a:ext cx="383722" cy="2946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/>
            <p:nvPr/>
          </p:nvCxnSpPr>
          <p:spPr>
            <a:xfrm>
              <a:off x="7138832" y="2019024"/>
              <a:ext cx="700151" cy="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/>
            <p:cNvCxnSpPr>
              <a:stCxn id="65" idx="1"/>
            </p:cNvCxnSpPr>
            <p:nvPr/>
          </p:nvCxnSpPr>
          <p:spPr>
            <a:xfrm flipH="1" flipV="1">
              <a:off x="7533924" y="2011478"/>
              <a:ext cx="966560" cy="6693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ボックス 64"/>
            <p:cNvSpPr txBox="1"/>
            <p:nvPr/>
          </p:nvSpPr>
          <p:spPr>
            <a:xfrm>
              <a:off x="8500484" y="2494533"/>
              <a:ext cx="1365967" cy="37266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ChRootDes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chord length of wing root</a:t>
              </a:r>
            </a:p>
          </p:txBody>
        </p:sp>
        <p:cxnSp>
          <p:nvCxnSpPr>
            <p:cNvPr id="68" name="直線矢印コネクタ 67"/>
            <p:cNvCxnSpPr/>
            <p:nvPr/>
          </p:nvCxnSpPr>
          <p:spPr>
            <a:xfrm>
              <a:off x="7856671" y="429910"/>
              <a:ext cx="333085" cy="7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テキスト ボックス 72"/>
            <p:cNvSpPr txBox="1"/>
            <p:nvPr/>
          </p:nvSpPr>
          <p:spPr>
            <a:xfrm>
              <a:off x="8500489" y="1118585"/>
              <a:ext cx="1365979" cy="36498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rambdaDes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taper ratio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(no effect on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calculatoin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75" name="直線矢印コネクタ 74"/>
            <p:cNvCxnSpPr>
              <a:stCxn id="73" idx="1"/>
            </p:cNvCxnSpPr>
            <p:nvPr/>
          </p:nvCxnSpPr>
          <p:spPr>
            <a:xfrm flipH="1" flipV="1">
              <a:off x="8017073" y="422364"/>
              <a:ext cx="483416" cy="8787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矢印コネクタ 78"/>
            <p:cNvCxnSpPr>
              <a:stCxn id="73" idx="1"/>
            </p:cNvCxnSpPr>
            <p:nvPr/>
          </p:nvCxnSpPr>
          <p:spPr>
            <a:xfrm flipH="1">
              <a:off x="7533925" y="1301076"/>
              <a:ext cx="966564" cy="710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テキスト ボックス 93"/>
            <p:cNvSpPr txBox="1"/>
            <p:nvPr/>
          </p:nvSpPr>
          <p:spPr>
            <a:xfrm>
              <a:off x="8500485" y="1680240"/>
              <a:ext cx="1365987" cy="588534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effOsDes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Oswald’s efficiency factor, mainly determined by taper ratio. Directly given by user. </a:t>
              </a:r>
            </a:p>
          </p:txBody>
        </p:sp>
      </p:grpSp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807" y="2309793"/>
            <a:ext cx="946306" cy="27170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744470" y="1366520"/>
            <a:ext cx="6661785" cy="4207510"/>
            <a:chOff x="4322" y="2152"/>
            <a:chExt cx="10491" cy="66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9" y="2152"/>
              <a:ext cx="6344" cy="6627"/>
            </a:xfrm>
            <a:prstGeom prst="rect">
              <a:avLst/>
            </a:prstGeom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4322" y="3236"/>
              <a:ext cx="2131" cy="97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sub-component: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calculates 2D Cl and Cd with 2d airfoil characteristics</a:t>
              </a:r>
            </a:p>
          </p:txBody>
        </p:sp>
        <p:cxnSp>
          <p:nvCxnSpPr>
            <p:cNvPr id="12" name="直線矢印コネクタ 11"/>
            <p:cNvCxnSpPr>
              <a:stCxn id="11" idx="3"/>
            </p:cNvCxnSpPr>
            <p:nvPr/>
          </p:nvCxnSpPr>
          <p:spPr>
            <a:xfrm>
              <a:off x="6453" y="3723"/>
              <a:ext cx="1036" cy="7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10"/>
            <p:cNvSpPr txBox="1"/>
            <p:nvPr/>
          </p:nvSpPr>
          <p:spPr>
            <a:xfrm>
              <a:off x="5254" y="6375"/>
              <a:ext cx="2131" cy="62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connection:causal,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pass 2D Cl and Cd</a:t>
              </a:r>
            </a:p>
          </p:txBody>
        </p:sp>
        <p:cxnSp>
          <p:nvCxnSpPr>
            <p:cNvPr id="8" name="直線矢印コネクタ 11"/>
            <p:cNvCxnSpPr>
              <a:stCxn id="7" idx="3"/>
            </p:cNvCxnSpPr>
            <p:nvPr/>
          </p:nvCxnSpPr>
          <p:spPr>
            <a:xfrm>
              <a:off x="7385" y="6689"/>
              <a:ext cx="1112" cy="2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10"/>
            <p:cNvSpPr txBox="1"/>
            <p:nvPr/>
          </p:nvSpPr>
          <p:spPr>
            <a:xfrm>
              <a:off x="12683" y="5401"/>
              <a:ext cx="2131" cy="973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sub-component: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calculates 3D Cl and Cd with 2D Cl, Cd, and wing planform</a:t>
              </a:r>
            </a:p>
          </p:txBody>
        </p:sp>
        <p:cxnSp>
          <p:nvCxnSpPr>
            <p:cNvPr id="10" name="直線矢印コネクタ 11"/>
            <p:cNvCxnSpPr>
              <a:stCxn id="9" idx="1"/>
            </p:cNvCxnSpPr>
            <p:nvPr/>
          </p:nvCxnSpPr>
          <p:spPr>
            <a:xfrm flipH="1">
              <a:off x="11545" y="5888"/>
              <a:ext cx="1138" cy="4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0"/>
            <p:cNvSpPr txBox="1"/>
            <p:nvPr/>
          </p:nvSpPr>
          <p:spPr>
            <a:xfrm>
              <a:off x="10471" y="3236"/>
              <a:ext cx="2131" cy="973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Aerodynamic forces are calculated in this component, rather than by sub-components.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7800" y="2347595"/>
            <a:ext cx="2861945" cy="2374265"/>
          </a:xfrm>
          <a:prstGeom prst="rect">
            <a:avLst/>
          </a:prstGeom>
        </p:spPr>
      </p:pic>
      <p:cxnSp>
        <p:nvCxnSpPr>
          <p:cNvPr id="12" name="直線矢印コネクタ 11"/>
          <p:cNvCxnSpPr>
            <a:stCxn id="11" idx="3"/>
          </p:cNvCxnSpPr>
          <p:nvPr/>
        </p:nvCxnSpPr>
        <p:spPr>
          <a:xfrm>
            <a:off x="6691977" y="4421352"/>
            <a:ext cx="492079" cy="14093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339080" y="4223385"/>
            <a:ext cx="1353185" cy="39624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Angle of attack; 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10"/>
          <p:cNvSpPr txBox="1"/>
          <p:nvPr/>
        </p:nvSpPr>
        <p:spPr>
          <a:xfrm>
            <a:off x="9371965" y="4076700"/>
            <a:ext cx="1353185" cy="54800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2d aerodynamic coefficients, out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線矢印コネクタ 11"/>
          <p:cNvCxnSpPr>
            <a:stCxn id="8" idx="1"/>
          </p:cNvCxnSpPr>
          <p:nvPr/>
        </p:nvCxnSpPr>
        <p:spPr>
          <a:xfrm flipH="1">
            <a:off x="8695690" y="4351020"/>
            <a:ext cx="676275" cy="22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1026795"/>
            <a:ext cx="1727200" cy="14331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" y="487045"/>
            <a:ext cx="2953385" cy="2353310"/>
          </a:xfrm>
          <a:prstGeom prst="rect">
            <a:avLst/>
          </a:prstGeom>
        </p:spPr>
      </p:pic>
      <p:sp>
        <p:nvSpPr>
          <p:cNvPr id="13" name="テキスト ボックス 10"/>
          <p:cNvSpPr txBox="1"/>
          <p:nvPr/>
        </p:nvSpPr>
        <p:spPr>
          <a:xfrm>
            <a:off x="1750060" y="754380"/>
            <a:ext cx="1562735" cy="539750"/>
          </a:xfrm>
          <a:prstGeom prst="rect">
            <a:avLst/>
          </a:prstGeom>
          <a:solidFill>
            <a:srgbClr val="ED7D31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2d lift and drag coefficients are calculated in this component.</a:t>
            </a:r>
          </a:p>
        </p:txBody>
      </p:sp>
      <p:cxnSp>
        <p:nvCxnSpPr>
          <p:cNvPr id="2" name="Straight Connector 1"/>
          <p:cNvCxnSpPr/>
          <p:nvPr/>
        </p:nvCxnSpPr>
        <p:spPr>
          <a:xfrm>
            <a:off x="6955790" y="1600200"/>
            <a:ext cx="7620" cy="360426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5012690" y="3832860"/>
            <a:ext cx="4099560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5561330" y="1913099"/>
            <a:ext cx="2735580" cy="2669158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8" h="4203">
                <a:moveTo>
                  <a:pt x="0" y="3072"/>
                </a:moveTo>
                <a:cubicBezTo>
                  <a:pt x="36" y="3026"/>
                  <a:pt x="-54" y="4494"/>
                  <a:pt x="228" y="4152"/>
                </a:cubicBezTo>
                <a:cubicBezTo>
                  <a:pt x="510" y="3810"/>
                  <a:pt x="1997" y="2091"/>
                  <a:pt x="2437" y="1585"/>
                </a:cubicBezTo>
                <a:cubicBezTo>
                  <a:pt x="3009" y="923"/>
                  <a:pt x="3254" y="642"/>
                  <a:pt x="3603" y="325"/>
                </a:cubicBezTo>
                <a:cubicBezTo>
                  <a:pt x="3952" y="8"/>
                  <a:pt x="3994" y="54"/>
                  <a:pt x="4185" y="1"/>
                </a:cubicBezTo>
                <a:cubicBezTo>
                  <a:pt x="4377" y="-52"/>
                  <a:pt x="4236" y="2989"/>
                  <a:pt x="4308" y="30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365490" y="3832860"/>
            <a:ext cx="1188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angle of attack [deg]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216650" y="1443990"/>
            <a:ext cx="7391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Cl [nond]</a:t>
            </a:r>
          </a:p>
        </p:txBody>
      </p:sp>
      <p:cxnSp>
        <p:nvCxnSpPr>
          <p:cNvPr id="10" name="直線矢印コネクタ 11"/>
          <p:cNvCxnSpPr/>
          <p:nvPr/>
        </p:nvCxnSpPr>
        <p:spPr>
          <a:xfrm>
            <a:off x="6167120" y="2985135"/>
            <a:ext cx="194310" cy="84010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0"/>
          <p:cNvSpPr txBox="1"/>
          <p:nvPr/>
        </p:nvSpPr>
        <p:spPr>
          <a:xfrm>
            <a:off x="5513070" y="2613660"/>
            <a:ext cx="1353185" cy="3886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alpha4Cl0des: angle of attack where Cl is zero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6557010" y="1882140"/>
            <a:ext cx="2095500" cy="76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11"/>
          <p:cNvCxnSpPr>
            <a:cxnSpLocks/>
            <a:stCxn id="11" idx="3"/>
          </p:cNvCxnSpPr>
          <p:nvPr/>
        </p:nvCxnSpPr>
        <p:spPr>
          <a:xfrm flipV="1">
            <a:off x="6772275" y="1912620"/>
            <a:ext cx="1426845" cy="26772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419090" y="1971040"/>
            <a:ext cx="1353185" cy="41861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ClmaxDes: maximum or stall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218170" y="1676400"/>
            <a:ext cx="0" cy="24688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0"/>
          <p:cNvSpPr txBox="1"/>
          <p:nvPr/>
        </p:nvSpPr>
        <p:spPr>
          <a:xfrm>
            <a:off x="7199630" y="4337050"/>
            <a:ext cx="1348740" cy="5791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alpha4ClmaxDes: angle of attack which causes maximum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線矢印コネクタ 11"/>
          <p:cNvCxnSpPr>
            <a:stCxn id="12" idx="0"/>
          </p:cNvCxnSpPr>
          <p:nvPr/>
        </p:nvCxnSpPr>
        <p:spPr>
          <a:xfrm flipV="1">
            <a:off x="7874000" y="3817620"/>
            <a:ext cx="331470" cy="5194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6346190" y="3169920"/>
            <a:ext cx="7620" cy="11671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655310" y="3611880"/>
            <a:ext cx="10160" cy="12814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10"/>
          <p:cNvSpPr txBox="1"/>
          <p:nvPr/>
        </p:nvSpPr>
        <p:spPr>
          <a:xfrm>
            <a:off x="5252085" y="4739639"/>
            <a:ext cx="1614170" cy="51815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alpha4ClminDes: angle of attack which causes minimum or negative-stall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線矢印コネクタ 11"/>
          <p:cNvCxnSpPr>
            <a:cxnSpLocks/>
            <a:stCxn id="22" idx="0"/>
          </p:cNvCxnSpPr>
          <p:nvPr/>
        </p:nvCxnSpPr>
        <p:spPr>
          <a:xfrm flipH="1" flipV="1">
            <a:off x="5655312" y="3825241"/>
            <a:ext cx="403858" cy="91439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E592BF-DC7B-4818-B7BC-5390A13B7ECF}"/>
              </a:ext>
            </a:extLst>
          </p:cNvPr>
          <p:cNvCxnSpPr/>
          <p:nvPr/>
        </p:nvCxnSpPr>
        <p:spPr>
          <a:xfrm>
            <a:off x="4754880" y="1962150"/>
            <a:ext cx="7620" cy="327660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3">
            <a:extLst>
              <a:ext uri="{FF2B5EF4-FFF2-40B4-BE49-F238E27FC236}">
                <a16:creationId xmlns:a16="http://schemas.microsoft.com/office/drawing/2014/main" id="{AFF78542-0BB5-4265-9AA6-99C32B3953C9}"/>
              </a:ext>
            </a:extLst>
          </p:cNvPr>
          <p:cNvCxnSpPr/>
          <p:nvPr/>
        </p:nvCxnSpPr>
        <p:spPr>
          <a:xfrm flipH="1">
            <a:off x="2842260" y="4907280"/>
            <a:ext cx="4099560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reeform 6">
            <a:extLst>
              <a:ext uri="{FF2B5EF4-FFF2-40B4-BE49-F238E27FC236}">
                <a16:creationId xmlns:a16="http://schemas.microsoft.com/office/drawing/2014/main" id="{573D42A0-6DF1-416C-9E5D-963BA9855450}"/>
              </a:ext>
            </a:extLst>
          </p:cNvPr>
          <p:cNvSpPr/>
          <p:nvPr/>
        </p:nvSpPr>
        <p:spPr>
          <a:xfrm>
            <a:off x="3903919" y="3620593"/>
            <a:ext cx="2212474" cy="907778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  <a:gd name="connsiteX0" fmla="*/ 74 w 10074"/>
              <a:gd name="connsiteY0" fmla="*/ 7424 h 10099"/>
              <a:gd name="connsiteX1" fmla="*/ 603 w 10074"/>
              <a:gd name="connsiteY1" fmla="*/ 9994 h 10099"/>
              <a:gd name="connsiteX2" fmla="*/ 6010 w 10074"/>
              <a:gd name="connsiteY2" fmla="*/ 8911 h 10099"/>
              <a:gd name="connsiteX3" fmla="*/ 8438 w 10074"/>
              <a:gd name="connsiteY3" fmla="*/ 888 h 10099"/>
              <a:gd name="connsiteX4" fmla="*/ 9788 w 10074"/>
              <a:gd name="connsiteY4" fmla="*/ 117 h 10099"/>
              <a:gd name="connsiteX5" fmla="*/ 10074 w 10074"/>
              <a:gd name="connsiteY5" fmla="*/ 7255 h 10099"/>
              <a:gd name="connsiteX0" fmla="*/ 74 w 10074"/>
              <a:gd name="connsiteY0" fmla="*/ 7309 h 9969"/>
              <a:gd name="connsiteX1" fmla="*/ 603 w 10074"/>
              <a:gd name="connsiteY1" fmla="*/ 9879 h 9969"/>
              <a:gd name="connsiteX2" fmla="*/ 6010 w 10074"/>
              <a:gd name="connsiteY2" fmla="*/ 8796 h 9969"/>
              <a:gd name="connsiteX3" fmla="*/ 8939 w 10074"/>
              <a:gd name="connsiteY3" fmla="*/ 3257 h 9969"/>
              <a:gd name="connsiteX4" fmla="*/ 9788 w 10074"/>
              <a:gd name="connsiteY4" fmla="*/ 2 h 9969"/>
              <a:gd name="connsiteX5" fmla="*/ 10074 w 10074"/>
              <a:gd name="connsiteY5" fmla="*/ 7140 h 9969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16 w 11493"/>
              <a:gd name="connsiteY4" fmla="*/ 4180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467 w 11493"/>
              <a:gd name="connsiteY4" fmla="*/ 7302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0103 w 11493"/>
              <a:gd name="connsiteY4" fmla="*/ 7073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71 w 11493"/>
              <a:gd name="connsiteY4" fmla="*/ 7188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1493 w 11493"/>
              <a:gd name="connsiteY4" fmla="*/ 0 h 14178"/>
              <a:gd name="connsiteX0" fmla="*/ 73 w 8873"/>
              <a:gd name="connsiteY0" fmla="*/ 4065 h 6733"/>
              <a:gd name="connsiteX1" fmla="*/ 599 w 8873"/>
              <a:gd name="connsiteY1" fmla="*/ 6643 h 6733"/>
              <a:gd name="connsiteX2" fmla="*/ 5966 w 8873"/>
              <a:gd name="connsiteY2" fmla="*/ 5556 h 6733"/>
              <a:gd name="connsiteX3" fmla="*/ 8873 w 8873"/>
              <a:gd name="connsiteY3" fmla="*/ 0 h 6733"/>
              <a:gd name="connsiteX0" fmla="*/ 83 w 11092"/>
              <a:gd name="connsiteY0" fmla="*/ 6335 h 10305"/>
              <a:gd name="connsiteX1" fmla="*/ 676 w 11092"/>
              <a:gd name="connsiteY1" fmla="*/ 10164 h 10305"/>
              <a:gd name="connsiteX2" fmla="*/ 6725 w 11092"/>
              <a:gd name="connsiteY2" fmla="*/ 8550 h 10305"/>
              <a:gd name="connsiteX3" fmla="*/ 11092 w 11092"/>
              <a:gd name="connsiteY3" fmla="*/ 0 h 10305"/>
              <a:gd name="connsiteX0" fmla="*/ 139 w 11148"/>
              <a:gd name="connsiteY0" fmla="*/ 6335 h 10305"/>
              <a:gd name="connsiteX1" fmla="*/ 732 w 11148"/>
              <a:gd name="connsiteY1" fmla="*/ 10164 h 10305"/>
              <a:gd name="connsiteX2" fmla="*/ 7654 w 11148"/>
              <a:gd name="connsiteY2" fmla="*/ 8550 h 10305"/>
              <a:gd name="connsiteX3" fmla="*/ 11148 w 11148"/>
              <a:gd name="connsiteY3" fmla="*/ 0 h 10305"/>
              <a:gd name="connsiteX0" fmla="*/ 0 w 11009"/>
              <a:gd name="connsiteY0" fmla="*/ 6335 h 8697"/>
              <a:gd name="connsiteX1" fmla="*/ 4052 w 11009"/>
              <a:gd name="connsiteY1" fmla="*/ 5485 h 8697"/>
              <a:gd name="connsiteX2" fmla="*/ 7515 w 11009"/>
              <a:gd name="connsiteY2" fmla="*/ 8550 h 8697"/>
              <a:gd name="connsiteX3" fmla="*/ 11009 w 11009"/>
              <a:gd name="connsiteY3" fmla="*/ 0 h 8697"/>
              <a:gd name="connsiteX0" fmla="*/ 0 w 10000"/>
              <a:gd name="connsiteY0" fmla="*/ 7284 h 9836"/>
              <a:gd name="connsiteX1" fmla="*/ 3681 w 10000"/>
              <a:gd name="connsiteY1" fmla="*/ 6307 h 9836"/>
              <a:gd name="connsiteX2" fmla="*/ 6826 w 10000"/>
              <a:gd name="connsiteY2" fmla="*/ 9831 h 9836"/>
              <a:gd name="connsiteX3" fmla="*/ 8521 w 10000"/>
              <a:gd name="connsiteY3" fmla="*/ 5324 h 9836"/>
              <a:gd name="connsiteX4" fmla="*/ 10000 w 10000"/>
              <a:gd name="connsiteY4" fmla="*/ 0 h 9836"/>
              <a:gd name="connsiteX0" fmla="*/ 0 w 10000"/>
              <a:gd name="connsiteY0" fmla="*/ 7405 h 9996"/>
              <a:gd name="connsiteX1" fmla="*/ 3681 w 10000"/>
              <a:gd name="connsiteY1" fmla="*/ 6412 h 9996"/>
              <a:gd name="connsiteX2" fmla="*/ 6826 w 10000"/>
              <a:gd name="connsiteY2" fmla="*/ 9995 h 9996"/>
              <a:gd name="connsiteX3" fmla="*/ 9172 w 10000"/>
              <a:gd name="connsiteY3" fmla="*/ 6706 h 9996"/>
              <a:gd name="connsiteX4" fmla="*/ 10000 w 10000"/>
              <a:gd name="connsiteY4" fmla="*/ 0 h 9996"/>
              <a:gd name="connsiteX0" fmla="*/ 0 w 9858"/>
              <a:gd name="connsiteY0" fmla="*/ 7408 h 10000"/>
              <a:gd name="connsiteX1" fmla="*/ 3681 w 9858"/>
              <a:gd name="connsiteY1" fmla="*/ 6415 h 10000"/>
              <a:gd name="connsiteX2" fmla="*/ 6826 w 9858"/>
              <a:gd name="connsiteY2" fmla="*/ 9999 h 10000"/>
              <a:gd name="connsiteX3" fmla="*/ 9172 w 9858"/>
              <a:gd name="connsiteY3" fmla="*/ 6709 h 10000"/>
              <a:gd name="connsiteX4" fmla="*/ 9858 w 9858"/>
              <a:gd name="connsiteY4" fmla="*/ 0 h 10000"/>
              <a:gd name="connsiteX0" fmla="*/ 0 w 10000"/>
              <a:gd name="connsiteY0" fmla="*/ 7408 h 10000"/>
              <a:gd name="connsiteX1" fmla="*/ 3734 w 10000"/>
              <a:gd name="connsiteY1" fmla="*/ 6415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10000"/>
              <a:gd name="connsiteY0" fmla="*/ 7408 h 10000"/>
              <a:gd name="connsiteX1" fmla="*/ 3820 w 10000"/>
              <a:gd name="connsiteY1" fmla="*/ 6316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6870"/>
              <a:gd name="connsiteY0" fmla="*/ 444 h 10000"/>
              <a:gd name="connsiteX1" fmla="*/ 690 w 6870"/>
              <a:gd name="connsiteY1" fmla="*/ 6316 h 10000"/>
              <a:gd name="connsiteX2" fmla="*/ 3794 w 6870"/>
              <a:gd name="connsiteY2" fmla="*/ 9999 h 10000"/>
              <a:gd name="connsiteX3" fmla="*/ 6174 w 6870"/>
              <a:gd name="connsiteY3" fmla="*/ 6709 h 10000"/>
              <a:gd name="connsiteX4" fmla="*/ 6870 w 6870"/>
              <a:gd name="connsiteY4" fmla="*/ 0 h 10000"/>
              <a:gd name="connsiteX0" fmla="*/ 0 w 10000"/>
              <a:gd name="connsiteY0" fmla="*/ 444 h 10006"/>
              <a:gd name="connsiteX1" fmla="*/ 1965 w 10000"/>
              <a:gd name="connsiteY1" fmla="*/ 7361 h 10006"/>
              <a:gd name="connsiteX2" fmla="*/ 5523 w 10000"/>
              <a:gd name="connsiteY2" fmla="*/ 9999 h 10006"/>
              <a:gd name="connsiteX3" fmla="*/ 8987 w 10000"/>
              <a:gd name="connsiteY3" fmla="*/ 6709 h 10006"/>
              <a:gd name="connsiteX4" fmla="*/ 10000 w 10000"/>
              <a:gd name="connsiteY4" fmla="*/ 0 h 10006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1"/>
              <a:gd name="connsiteX1" fmla="*/ 2569 w 10000"/>
              <a:gd name="connsiteY1" fmla="*/ 7134 h 10001"/>
              <a:gd name="connsiteX2" fmla="*/ 5523 w 10000"/>
              <a:gd name="connsiteY2" fmla="*/ 9999 h 10001"/>
              <a:gd name="connsiteX3" fmla="*/ 8318 w 10000"/>
              <a:gd name="connsiteY3" fmla="*/ 6759 h 10001"/>
              <a:gd name="connsiteX4" fmla="*/ 10000 w 10000"/>
              <a:gd name="connsiteY4" fmla="*/ 0 h 10001"/>
              <a:gd name="connsiteX0" fmla="*/ 0 w 8793"/>
              <a:gd name="connsiteY0" fmla="*/ 0 h 10010"/>
              <a:gd name="connsiteX1" fmla="*/ 1362 w 8793"/>
              <a:gd name="connsiteY1" fmla="*/ 7143 h 10010"/>
              <a:gd name="connsiteX2" fmla="*/ 4316 w 8793"/>
              <a:gd name="connsiteY2" fmla="*/ 10008 h 10010"/>
              <a:gd name="connsiteX3" fmla="*/ 7111 w 8793"/>
              <a:gd name="connsiteY3" fmla="*/ 6768 h 10010"/>
              <a:gd name="connsiteX4" fmla="*/ 8793 w 8793"/>
              <a:gd name="connsiteY4" fmla="*/ 9 h 10010"/>
              <a:gd name="connsiteX0" fmla="*/ 0 w 10000"/>
              <a:gd name="connsiteY0" fmla="*/ 0 h 10000"/>
              <a:gd name="connsiteX1" fmla="*/ 1549 w 10000"/>
              <a:gd name="connsiteY1" fmla="*/ 7136 h 10000"/>
              <a:gd name="connsiteX2" fmla="*/ 4908 w 10000"/>
              <a:gd name="connsiteY2" fmla="*/ 9998 h 10000"/>
              <a:gd name="connsiteX3" fmla="*/ 8087 w 10000"/>
              <a:gd name="connsiteY3" fmla="*/ 6761 h 10000"/>
              <a:gd name="connsiteX4" fmla="*/ 10000 w 10000"/>
              <a:gd name="connsiteY4" fmla="*/ 9 h 10000"/>
              <a:gd name="connsiteX0" fmla="*/ 0 w 10000"/>
              <a:gd name="connsiteY0" fmla="*/ 0 h 10004"/>
              <a:gd name="connsiteX1" fmla="*/ 1549 w 10000"/>
              <a:gd name="connsiteY1" fmla="*/ 7136 h 10004"/>
              <a:gd name="connsiteX2" fmla="*/ 4908 w 10000"/>
              <a:gd name="connsiteY2" fmla="*/ 9998 h 10004"/>
              <a:gd name="connsiteX3" fmla="*/ 7778 w 10000"/>
              <a:gd name="connsiteY3" fmla="*/ 6487 h 10004"/>
              <a:gd name="connsiteX4" fmla="*/ 10000 w 10000"/>
              <a:gd name="connsiteY4" fmla="*/ 9 h 10004"/>
              <a:gd name="connsiteX0" fmla="*/ 0 w 10000"/>
              <a:gd name="connsiteY0" fmla="*/ 0 h 9999"/>
              <a:gd name="connsiteX1" fmla="*/ 2030 w 10000"/>
              <a:gd name="connsiteY1" fmla="*/ 6862 h 9999"/>
              <a:gd name="connsiteX2" fmla="*/ 4908 w 10000"/>
              <a:gd name="connsiteY2" fmla="*/ 9998 h 9999"/>
              <a:gd name="connsiteX3" fmla="*/ 7778 w 10000"/>
              <a:gd name="connsiteY3" fmla="*/ 6487 h 9999"/>
              <a:gd name="connsiteX4" fmla="*/ 10000 w 10000"/>
              <a:gd name="connsiteY4" fmla="*/ 9 h 9999"/>
              <a:gd name="connsiteX0" fmla="*/ 0 w 10000"/>
              <a:gd name="connsiteY0" fmla="*/ 0 h 10001"/>
              <a:gd name="connsiteX1" fmla="*/ 2030 w 10000"/>
              <a:gd name="connsiteY1" fmla="*/ 6863 h 10001"/>
              <a:gd name="connsiteX2" fmla="*/ 4908 w 10000"/>
              <a:gd name="connsiteY2" fmla="*/ 9999 h 10001"/>
              <a:gd name="connsiteX3" fmla="*/ 7984 w 10000"/>
              <a:gd name="connsiteY3" fmla="*/ 7218 h 10001"/>
              <a:gd name="connsiteX4" fmla="*/ 10000 w 10000"/>
              <a:gd name="connsiteY4" fmla="*/ 9 h 10001"/>
              <a:gd name="connsiteX0" fmla="*/ 0 w 10000"/>
              <a:gd name="connsiteY0" fmla="*/ 0 h 10001"/>
              <a:gd name="connsiteX1" fmla="*/ 2030 w 10000"/>
              <a:gd name="connsiteY1" fmla="*/ 6863 h 10001"/>
              <a:gd name="connsiteX2" fmla="*/ 4908 w 10000"/>
              <a:gd name="connsiteY2" fmla="*/ 9999 h 10001"/>
              <a:gd name="connsiteX3" fmla="*/ 7984 w 10000"/>
              <a:gd name="connsiteY3" fmla="*/ 7218 h 10001"/>
              <a:gd name="connsiteX4" fmla="*/ 10000 w 10000"/>
              <a:gd name="connsiteY4" fmla="*/ 9 h 10001"/>
              <a:gd name="connsiteX0" fmla="*/ 0 w 10000"/>
              <a:gd name="connsiteY0" fmla="*/ 0 h 10001"/>
              <a:gd name="connsiteX1" fmla="*/ 2030 w 10000"/>
              <a:gd name="connsiteY1" fmla="*/ 6863 h 10001"/>
              <a:gd name="connsiteX2" fmla="*/ 4908 w 10000"/>
              <a:gd name="connsiteY2" fmla="*/ 9999 h 10001"/>
              <a:gd name="connsiteX3" fmla="*/ 7984 w 10000"/>
              <a:gd name="connsiteY3" fmla="*/ 7218 h 10001"/>
              <a:gd name="connsiteX4" fmla="*/ 10000 w 10000"/>
              <a:gd name="connsiteY4" fmla="*/ 9 h 10001"/>
              <a:gd name="connsiteX0" fmla="*/ 0 w 10000"/>
              <a:gd name="connsiteY0" fmla="*/ 0 h 10002"/>
              <a:gd name="connsiteX1" fmla="*/ 2030 w 10000"/>
              <a:gd name="connsiteY1" fmla="*/ 6863 h 10002"/>
              <a:gd name="connsiteX2" fmla="*/ 4908 w 10000"/>
              <a:gd name="connsiteY2" fmla="*/ 9999 h 10002"/>
              <a:gd name="connsiteX3" fmla="*/ 7675 w 10000"/>
              <a:gd name="connsiteY3" fmla="*/ 7284 h 10002"/>
              <a:gd name="connsiteX4" fmla="*/ 10000 w 10000"/>
              <a:gd name="connsiteY4" fmla="*/ 9 h 10002"/>
              <a:gd name="connsiteX0" fmla="*/ 0 w 10000"/>
              <a:gd name="connsiteY0" fmla="*/ 0 h 10002"/>
              <a:gd name="connsiteX1" fmla="*/ 2030 w 10000"/>
              <a:gd name="connsiteY1" fmla="*/ 6863 h 10002"/>
              <a:gd name="connsiteX2" fmla="*/ 4908 w 10000"/>
              <a:gd name="connsiteY2" fmla="*/ 9999 h 10002"/>
              <a:gd name="connsiteX3" fmla="*/ 7675 w 10000"/>
              <a:gd name="connsiteY3" fmla="*/ 7284 h 10002"/>
              <a:gd name="connsiteX4" fmla="*/ 10000 w 10000"/>
              <a:gd name="connsiteY4" fmla="*/ 9 h 10002"/>
              <a:gd name="connsiteX0" fmla="*/ 0 w 10000"/>
              <a:gd name="connsiteY0" fmla="*/ 0 h 9999"/>
              <a:gd name="connsiteX1" fmla="*/ 1790 w 10000"/>
              <a:gd name="connsiteY1" fmla="*/ 7327 h 9999"/>
              <a:gd name="connsiteX2" fmla="*/ 4908 w 10000"/>
              <a:gd name="connsiteY2" fmla="*/ 9999 h 9999"/>
              <a:gd name="connsiteX3" fmla="*/ 7675 w 10000"/>
              <a:gd name="connsiteY3" fmla="*/ 7284 h 9999"/>
              <a:gd name="connsiteX4" fmla="*/ 10000 w 10000"/>
              <a:gd name="connsiteY4" fmla="*/ 9 h 9999"/>
              <a:gd name="connsiteX0" fmla="*/ 0 w 10000"/>
              <a:gd name="connsiteY0" fmla="*/ 0 h 10000"/>
              <a:gd name="connsiteX1" fmla="*/ 1790 w 10000"/>
              <a:gd name="connsiteY1" fmla="*/ 7328 h 10000"/>
              <a:gd name="connsiteX2" fmla="*/ 4908 w 10000"/>
              <a:gd name="connsiteY2" fmla="*/ 10000 h 10000"/>
              <a:gd name="connsiteX3" fmla="*/ 7675 w 10000"/>
              <a:gd name="connsiteY3" fmla="*/ 7285 h 10000"/>
              <a:gd name="connsiteX4" fmla="*/ 10000 w 10000"/>
              <a:gd name="connsiteY4" fmla="*/ 9 h 10000"/>
              <a:gd name="connsiteX0" fmla="*/ 0 w 10000"/>
              <a:gd name="connsiteY0" fmla="*/ 0 h 10000"/>
              <a:gd name="connsiteX1" fmla="*/ 1790 w 10000"/>
              <a:gd name="connsiteY1" fmla="*/ 7328 h 10000"/>
              <a:gd name="connsiteX2" fmla="*/ 4908 w 10000"/>
              <a:gd name="connsiteY2" fmla="*/ 10000 h 10000"/>
              <a:gd name="connsiteX3" fmla="*/ 7675 w 10000"/>
              <a:gd name="connsiteY3" fmla="*/ 7285 h 10000"/>
              <a:gd name="connsiteX4" fmla="*/ 10000 w 10000"/>
              <a:gd name="connsiteY4" fmla="*/ 9 h 10000"/>
              <a:gd name="connsiteX0" fmla="*/ 0 w 10000"/>
              <a:gd name="connsiteY0" fmla="*/ 0 h 10003"/>
              <a:gd name="connsiteX1" fmla="*/ 1996 w 10000"/>
              <a:gd name="connsiteY1" fmla="*/ 6864 h 10003"/>
              <a:gd name="connsiteX2" fmla="*/ 4908 w 10000"/>
              <a:gd name="connsiteY2" fmla="*/ 10000 h 10003"/>
              <a:gd name="connsiteX3" fmla="*/ 7675 w 10000"/>
              <a:gd name="connsiteY3" fmla="*/ 7285 h 10003"/>
              <a:gd name="connsiteX4" fmla="*/ 10000 w 10000"/>
              <a:gd name="connsiteY4" fmla="*/ 9 h 10003"/>
              <a:gd name="connsiteX0" fmla="*/ 0 w 10000"/>
              <a:gd name="connsiteY0" fmla="*/ 0 h 10003"/>
              <a:gd name="connsiteX1" fmla="*/ 1996 w 10000"/>
              <a:gd name="connsiteY1" fmla="*/ 6864 h 10003"/>
              <a:gd name="connsiteX2" fmla="*/ 4908 w 10000"/>
              <a:gd name="connsiteY2" fmla="*/ 10000 h 10003"/>
              <a:gd name="connsiteX3" fmla="*/ 7675 w 10000"/>
              <a:gd name="connsiteY3" fmla="*/ 7285 h 10003"/>
              <a:gd name="connsiteX4" fmla="*/ 10000 w 10000"/>
              <a:gd name="connsiteY4" fmla="*/ 9 h 10003"/>
              <a:gd name="connsiteX0" fmla="*/ 0 w 10000"/>
              <a:gd name="connsiteY0" fmla="*/ 0 h 10019"/>
              <a:gd name="connsiteX1" fmla="*/ 1996 w 10000"/>
              <a:gd name="connsiteY1" fmla="*/ 6864 h 10019"/>
              <a:gd name="connsiteX2" fmla="*/ 4908 w 10000"/>
              <a:gd name="connsiteY2" fmla="*/ 10000 h 10019"/>
              <a:gd name="connsiteX3" fmla="*/ 7881 w 10000"/>
              <a:gd name="connsiteY3" fmla="*/ 7774 h 10019"/>
              <a:gd name="connsiteX4" fmla="*/ 10000 w 10000"/>
              <a:gd name="connsiteY4" fmla="*/ 9 h 10019"/>
              <a:gd name="connsiteX0" fmla="*/ 0 w 9966"/>
              <a:gd name="connsiteY0" fmla="*/ 0 h 10019"/>
              <a:gd name="connsiteX1" fmla="*/ 1996 w 9966"/>
              <a:gd name="connsiteY1" fmla="*/ 6864 h 10019"/>
              <a:gd name="connsiteX2" fmla="*/ 4908 w 9966"/>
              <a:gd name="connsiteY2" fmla="*/ 10000 h 10019"/>
              <a:gd name="connsiteX3" fmla="*/ 7881 w 9966"/>
              <a:gd name="connsiteY3" fmla="*/ 7774 h 10019"/>
              <a:gd name="connsiteX4" fmla="*/ 9966 w 9966"/>
              <a:gd name="connsiteY4" fmla="*/ 1685 h 10019"/>
              <a:gd name="connsiteX0" fmla="*/ 0 w 10000"/>
              <a:gd name="connsiteY0" fmla="*/ 0 h 10000"/>
              <a:gd name="connsiteX1" fmla="*/ 2003 w 10000"/>
              <a:gd name="connsiteY1" fmla="*/ 6851 h 10000"/>
              <a:gd name="connsiteX2" fmla="*/ 4925 w 10000"/>
              <a:gd name="connsiteY2" fmla="*/ 9981 h 10000"/>
              <a:gd name="connsiteX3" fmla="*/ 7908 w 10000"/>
              <a:gd name="connsiteY3" fmla="*/ 7759 h 10000"/>
              <a:gd name="connsiteX4" fmla="*/ 10000 w 10000"/>
              <a:gd name="connsiteY4" fmla="*/ 1682 h 10000"/>
              <a:gd name="connsiteX0" fmla="*/ 0 w 10000"/>
              <a:gd name="connsiteY0" fmla="*/ 0 h 10000"/>
              <a:gd name="connsiteX1" fmla="*/ 2003 w 10000"/>
              <a:gd name="connsiteY1" fmla="*/ 6851 h 10000"/>
              <a:gd name="connsiteX2" fmla="*/ 4925 w 10000"/>
              <a:gd name="connsiteY2" fmla="*/ 9981 h 10000"/>
              <a:gd name="connsiteX3" fmla="*/ 7667 w 10000"/>
              <a:gd name="connsiteY3" fmla="*/ 7759 h 10000"/>
              <a:gd name="connsiteX4" fmla="*/ 10000 w 10000"/>
              <a:gd name="connsiteY4" fmla="*/ 1682 h 10000"/>
              <a:gd name="connsiteX0" fmla="*/ 0 w 10000"/>
              <a:gd name="connsiteY0" fmla="*/ 0 h 9991"/>
              <a:gd name="connsiteX1" fmla="*/ 2416 w 10000"/>
              <a:gd name="connsiteY1" fmla="*/ 7130 h 9991"/>
              <a:gd name="connsiteX2" fmla="*/ 4925 w 10000"/>
              <a:gd name="connsiteY2" fmla="*/ 9981 h 9991"/>
              <a:gd name="connsiteX3" fmla="*/ 7667 w 10000"/>
              <a:gd name="connsiteY3" fmla="*/ 7759 h 9991"/>
              <a:gd name="connsiteX4" fmla="*/ 10000 w 10000"/>
              <a:gd name="connsiteY4" fmla="*/ 1682 h 9991"/>
              <a:gd name="connsiteX0" fmla="*/ 0 w 10000"/>
              <a:gd name="connsiteY0" fmla="*/ 199 h 8316"/>
              <a:gd name="connsiteX1" fmla="*/ 2416 w 10000"/>
              <a:gd name="connsiteY1" fmla="*/ 5452 h 8316"/>
              <a:gd name="connsiteX2" fmla="*/ 4925 w 10000"/>
              <a:gd name="connsiteY2" fmla="*/ 8306 h 8316"/>
              <a:gd name="connsiteX3" fmla="*/ 7667 w 10000"/>
              <a:gd name="connsiteY3" fmla="*/ 6082 h 8316"/>
              <a:gd name="connsiteX4" fmla="*/ 10000 w 10000"/>
              <a:gd name="connsiteY4" fmla="*/ 0 h 8316"/>
              <a:gd name="connsiteX0" fmla="*/ 0 w 10000"/>
              <a:gd name="connsiteY0" fmla="*/ 239 h 10000"/>
              <a:gd name="connsiteX1" fmla="*/ 2416 w 10000"/>
              <a:gd name="connsiteY1" fmla="*/ 6556 h 10000"/>
              <a:gd name="connsiteX2" fmla="*/ 4925 w 10000"/>
              <a:gd name="connsiteY2" fmla="*/ 9988 h 10000"/>
              <a:gd name="connsiteX3" fmla="*/ 7667 w 10000"/>
              <a:gd name="connsiteY3" fmla="*/ 7314 h 10000"/>
              <a:gd name="connsiteX4" fmla="*/ 10000 w 10000"/>
              <a:gd name="connsiteY4" fmla="*/ 0 h 10000"/>
              <a:gd name="connsiteX0" fmla="*/ 0 w 10000"/>
              <a:gd name="connsiteY0" fmla="*/ 239 h 9992"/>
              <a:gd name="connsiteX1" fmla="*/ 2278 w 10000"/>
              <a:gd name="connsiteY1" fmla="*/ 6891 h 9992"/>
              <a:gd name="connsiteX2" fmla="*/ 4925 w 10000"/>
              <a:gd name="connsiteY2" fmla="*/ 9988 h 9992"/>
              <a:gd name="connsiteX3" fmla="*/ 7667 w 10000"/>
              <a:gd name="connsiteY3" fmla="*/ 7314 h 9992"/>
              <a:gd name="connsiteX4" fmla="*/ 10000 w 10000"/>
              <a:gd name="connsiteY4" fmla="*/ 0 h 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92">
                <a:moveTo>
                  <a:pt x="0" y="239"/>
                </a:moveTo>
                <a:cubicBezTo>
                  <a:pt x="979" y="4281"/>
                  <a:pt x="1457" y="5266"/>
                  <a:pt x="2278" y="6891"/>
                </a:cubicBezTo>
                <a:cubicBezTo>
                  <a:pt x="3099" y="8516"/>
                  <a:pt x="4027" y="9918"/>
                  <a:pt x="4925" y="9988"/>
                </a:cubicBezTo>
                <a:cubicBezTo>
                  <a:pt x="5823" y="10058"/>
                  <a:pt x="6775" y="9312"/>
                  <a:pt x="7667" y="7314"/>
                </a:cubicBezTo>
                <a:cubicBezTo>
                  <a:pt x="8559" y="5311"/>
                  <a:pt x="8888" y="3905"/>
                  <a:pt x="10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C994C050-680A-4A5F-977E-7D05436BC48A}"/>
              </a:ext>
            </a:extLst>
          </p:cNvPr>
          <p:cNvSpPr txBox="1"/>
          <p:nvPr/>
        </p:nvSpPr>
        <p:spPr>
          <a:xfrm>
            <a:off x="6240782" y="4922578"/>
            <a:ext cx="1188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angle of attack [deg]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40A32E24-ED00-44EF-AB4F-312AB9AC1762}"/>
              </a:ext>
            </a:extLst>
          </p:cNvPr>
          <p:cNvSpPr txBox="1"/>
          <p:nvPr/>
        </p:nvSpPr>
        <p:spPr>
          <a:xfrm>
            <a:off x="4205053" y="2000369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Cd [</a:t>
            </a:r>
            <a:r>
              <a:rPr lang="en-US" sz="1000" dirty="0" err="1"/>
              <a:t>nond</a:t>
            </a:r>
            <a:r>
              <a:rPr lang="en-US" sz="1000" dirty="0"/>
              <a:t>]</a:t>
            </a:r>
          </a:p>
        </p:txBody>
      </p:sp>
      <p:cxnSp>
        <p:nvCxnSpPr>
          <p:cNvPr id="7" name="直線矢印コネクタ 11">
            <a:extLst>
              <a:ext uri="{FF2B5EF4-FFF2-40B4-BE49-F238E27FC236}">
                <a16:creationId xmlns:a16="http://schemas.microsoft.com/office/drawing/2014/main" id="{C096BA00-ECD9-48DB-A959-441D246E20A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49580" y="504112"/>
            <a:ext cx="340457" cy="38742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10">
            <a:extLst>
              <a:ext uri="{FF2B5EF4-FFF2-40B4-BE49-F238E27FC236}">
                <a16:creationId xmlns:a16="http://schemas.microsoft.com/office/drawing/2014/main" id="{C11DA14F-F818-4A27-B892-B2EB43AE1D45}"/>
              </a:ext>
            </a:extLst>
          </p:cNvPr>
          <p:cNvSpPr txBox="1"/>
          <p:nvPr/>
        </p:nvSpPr>
        <p:spPr>
          <a:xfrm>
            <a:off x="113444" y="115492"/>
            <a:ext cx="1353185" cy="3886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2F485667-1738-442E-87E3-8C1E4AF655C3}"/>
              </a:ext>
            </a:extLst>
          </p:cNvPr>
          <p:cNvCxnSpPr/>
          <p:nvPr/>
        </p:nvCxnSpPr>
        <p:spPr>
          <a:xfrm flipH="1" flipV="1">
            <a:off x="3797587" y="4518660"/>
            <a:ext cx="2535555" cy="76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11">
            <a:extLst>
              <a:ext uri="{FF2B5EF4-FFF2-40B4-BE49-F238E27FC236}">
                <a16:creationId xmlns:a16="http://schemas.microsoft.com/office/drawing/2014/main" id="{849EC8B7-F417-4A27-8F37-432DC98CEF87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38284" y="4526280"/>
            <a:ext cx="714539" cy="78709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B201D6-9839-4B32-AA74-D88D86BEB220}"/>
              </a:ext>
            </a:extLst>
          </p:cNvPr>
          <p:cNvSpPr txBox="1"/>
          <p:nvPr/>
        </p:nvSpPr>
        <p:spPr>
          <a:xfrm>
            <a:off x="2707959" y="5071441"/>
            <a:ext cx="1330325" cy="48386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Cdf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: Cd by friction. Constant value in this component.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4971B21A-C7EF-4C4A-BACD-586FC8D95FF6}"/>
              </a:ext>
            </a:extLst>
          </p:cNvPr>
          <p:cNvCxnSpPr/>
          <p:nvPr/>
        </p:nvCxnSpPr>
        <p:spPr>
          <a:xfrm flipV="1">
            <a:off x="6116320" y="3102222"/>
            <a:ext cx="0" cy="204039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0">
            <a:extLst>
              <a:ext uri="{FF2B5EF4-FFF2-40B4-BE49-F238E27FC236}">
                <a16:creationId xmlns:a16="http://schemas.microsoft.com/office/drawing/2014/main" id="{C4DA9A50-0BC9-4146-B4FF-D0421348C963}"/>
              </a:ext>
            </a:extLst>
          </p:cNvPr>
          <p:cNvSpPr txBox="1"/>
          <p:nvPr/>
        </p:nvSpPr>
        <p:spPr>
          <a:xfrm>
            <a:off x="6278881" y="3924306"/>
            <a:ext cx="1348740" cy="51217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alpha4ClmaxDes: angle of attack which causes maximum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直線矢印コネクタ 11">
            <a:extLst>
              <a:ext uri="{FF2B5EF4-FFF2-40B4-BE49-F238E27FC236}">
                <a16:creationId xmlns:a16="http://schemas.microsoft.com/office/drawing/2014/main" id="{4622022E-8AE2-4243-BDCE-F2554E8EAFA2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108701" y="4436480"/>
            <a:ext cx="844550" cy="4708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6">
            <a:extLst>
              <a:ext uri="{FF2B5EF4-FFF2-40B4-BE49-F238E27FC236}">
                <a16:creationId xmlns:a16="http://schemas.microsoft.com/office/drawing/2014/main" id="{F0C126C3-D29C-4163-9F7F-C2FD8B74B300}"/>
              </a:ext>
            </a:extLst>
          </p:cNvPr>
          <p:cNvCxnSpPr/>
          <p:nvPr/>
        </p:nvCxnSpPr>
        <p:spPr>
          <a:xfrm flipH="1" flipV="1">
            <a:off x="4987290" y="3999506"/>
            <a:ext cx="7620" cy="12838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7">
            <a:extLst>
              <a:ext uri="{FF2B5EF4-FFF2-40B4-BE49-F238E27FC236}">
                <a16:creationId xmlns:a16="http://schemas.microsoft.com/office/drawing/2014/main" id="{66773A10-11A1-485D-835A-F13BE5573018}"/>
              </a:ext>
            </a:extLst>
          </p:cNvPr>
          <p:cNvCxnSpPr>
            <a:cxnSpLocks/>
          </p:cNvCxnSpPr>
          <p:nvPr/>
        </p:nvCxnSpPr>
        <p:spPr>
          <a:xfrm flipH="1" flipV="1">
            <a:off x="3888679" y="3075960"/>
            <a:ext cx="29271" cy="214876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0">
            <a:extLst>
              <a:ext uri="{FF2B5EF4-FFF2-40B4-BE49-F238E27FC236}">
                <a16:creationId xmlns:a16="http://schemas.microsoft.com/office/drawing/2014/main" id="{15671BD2-9E16-432D-A53F-D207D987EEFE}"/>
              </a:ext>
            </a:extLst>
          </p:cNvPr>
          <p:cNvSpPr txBox="1"/>
          <p:nvPr/>
        </p:nvSpPr>
        <p:spPr>
          <a:xfrm>
            <a:off x="4487800" y="5166692"/>
            <a:ext cx="1353185" cy="47080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alpha_CdpMinDes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: angle of attack where 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Cdp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is minimum (zero)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線矢印コネクタ 11">
            <a:extLst>
              <a:ext uri="{FF2B5EF4-FFF2-40B4-BE49-F238E27FC236}">
                <a16:creationId xmlns:a16="http://schemas.microsoft.com/office/drawing/2014/main" id="{5A8D42B8-93BF-4E91-B800-959502C583EB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991101" y="4922578"/>
            <a:ext cx="173292" cy="2441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10">
            <a:extLst>
              <a:ext uri="{FF2B5EF4-FFF2-40B4-BE49-F238E27FC236}">
                <a16:creationId xmlns:a16="http://schemas.microsoft.com/office/drawing/2014/main" id="{1A9A0747-CD27-4F46-B829-6028BD0583C3}"/>
              </a:ext>
            </a:extLst>
          </p:cNvPr>
          <p:cNvSpPr txBox="1"/>
          <p:nvPr/>
        </p:nvSpPr>
        <p:spPr>
          <a:xfrm>
            <a:off x="2212279" y="3924307"/>
            <a:ext cx="1614170" cy="51216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alpha4ClminDes: angle of attack which causes minimum or negative-stall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線矢印コネクタ 11">
            <a:extLst>
              <a:ext uri="{FF2B5EF4-FFF2-40B4-BE49-F238E27FC236}">
                <a16:creationId xmlns:a16="http://schemas.microsoft.com/office/drawing/2014/main" id="{7207F8D2-183D-46A3-A568-1CAA44A8417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019364" y="4436476"/>
            <a:ext cx="906206" cy="4861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839D13D-B03E-426C-86BD-9CAF4B05E2BD}"/>
              </a:ext>
            </a:extLst>
          </p:cNvPr>
          <p:cNvSpPr txBox="1"/>
          <p:nvPr/>
        </p:nvSpPr>
        <p:spPr>
          <a:xfrm>
            <a:off x="6657561" y="2933695"/>
            <a:ext cx="1365987" cy="58451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Power and coefficient of 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Cdp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curve can be differ in out of stall region.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(by user setting)</a:t>
            </a:r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275B7A7D-CC5A-42E4-86CA-199CD3B1DB72}"/>
              </a:ext>
            </a:extLst>
          </p:cNvPr>
          <p:cNvSpPr/>
          <p:nvPr/>
        </p:nvSpPr>
        <p:spPr>
          <a:xfrm>
            <a:off x="6128215" y="2400479"/>
            <a:ext cx="177863" cy="1198161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  <a:gd name="connsiteX0" fmla="*/ 74 w 10074"/>
              <a:gd name="connsiteY0" fmla="*/ 7424 h 10099"/>
              <a:gd name="connsiteX1" fmla="*/ 603 w 10074"/>
              <a:gd name="connsiteY1" fmla="*/ 9994 h 10099"/>
              <a:gd name="connsiteX2" fmla="*/ 6010 w 10074"/>
              <a:gd name="connsiteY2" fmla="*/ 8911 h 10099"/>
              <a:gd name="connsiteX3" fmla="*/ 8438 w 10074"/>
              <a:gd name="connsiteY3" fmla="*/ 888 h 10099"/>
              <a:gd name="connsiteX4" fmla="*/ 9788 w 10074"/>
              <a:gd name="connsiteY4" fmla="*/ 117 h 10099"/>
              <a:gd name="connsiteX5" fmla="*/ 10074 w 10074"/>
              <a:gd name="connsiteY5" fmla="*/ 7255 h 10099"/>
              <a:gd name="connsiteX0" fmla="*/ 74 w 10074"/>
              <a:gd name="connsiteY0" fmla="*/ 7309 h 9969"/>
              <a:gd name="connsiteX1" fmla="*/ 603 w 10074"/>
              <a:gd name="connsiteY1" fmla="*/ 9879 h 9969"/>
              <a:gd name="connsiteX2" fmla="*/ 6010 w 10074"/>
              <a:gd name="connsiteY2" fmla="*/ 8796 h 9969"/>
              <a:gd name="connsiteX3" fmla="*/ 8939 w 10074"/>
              <a:gd name="connsiteY3" fmla="*/ 3257 h 9969"/>
              <a:gd name="connsiteX4" fmla="*/ 9788 w 10074"/>
              <a:gd name="connsiteY4" fmla="*/ 2 h 9969"/>
              <a:gd name="connsiteX5" fmla="*/ 10074 w 10074"/>
              <a:gd name="connsiteY5" fmla="*/ 7140 h 9969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16 w 11493"/>
              <a:gd name="connsiteY4" fmla="*/ 4180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467 w 11493"/>
              <a:gd name="connsiteY4" fmla="*/ 7302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0103 w 11493"/>
              <a:gd name="connsiteY4" fmla="*/ 7073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71 w 11493"/>
              <a:gd name="connsiteY4" fmla="*/ 7188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1493 w 11493"/>
              <a:gd name="connsiteY4" fmla="*/ 0 h 14178"/>
              <a:gd name="connsiteX0" fmla="*/ 73 w 8873"/>
              <a:gd name="connsiteY0" fmla="*/ 4065 h 6733"/>
              <a:gd name="connsiteX1" fmla="*/ 599 w 8873"/>
              <a:gd name="connsiteY1" fmla="*/ 6643 h 6733"/>
              <a:gd name="connsiteX2" fmla="*/ 5966 w 8873"/>
              <a:gd name="connsiteY2" fmla="*/ 5556 h 6733"/>
              <a:gd name="connsiteX3" fmla="*/ 8873 w 8873"/>
              <a:gd name="connsiteY3" fmla="*/ 0 h 6733"/>
              <a:gd name="connsiteX0" fmla="*/ 83 w 11092"/>
              <a:gd name="connsiteY0" fmla="*/ 6335 h 10305"/>
              <a:gd name="connsiteX1" fmla="*/ 676 w 11092"/>
              <a:gd name="connsiteY1" fmla="*/ 10164 h 10305"/>
              <a:gd name="connsiteX2" fmla="*/ 6725 w 11092"/>
              <a:gd name="connsiteY2" fmla="*/ 8550 h 10305"/>
              <a:gd name="connsiteX3" fmla="*/ 11092 w 11092"/>
              <a:gd name="connsiteY3" fmla="*/ 0 h 10305"/>
              <a:gd name="connsiteX0" fmla="*/ 139 w 11148"/>
              <a:gd name="connsiteY0" fmla="*/ 6335 h 10305"/>
              <a:gd name="connsiteX1" fmla="*/ 732 w 11148"/>
              <a:gd name="connsiteY1" fmla="*/ 10164 h 10305"/>
              <a:gd name="connsiteX2" fmla="*/ 7654 w 11148"/>
              <a:gd name="connsiteY2" fmla="*/ 8550 h 10305"/>
              <a:gd name="connsiteX3" fmla="*/ 11148 w 11148"/>
              <a:gd name="connsiteY3" fmla="*/ 0 h 10305"/>
              <a:gd name="connsiteX0" fmla="*/ 0 w 11009"/>
              <a:gd name="connsiteY0" fmla="*/ 6335 h 8697"/>
              <a:gd name="connsiteX1" fmla="*/ 4052 w 11009"/>
              <a:gd name="connsiteY1" fmla="*/ 5485 h 8697"/>
              <a:gd name="connsiteX2" fmla="*/ 7515 w 11009"/>
              <a:gd name="connsiteY2" fmla="*/ 8550 h 8697"/>
              <a:gd name="connsiteX3" fmla="*/ 11009 w 11009"/>
              <a:gd name="connsiteY3" fmla="*/ 0 h 8697"/>
              <a:gd name="connsiteX0" fmla="*/ 0 w 10000"/>
              <a:gd name="connsiteY0" fmla="*/ 7284 h 9836"/>
              <a:gd name="connsiteX1" fmla="*/ 3681 w 10000"/>
              <a:gd name="connsiteY1" fmla="*/ 6307 h 9836"/>
              <a:gd name="connsiteX2" fmla="*/ 6826 w 10000"/>
              <a:gd name="connsiteY2" fmla="*/ 9831 h 9836"/>
              <a:gd name="connsiteX3" fmla="*/ 8521 w 10000"/>
              <a:gd name="connsiteY3" fmla="*/ 5324 h 9836"/>
              <a:gd name="connsiteX4" fmla="*/ 10000 w 10000"/>
              <a:gd name="connsiteY4" fmla="*/ 0 h 9836"/>
              <a:gd name="connsiteX0" fmla="*/ 0 w 10000"/>
              <a:gd name="connsiteY0" fmla="*/ 7405 h 9996"/>
              <a:gd name="connsiteX1" fmla="*/ 3681 w 10000"/>
              <a:gd name="connsiteY1" fmla="*/ 6412 h 9996"/>
              <a:gd name="connsiteX2" fmla="*/ 6826 w 10000"/>
              <a:gd name="connsiteY2" fmla="*/ 9995 h 9996"/>
              <a:gd name="connsiteX3" fmla="*/ 9172 w 10000"/>
              <a:gd name="connsiteY3" fmla="*/ 6706 h 9996"/>
              <a:gd name="connsiteX4" fmla="*/ 10000 w 10000"/>
              <a:gd name="connsiteY4" fmla="*/ 0 h 9996"/>
              <a:gd name="connsiteX0" fmla="*/ 0 w 9858"/>
              <a:gd name="connsiteY0" fmla="*/ 7408 h 10000"/>
              <a:gd name="connsiteX1" fmla="*/ 3681 w 9858"/>
              <a:gd name="connsiteY1" fmla="*/ 6415 h 10000"/>
              <a:gd name="connsiteX2" fmla="*/ 6826 w 9858"/>
              <a:gd name="connsiteY2" fmla="*/ 9999 h 10000"/>
              <a:gd name="connsiteX3" fmla="*/ 9172 w 9858"/>
              <a:gd name="connsiteY3" fmla="*/ 6709 h 10000"/>
              <a:gd name="connsiteX4" fmla="*/ 9858 w 9858"/>
              <a:gd name="connsiteY4" fmla="*/ 0 h 10000"/>
              <a:gd name="connsiteX0" fmla="*/ 0 w 10000"/>
              <a:gd name="connsiteY0" fmla="*/ 7408 h 10000"/>
              <a:gd name="connsiteX1" fmla="*/ 3734 w 10000"/>
              <a:gd name="connsiteY1" fmla="*/ 6415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10000"/>
              <a:gd name="connsiteY0" fmla="*/ 7408 h 10000"/>
              <a:gd name="connsiteX1" fmla="*/ 3820 w 10000"/>
              <a:gd name="connsiteY1" fmla="*/ 6316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6870"/>
              <a:gd name="connsiteY0" fmla="*/ 444 h 10000"/>
              <a:gd name="connsiteX1" fmla="*/ 690 w 6870"/>
              <a:gd name="connsiteY1" fmla="*/ 6316 h 10000"/>
              <a:gd name="connsiteX2" fmla="*/ 3794 w 6870"/>
              <a:gd name="connsiteY2" fmla="*/ 9999 h 10000"/>
              <a:gd name="connsiteX3" fmla="*/ 6174 w 6870"/>
              <a:gd name="connsiteY3" fmla="*/ 6709 h 10000"/>
              <a:gd name="connsiteX4" fmla="*/ 6870 w 6870"/>
              <a:gd name="connsiteY4" fmla="*/ 0 h 10000"/>
              <a:gd name="connsiteX0" fmla="*/ 0 w 10000"/>
              <a:gd name="connsiteY0" fmla="*/ 444 h 10006"/>
              <a:gd name="connsiteX1" fmla="*/ 1965 w 10000"/>
              <a:gd name="connsiteY1" fmla="*/ 7361 h 10006"/>
              <a:gd name="connsiteX2" fmla="*/ 5523 w 10000"/>
              <a:gd name="connsiteY2" fmla="*/ 9999 h 10006"/>
              <a:gd name="connsiteX3" fmla="*/ 8987 w 10000"/>
              <a:gd name="connsiteY3" fmla="*/ 6709 h 10006"/>
              <a:gd name="connsiteX4" fmla="*/ 10000 w 10000"/>
              <a:gd name="connsiteY4" fmla="*/ 0 h 10006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1"/>
              <a:gd name="connsiteX1" fmla="*/ 2569 w 10000"/>
              <a:gd name="connsiteY1" fmla="*/ 7134 h 10001"/>
              <a:gd name="connsiteX2" fmla="*/ 5523 w 10000"/>
              <a:gd name="connsiteY2" fmla="*/ 9999 h 10001"/>
              <a:gd name="connsiteX3" fmla="*/ 8318 w 10000"/>
              <a:gd name="connsiteY3" fmla="*/ 6759 h 10001"/>
              <a:gd name="connsiteX4" fmla="*/ 10000 w 10000"/>
              <a:gd name="connsiteY4" fmla="*/ 0 h 10001"/>
              <a:gd name="connsiteX0" fmla="*/ 0 w 8793"/>
              <a:gd name="connsiteY0" fmla="*/ 0 h 10010"/>
              <a:gd name="connsiteX1" fmla="*/ 1362 w 8793"/>
              <a:gd name="connsiteY1" fmla="*/ 7143 h 10010"/>
              <a:gd name="connsiteX2" fmla="*/ 4316 w 8793"/>
              <a:gd name="connsiteY2" fmla="*/ 10008 h 10010"/>
              <a:gd name="connsiteX3" fmla="*/ 7111 w 8793"/>
              <a:gd name="connsiteY3" fmla="*/ 6768 h 10010"/>
              <a:gd name="connsiteX4" fmla="*/ 8793 w 8793"/>
              <a:gd name="connsiteY4" fmla="*/ 9 h 10010"/>
              <a:gd name="connsiteX0" fmla="*/ 0 w 10000"/>
              <a:gd name="connsiteY0" fmla="*/ 0 h 10000"/>
              <a:gd name="connsiteX1" fmla="*/ 1549 w 10000"/>
              <a:gd name="connsiteY1" fmla="*/ 7136 h 10000"/>
              <a:gd name="connsiteX2" fmla="*/ 4908 w 10000"/>
              <a:gd name="connsiteY2" fmla="*/ 9998 h 10000"/>
              <a:gd name="connsiteX3" fmla="*/ 8087 w 10000"/>
              <a:gd name="connsiteY3" fmla="*/ 6761 h 10000"/>
              <a:gd name="connsiteX4" fmla="*/ 10000 w 10000"/>
              <a:gd name="connsiteY4" fmla="*/ 9 h 10000"/>
              <a:gd name="connsiteX0" fmla="*/ 0 w 10000"/>
              <a:gd name="connsiteY0" fmla="*/ 0 h 10004"/>
              <a:gd name="connsiteX1" fmla="*/ 1549 w 10000"/>
              <a:gd name="connsiteY1" fmla="*/ 7136 h 10004"/>
              <a:gd name="connsiteX2" fmla="*/ 4908 w 10000"/>
              <a:gd name="connsiteY2" fmla="*/ 9998 h 10004"/>
              <a:gd name="connsiteX3" fmla="*/ 7778 w 10000"/>
              <a:gd name="connsiteY3" fmla="*/ 6487 h 10004"/>
              <a:gd name="connsiteX4" fmla="*/ 10000 w 10000"/>
              <a:gd name="connsiteY4" fmla="*/ 9 h 10004"/>
              <a:gd name="connsiteX0" fmla="*/ 0 w 10000"/>
              <a:gd name="connsiteY0" fmla="*/ 0 h 9999"/>
              <a:gd name="connsiteX1" fmla="*/ 2030 w 10000"/>
              <a:gd name="connsiteY1" fmla="*/ 6862 h 9999"/>
              <a:gd name="connsiteX2" fmla="*/ 4908 w 10000"/>
              <a:gd name="connsiteY2" fmla="*/ 9998 h 9999"/>
              <a:gd name="connsiteX3" fmla="*/ 7778 w 10000"/>
              <a:gd name="connsiteY3" fmla="*/ 6487 h 9999"/>
              <a:gd name="connsiteX4" fmla="*/ 10000 w 10000"/>
              <a:gd name="connsiteY4" fmla="*/ 9 h 9999"/>
              <a:gd name="connsiteX0" fmla="*/ 0 w 10000"/>
              <a:gd name="connsiteY0" fmla="*/ 0 h 10232"/>
              <a:gd name="connsiteX1" fmla="*/ 4908 w 10000"/>
              <a:gd name="connsiteY1" fmla="*/ 9999 h 10232"/>
              <a:gd name="connsiteX2" fmla="*/ 7778 w 10000"/>
              <a:gd name="connsiteY2" fmla="*/ 6488 h 10232"/>
              <a:gd name="connsiteX3" fmla="*/ 10000 w 10000"/>
              <a:gd name="connsiteY3" fmla="*/ 9 h 10232"/>
              <a:gd name="connsiteX0" fmla="*/ 0 w 5092"/>
              <a:gd name="connsiteY0" fmla="*/ 9990 h 10223"/>
              <a:gd name="connsiteX1" fmla="*/ 2870 w 5092"/>
              <a:gd name="connsiteY1" fmla="*/ 6479 h 10223"/>
              <a:gd name="connsiteX2" fmla="*/ 5092 w 5092"/>
              <a:gd name="connsiteY2" fmla="*/ 0 h 10223"/>
              <a:gd name="connsiteX0" fmla="*/ 0 w 8854"/>
              <a:gd name="connsiteY0" fmla="*/ 9826 h 10051"/>
              <a:gd name="connsiteX1" fmla="*/ 4490 w 8854"/>
              <a:gd name="connsiteY1" fmla="*/ 6338 h 10051"/>
              <a:gd name="connsiteX2" fmla="*/ 8854 w 8854"/>
              <a:gd name="connsiteY2" fmla="*/ 0 h 10051"/>
              <a:gd name="connsiteX0" fmla="*/ 0 w 10000"/>
              <a:gd name="connsiteY0" fmla="*/ 9776 h 9776"/>
              <a:gd name="connsiteX1" fmla="*/ 5071 w 10000"/>
              <a:gd name="connsiteY1" fmla="*/ 6306 h 9776"/>
              <a:gd name="connsiteX2" fmla="*/ 10000 w 10000"/>
              <a:gd name="connsiteY2" fmla="*/ 0 h 9776"/>
              <a:gd name="connsiteX0" fmla="*/ 0 w 10000"/>
              <a:gd name="connsiteY0" fmla="*/ 10000 h 10000"/>
              <a:gd name="connsiteX1" fmla="*/ 1873 w 10000"/>
              <a:gd name="connsiteY1" fmla="*/ 3776 h 10000"/>
              <a:gd name="connsiteX2" fmla="*/ 10000 w 10000"/>
              <a:gd name="connsiteY2" fmla="*/ 0 h 10000"/>
              <a:gd name="connsiteX0" fmla="*/ 0 w 2670"/>
              <a:gd name="connsiteY0" fmla="*/ 12510 h 12510"/>
              <a:gd name="connsiteX1" fmla="*/ 1873 w 2670"/>
              <a:gd name="connsiteY1" fmla="*/ 6286 h 12510"/>
              <a:gd name="connsiteX2" fmla="*/ 2158 w 2670"/>
              <a:gd name="connsiteY2" fmla="*/ 0 h 12510"/>
              <a:gd name="connsiteX0" fmla="*/ 0 w 8533"/>
              <a:gd name="connsiteY0" fmla="*/ 10000 h 10000"/>
              <a:gd name="connsiteX1" fmla="*/ 5019 w 8533"/>
              <a:gd name="connsiteY1" fmla="*/ 4851 h 10000"/>
              <a:gd name="connsiteX2" fmla="*/ 8082 w 8533"/>
              <a:gd name="connsiteY2" fmla="*/ 0 h 10000"/>
              <a:gd name="connsiteX0" fmla="*/ 0 w 10001"/>
              <a:gd name="connsiteY0" fmla="*/ 10000 h 10000"/>
              <a:gd name="connsiteX1" fmla="*/ 5882 w 10001"/>
              <a:gd name="connsiteY1" fmla="*/ 4851 h 10000"/>
              <a:gd name="connsiteX2" fmla="*/ 9471 w 10001"/>
              <a:gd name="connsiteY2" fmla="*/ 0 h 10000"/>
              <a:gd name="connsiteX0" fmla="*/ 0 w 9471"/>
              <a:gd name="connsiteY0" fmla="*/ 10000 h 10000"/>
              <a:gd name="connsiteX1" fmla="*/ 5882 w 9471"/>
              <a:gd name="connsiteY1" fmla="*/ 4851 h 10000"/>
              <a:gd name="connsiteX2" fmla="*/ 9471 w 9471"/>
              <a:gd name="connsiteY2" fmla="*/ 0 h 10000"/>
              <a:gd name="connsiteX0" fmla="*/ 0 w 7530"/>
              <a:gd name="connsiteY0" fmla="*/ 10654 h 10654"/>
              <a:gd name="connsiteX1" fmla="*/ 6211 w 7530"/>
              <a:gd name="connsiteY1" fmla="*/ 5505 h 10654"/>
              <a:gd name="connsiteX2" fmla="*/ 7530 w 7530"/>
              <a:gd name="connsiteY2" fmla="*/ 0 h 10654"/>
              <a:gd name="connsiteX0" fmla="*/ 0 w 10000"/>
              <a:gd name="connsiteY0" fmla="*/ 10000 h 10000"/>
              <a:gd name="connsiteX1" fmla="*/ 8248 w 10000"/>
              <a:gd name="connsiteY1" fmla="*/ 516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5905 w 10000"/>
              <a:gd name="connsiteY1" fmla="*/ 7378 h 10000"/>
              <a:gd name="connsiteX2" fmla="*/ 10000 w 10000"/>
              <a:gd name="connsiteY2" fmla="*/ 0 h 10000"/>
              <a:gd name="connsiteX0" fmla="*/ 0 w 10937"/>
              <a:gd name="connsiteY0" fmla="*/ 6438 h 6438"/>
              <a:gd name="connsiteX1" fmla="*/ 5905 w 10937"/>
              <a:gd name="connsiteY1" fmla="*/ 3816 h 6438"/>
              <a:gd name="connsiteX2" fmla="*/ 10937 w 10937"/>
              <a:gd name="connsiteY2" fmla="*/ 0 h 6438"/>
              <a:gd name="connsiteX0" fmla="*/ 0 w 10000"/>
              <a:gd name="connsiteY0" fmla="*/ 10000 h 10000"/>
              <a:gd name="connsiteX1" fmla="*/ 5399 w 10000"/>
              <a:gd name="connsiteY1" fmla="*/ 592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2891" y="7884"/>
                  <a:pt x="3297" y="7857"/>
                  <a:pt x="6684" y="5418"/>
                </a:cubicBezTo>
                <a:cubicBezTo>
                  <a:pt x="10498" y="1577"/>
                  <a:pt x="9439" y="2696"/>
                  <a:pt x="10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7743827E-F21B-49CF-A8EB-71A33F13A322}"/>
              </a:ext>
            </a:extLst>
          </p:cNvPr>
          <p:cNvSpPr/>
          <p:nvPr/>
        </p:nvSpPr>
        <p:spPr>
          <a:xfrm>
            <a:off x="3716074" y="2434418"/>
            <a:ext cx="180286" cy="1200623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  <a:gd name="connsiteX0" fmla="*/ 74 w 10074"/>
              <a:gd name="connsiteY0" fmla="*/ 7424 h 10099"/>
              <a:gd name="connsiteX1" fmla="*/ 603 w 10074"/>
              <a:gd name="connsiteY1" fmla="*/ 9994 h 10099"/>
              <a:gd name="connsiteX2" fmla="*/ 6010 w 10074"/>
              <a:gd name="connsiteY2" fmla="*/ 8911 h 10099"/>
              <a:gd name="connsiteX3" fmla="*/ 8438 w 10074"/>
              <a:gd name="connsiteY3" fmla="*/ 888 h 10099"/>
              <a:gd name="connsiteX4" fmla="*/ 9788 w 10074"/>
              <a:gd name="connsiteY4" fmla="*/ 117 h 10099"/>
              <a:gd name="connsiteX5" fmla="*/ 10074 w 10074"/>
              <a:gd name="connsiteY5" fmla="*/ 7255 h 10099"/>
              <a:gd name="connsiteX0" fmla="*/ 74 w 10074"/>
              <a:gd name="connsiteY0" fmla="*/ 7309 h 9969"/>
              <a:gd name="connsiteX1" fmla="*/ 603 w 10074"/>
              <a:gd name="connsiteY1" fmla="*/ 9879 h 9969"/>
              <a:gd name="connsiteX2" fmla="*/ 6010 w 10074"/>
              <a:gd name="connsiteY2" fmla="*/ 8796 h 9969"/>
              <a:gd name="connsiteX3" fmla="*/ 8939 w 10074"/>
              <a:gd name="connsiteY3" fmla="*/ 3257 h 9969"/>
              <a:gd name="connsiteX4" fmla="*/ 9788 w 10074"/>
              <a:gd name="connsiteY4" fmla="*/ 2 h 9969"/>
              <a:gd name="connsiteX5" fmla="*/ 10074 w 10074"/>
              <a:gd name="connsiteY5" fmla="*/ 7140 h 9969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16 w 11493"/>
              <a:gd name="connsiteY4" fmla="*/ 4180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467 w 11493"/>
              <a:gd name="connsiteY4" fmla="*/ 7302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0103 w 11493"/>
              <a:gd name="connsiteY4" fmla="*/ 7073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71 w 11493"/>
              <a:gd name="connsiteY4" fmla="*/ 7188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1493 w 11493"/>
              <a:gd name="connsiteY4" fmla="*/ 0 h 14178"/>
              <a:gd name="connsiteX0" fmla="*/ 73 w 8873"/>
              <a:gd name="connsiteY0" fmla="*/ 4065 h 6733"/>
              <a:gd name="connsiteX1" fmla="*/ 599 w 8873"/>
              <a:gd name="connsiteY1" fmla="*/ 6643 h 6733"/>
              <a:gd name="connsiteX2" fmla="*/ 5966 w 8873"/>
              <a:gd name="connsiteY2" fmla="*/ 5556 h 6733"/>
              <a:gd name="connsiteX3" fmla="*/ 8873 w 8873"/>
              <a:gd name="connsiteY3" fmla="*/ 0 h 6733"/>
              <a:gd name="connsiteX0" fmla="*/ 83 w 11092"/>
              <a:gd name="connsiteY0" fmla="*/ 6335 h 10305"/>
              <a:gd name="connsiteX1" fmla="*/ 676 w 11092"/>
              <a:gd name="connsiteY1" fmla="*/ 10164 h 10305"/>
              <a:gd name="connsiteX2" fmla="*/ 6725 w 11092"/>
              <a:gd name="connsiteY2" fmla="*/ 8550 h 10305"/>
              <a:gd name="connsiteX3" fmla="*/ 11092 w 11092"/>
              <a:gd name="connsiteY3" fmla="*/ 0 h 10305"/>
              <a:gd name="connsiteX0" fmla="*/ 139 w 11148"/>
              <a:gd name="connsiteY0" fmla="*/ 6335 h 10305"/>
              <a:gd name="connsiteX1" fmla="*/ 732 w 11148"/>
              <a:gd name="connsiteY1" fmla="*/ 10164 h 10305"/>
              <a:gd name="connsiteX2" fmla="*/ 7654 w 11148"/>
              <a:gd name="connsiteY2" fmla="*/ 8550 h 10305"/>
              <a:gd name="connsiteX3" fmla="*/ 11148 w 11148"/>
              <a:gd name="connsiteY3" fmla="*/ 0 h 10305"/>
              <a:gd name="connsiteX0" fmla="*/ 0 w 11009"/>
              <a:gd name="connsiteY0" fmla="*/ 6335 h 8697"/>
              <a:gd name="connsiteX1" fmla="*/ 4052 w 11009"/>
              <a:gd name="connsiteY1" fmla="*/ 5485 h 8697"/>
              <a:gd name="connsiteX2" fmla="*/ 7515 w 11009"/>
              <a:gd name="connsiteY2" fmla="*/ 8550 h 8697"/>
              <a:gd name="connsiteX3" fmla="*/ 11009 w 11009"/>
              <a:gd name="connsiteY3" fmla="*/ 0 h 8697"/>
              <a:gd name="connsiteX0" fmla="*/ 0 w 10000"/>
              <a:gd name="connsiteY0" fmla="*/ 7284 h 9836"/>
              <a:gd name="connsiteX1" fmla="*/ 3681 w 10000"/>
              <a:gd name="connsiteY1" fmla="*/ 6307 h 9836"/>
              <a:gd name="connsiteX2" fmla="*/ 6826 w 10000"/>
              <a:gd name="connsiteY2" fmla="*/ 9831 h 9836"/>
              <a:gd name="connsiteX3" fmla="*/ 8521 w 10000"/>
              <a:gd name="connsiteY3" fmla="*/ 5324 h 9836"/>
              <a:gd name="connsiteX4" fmla="*/ 10000 w 10000"/>
              <a:gd name="connsiteY4" fmla="*/ 0 h 9836"/>
              <a:gd name="connsiteX0" fmla="*/ 0 w 10000"/>
              <a:gd name="connsiteY0" fmla="*/ 7405 h 9996"/>
              <a:gd name="connsiteX1" fmla="*/ 3681 w 10000"/>
              <a:gd name="connsiteY1" fmla="*/ 6412 h 9996"/>
              <a:gd name="connsiteX2" fmla="*/ 6826 w 10000"/>
              <a:gd name="connsiteY2" fmla="*/ 9995 h 9996"/>
              <a:gd name="connsiteX3" fmla="*/ 9172 w 10000"/>
              <a:gd name="connsiteY3" fmla="*/ 6706 h 9996"/>
              <a:gd name="connsiteX4" fmla="*/ 10000 w 10000"/>
              <a:gd name="connsiteY4" fmla="*/ 0 h 9996"/>
              <a:gd name="connsiteX0" fmla="*/ 0 w 9858"/>
              <a:gd name="connsiteY0" fmla="*/ 7408 h 10000"/>
              <a:gd name="connsiteX1" fmla="*/ 3681 w 9858"/>
              <a:gd name="connsiteY1" fmla="*/ 6415 h 10000"/>
              <a:gd name="connsiteX2" fmla="*/ 6826 w 9858"/>
              <a:gd name="connsiteY2" fmla="*/ 9999 h 10000"/>
              <a:gd name="connsiteX3" fmla="*/ 9172 w 9858"/>
              <a:gd name="connsiteY3" fmla="*/ 6709 h 10000"/>
              <a:gd name="connsiteX4" fmla="*/ 9858 w 9858"/>
              <a:gd name="connsiteY4" fmla="*/ 0 h 10000"/>
              <a:gd name="connsiteX0" fmla="*/ 0 w 10000"/>
              <a:gd name="connsiteY0" fmla="*/ 7408 h 10000"/>
              <a:gd name="connsiteX1" fmla="*/ 3734 w 10000"/>
              <a:gd name="connsiteY1" fmla="*/ 6415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10000"/>
              <a:gd name="connsiteY0" fmla="*/ 7408 h 10000"/>
              <a:gd name="connsiteX1" fmla="*/ 3820 w 10000"/>
              <a:gd name="connsiteY1" fmla="*/ 6316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6870"/>
              <a:gd name="connsiteY0" fmla="*/ 444 h 10000"/>
              <a:gd name="connsiteX1" fmla="*/ 690 w 6870"/>
              <a:gd name="connsiteY1" fmla="*/ 6316 h 10000"/>
              <a:gd name="connsiteX2" fmla="*/ 3794 w 6870"/>
              <a:gd name="connsiteY2" fmla="*/ 9999 h 10000"/>
              <a:gd name="connsiteX3" fmla="*/ 6174 w 6870"/>
              <a:gd name="connsiteY3" fmla="*/ 6709 h 10000"/>
              <a:gd name="connsiteX4" fmla="*/ 6870 w 6870"/>
              <a:gd name="connsiteY4" fmla="*/ 0 h 10000"/>
              <a:gd name="connsiteX0" fmla="*/ 0 w 10000"/>
              <a:gd name="connsiteY0" fmla="*/ 444 h 10006"/>
              <a:gd name="connsiteX1" fmla="*/ 1965 w 10000"/>
              <a:gd name="connsiteY1" fmla="*/ 7361 h 10006"/>
              <a:gd name="connsiteX2" fmla="*/ 5523 w 10000"/>
              <a:gd name="connsiteY2" fmla="*/ 9999 h 10006"/>
              <a:gd name="connsiteX3" fmla="*/ 8987 w 10000"/>
              <a:gd name="connsiteY3" fmla="*/ 6709 h 10006"/>
              <a:gd name="connsiteX4" fmla="*/ 10000 w 10000"/>
              <a:gd name="connsiteY4" fmla="*/ 0 h 10006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1"/>
              <a:gd name="connsiteX1" fmla="*/ 2569 w 10000"/>
              <a:gd name="connsiteY1" fmla="*/ 7134 h 10001"/>
              <a:gd name="connsiteX2" fmla="*/ 5523 w 10000"/>
              <a:gd name="connsiteY2" fmla="*/ 9999 h 10001"/>
              <a:gd name="connsiteX3" fmla="*/ 8318 w 10000"/>
              <a:gd name="connsiteY3" fmla="*/ 6759 h 10001"/>
              <a:gd name="connsiteX4" fmla="*/ 10000 w 10000"/>
              <a:gd name="connsiteY4" fmla="*/ 0 h 10001"/>
              <a:gd name="connsiteX0" fmla="*/ 0 w 8793"/>
              <a:gd name="connsiteY0" fmla="*/ 0 h 10010"/>
              <a:gd name="connsiteX1" fmla="*/ 1362 w 8793"/>
              <a:gd name="connsiteY1" fmla="*/ 7143 h 10010"/>
              <a:gd name="connsiteX2" fmla="*/ 4316 w 8793"/>
              <a:gd name="connsiteY2" fmla="*/ 10008 h 10010"/>
              <a:gd name="connsiteX3" fmla="*/ 7111 w 8793"/>
              <a:gd name="connsiteY3" fmla="*/ 6768 h 10010"/>
              <a:gd name="connsiteX4" fmla="*/ 8793 w 8793"/>
              <a:gd name="connsiteY4" fmla="*/ 9 h 10010"/>
              <a:gd name="connsiteX0" fmla="*/ 0 w 10000"/>
              <a:gd name="connsiteY0" fmla="*/ 0 h 10000"/>
              <a:gd name="connsiteX1" fmla="*/ 1549 w 10000"/>
              <a:gd name="connsiteY1" fmla="*/ 7136 h 10000"/>
              <a:gd name="connsiteX2" fmla="*/ 4908 w 10000"/>
              <a:gd name="connsiteY2" fmla="*/ 9998 h 10000"/>
              <a:gd name="connsiteX3" fmla="*/ 8087 w 10000"/>
              <a:gd name="connsiteY3" fmla="*/ 6761 h 10000"/>
              <a:gd name="connsiteX4" fmla="*/ 10000 w 10000"/>
              <a:gd name="connsiteY4" fmla="*/ 9 h 10000"/>
              <a:gd name="connsiteX0" fmla="*/ 0 w 10000"/>
              <a:gd name="connsiteY0" fmla="*/ 0 h 10004"/>
              <a:gd name="connsiteX1" fmla="*/ 1549 w 10000"/>
              <a:gd name="connsiteY1" fmla="*/ 7136 h 10004"/>
              <a:gd name="connsiteX2" fmla="*/ 4908 w 10000"/>
              <a:gd name="connsiteY2" fmla="*/ 9998 h 10004"/>
              <a:gd name="connsiteX3" fmla="*/ 7778 w 10000"/>
              <a:gd name="connsiteY3" fmla="*/ 6487 h 10004"/>
              <a:gd name="connsiteX4" fmla="*/ 10000 w 10000"/>
              <a:gd name="connsiteY4" fmla="*/ 9 h 10004"/>
              <a:gd name="connsiteX0" fmla="*/ 0 w 10000"/>
              <a:gd name="connsiteY0" fmla="*/ 0 h 9999"/>
              <a:gd name="connsiteX1" fmla="*/ 2030 w 10000"/>
              <a:gd name="connsiteY1" fmla="*/ 6862 h 9999"/>
              <a:gd name="connsiteX2" fmla="*/ 4908 w 10000"/>
              <a:gd name="connsiteY2" fmla="*/ 9998 h 9999"/>
              <a:gd name="connsiteX3" fmla="*/ 7778 w 10000"/>
              <a:gd name="connsiteY3" fmla="*/ 6487 h 9999"/>
              <a:gd name="connsiteX4" fmla="*/ 10000 w 10000"/>
              <a:gd name="connsiteY4" fmla="*/ 9 h 9999"/>
              <a:gd name="connsiteX0" fmla="*/ 0 w 10000"/>
              <a:gd name="connsiteY0" fmla="*/ 0 h 10232"/>
              <a:gd name="connsiteX1" fmla="*/ 4908 w 10000"/>
              <a:gd name="connsiteY1" fmla="*/ 9999 h 10232"/>
              <a:gd name="connsiteX2" fmla="*/ 7778 w 10000"/>
              <a:gd name="connsiteY2" fmla="*/ 6488 h 10232"/>
              <a:gd name="connsiteX3" fmla="*/ 10000 w 10000"/>
              <a:gd name="connsiteY3" fmla="*/ 9 h 10232"/>
              <a:gd name="connsiteX0" fmla="*/ 0 w 5092"/>
              <a:gd name="connsiteY0" fmla="*/ 9990 h 10223"/>
              <a:gd name="connsiteX1" fmla="*/ 2870 w 5092"/>
              <a:gd name="connsiteY1" fmla="*/ 6479 h 10223"/>
              <a:gd name="connsiteX2" fmla="*/ 5092 w 5092"/>
              <a:gd name="connsiteY2" fmla="*/ 0 h 10223"/>
              <a:gd name="connsiteX0" fmla="*/ 0 w 8854"/>
              <a:gd name="connsiteY0" fmla="*/ 9826 h 10051"/>
              <a:gd name="connsiteX1" fmla="*/ 4490 w 8854"/>
              <a:gd name="connsiteY1" fmla="*/ 6338 h 10051"/>
              <a:gd name="connsiteX2" fmla="*/ 8854 w 8854"/>
              <a:gd name="connsiteY2" fmla="*/ 0 h 10051"/>
              <a:gd name="connsiteX0" fmla="*/ 0 w 10000"/>
              <a:gd name="connsiteY0" fmla="*/ 9776 h 9776"/>
              <a:gd name="connsiteX1" fmla="*/ 5071 w 10000"/>
              <a:gd name="connsiteY1" fmla="*/ 6306 h 9776"/>
              <a:gd name="connsiteX2" fmla="*/ 10000 w 10000"/>
              <a:gd name="connsiteY2" fmla="*/ 0 h 9776"/>
              <a:gd name="connsiteX0" fmla="*/ 0 w 10000"/>
              <a:gd name="connsiteY0" fmla="*/ 10000 h 10000"/>
              <a:gd name="connsiteX1" fmla="*/ 1873 w 10000"/>
              <a:gd name="connsiteY1" fmla="*/ 3776 h 10000"/>
              <a:gd name="connsiteX2" fmla="*/ 10000 w 10000"/>
              <a:gd name="connsiteY2" fmla="*/ 0 h 10000"/>
              <a:gd name="connsiteX0" fmla="*/ 0 w 2670"/>
              <a:gd name="connsiteY0" fmla="*/ 12510 h 12510"/>
              <a:gd name="connsiteX1" fmla="*/ 1873 w 2670"/>
              <a:gd name="connsiteY1" fmla="*/ 6286 h 12510"/>
              <a:gd name="connsiteX2" fmla="*/ 2158 w 2670"/>
              <a:gd name="connsiteY2" fmla="*/ 0 h 12510"/>
              <a:gd name="connsiteX0" fmla="*/ 0 w 8533"/>
              <a:gd name="connsiteY0" fmla="*/ 10000 h 10000"/>
              <a:gd name="connsiteX1" fmla="*/ 5019 w 8533"/>
              <a:gd name="connsiteY1" fmla="*/ 4851 h 10000"/>
              <a:gd name="connsiteX2" fmla="*/ 8082 w 8533"/>
              <a:gd name="connsiteY2" fmla="*/ 0 h 10000"/>
              <a:gd name="connsiteX0" fmla="*/ 0 w 10001"/>
              <a:gd name="connsiteY0" fmla="*/ 10000 h 10000"/>
              <a:gd name="connsiteX1" fmla="*/ 5882 w 10001"/>
              <a:gd name="connsiteY1" fmla="*/ 4851 h 10000"/>
              <a:gd name="connsiteX2" fmla="*/ 9471 w 10001"/>
              <a:gd name="connsiteY2" fmla="*/ 0 h 10000"/>
              <a:gd name="connsiteX0" fmla="*/ 0 w 9471"/>
              <a:gd name="connsiteY0" fmla="*/ 10000 h 10000"/>
              <a:gd name="connsiteX1" fmla="*/ 5882 w 9471"/>
              <a:gd name="connsiteY1" fmla="*/ 4851 h 10000"/>
              <a:gd name="connsiteX2" fmla="*/ 9471 w 9471"/>
              <a:gd name="connsiteY2" fmla="*/ 0 h 10000"/>
              <a:gd name="connsiteX0" fmla="*/ 0 w 7530"/>
              <a:gd name="connsiteY0" fmla="*/ 10654 h 10654"/>
              <a:gd name="connsiteX1" fmla="*/ 6211 w 7530"/>
              <a:gd name="connsiteY1" fmla="*/ 5505 h 10654"/>
              <a:gd name="connsiteX2" fmla="*/ 7530 w 7530"/>
              <a:gd name="connsiteY2" fmla="*/ 0 h 10654"/>
              <a:gd name="connsiteX0" fmla="*/ 0 w 10000"/>
              <a:gd name="connsiteY0" fmla="*/ 10000 h 10000"/>
              <a:gd name="connsiteX1" fmla="*/ 8248 w 10000"/>
              <a:gd name="connsiteY1" fmla="*/ 516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5905 w 10000"/>
              <a:gd name="connsiteY1" fmla="*/ 7378 h 10000"/>
              <a:gd name="connsiteX2" fmla="*/ 10000 w 10000"/>
              <a:gd name="connsiteY2" fmla="*/ 0 h 10000"/>
              <a:gd name="connsiteX0" fmla="*/ 0 w 10937"/>
              <a:gd name="connsiteY0" fmla="*/ 6438 h 6438"/>
              <a:gd name="connsiteX1" fmla="*/ 5905 w 10937"/>
              <a:gd name="connsiteY1" fmla="*/ 3816 h 6438"/>
              <a:gd name="connsiteX2" fmla="*/ 10937 w 10937"/>
              <a:gd name="connsiteY2" fmla="*/ 0 h 6438"/>
              <a:gd name="connsiteX0" fmla="*/ 0 w 10000"/>
              <a:gd name="connsiteY0" fmla="*/ 10000 h 10000"/>
              <a:gd name="connsiteX1" fmla="*/ 5399 w 10000"/>
              <a:gd name="connsiteY1" fmla="*/ 592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  <a:gd name="connsiteX0" fmla="*/ 4717 w 14717"/>
              <a:gd name="connsiteY0" fmla="*/ 10000 h 10000"/>
              <a:gd name="connsiteX1" fmla="*/ 691 w 14717"/>
              <a:gd name="connsiteY1" fmla="*/ 5227 h 10000"/>
              <a:gd name="connsiteX2" fmla="*/ 14717 w 14717"/>
              <a:gd name="connsiteY2" fmla="*/ 0 h 10000"/>
              <a:gd name="connsiteX0" fmla="*/ 5202 w 15202"/>
              <a:gd name="connsiteY0" fmla="*/ 10000 h 10000"/>
              <a:gd name="connsiteX1" fmla="*/ 1176 w 15202"/>
              <a:gd name="connsiteY1" fmla="*/ 5227 h 10000"/>
              <a:gd name="connsiteX2" fmla="*/ 15202 w 15202"/>
              <a:gd name="connsiteY2" fmla="*/ 0 h 10000"/>
              <a:gd name="connsiteX0" fmla="*/ 8021 w 8021"/>
              <a:gd name="connsiteY0" fmla="*/ 9746 h 9746"/>
              <a:gd name="connsiteX1" fmla="*/ 3995 w 8021"/>
              <a:gd name="connsiteY1" fmla="*/ 4973 h 9746"/>
              <a:gd name="connsiteX2" fmla="*/ 27 w 8021"/>
              <a:gd name="connsiteY2" fmla="*/ 0 h 9746"/>
              <a:gd name="connsiteX0" fmla="*/ 10301 w 10301"/>
              <a:gd name="connsiteY0" fmla="*/ 10000 h 10000"/>
              <a:gd name="connsiteX1" fmla="*/ 1009 w 10301"/>
              <a:gd name="connsiteY1" fmla="*/ 4450 h 10000"/>
              <a:gd name="connsiteX2" fmla="*/ 335 w 10301"/>
              <a:gd name="connsiteY2" fmla="*/ 0 h 10000"/>
              <a:gd name="connsiteX0" fmla="*/ 10301 w 10301"/>
              <a:gd name="connsiteY0" fmla="*/ 10000 h 10000"/>
              <a:gd name="connsiteX1" fmla="*/ 1009 w 10301"/>
              <a:gd name="connsiteY1" fmla="*/ 4907 h 10000"/>
              <a:gd name="connsiteX2" fmla="*/ 335 w 10301"/>
              <a:gd name="connsiteY2" fmla="*/ 0 h 10000"/>
              <a:gd name="connsiteX0" fmla="*/ 10301 w 10301"/>
              <a:gd name="connsiteY0" fmla="*/ 10000 h 10000"/>
              <a:gd name="connsiteX1" fmla="*/ 1009 w 10301"/>
              <a:gd name="connsiteY1" fmla="*/ 4907 h 10000"/>
              <a:gd name="connsiteX2" fmla="*/ 335 w 10301"/>
              <a:gd name="connsiteY2" fmla="*/ 0 h 10000"/>
              <a:gd name="connsiteX0" fmla="*/ 10242 w 10242"/>
              <a:gd name="connsiteY0" fmla="*/ 10000 h 10000"/>
              <a:gd name="connsiteX1" fmla="*/ 950 w 10242"/>
              <a:gd name="connsiteY1" fmla="*/ 4907 h 10000"/>
              <a:gd name="connsiteX2" fmla="*/ 276 w 10242"/>
              <a:gd name="connsiteY2" fmla="*/ 0 h 10000"/>
              <a:gd name="connsiteX0" fmla="*/ 12730 w 12730"/>
              <a:gd name="connsiteY0" fmla="*/ 9347 h 9347"/>
              <a:gd name="connsiteX1" fmla="*/ 3438 w 12730"/>
              <a:gd name="connsiteY1" fmla="*/ 4254 h 9347"/>
              <a:gd name="connsiteX2" fmla="*/ 93 w 12730"/>
              <a:gd name="connsiteY2" fmla="*/ 0 h 9347"/>
              <a:gd name="connsiteX0" fmla="*/ 9933 w 9933"/>
              <a:gd name="connsiteY0" fmla="*/ 10000 h 10000"/>
              <a:gd name="connsiteX1" fmla="*/ 2634 w 9933"/>
              <a:gd name="connsiteY1" fmla="*/ 4551 h 10000"/>
              <a:gd name="connsiteX2" fmla="*/ 6 w 9933"/>
              <a:gd name="connsiteY2" fmla="*/ 0 h 10000"/>
              <a:gd name="connsiteX0" fmla="*/ 9994 w 9994"/>
              <a:gd name="connsiteY0" fmla="*/ 10000 h 10000"/>
              <a:gd name="connsiteX1" fmla="*/ 2646 w 9994"/>
              <a:gd name="connsiteY1" fmla="*/ 4551 h 10000"/>
              <a:gd name="connsiteX2" fmla="*/ 0 w 9994"/>
              <a:gd name="connsiteY2" fmla="*/ 0 h 10000"/>
              <a:gd name="connsiteX0" fmla="*/ 10000 w 10000"/>
              <a:gd name="connsiteY0" fmla="*/ 10000 h 10000"/>
              <a:gd name="connsiteX1" fmla="*/ 2648 w 10000"/>
              <a:gd name="connsiteY1" fmla="*/ 4551 h 10000"/>
              <a:gd name="connsiteX2" fmla="*/ 0 w 10000"/>
              <a:gd name="connsiteY2" fmla="*/ 0 h 10000"/>
              <a:gd name="connsiteX0" fmla="*/ 10000 w 10000"/>
              <a:gd name="connsiteY0" fmla="*/ 10000 h 10000"/>
              <a:gd name="connsiteX1" fmla="*/ 2648 w 10000"/>
              <a:gd name="connsiteY1" fmla="*/ 4551 h 10000"/>
              <a:gd name="connsiteX2" fmla="*/ 0 w 10000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7357" y="7677"/>
                  <a:pt x="3532" y="6390"/>
                  <a:pt x="2648" y="4551"/>
                </a:cubicBezTo>
                <a:cubicBezTo>
                  <a:pt x="1338" y="2639"/>
                  <a:pt x="1137" y="254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直線矢印コネクタ 11">
            <a:extLst>
              <a:ext uri="{FF2B5EF4-FFF2-40B4-BE49-F238E27FC236}">
                <a16:creationId xmlns:a16="http://schemas.microsoft.com/office/drawing/2014/main" id="{5AF98CB5-F404-4E94-A2A6-DFCAA660A82C}"/>
              </a:ext>
            </a:extLst>
          </p:cNvPr>
          <p:cNvCxnSpPr>
            <a:cxnSpLocks/>
            <a:stCxn id="38" idx="1"/>
            <a:endCxn id="39" idx="0"/>
          </p:cNvCxnSpPr>
          <p:nvPr/>
        </p:nvCxnSpPr>
        <p:spPr>
          <a:xfrm flipH="1">
            <a:off x="6128215" y="3225953"/>
            <a:ext cx="529346" cy="37268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11">
            <a:extLst>
              <a:ext uri="{FF2B5EF4-FFF2-40B4-BE49-F238E27FC236}">
                <a16:creationId xmlns:a16="http://schemas.microsoft.com/office/drawing/2014/main" id="{9F96536F-E78D-47B8-9778-6FAD33B93BBD}"/>
              </a:ext>
            </a:extLst>
          </p:cNvPr>
          <p:cNvCxnSpPr>
            <a:cxnSpLocks/>
            <a:stCxn id="38" idx="1"/>
            <a:endCxn id="4" idx="0"/>
          </p:cNvCxnSpPr>
          <p:nvPr/>
        </p:nvCxnSpPr>
        <p:spPr>
          <a:xfrm flipH="1">
            <a:off x="3903919" y="3225953"/>
            <a:ext cx="2753642" cy="4163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3BBF97C-7873-4876-885B-CC0C32A4B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829" y="3244003"/>
            <a:ext cx="4298059" cy="2823632"/>
          </a:xfrm>
          <a:prstGeom prst="rect">
            <a:avLst/>
          </a:prstGeom>
        </p:spPr>
      </p:pic>
      <p:sp>
        <p:nvSpPr>
          <p:cNvPr id="6" name="テキスト ボックス 10">
            <a:extLst>
              <a:ext uri="{FF2B5EF4-FFF2-40B4-BE49-F238E27FC236}">
                <a16:creationId xmlns:a16="http://schemas.microsoft.com/office/drawing/2014/main" id="{17EC9F96-4D0F-4D49-9B38-CA6A5E03D2AC}"/>
              </a:ext>
            </a:extLst>
          </p:cNvPr>
          <p:cNvSpPr txBox="1"/>
          <p:nvPr/>
        </p:nvSpPr>
        <p:spPr>
          <a:xfrm>
            <a:off x="8365490" y="4116069"/>
            <a:ext cx="1562735" cy="433071"/>
          </a:xfrm>
          <a:prstGeom prst="rect">
            <a:avLst/>
          </a:prstGeom>
          <a:solidFill>
            <a:srgbClr val="ED7D31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Aerodynamic forces are calculated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45D258A-E002-46EF-B10A-6996A7C6C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638" y="825838"/>
            <a:ext cx="3321763" cy="21933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FBF4478-2216-4F7F-BFB3-18CCC5E25075}"/>
              </a:ext>
            </a:extLst>
          </p:cNvPr>
          <p:cNvGrpSpPr/>
          <p:nvPr/>
        </p:nvGrpSpPr>
        <p:grpSpPr>
          <a:xfrm>
            <a:off x="199090" y="973976"/>
            <a:ext cx="5832162" cy="2612139"/>
            <a:chOff x="199090" y="973976"/>
            <a:chExt cx="5832162" cy="261213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F6E0F5F-6A9F-4E29-A0D1-24D86BC69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9786" y="1064663"/>
              <a:ext cx="3019785" cy="1993968"/>
            </a:xfrm>
            <a:prstGeom prst="rect">
              <a:avLst/>
            </a:prstGeom>
          </p:spPr>
        </p:pic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F3DB4D37-A056-45EF-AA7B-5C626079A42E}"/>
                </a:ext>
              </a:extLst>
            </p:cNvPr>
            <p:cNvGrpSpPr/>
            <p:nvPr/>
          </p:nvGrpSpPr>
          <p:grpSpPr>
            <a:xfrm>
              <a:off x="199090" y="973976"/>
              <a:ext cx="5832162" cy="2612139"/>
              <a:chOff x="199090" y="973976"/>
              <a:chExt cx="5832162" cy="2612139"/>
            </a:xfrm>
          </p:grpSpPr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A47177CF-27C3-4C9E-AB32-5767CFED7C98}"/>
                  </a:ext>
                </a:extLst>
              </p:cNvPr>
              <p:cNvSpPr txBox="1"/>
              <p:nvPr/>
            </p:nvSpPr>
            <p:spPr>
              <a:xfrm>
                <a:off x="199090" y="3120230"/>
                <a:ext cx="1353197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States of flight,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(use “connect” operator)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895728B2-26D9-4666-A704-50AAFD3D0AFC}"/>
                  </a:ext>
                </a:extLst>
              </p:cNvPr>
              <p:cNvCxnSpPr>
                <a:cxnSpLocks/>
                <a:stCxn id="2" idx="3"/>
              </p:cNvCxnSpPr>
              <p:nvPr/>
            </p:nvCxnSpPr>
            <p:spPr>
              <a:xfrm flipV="1">
                <a:off x="1552287" y="2997549"/>
                <a:ext cx="276513" cy="355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605039F-427D-4E5F-86DC-5E7B8A6935BA}"/>
                  </a:ext>
                </a:extLst>
              </p:cNvPr>
              <p:cNvSpPr txBox="1"/>
              <p:nvPr/>
            </p:nvSpPr>
            <p:spPr>
              <a:xfrm>
                <a:off x="254410" y="990296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State of ambient air,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20A8E21E-FE47-42A1-99A6-DB570F451DC4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1399040" y="1223239"/>
                <a:ext cx="429760" cy="1102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27A7F0D-3DB3-4087-9948-DBED5AB97841}"/>
                  </a:ext>
                </a:extLst>
              </p:cNvPr>
              <p:cNvSpPr txBox="1"/>
              <p:nvPr/>
            </p:nvSpPr>
            <p:spPr>
              <a:xfrm>
                <a:off x="4916961" y="973976"/>
                <a:ext cx="1114291" cy="374699"/>
              </a:xfrm>
              <a:prstGeom prst="rect">
                <a:avLst/>
              </a:prstGeom>
              <a:solidFill>
                <a:srgbClr val="FFFF0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Aerodynamic forces, output</a:t>
                </a:r>
              </a:p>
            </p:txBody>
          </p:sp>
          <p:sp>
            <p:nvSpPr>
              <p:cNvPr id="12" name="フリーフォーム: 図形 11">
                <a:extLst>
                  <a:ext uri="{FF2B5EF4-FFF2-40B4-BE49-F238E27FC236}">
                    <a16:creationId xmlns:a16="http://schemas.microsoft.com/office/drawing/2014/main" id="{0FD4F1CA-1F7D-46FE-AC0D-010057EBC49D}"/>
                  </a:ext>
                </a:extLst>
              </p:cNvPr>
              <p:cNvSpPr/>
              <p:nvPr/>
            </p:nvSpPr>
            <p:spPr>
              <a:xfrm>
                <a:off x="4456244" y="1348676"/>
                <a:ext cx="393356" cy="993554"/>
              </a:xfrm>
              <a:custGeom>
                <a:avLst/>
                <a:gdLst>
                  <a:gd name="connsiteX0" fmla="*/ 0 w 1309816"/>
                  <a:gd name="connsiteY0" fmla="*/ 24714 h 2067698"/>
                  <a:gd name="connsiteX1" fmla="*/ 16476 w 1309816"/>
                  <a:gd name="connsiteY1" fmla="*/ 716692 h 2067698"/>
                  <a:gd name="connsiteX2" fmla="*/ 939114 w 1309816"/>
                  <a:gd name="connsiteY2" fmla="*/ 691979 h 2067698"/>
                  <a:gd name="connsiteX3" fmla="*/ 930876 w 1309816"/>
                  <a:gd name="connsiteY3" fmla="*/ 2067698 h 2067698"/>
                  <a:gd name="connsiteX4" fmla="*/ 1309816 w 1309816"/>
                  <a:gd name="connsiteY4" fmla="*/ 2067698 h 2067698"/>
                  <a:gd name="connsiteX5" fmla="*/ 1252151 w 1309816"/>
                  <a:gd name="connsiteY5" fmla="*/ 0 h 2067698"/>
                  <a:gd name="connsiteX6" fmla="*/ 0 w 1309816"/>
                  <a:gd name="connsiteY6" fmla="*/ 24714 h 2067698"/>
                  <a:gd name="connsiteX0-1" fmla="*/ 0 w 1309816"/>
                  <a:gd name="connsiteY0-2" fmla="*/ 24714 h 2067698"/>
                  <a:gd name="connsiteX1-3" fmla="*/ 16476 w 1309816"/>
                  <a:gd name="connsiteY1-4" fmla="*/ 716692 h 2067698"/>
                  <a:gd name="connsiteX2-5" fmla="*/ 749644 w 1309816"/>
                  <a:gd name="connsiteY2-6" fmla="*/ 658569 h 2067698"/>
                  <a:gd name="connsiteX3-7" fmla="*/ 930876 w 1309816"/>
                  <a:gd name="connsiteY3-8" fmla="*/ 2067698 h 2067698"/>
                  <a:gd name="connsiteX4-9" fmla="*/ 1309816 w 1309816"/>
                  <a:gd name="connsiteY4-10" fmla="*/ 2067698 h 2067698"/>
                  <a:gd name="connsiteX5-11" fmla="*/ 1252151 w 1309816"/>
                  <a:gd name="connsiteY5-12" fmla="*/ 0 h 2067698"/>
                  <a:gd name="connsiteX6-13" fmla="*/ 0 w 1309816"/>
                  <a:gd name="connsiteY6-14" fmla="*/ 24714 h 2067698"/>
                  <a:gd name="connsiteX0-15" fmla="*/ 0 w 1309816"/>
                  <a:gd name="connsiteY0-16" fmla="*/ 24714 h 3287163"/>
                  <a:gd name="connsiteX1-17" fmla="*/ 16476 w 1309816"/>
                  <a:gd name="connsiteY1-18" fmla="*/ 716692 h 3287163"/>
                  <a:gd name="connsiteX2-19" fmla="*/ 749644 w 1309816"/>
                  <a:gd name="connsiteY2-20" fmla="*/ 658569 h 3287163"/>
                  <a:gd name="connsiteX3-21" fmla="*/ 683741 w 1309816"/>
                  <a:gd name="connsiteY3-22" fmla="*/ 3287163 h 3287163"/>
                  <a:gd name="connsiteX4-23" fmla="*/ 1309816 w 1309816"/>
                  <a:gd name="connsiteY4-24" fmla="*/ 2067698 h 3287163"/>
                  <a:gd name="connsiteX5-25" fmla="*/ 1252151 w 1309816"/>
                  <a:gd name="connsiteY5-26" fmla="*/ 0 h 3287163"/>
                  <a:gd name="connsiteX6-27" fmla="*/ 0 w 1309816"/>
                  <a:gd name="connsiteY6-28" fmla="*/ 24714 h 3287163"/>
                  <a:gd name="connsiteX0-29" fmla="*/ 0 w 1252151"/>
                  <a:gd name="connsiteY0-30" fmla="*/ 24714 h 3287163"/>
                  <a:gd name="connsiteX1-31" fmla="*/ 16476 w 1252151"/>
                  <a:gd name="connsiteY1-32" fmla="*/ 716692 h 3287163"/>
                  <a:gd name="connsiteX2-33" fmla="*/ 749644 w 1252151"/>
                  <a:gd name="connsiteY2-34" fmla="*/ 658569 h 3287163"/>
                  <a:gd name="connsiteX3-35" fmla="*/ 683741 w 1252151"/>
                  <a:gd name="connsiteY3-36" fmla="*/ 3287163 h 3287163"/>
                  <a:gd name="connsiteX4-37" fmla="*/ 906162 w 1252151"/>
                  <a:gd name="connsiteY4-38" fmla="*/ 3245401 h 3287163"/>
                  <a:gd name="connsiteX5-39" fmla="*/ 1252151 w 1252151"/>
                  <a:gd name="connsiteY5-40" fmla="*/ 0 h 3287163"/>
                  <a:gd name="connsiteX6-41" fmla="*/ 0 w 1252151"/>
                  <a:gd name="connsiteY6-42" fmla="*/ 24714 h 3287163"/>
                  <a:gd name="connsiteX0-43" fmla="*/ 0 w 1252151"/>
                  <a:gd name="connsiteY0-44" fmla="*/ 24714 h 3287163"/>
                  <a:gd name="connsiteX1-45" fmla="*/ 16476 w 1252151"/>
                  <a:gd name="connsiteY1-46" fmla="*/ 716692 h 3287163"/>
                  <a:gd name="connsiteX2-47" fmla="*/ 749644 w 1252151"/>
                  <a:gd name="connsiteY2-48" fmla="*/ 658569 h 3287163"/>
                  <a:gd name="connsiteX3-49" fmla="*/ 683741 w 1252151"/>
                  <a:gd name="connsiteY3-50" fmla="*/ 3287163 h 3287163"/>
                  <a:gd name="connsiteX4-51" fmla="*/ 972065 w 1252151"/>
                  <a:gd name="connsiteY4-52" fmla="*/ 3153523 h 3287163"/>
                  <a:gd name="connsiteX5-53" fmla="*/ 1252151 w 1252151"/>
                  <a:gd name="connsiteY5-54" fmla="*/ 0 h 3287163"/>
                  <a:gd name="connsiteX6-55" fmla="*/ 0 w 1252151"/>
                  <a:gd name="connsiteY6-56" fmla="*/ 24714 h 3287163"/>
                  <a:gd name="connsiteX0-57" fmla="*/ 0 w 1252151"/>
                  <a:gd name="connsiteY0-58" fmla="*/ 24714 h 3170229"/>
                  <a:gd name="connsiteX1-59" fmla="*/ 16476 w 1252151"/>
                  <a:gd name="connsiteY1-60" fmla="*/ 716692 h 3170229"/>
                  <a:gd name="connsiteX2-61" fmla="*/ 749644 w 1252151"/>
                  <a:gd name="connsiteY2-62" fmla="*/ 658569 h 3170229"/>
                  <a:gd name="connsiteX3-63" fmla="*/ 683741 w 1252151"/>
                  <a:gd name="connsiteY3-64" fmla="*/ 3170229 h 3170229"/>
                  <a:gd name="connsiteX4-65" fmla="*/ 972065 w 1252151"/>
                  <a:gd name="connsiteY4-66" fmla="*/ 3153523 h 3170229"/>
                  <a:gd name="connsiteX5-67" fmla="*/ 1252151 w 1252151"/>
                  <a:gd name="connsiteY5-68" fmla="*/ 0 h 3170229"/>
                  <a:gd name="connsiteX6-69" fmla="*/ 0 w 1252151"/>
                  <a:gd name="connsiteY6-70" fmla="*/ 24714 h 3170229"/>
                  <a:gd name="connsiteX0-71" fmla="*/ 0 w 972065"/>
                  <a:gd name="connsiteY0-72" fmla="*/ 0 h 3145515"/>
                  <a:gd name="connsiteX1-73" fmla="*/ 16476 w 972065"/>
                  <a:gd name="connsiteY1-74" fmla="*/ 691978 h 3145515"/>
                  <a:gd name="connsiteX2-75" fmla="*/ 749644 w 972065"/>
                  <a:gd name="connsiteY2-76" fmla="*/ 633855 h 3145515"/>
                  <a:gd name="connsiteX3-77" fmla="*/ 683741 w 972065"/>
                  <a:gd name="connsiteY3-78" fmla="*/ 3145515 h 3145515"/>
                  <a:gd name="connsiteX4-79" fmla="*/ 972065 w 972065"/>
                  <a:gd name="connsiteY4-80" fmla="*/ 3128809 h 3145515"/>
                  <a:gd name="connsiteX5-81" fmla="*/ 922637 w 972065"/>
                  <a:gd name="connsiteY5-82" fmla="*/ 250919 h 3145515"/>
                  <a:gd name="connsiteX6-83" fmla="*/ 0 w 972065"/>
                  <a:gd name="connsiteY6-84" fmla="*/ 0 h 3145515"/>
                  <a:gd name="connsiteX0-85" fmla="*/ 0 w 972065"/>
                  <a:gd name="connsiteY0-86" fmla="*/ 0 h 3145515"/>
                  <a:gd name="connsiteX1-87" fmla="*/ 16476 w 972065"/>
                  <a:gd name="connsiteY1-88" fmla="*/ 691978 h 3145515"/>
                  <a:gd name="connsiteX2-89" fmla="*/ 708455 w 972065"/>
                  <a:gd name="connsiteY2-90" fmla="*/ 475157 h 3145515"/>
                  <a:gd name="connsiteX3-91" fmla="*/ 683741 w 972065"/>
                  <a:gd name="connsiteY3-92" fmla="*/ 3145515 h 3145515"/>
                  <a:gd name="connsiteX4-93" fmla="*/ 972065 w 972065"/>
                  <a:gd name="connsiteY4-94" fmla="*/ 3128809 h 3145515"/>
                  <a:gd name="connsiteX5-95" fmla="*/ 922637 w 972065"/>
                  <a:gd name="connsiteY5-96" fmla="*/ 250919 h 3145515"/>
                  <a:gd name="connsiteX6-97" fmla="*/ 0 w 972065"/>
                  <a:gd name="connsiteY6-98" fmla="*/ 0 h 3145515"/>
                  <a:gd name="connsiteX0-99" fmla="*/ 0 w 972065"/>
                  <a:gd name="connsiteY0-100" fmla="*/ 0 h 3145515"/>
                  <a:gd name="connsiteX1-101" fmla="*/ 65903 w 972065"/>
                  <a:gd name="connsiteY1-102" fmla="*/ 474812 h 3145515"/>
                  <a:gd name="connsiteX2-103" fmla="*/ 708455 w 972065"/>
                  <a:gd name="connsiteY2-104" fmla="*/ 475157 h 3145515"/>
                  <a:gd name="connsiteX3-105" fmla="*/ 683741 w 972065"/>
                  <a:gd name="connsiteY3-106" fmla="*/ 3145515 h 3145515"/>
                  <a:gd name="connsiteX4-107" fmla="*/ 972065 w 972065"/>
                  <a:gd name="connsiteY4-108" fmla="*/ 3128809 h 3145515"/>
                  <a:gd name="connsiteX5-109" fmla="*/ 922637 w 972065"/>
                  <a:gd name="connsiteY5-110" fmla="*/ 250919 h 3145515"/>
                  <a:gd name="connsiteX6-111" fmla="*/ 0 w 972065"/>
                  <a:gd name="connsiteY6-112" fmla="*/ 0 h 3145515"/>
                  <a:gd name="connsiteX0-113" fmla="*/ 49427 w 906162"/>
                  <a:gd name="connsiteY0-114" fmla="*/ 0 h 2919997"/>
                  <a:gd name="connsiteX1-115" fmla="*/ 0 w 906162"/>
                  <a:gd name="connsiteY1-116" fmla="*/ 249294 h 2919997"/>
                  <a:gd name="connsiteX2-117" fmla="*/ 642552 w 906162"/>
                  <a:gd name="connsiteY2-118" fmla="*/ 249639 h 2919997"/>
                  <a:gd name="connsiteX3-119" fmla="*/ 617838 w 906162"/>
                  <a:gd name="connsiteY3-120" fmla="*/ 2919997 h 2919997"/>
                  <a:gd name="connsiteX4-121" fmla="*/ 906162 w 906162"/>
                  <a:gd name="connsiteY4-122" fmla="*/ 2903291 h 2919997"/>
                  <a:gd name="connsiteX5-123" fmla="*/ 856734 w 906162"/>
                  <a:gd name="connsiteY5-124" fmla="*/ 25401 h 2919997"/>
                  <a:gd name="connsiteX6-125" fmla="*/ 49427 w 906162"/>
                  <a:gd name="connsiteY6-126" fmla="*/ 0 h 2919997"/>
                  <a:gd name="connsiteX0-127" fmla="*/ 0 w 906162"/>
                  <a:gd name="connsiteY0-128" fmla="*/ 0 h 2894940"/>
                  <a:gd name="connsiteX1-129" fmla="*/ 0 w 906162"/>
                  <a:gd name="connsiteY1-130" fmla="*/ 224237 h 2894940"/>
                  <a:gd name="connsiteX2-131" fmla="*/ 642552 w 906162"/>
                  <a:gd name="connsiteY2-132" fmla="*/ 224582 h 2894940"/>
                  <a:gd name="connsiteX3-133" fmla="*/ 617838 w 906162"/>
                  <a:gd name="connsiteY3-134" fmla="*/ 2894940 h 2894940"/>
                  <a:gd name="connsiteX4-135" fmla="*/ 906162 w 906162"/>
                  <a:gd name="connsiteY4-136" fmla="*/ 2878234 h 2894940"/>
                  <a:gd name="connsiteX5-137" fmla="*/ 856734 w 906162"/>
                  <a:gd name="connsiteY5-138" fmla="*/ 344 h 2894940"/>
                  <a:gd name="connsiteX6-139" fmla="*/ 0 w 906162"/>
                  <a:gd name="connsiteY6-140" fmla="*/ 0 h 2894940"/>
                  <a:gd name="connsiteX0-141" fmla="*/ 0 w 873211"/>
                  <a:gd name="connsiteY0-142" fmla="*/ 0 h 2894940"/>
                  <a:gd name="connsiteX1-143" fmla="*/ 0 w 873211"/>
                  <a:gd name="connsiteY1-144" fmla="*/ 224237 h 2894940"/>
                  <a:gd name="connsiteX2-145" fmla="*/ 642552 w 873211"/>
                  <a:gd name="connsiteY2-146" fmla="*/ 224582 h 2894940"/>
                  <a:gd name="connsiteX3-147" fmla="*/ 617838 w 873211"/>
                  <a:gd name="connsiteY3-148" fmla="*/ 2894940 h 2894940"/>
                  <a:gd name="connsiteX4-149" fmla="*/ 873211 w 873211"/>
                  <a:gd name="connsiteY4-150" fmla="*/ 2878234 h 2894940"/>
                  <a:gd name="connsiteX5-151" fmla="*/ 856734 w 873211"/>
                  <a:gd name="connsiteY5-152" fmla="*/ 344 h 2894940"/>
                  <a:gd name="connsiteX6-153" fmla="*/ 0 w 873211"/>
                  <a:gd name="connsiteY6-154" fmla="*/ 0 h 2894940"/>
                  <a:gd name="connsiteX0-155" fmla="*/ 0 w 873211"/>
                  <a:gd name="connsiteY0-156" fmla="*/ 0 h 2886587"/>
                  <a:gd name="connsiteX1-157" fmla="*/ 0 w 873211"/>
                  <a:gd name="connsiteY1-158" fmla="*/ 224237 h 2886587"/>
                  <a:gd name="connsiteX2-159" fmla="*/ 642552 w 873211"/>
                  <a:gd name="connsiteY2-160" fmla="*/ 224582 h 2886587"/>
                  <a:gd name="connsiteX3-161" fmla="*/ 650790 w 873211"/>
                  <a:gd name="connsiteY3-162" fmla="*/ 2886587 h 2886587"/>
                  <a:gd name="connsiteX4-163" fmla="*/ 873211 w 873211"/>
                  <a:gd name="connsiteY4-164" fmla="*/ 2878234 h 2886587"/>
                  <a:gd name="connsiteX5-165" fmla="*/ 856734 w 873211"/>
                  <a:gd name="connsiteY5-166" fmla="*/ 344 h 2886587"/>
                  <a:gd name="connsiteX6-167" fmla="*/ 0 w 873211"/>
                  <a:gd name="connsiteY6-168" fmla="*/ 0 h 2886587"/>
                  <a:gd name="connsiteX0-169" fmla="*/ 0 w 873211"/>
                  <a:gd name="connsiteY0-170" fmla="*/ 0 h 2886587"/>
                  <a:gd name="connsiteX1-171" fmla="*/ 0 w 873211"/>
                  <a:gd name="connsiteY1-172" fmla="*/ 224237 h 2886587"/>
                  <a:gd name="connsiteX2-173" fmla="*/ 650790 w 873211"/>
                  <a:gd name="connsiteY2-174" fmla="*/ 273569 h 2886587"/>
                  <a:gd name="connsiteX3-175" fmla="*/ 650790 w 873211"/>
                  <a:gd name="connsiteY3-176" fmla="*/ 2886587 h 2886587"/>
                  <a:gd name="connsiteX4-177" fmla="*/ 873211 w 873211"/>
                  <a:gd name="connsiteY4-178" fmla="*/ 2878234 h 2886587"/>
                  <a:gd name="connsiteX5-179" fmla="*/ 856734 w 873211"/>
                  <a:gd name="connsiteY5-180" fmla="*/ 344 h 2886587"/>
                  <a:gd name="connsiteX6-181" fmla="*/ 0 w 873211"/>
                  <a:gd name="connsiteY6-182" fmla="*/ 0 h 2886587"/>
                  <a:gd name="connsiteX0-183" fmla="*/ 8238 w 881449"/>
                  <a:gd name="connsiteY0-184" fmla="*/ 0 h 2886587"/>
                  <a:gd name="connsiteX1-185" fmla="*/ 0 w 881449"/>
                  <a:gd name="connsiteY1-186" fmla="*/ 297717 h 2886587"/>
                  <a:gd name="connsiteX2-187" fmla="*/ 659028 w 881449"/>
                  <a:gd name="connsiteY2-188" fmla="*/ 273569 h 2886587"/>
                  <a:gd name="connsiteX3-189" fmla="*/ 659028 w 881449"/>
                  <a:gd name="connsiteY3-190" fmla="*/ 2886587 h 2886587"/>
                  <a:gd name="connsiteX4-191" fmla="*/ 881449 w 881449"/>
                  <a:gd name="connsiteY4-192" fmla="*/ 2878234 h 2886587"/>
                  <a:gd name="connsiteX5-193" fmla="*/ 864972 w 881449"/>
                  <a:gd name="connsiteY5-194" fmla="*/ 344 h 2886587"/>
                  <a:gd name="connsiteX6-195" fmla="*/ 8238 w 881449"/>
                  <a:gd name="connsiteY6-196" fmla="*/ 0 h 2886587"/>
                  <a:gd name="connsiteX0-197" fmla="*/ 8238 w 881449"/>
                  <a:gd name="connsiteY0-198" fmla="*/ 0 h 2886587"/>
                  <a:gd name="connsiteX1-199" fmla="*/ 0 w 881449"/>
                  <a:gd name="connsiteY1-200" fmla="*/ 297717 h 2886587"/>
                  <a:gd name="connsiteX2-201" fmla="*/ 659028 w 881449"/>
                  <a:gd name="connsiteY2-202" fmla="*/ 273569 h 2886587"/>
                  <a:gd name="connsiteX3-203" fmla="*/ 659028 w 881449"/>
                  <a:gd name="connsiteY3-204" fmla="*/ 2886587 h 2886587"/>
                  <a:gd name="connsiteX4-205" fmla="*/ 881449 w 881449"/>
                  <a:gd name="connsiteY4-206" fmla="*/ 2878234 h 2886587"/>
                  <a:gd name="connsiteX5-207" fmla="*/ 864972 w 881449"/>
                  <a:gd name="connsiteY5-208" fmla="*/ 344 h 2886587"/>
                  <a:gd name="connsiteX6-209" fmla="*/ 8238 w 881449"/>
                  <a:gd name="connsiteY6-210" fmla="*/ 0 h 2886587"/>
                  <a:gd name="connsiteX0-211" fmla="*/ 8238 w 881449"/>
                  <a:gd name="connsiteY0-212" fmla="*/ 0 h 2886587"/>
                  <a:gd name="connsiteX1-213" fmla="*/ 0 w 881449"/>
                  <a:gd name="connsiteY1-214" fmla="*/ 265059 h 2886587"/>
                  <a:gd name="connsiteX2-215" fmla="*/ 659028 w 881449"/>
                  <a:gd name="connsiteY2-216" fmla="*/ 273569 h 2886587"/>
                  <a:gd name="connsiteX3-217" fmla="*/ 659028 w 881449"/>
                  <a:gd name="connsiteY3-218" fmla="*/ 2886587 h 2886587"/>
                  <a:gd name="connsiteX4-219" fmla="*/ 881449 w 881449"/>
                  <a:gd name="connsiteY4-220" fmla="*/ 2878234 h 2886587"/>
                  <a:gd name="connsiteX5-221" fmla="*/ 864972 w 881449"/>
                  <a:gd name="connsiteY5-222" fmla="*/ 344 h 2886587"/>
                  <a:gd name="connsiteX6-223" fmla="*/ 8238 w 881449"/>
                  <a:gd name="connsiteY6-224" fmla="*/ 0 h 2886587"/>
                  <a:gd name="connsiteX0" fmla="*/ 8238 w 1154341"/>
                  <a:gd name="connsiteY0" fmla="*/ 0 h 2886587"/>
                  <a:gd name="connsiteX1" fmla="*/ 0 w 1154341"/>
                  <a:gd name="connsiteY1" fmla="*/ 265059 h 2886587"/>
                  <a:gd name="connsiteX2" fmla="*/ 659028 w 1154341"/>
                  <a:gd name="connsiteY2" fmla="*/ 273569 h 2886587"/>
                  <a:gd name="connsiteX3" fmla="*/ 659028 w 1154341"/>
                  <a:gd name="connsiteY3" fmla="*/ 2886587 h 2886587"/>
                  <a:gd name="connsiteX4" fmla="*/ 1154341 w 1154341"/>
                  <a:gd name="connsiteY4" fmla="*/ 2867276 h 2886587"/>
                  <a:gd name="connsiteX5" fmla="*/ 864972 w 1154341"/>
                  <a:gd name="connsiteY5" fmla="*/ 344 h 2886587"/>
                  <a:gd name="connsiteX6" fmla="*/ 8238 w 1154341"/>
                  <a:gd name="connsiteY6" fmla="*/ 0 h 2886587"/>
                  <a:gd name="connsiteX0" fmla="*/ 8238 w 1154341"/>
                  <a:gd name="connsiteY0" fmla="*/ 0 h 2886587"/>
                  <a:gd name="connsiteX1" fmla="*/ 0 w 1154341"/>
                  <a:gd name="connsiteY1" fmla="*/ 265059 h 2886587"/>
                  <a:gd name="connsiteX2" fmla="*/ 659028 w 1154341"/>
                  <a:gd name="connsiteY2" fmla="*/ 273569 h 2886587"/>
                  <a:gd name="connsiteX3" fmla="*/ 659028 w 1154341"/>
                  <a:gd name="connsiteY3" fmla="*/ 2886587 h 2886587"/>
                  <a:gd name="connsiteX4" fmla="*/ 1154341 w 1154341"/>
                  <a:gd name="connsiteY4" fmla="*/ 2867276 h 2886587"/>
                  <a:gd name="connsiteX5" fmla="*/ 1106377 w 1154341"/>
                  <a:gd name="connsiteY5" fmla="*/ 11302 h 2886587"/>
                  <a:gd name="connsiteX6" fmla="*/ 8238 w 1154341"/>
                  <a:gd name="connsiteY6" fmla="*/ 0 h 2886587"/>
                  <a:gd name="connsiteX0" fmla="*/ 1106377 w 1154341"/>
                  <a:gd name="connsiteY0" fmla="*/ 0 h 2875285"/>
                  <a:gd name="connsiteX1" fmla="*/ 0 w 1154341"/>
                  <a:gd name="connsiteY1" fmla="*/ 253757 h 2875285"/>
                  <a:gd name="connsiteX2" fmla="*/ 659028 w 1154341"/>
                  <a:gd name="connsiteY2" fmla="*/ 262267 h 2875285"/>
                  <a:gd name="connsiteX3" fmla="*/ 659028 w 1154341"/>
                  <a:gd name="connsiteY3" fmla="*/ 2875285 h 2875285"/>
                  <a:gd name="connsiteX4" fmla="*/ 1154341 w 1154341"/>
                  <a:gd name="connsiteY4" fmla="*/ 2855974 h 2875285"/>
                  <a:gd name="connsiteX5" fmla="*/ 1106377 w 1154341"/>
                  <a:gd name="connsiteY5" fmla="*/ 0 h 2875285"/>
                  <a:gd name="connsiteX0" fmla="*/ 447349 w 495313"/>
                  <a:gd name="connsiteY0" fmla="*/ 0 h 2875285"/>
                  <a:gd name="connsiteX1" fmla="*/ 0 w 495313"/>
                  <a:gd name="connsiteY1" fmla="*/ 262267 h 2875285"/>
                  <a:gd name="connsiteX2" fmla="*/ 0 w 495313"/>
                  <a:gd name="connsiteY2" fmla="*/ 2875285 h 2875285"/>
                  <a:gd name="connsiteX3" fmla="*/ 495313 w 495313"/>
                  <a:gd name="connsiteY3" fmla="*/ 2855974 h 2875285"/>
                  <a:gd name="connsiteX4" fmla="*/ 447349 w 495313"/>
                  <a:gd name="connsiteY4" fmla="*/ 0 h 2875285"/>
                  <a:gd name="connsiteX0" fmla="*/ 583795 w 584014"/>
                  <a:gd name="connsiteY0" fmla="*/ 154143 h 2613018"/>
                  <a:gd name="connsiteX1" fmla="*/ 0 w 584014"/>
                  <a:gd name="connsiteY1" fmla="*/ 0 h 2613018"/>
                  <a:gd name="connsiteX2" fmla="*/ 0 w 584014"/>
                  <a:gd name="connsiteY2" fmla="*/ 2613018 h 2613018"/>
                  <a:gd name="connsiteX3" fmla="*/ 495313 w 584014"/>
                  <a:gd name="connsiteY3" fmla="*/ 2593707 h 2613018"/>
                  <a:gd name="connsiteX4" fmla="*/ 583795 w 584014"/>
                  <a:gd name="connsiteY4" fmla="*/ 154143 h 2613018"/>
                  <a:gd name="connsiteX0" fmla="*/ 583795 w 584014"/>
                  <a:gd name="connsiteY0" fmla="*/ 0 h 2458875"/>
                  <a:gd name="connsiteX1" fmla="*/ 31488 w 584014"/>
                  <a:gd name="connsiteY1" fmla="*/ 108853 h 2458875"/>
                  <a:gd name="connsiteX2" fmla="*/ 0 w 584014"/>
                  <a:gd name="connsiteY2" fmla="*/ 2458875 h 2458875"/>
                  <a:gd name="connsiteX3" fmla="*/ 495313 w 584014"/>
                  <a:gd name="connsiteY3" fmla="*/ 2439564 h 2458875"/>
                  <a:gd name="connsiteX4" fmla="*/ 583795 w 584014"/>
                  <a:gd name="connsiteY4" fmla="*/ 0 h 2458875"/>
                  <a:gd name="connsiteX0" fmla="*/ 583795 w 584070"/>
                  <a:gd name="connsiteY0" fmla="*/ 0 h 2458875"/>
                  <a:gd name="connsiteX1" fmla="*/ 31488 w 584070"/>
                  <a:gd name="connsiteY1" fmla="*/ 108853 h 2458875"/>
                  <a:gd name="connsiteX2" fmla="*/ 0 w 584070"/>
                  <a:gd name="connsiteY2" fmla="*/ 2458875 h 2458875"/>
                  <a:gd name="connsiteX3" fmla="*/ 516305 w 584070"/>
                  <a:gd name="connsiteY3" fmla="*/ 1464289 h 2458875"/>
                  <a:gd name="connsiteX4" fmla="*/ 583795 w 584070"/>
                  <a:gd name="connsiteY4" fmla="*/ 0 h 2458875"/>
                  <a:gd name="connsiteX0" fmla="*/ 583795 w 583795"/>
                  <a:gd name="connsiteY0" fmla="*/ 0 h 2458875"/>
                  <a:gd name="connsiteX1" fmla="*/ 31488 w 583795"/>
                  <a:gd name="connsiteY1" fmla="*/ 108853 h 2458875"/>
                  <a:gd name="connsiteX2" fmla="*/ 0 w 583795"/>
                  <a:gd name="connsiteY2" fmla="*/ 2458875 h 2458875"/>
                  <a:gd name="connsiteX3" fmla="*/ 516305 w 583795"/>
                  <a:gd name="connsiteY3" fmla="*/ 1464289 h 2458875"/>
                  <a:gd name="connsiteX4" fmla="*/ 583795 w 583795"/>
                  <a:gd name="connsiteY4" fmla="*/ 0 h 2458875"/>
                  <a:gd name="connsiteX0" fmla="*/ 583795 w 583795"/>
                  <a:gd name="connsiteY0" fmla="*/ 0 h 2458875"/>
                  <a:gd name="connsiteX1" fmla="*/ 31488 w 583795"/>
                  <a:gd name="connsiteY1" fmla="*/ 108853 h 2458875"/>
                  <a:gd name="connsiteX2" fmla="*/ 0 w 583795"/>
                  <a:gd name="connsiteY2" fmla="*/ 2458875 h 2458875"/>
                  <a:gd name="connsiteX3" fmla="*/ 568784 w 583795"/>
                  <a:gd name="connsiteY3" fmla="*/ 1464289 h 2458875"/>
                  <a:gd name="connsiteX4" fmla="*/ 583795 w 583795"/>
                  <a:gd name="connsiteY4" fmla="*/ 0 h 2458875"/>
                  <a:gd name="connsiteX0" fmla="*/ 552307 w 552307"/>
                  <a:gd name="connsiteY0" fmla="*/ 0 h 1516474"/>
                  <a:gd name="connsiteX1" fmla="*/ 0 w 552307"/>
                  <a:gd name="connsiteY1" fmla="*/ 108853 h 1516474"/>
                  <a:gd name="connsiteX2" fmla="*/ 10495 w 552307"/>
                  <a:gd name="connsiteY2" fmla="*/ 1516474 h 1516474"/>
                  <a:gd name="connsiteX3" fmla="*/ 537296 w 552307"/>
                  <a:gd name="connsiteY3" fmla="*/ 1464289 h 1516474"/>
                  <a:gd name="connsiteX4" fmla="*/ 552307 w 552307"/>
                  <a:gd name="connsiteY4" fmla="*/ 0 h 1516474"/>
                  <a:gd name="connsiteX0" fmla="*/ 541811 w 541811"/>
                  <a:gd name="connsiteY0" fmla="*/ 0 h 1428809"/>
                  <a:gd name="connsiteX1" fmla="*/ 0 w 541811"/>
                  <a:gd name="connsiteY1" fmla="*/ 21188 h 1428809"/>
                  <a:gd name="connsiteX2" fmla="*/ 10495 w 541811"/>
                  <a:gd name="connsiteY2" fmla="*/ 1428809 h 1428809"/>
                  <a:gd name="connsiteX3" fmla="*/ 537296 w 541811"/>
                  <a:gd name="connsiteY3" fmla="*/ 1376624 h 1428809"/>
                  <a:gd name="connsiteX4" fmla="*/ 541811 w 541811"/>
                  <a:gd name="connsiteY4" fmla="*/ 0 h 1428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811" h="1428809">
                    <a:moveTo>
                      <a:pt x="541811" y="0"/>
                    </a:moveTo>
                    <a:lnTo>
                      <a:pt x="0" y="21188"/>
                    </a:lnTo>
                    <a:cubicBezTo>
                      <a:pt x="3498" y="490395"/>
                      <a:pt x="6997" y="959602"/>
                      <a:pt x="10495" y="1428809"/>
                    </a:cubicBezTo>
                    <a:lnTo>
                      <a:pt x="537296" y="1376624"/>
                    </a:lnTo>
                    <a:cubicBezTo>
                      <a:pt x="531804" y="417327"/>
                      <a:pt x="505320" y="992172"/>
                      <a:pt x="541811" y="0"/>
                    </a:cubicBezTo>
                    <a:close/>
                  </a:path>
                </a:pathLst>
              </a:custGeom>
              <a:solidFill>
                <a:srgbClr val="FFFF00">
                  <a:alpha val="30196"/>
                </a:srgbClr>
              </a:solidFill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E4C6E4D0-8232-4D53-9F6C-D302A1A8C7BF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 flipH="1">
                <a:off x="4657027" y="1161326"/>
                <a:ext cx="259934" cy="1873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矢印コネクタ 14">
                <a:extLst>
                  <a:ext uri="{FF2B5EF4-FFF2-40B4-BE49-F238E27FC236}">
                    <a16:creationId xmlns:a16="http://schemas.microsoft.com/office/drawing/2014/main" id="{39A3DD51-85A2-465C-B8B8-8A41678343AC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 flipH="1">
                <a:off x="3341952" y="1161326"/>
                <a:ext cx="1575009" cy="6191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フリーフォーム: 図形 19">
                <a:extLst>
                  <a:ext uri="{FF2B5EF4-FFF2-40B4-BE49-F238E27FC236}">
                    <a16:creationId xmlns:a16="http://schemas.microsoft.com/office/drawing/2014/main" id="{D7A875DC-97EF-4D42-960E-B79324EC0113}"/>
                  </a:ext>
                </a:extLst>
              </p:cNvPr>
              <p:cNvSpPr/>
              <p:nvPr/>
            </p:nvSpPr>
            <p:spPr>
              <a:xfrm>
                <a:off x="2856507" y="977720"/>
                <a:ext cx="500685" cy="398516"/>
              </a:xfrm>
              <a:custGeom>
                <a:avLst/>
                <a:gdLst>
                  <a:gd name="connsiteX0" fmla="*/ 0 w 1309816"/>
                  <a:gd name="connsiteY0" fmla="*/ 24714 h 2067698"/>
                  <a:gd name="connsiteX1" fmla="*/ 16476 w 1309816"/>
                  <a:gd name="connsiteY1" fmla="*/ 716692 h 2067698"/>
                  <a:gd name="connsiteX2" fmla="*/ 939114 w 1309816"/>
                  <a:gd name="connsiteY2" fmla="*/ 691979 h 2067698"/>
                  <a:gd name="connsiteX3" fmla="*/ 930876 w 1309816"/>
                  <a:gd name="connsiteY3" fmla="*/ 2067698 h 2067698"/>
                  <a:gd name="connsiteX4" fmla="*/ 1309816 w 1309816"/>
                  <a:gd name="connsiteY4" fmla="*/ 2067698 h 2067698"/>
                  <a:gd name="connsiteX5" fmla="*/ 1252151 w 1309816"/>
                  <a:gd name="connsiteY5" fmla="*/ 0 h 2067698"/>
                  <a:gd name="connsiteX6" fmla="*/ 0 w 1309816"/>
                  <a:gd name="connsiteY6" fmla="*/ 24714 h 2067698"/>
                  <a:gd name="connsiteX0-1" fmla="*/ 0 w 1309816"/>
                  <a:gd name="connsiteY0-2" fmla="*/ 24714 h 2067698"/>
                  <a:gd name="connsiteX1-3" fmla="*/ 16476 w 1309816"/>
                  <a:gd name="connsiteY1-4" fmla="*/ 716692 h 2067698"/>
                  <a:gd name="connsiteX2-5" fmla="*/ 749644 w 1309816"/>
                  <a:gd name="connsiteY2-6" fmla="*/ 658569 h 2067698"/>
                  <a:gd name="connsiteX3-7" fmla="*/ 930876 w 1309816"/>
                  <a:gd name="connsiteY3-8" fmla="*/ 2067698 h 2067698"/>
                  <a:gd name="connsiteX4-9" fmla="*/ 1309816 w 1309816"/>
                  <a:gd name="connsiteY4-10" fmla="*/ 2067698 h 2067698"/>
                  <a:gd name="connsiteX5-11" fmla="*/ 1252151 w 1309816"/>
                  <a:gd name="connsiteY5-12" fmla="*/ 0 h 2067698"/>
                  <a:gd name="connsiteX6-13" fmla="*/ 0 w 1309816"/>
                  <a:gd name="connsiteY6-14" fmla="*/ 24714 h 2067698"/>
                  <a:gd name="connsiteX0-15" fmla="*/ 0 w 1309816"/>
                  <a:gd name="connsiteY0-16" fmla="*/ 24714 h 3287163"/>
                  <a:gd name="connsiteX1-17" fmla="*/ 16476 w 1309816"/>
                  <a:gd name="connsiteY1-18" fmla="*/ 716692 h 3287163"/>
                  <a:gd name="connsiteX2-19" fmla="*/ 749644 w 1309816"/>
                  <a:gd name="connsiteY2-20" fmla="*/ 658569 h 3287163"/>
                  <a:gd name="connsiteX3-21" fmla="*/ 683741 w 1309816"/>
                  <a:gd name="connsiteY3-22" fmla="*/ 3287163 h 3287163"/>
                  <a:gd name="connsiteX4-23" fmla="*/ 1309816 w 1309816"/>
                  <a:gd name="connsiteY4-24" fmla="*/ 2067698 h 3287163"/>
                  <a:gd name="connsiteX5-25" fmla="*/ 1252151 w 1309816"/>
                  <a:gd name="connsiteY5-26" fmla="*/ 0 h 3287163"/>
                  <a:gd name="connsiteX6-27" fmla="*/ 0 w 1309816"/>
                  <a:gd name="connsiteY6-28" fmla="*/ 24714 h 3287163"/>
                  <a:gd name="connsiteX0-29" fmla="*/ 0 w 1252151"/>
                  <a:gd name="connsiteY0-30" fmla="*/ 24714 h 3287163"/>
                  <a:gd name="connsiteX1-31" fmla="*/ 16476 w 1252151"/>
                  <a:gd name="connsiteY1-32" fmla="*/ 716692 h 3287163"/>
                  <a:gd name="connsiteX2-33" fmla="*/ 749644 w 1252151"/>
                  <a:gd name="connsiteY2-34" fmla="*/ 658569 h 3287163"/>
                  <a:gd name="connsiteX3-35" fmla="*/ 683741 w 1252151"/>
                  <a:gd name="connsiteY3-36" fmla="*/ 3287163 h 3287163"/>
                  <a:gd name="connsiteX4-37" fmla="*/ 906162 w 1252151"/>
                  <a:gd name="connsiteY4-38" fmla="*/ 3245401 h 3287163"/>
                  <a:gd name="connsiteX5-39" fmla="*/ 1252151 w 1252151"/>
                  <a:gd name="connsiteY5-40" fmla="*/ 0 h 3287163"/>
                  <a:gd name="connsiteX6-41" fmla="*/ 0 w 1252151"/>
                  <a:gd name="connsiteY6-42" fmla="*/ 24714 h 3287163"/>
                  <a:gd name="connsiteX0-43" fmla="*/ 0 w 1252151"/>
                  <a:gd name="connsiteY0-44" fmla="*/ 24714 h 3287163"/>
                  <a:gd name="connsiteX1-45" fmla="*/ 16476 w 1252151"/>
                  <a:gd name="connsiteY1-46" fmla="*/ 716692 h 3287163"/>
                  <a:gd name="connsiteX2-47" fmla="*/ 749644 w 1252151"/>
                  <a:gd name="connsiteY2-48" fmla="*/ 658569 h 3287163"/>
                  <a:gd name="connsiteX3-49" fmla="*/ 683741 w 1252151"/>
                  <a:gd name="connsiteY3-50" fmla="*/ 3287163 h 3287163"/>
                  <a:gd name="connsiteX4-51" fmla="*/ 972065 w 1252151"/>
                  <a:gd name="connsiteY4-52" fmla="*/ 3153523 h 3287163"/>
                  <a:gd name="connsiteX5-53" fmla="*/ 1252151 w 1252151"/>
                  <a:gd name="connsiteY5-54" fmla="*/ 0 h 3287163"/>
                  <a:gd name="connsiteX6-55" fmla="*/ 0 w 1252151"/>
                  <a:gd name="connsiteY6-56" fmla="*/ 24714 h 3287163"/>
                  <a:gd name="connsiteX0-57" fmla="*/ 0 w 1252151"/>
                  <a:gd name="connsiteY0-58" fmla="*/ 24714 h 3170229"/>
                  <a:gd name="connsiteX1-59" fmla="*/ 16476 w 1252151"/>
                  <a:gd name="connsiteY1-60" fmla="*/ 716692 h 3170229"/>
                  <a:gd name="connsiteX2-61" fmla="*/ 749644 w 1252151"/>
                  <a:gd name="connsiteY2-62" fmla="*/ 658569 h 3170229"/>
                  <a:gd name="connsiteX3-63" fmla="*/ 683741 w 1252151"/>
                  <a:gd name="connsiteY3-64" fmla="*/ 3170229 h 3170229"/>
                  <a:gd name="connsiteX4-65" fmla="*/ 972065 w 1252151"/>
                  <a:gd name="connsiteY4-66" fmla="*/ 3153523 h 3170229"/>
                  <a:gd name="connsiteX5-67" fmla="*/ 1252151 w 1252151"/>
                  <a:gd name="connsiteY5-68" fmla="*/ 0 h 3170229"/>
                  <a:gd name="connsiteX6-69" fmla="*/ 0 w 1252151"/>
                  <a:gd name="connsiteY6-70" fmla="*/ 24714 h 3170229"/>
                  <a:gd name="connsiteX0-71" fmla="*/ 0 w 972065"/>
                  <a:gd name="connsiteY0-72" fmla="*/ 0 h 3145515"/>
                  <a:gd name="connsiteX1-73" fmla="*/ 16476 w 972065"/>
                  <a:gd name="connsiteY1-74" fmla="*/ 691978 h 3145515"/>
                  <a:gd name="connsiteX2-75" fmla="*/ 749644 w 972065"/>
                  <a:gd name="connsiteY2-76" fmla="*/ 633855 h 3145515"/>
                  <a:gd name="connsiteX3-77" fmla="*/ 683741 w 972065"/>
                  <a:gd name="connsiteY3-78" fmla="*/ 3145515 h 3145515"/>
                  <a:gd name="connsiteX4-79" fmla="*/ 972065 w 972065"/>
                  <a:gd name="connsiteY4-80" fmla="*/ 3128809 h 3145515"/>
                  <a:gd name="connsiteX5-81" fmla="*/ 922637 w 972065"/>
                  <a:gd name="connsiteY5-82" fmla="*/ 250919 h 3145515"/>
                  <a:gd name="connsiteX6-83" fmla="*/ 0 w 972065"/>
                  <a:gd name="connsiteY6-84" fmla="*/ 0 h 3145515"/>
                  <a:gd name="connsiteX0-85" fmla="*/ 0 w 972065"/>
                  <a:gd name="connsiteY0-86" fmla="*/ 0 h 3145515"/>
                  <a:gd name="connsiteX1-87" fmla="*/ 16476 w 972065"/>
                  <a:gd name="connsiteY1-88" fmla="*/ 691978 h 3145515"/>
                  <a:gd name="connsiteX2-89" fmla="*/ 708455 w 972065"/>
                  <a:gd name="connsiteY2-90" fmla="*/ 475157 h 3145515"/>
                  <a:gd name="connsiteX3-91" fmla="*/ 683741 w 972065"/>
                  <a:gd name="connsiteY3-92" fmla="*/ 3145515 h 3145515"/>
                  <a:gd name="connsiteX4-93" fmla="*/ 972065 w 972065"/>
                  <a:gd name="connsiteY4-94" fmla="*/ 3128809 h 3145515"/>
                  <a:gd name="connsiteX5-95" fmla="*/ 922637 w 972065"/>
                  <a:gd name="connsiteY5-96" fmla="*/ 250919 h 3145515"/>
                  <a:gd name="connsiteX6-97" fmla="*/ 0 w 972065"/>
                  <a:gd name="connsiteY6-98" fmla="*/ 0 h 3145515"/>
                  <a:gd name="connsiteX0-99" fmla="*/ 0 w 972065"/>
                  <a:gd name="connsiteY0-100" fmla="*/ 0 h 3145515"/>
                  <a:gd name="connsiteX1-101" fmla="*/ 65903 w 972065"/>
                  <a:gd name="connsiteY1-102" fmla="*/ 474812 h 3145515"/>
                  <a:gd name="connsiteX2-103" fmla="*/ 708455 w 972065"/>
                  <a:gd name="connsiteY2-104" fmla="*/ 475157 h 3145515"/>
                  <a:gd name="connsiteX3-105" fmla="*/ 683741 w 972065"/>
                  <a:gd name="connsiteY3-106" fmla="*/ 3145515 h 3145515"/>
                  <a:gd name="connsiteX4-107" fmla="*/ 972065 w 972065"/>
                  <a:gd name="connsiteY4-108" fmla="*/ 3128809 h 3145515"/>
                  <a:gd name="connsiteX5-109" fmla="*/ 922637 w 972065"/>
                  <a:gd name="connsiteY5-110" fmla="*/ 250919 h 3145515"/>
                  <a:gd name="connsiteX6-111" fmla="*/ 0 w 972065"/>
                  <a:gd name="connsiteY6-112" fmla="*/ 0 h 3145515"/>
                  <a:gd name="connsiteX0-113" fmla="*/ 49427 w 906162"/>
                  <a:gd name="connsiteY0-114" fmla="*/ 0 h 2919997"/>
                  <a:gd name="connsiteX1-115" fmla="*/ 0 w 906162"/>
                  <a:gd name="connsiteY1-116" fmla="*/ 249294 h 2919997"/>
                  <a:gd name="connsiteX2-117" fmla="*/ 642552 w 906162"/>
                  <a:gd name="connsiteY2-118" fmla="*/ 249639 h 2919997"/>
                  <a:gd name="connsiteX3-119" fmla="*/ 617838 w 906162"/>
                  <a:gd name="connsiteY3-120" fmla="*/ 2919997 h 2919997"/>
                  <a:gd name="connsiteX4-121" fmla="*/ 906162 w 906162"/>
                  <a:gd name="connsiteY4-122" fmla="*/ 2903291 h 2919997"/>
                  <a:gd name="connsiteX5-123" fmla="*/ 856734 w 906162"/>
                  <a:gd name="connsiteY5-124" fmla="*/ 25401 h 2919997"/>
                  <a:gd name="connsiteX6-125" fmla="*/ 49427 w 906162"/>
                  <a:gd name="connsiteY6-126" fmla="*/ 0 h 2919997"/>
                  <a:gd name="connsiteX0-127" fmla="*/ 0 w 906162"/>
                  <a:gd name="connsiteY0-128" fmla="*/ 0 h 2894940"/>
                  <a:gd name="connsiteX1-129" fmla="*/ 0 w 906162"/>
                  <a:gd name="connsiteY1-130" fmla="*/ 224237 h 2894940"/>
                  <a:gd name="connsiteX2-131" fmla="*/ 642552 w 906162"/>
                  <a:gd name="connsiteY2-132" fmla="*/ 224582 h 2894940"/>
                  <a:gd name="connsiteX3-133" fmla="*/ 617838 w 906162"/>
                  <a:gd name="connsiteY3-134" fmla="*/ 2894940 h 2894940"/>
                  <a:gd name="connsiteX4-135" fmla="*/ 906162 w 906162"/>
                  <a:gd name="connsiteY4-136" fmla="*/ 2878234 h 2894940"/>
                  <a:gd name="connsiteX5-137" fmla="*/ 856734 w 906162"/>
                  <a:gd name="connsiteY5-138" fmla="*/ 344 h 2894940"/>
                  <a:gd name="connsiteX6-139" fmla="*/ 0 w 906162"/>
                  <a:gd name="connsiteY6-140" fmla="*/ 0 h 2894940"/>
                  <a:gd name="connsiteX0-141" fmla="*/ 0 w 873211"/>
                  <a:gd name="connsiteY0-142" fmla="*/ 0 h 2894940"/>
                  <a:gd name="connsiteX1-143" fmla="*/ 0 w 873211"/>
                  <a:gd name="connsiteY1-144" fmla="*/ 224237 h 2894940"/>
                  <a:gd name="connsiteX2-145" fmla="*/ 642552 w 873211"/>
                  <a:gd name="connsiteY2-146" fmla="*/ 224582 h 2894940"/>
                  <a:gd name="connsiteX3-147" fmla="*/ 617838 w 873211"/>
                  <a:gd name="connsiteY3-148" fmla="*/ 2894940 h 2894940"/>
                  <a:gd name="connsiteX4-149" fmla="*/ 873211 w 873211"/>
                  <a:gd name="connsiteY4-150" fmla="*/ 2878234 h 2894940"/>
                  <a:gd name="connsiteX5-151" fmla="*/ 856734 w 873211"/>
                  <a:gd name="connsiteY5-152" fmla="*/ 344 h 2894940"/>
                  <a:gd name="connsiteX6-153" fmla="*/ 0 w 873211"/>
                  <a:gd name="connsiteY6-154" fmla="*/ 0 h 2894940"/>
                  <a:gd name="connsiteX0-155" fmla="*/ 0 w 873211"/>
                  <a:gd name="connsiteY0-156" fmla="*/ 0 h 2886587"/>
                  <a:gd name="connsiteX1-157" fmla="*/ 0 w 873211"/>
                  <a:gd name="connsiteY1-158" fmla="*/ 224237 h 2886587"/>
                  <a:gd name="connsiteX2-159" fmla="*/ 642552 w 873211"/>
                  <a:gd name="connsiteY2-160" fmla="*/ 224582 h 2886587"/>
                  <a:gd name="connsiteX3-161" fmla="*/ 650790 w 873211"/>
                  <a:gd name="connsiteY3-162" fmla="*/ 2886587 h 2886587"/>
                  <a:gd name="connsiteX4-163" fmla="*/ 873211 w 873211"/>
                  <a:gd name="connsiteY4-164" fmla="*/ 2878234 h 2886587"/>
                  <a:gd name="connsiteX5-165" fmla="*/ 856734 w 873211"/>
                  <a:gd name="connsiteY5-166" fmla="*/ 344 h 2886587"/>
                  <a:gd name="connsiteX6-167" fmla="*/ 0 w 873211"/>
                  <a:gd name="connsiteY6-168" fmla="*/ 0 h 2886587"/>
                  <a:gd name="connsiteX0-169" fmla="*/ 0 w 873211"/>
                  <a:gd name="connsiteY0-170" fmla="*/ 0 h 2886587"/>
                  <a:gd name="connsiteX1-171" fmla="*/ 0 w 873211"/>
                  <a:gd name="connsiteY1-172" fmla="*/ 224237 h 2886587"/>
                  <a:gd name="connsiteX2-173" fmla="*/ 650790 w 873211"/>
                  <a:gd name="connsiteY2-174" fmla="*/ 273569 h 2886587"/>
                  <a:gd name="connsiteX3-175" fmla="*/ 650790 w 873211"/>
                  <a:gd name="connsiteY3-176" fmla="*/ 2886587 h 2886587"/>
                  <a:gd name="connsiteX4-177" fmla="*/ 873211 w 873211"/>
                  <a:gd name="connsiteY4-178" fmla="*/ 2878234 h 2886587"/>
                  <a:gd name="connsiteX5-179" fmla="*/ 856734 w 873211"/>
                  <a:gd name="connsiteY5-180" fmla="*/ 344 h 2886587"/>
                  <a:gd name="connsiteX6-181" fmla="*/ 0 w 873211"/>
                  <a:gd name="connsiteY6-182" fmla="*/ 0 h 2886587"/>
                  <a:gd name="connsiteX0-183" fmla="*/ 8238 w 881449"/>
                  <a:gd name="connsiteY0-184" fmla="*/ 0 h 2886587"/>
                  <a:gd name="connsiteX1-185" fmla="*/ 0 w 881449"/>
                  <a:gd name="connsiteY1-186" fmla="*/ 297717 h 2886587"/>
                  <a:gd name="connsiteX2-187" fmla="*/ 659028 w 881449"/>
                  <a:gd name="connsiteY2-188" fmla="*/ 273569 h 2886587"/>
                  <a:gd name="connsiteX3-189" fmla="*/ 659028 w 881449"/>
                  <a:gd name="connsiteY3-190" fmla="*/ 2886587 h 2886587"/>
                  <a:gd name="connsiteX4-191" fmla="*/ 881449 w 881449"/>
                  <a:gd name="connsiteY4-192" fmla="*/ 2878234 h 2886587"/>
                  <a:gd name="connsiteX5-193" fmla="*/ 864972 w 881449"/>
                  <a:gd name="connsiteY5-194" fmla="*/ 344 h 2886587"/>
                  <a:gd name="connsiteX6-195" fmla="*/ 8238 w 881449"/>
                  <a:gd name="connsiteY6-196" fmla="*/ 0 h 2886587"/>
                  <a:gd name="connsiteX0-197" fmla="*/ 8238 w 881449"/>
                  <a:gd name="connsiteY0-198" fmla="*/ 0 h 2886587"/>
                  <a:gd name="connsiteX1-199" fmla="*/ 0 w 881449"/>
                  <a:gd name="connsiteY1-200" fmla="*/ 297717 h 2886587"/>
                  <a:gd name="connsiteX2-201" fmla="*/ 659028 w 881449"/>
                  <a:gd name="connsiteY2-202" fmla="*/ 273569 h 2886587"/>
                  <a:gd name="connsiteX3-203" fmla="*/ 659028 w 881449"/>
                  <a:gd name="connsiteY3-204" fmla="*/ 2886587 h 2886587"/>
                  <a:gd name="connsiteX4-205" fmla="*/ 881449 w 881449"/>
                  <a:gd name="connsiteY4-206" fmla="*/ 2878234 h 2886587"/>
                  <a:gd name="connsiteX5-207" fmla="*/ 864972 w 881449"/>
                  <a:gd name="connsiteY5-208" fmla="*/ 344 h 2886587"/>
                  <a:gd name="connsiteX6-209" fmla="*/ 8238 w 881449"/>
                  <a:gd name="connsiteY6-210" fmla="*/ 0 h 2886587"/>
                  <a:gd name="connsiteX0-211" fmla="*/ 8238 w 881449"/>
                  <a:gd name="connsiteY0-212" fmla="*/ 0 h 2886587"/>
                  <a:gd name="connsiteX1-213" fmla="*/ 0 w 881449"/>
                  <a:gd name="connsiteY1-214" fmla="*/ 265059 h 2886587"/>
                  <a:gd name="connsiteX2-215" fmla="*/ 659028 w 881449"/>
                  <a:gd name="connsiteY2-216" fmla="*/ 273569 h 2886587"/>
                  <a:gd name="connsiteX3-217" fmla="*/ 659028 w 881449"/>
                  <a:gd name="connsiteY3-218" fmla="*/ 2886587 h 2886587"/>
                  <a:gd name="connsiteX4-219" fmla="*/ 881449 w 881449"/>
                  <a:gd name="connsiteY4-220" fmla="*/ 2878234 h 2886587"/>
                  <a:gd name="connsiteX5-221" fmla="*/ 864972 w 881449"/>
                  <a:gd name="connsiteY5-222" fmla="*/ 344 h 2886587"/>
                  <a:gd name="connsiteX6-223" fmla="*/ 8238 w 881449"/>
                  <a:gd name="connsiteY6-224" fmla="*/ 0 h 2886587"/>
                  <a:gd name="connsiteX0" fmla="*/ 8238 w 1154341"/>
                  <a:gd name="connsiteY0" fmla="*/ 0 h 2886587"/>
                  <a:gd name="connsiteX1" fmla="*/ 0 w 1154341"/>
                  <a:gd name="connsiteY1" fmla="*/ 265059 h 2886587"/>
                  <a:gd name="connsiteX2" fmla="*/ 659028 w 1154341"/>
                  <a:gd name="connsiteY2" fmla="*/ 273569 h 2886587"/>
                  <a:gd name="connsiteX3" fmla="*/ 659028 w 1154341"/>
                  <a:gd name="connsiteY3" fmla="*/ 2886587 h 2886587"/>
                  <a:gd name="connsiteX4" fmla="*/ 1154341 w 1154341"/>
                  <a:gd name="connsiteY4" fmla="*/ 2867276 h 2886587"/>
                  <a:gd name="connsiteX5" fmla="*/ 864972 w 1154341"/>
                  <a:gd name="connsiteY5" fmla="*/ 344 h 2886587"/>
                  <a:gd name="connsiteX6" fmla="*/ 8238 w 1154341"/>
                  <a:gd name="connsiteY6" fmla="*/ 0 h 2886587"/>
                  <a:gd name="connsiteX0" fmla="*/ 8238 w 1154341"/>
                  <a:gd name="connsiteY0" fmla="*/ 0 h 2886587"/>
                  <a:gd name="connsiteX1" fmla="*/ 0 w 1154341"/>
                  <a:gd name="connsiteY1" fmla="*/ 265059 h 2886587"/>
                  <a:gd name="connsiteX2" fmla="*/ 659028 w 1154341"/>
                  <a:gd name="connsiteY2" fmla="*/ 273569 h 2886587"/>
                  <a:gd name="connsiteX3" fmla="*/ 659028 w 1154341"/>
                  <a:gd name="connsiteY3" fmla="*/ 2886587 h 2886587"/>
                  <a:gd name="connsiteX4" fmla="*/ 1154341 w 1154341"/>
                  <a:gd name="connsiteY4" fmla="*/ 2867276 h 2886587"/>
                  <a:gd name="connsiteX5" fmla="*/ 1106377 w 1154341"/>
                  <a:gd name="connsiteY5" fmla="*/ 11302 h 2886587"/>
                  <a:gd name="connsiteX6" fmla="*/ 8238 w 1154341"/>
                  <a:gd name="connsiteY6" fmla="*/ 0 h 2886587"/>
                  <a:gd name="connsiteX0" fmla="*/ 1106377 w 1154341"/>
                  <a:gd name="connsiteY0" fmla="*/ 0 h 2875285"/>
                  <a:gd name="connsiteX1" fmla="*/ 0 w 1154341"/>
                  <a:gd name="connsiteY1" fmla="*/ 253757 h 2875285"/>
                  <a:gd name="connsiteX2" fmla="*/ 659028 w 1154341"/>
                  <a:gd name="connsiteY2" fmla="*/ 262267 h 2875285"/>
                  <a:gd name="connsiteX3" fmla="*/ 659028 w 1154341"/>
                  <a:gd name="connsiteY3" fmla="*/ 2875285 h 2875285"/>
                  <a:gd name="connsiteX4" fmla="*/ 1154341 w 1154341"/>
                  <a:gd name="connsiteY4" fmla="*/ 2855974 h 2875285"/>
                  <a:gd name="connsiteX5" fmla="*/ 1106377 w 1154341"/>
                  <a:gd name="connsiteY5" fmla="*/ 0 h 2875285"/>
                  <a:gd name="connsiteX0" fmla="*/ 447349 w 495313"/>
                  <a:gd name="connsiteY0" fmla="*/ 0 h 2875285"/>
                  <a:gd name="connsiteX1" fmla="*/ 0 w 495313"/>
                  <a:gd name="connsiteY1" fmla="*/ 262267 h 2875285"/>
                  <a:gd name="connsiteX2" fmla="*/ 0 w 495313"/>
                  <a:gd name="connsiteY2" fmla="*/ 2875285 h 2875285"/>
                  <a:gd name="connsiteX3" fmla="*/ 495313 w 495313"/>
                  <a:gd name="connsiteY3" fmla="*/ 2855974 h 2875285"/>
                  <a:gd name="connsiteX4" fmla="*/ 447349 w 495313"/>
                  <a:gd name="connsiteY4" fmla="*/ 0 h 2875285"/>
                  <a:gd name="connsiteX0" fmla="*/ 583795 w 584014"/>
                  <a:gd name="connsiteY0" fmla="*/ 154143 h 2613018"/>
                  <a:gd name="connsiteX1" fmla="*/ 0 w 584014"/>
                  <a:gd name="connsiteY1" fmla="*/ 0 h 2613018"/>
                  <a:gd name="connsiteX2" fmla="*/ 0 w 584014"/>
                  <a:gd name="connsiteY2" fmla="*/ 2613018 h 2613018"/>
                  <a:gd name="connsiteX3" fmla="*/ 495313 w 584014"/>
                  <a:gd name="connsiteY3" fmla="*/ 2593707 h 2613018"/>
                  <a:gd name="connsiteX4" fmla="*/ 583795 w 584014"/>
                  <a:gd name="connsiteY4" fmla="*/ 154143 h 2613018"/>
                  <a:gd name="connsiteX0" fmla="*/ 583795 w 584014"/>
                  <a:gd name="connsiteY0" fmla="*/ 0 h 2458875"/>
                  <a:gd name="connsiteX1" fmla="*/ 31488 w 584014"/>
                  <a:gd name="connsiteY1" fmla="*/ 108853 h 2458875"/>
                  <a:gd name="connsiteX2" fmla="*/ 0 w 584014"/>
                  <a:gd name="connsiteY2" fmla="*/ 2458875 h 2458875"/>
                  <a:gd name="connsiteX3" fmla="*/ 495313 w 584014"/>
                  <a:gd name="connsiteY3" fmla="*/ 2439564 h 2458875"/>
                  <a:gd name="connsiteX4" fmla="*/ 583795 w 584014"/>
                  <a:gd name="connsiteY4" fmla="*/ 0 h 2458875"/>
                  <a:gd name="connsiteX0" fmla="*/ 583795 w 584070"/>
                  <a:gd name="connsiteY0" fmla="*/ 0 h 2458875"/>
                  <a:gd name="connsiteX1" fmla="*/ 31488 w 584070"/>
                  <a:gd name="connsiteY1" fmla="*/ 108853 h 2458875"/>
                  <a:gd name="connsiteX2" fmla="*/ 0 w 584070"/>
                  <a:gd name="connsiteY2" fmla="*/ 2458875 h 2458875"/>
                  <a:gd name="connsiteX3" fmla="*/ 516305 w 584070"/>
                  <a:gd name="connsiteY3" fmla="*/ 1464289 h 2458875"/>
                  <a:gd name="connsiteX4" fmla="*/ 583795 w 584070"/>
                  <a:gd name="connsiteY4" fmla="*/ 0 h 2458875"/>
                  <a:gd name="connsiteX0" fmla="*/ 583795 w 583795"/>
                  <a:gd name="connsiteY0" fmla="*/ 0 h 2458875"/>
                  <a:gd name="connsiteX1" fmla="*/ 31488 w 583795"/>
                  <a:gd name="connsiteY1" fmla="*/ 108853 h 2458875"/>
                  <a:gd name="connsiteX2" fmla="*/ 0 w 583795"/>
                  <a:gd name="connsiteY2" fmla="*/ 2458875 h 2458875"/>
                  <a:gd name="connsiteX3" fmla="*/ 516305 w 583795"/>
                  <a:gd name="connsiteY3" fmla="*/ 1464289 h 2458875"/>
                  <a:gd name="connsiteX4" fmla="*/ 583795 w 583795"/>
                  <a:gd name="connsiteY4" fmla="*/ 0 h 2458875"/>
                  <a:gd name="connsiteX0" fmla="*/ 583795 w 583795"/>
                  <a:gd name="connsiteY0" fmla="*/ 0 h 2458875"/>
                  <a:gd name="connsiteX1" fmla="*/ 31488 w 583795"/>
                  <a:gd name="connsiteY1" fmla="*/ 108853 h 2458875"/>
                  <a:gd name="connsiteX2" fmla="*/ 0 w 583795"/>
                  <a:gd name="connsiteY2" fmla="*/ 2458875 h 2458875"/>
                  <a:gd name="connsiteX3" fmla="*/ 568784 w 583795"/>
                  <a:gd name="connsiteY3" fmla="*/ 1464289 h 2458875"/>
                  <a:gd name="connsiteX4" fmla="*/ 583795 w 583795"/>
                  <a:gd name="connsiteY4" fmla="*/ 0 h 2458875"/>
                  <a:gd name="connsiteX0" fmla="*/ 552307 w 552307"/>
                  <a:gd name="connsiteY0" fmla="*/ 0 h 1516474"/>
                  <a:gd name="connsiteX1" fmla="*/ 0 w 552307"/>
                  <a:gd name="connsiteY1" fmla="*/ 108853 h 1516474"/>
                  <a:gd name="connsiteX2" fmla="*/ 10495 w 552307"/>
                  <a:gd name="connsiteY2" fmla="*/ 1516474 h 1516474"/>
                  <a:gd name="connsiteX3" fmla="*/ 537296 w 552307"/>
                  <a:gd name="connsiteY3" fmla="*/ 1464289 h 1516474"/>
                  <a:gd name="connsiteX4" fmla="*/ 552307 w 552307"/>
                  <a:gd name="connsiteY4" fmla="*/ 0 h 1516474"/>
                  <a:gd name="connsiteX0" fmla="*/ 541811 w 541811"/>
                  <a:gd name="connsiteY0" fmla="*/ 0 h 1428809"/>
                  <a:gd name="connsiteX1" fmla="*/ 0 w 541811"/>
                  <a:gd name="connsiteY1" fmla="*/ 21188 h 1428809"/>
                  <a:gd name="connsiteX2" fmla="*/ 10495 w 541811"/>
                  <a:gd name="connsiteY2" fmla="*/ 1428809 h 1428809"/>
                  <a:gd name="connsiteX3" fmla="*/ 537296 w 541811"/>
                  <a:gd name="connsiteY3" fmla="*/ 1376624 h 1428809"/>
                  <a:gd name="connsiteX4" fmla="*/ 541811 w 541811"/>
                  <a:gd name="connsiteY4" fmla="*/ 0 h 1428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811" h="1428809">
                    <a:moveTo>
                      <a:pt x="541811" y="0"/>
                    </a:moveTo>
                    <a:lnTo>
                      <a:pt x="0" y="21188"/>
                    </a:lnTo>
                    <a:cubicBezTo>
                      <a:pt x="3498" y="490395"/>
                      <a:pt x="6997" y="959602"/>
                      <a:pt x="10495" y="1428809"/>
                    </a:cubicBezTo>
                    <a:lnTo>
                      <a:pt x="537296" y="1376624"/>
                    </a:lnTo>
                    <a:cubicBezTo>
                      <a:pt x="531804" y="417327"/>
                      <a:pt x="505320" y="992172"/>
                      <a:pt x="541811" y="0"/>
                    </a:cubicBezTo>
                    <a:close/>
                  </a:path>
                </a:pathLst>
              </a:custGeom>
              <a:solidFill>
                <a:srgbClr val="FFFF00">
                  <a:alpha val="30196"/>
                </a:srgbClr>
              </a:solidFill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グループ化 49"/>
          <p:cNvGrpSpPr/>
          <p:nvPr/>
        </p:nvGrpSpPr>
        <p:grpSpPr>
          <a:xfrm>
            <a:off x="932651" y="507400"/>
            <a:ext cx="8998077" cy="6274556"/>
            <a:chOff x="932651" y="507400"/>
            <a:chExt cx="8998077" cy="6274556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932651" y="507400"/>
              <a:ext cx="8998077" cy="6274556"/>
              <a:chOff x="932651" y="507400"/>
              <a:chExt cx="8998077" cy="6274556"/>
            </a:xfrm>
          </p:grpSpPr>
          <p:grpSp>
            <p:nvGrpSpPr>
              <p:cNvPr id="22" name="Group 25"/>
              <p:cNvGrpSpPr/>
              <p:nvPr/>
            </p:nvGrpSpPr>
            <p:grpSpPr>
              <a:xfrm>
                <a:off x="1229138" y="507400"/>
                <a:ext cx="8701590" cy="6002977"/>
                <a:chOff x="632968" y="233281"/>
                <a:chExt cx="8701590" cy="6002977"/>
              </a:xfrm>
            </p:grpSpPr>
            <p:grpSp>
              <p:nvGrpSpPr>
                <p:cNvPr id="25" name="Group 18"/>
                <p:cNvGrpSpPr/>
                <p:nvPr/>
              </p:nvGrpSpPr>
              <p:grpSpPr>
                <a:xfrm>
                  <a:off x="632968" y="233281"/>
                  <a:ext cx="8701590" cy="6002977"/>
                  <a:chOff x="632968" y="233281"/>
                  <a:chExt cx="8701590" cy="6002977"/>
                </a:xfrm>
              </p:grpSpPr>
              <p:sp>
                <p:nvSpPr>
                  <p:cNvPr id="27" name="Can 17"/>
                  <p:cNvSpPr/>
                  <p:nvPr/>
                </p:nvSpPr>
                <p:spPr>
                  <a:xfrm rot="14470585">
                    <a:off x="3455155" y="1926609"/>
                    <a:ext cx="627800" cy="1023582"/>
                  </a:xfrm>
                  <a:prstGeom prst="can">
                    <a:avLst/>
                  </a:prstGeom>
                  <a:solidFill>
                    <a:srgbClr val="9BBB59"/>
                  </a:solidFill>
                  <a:ln w="25400" cap="flat" cmpd="sng" algn="ctr">
                    <a:solidFill>
                      <a:srgbClr val="9BBB5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cs typeface="DejaVu Sans" panose="020B0603030804020204"/>
                    </a:endParaRPr>
                  </a:p>
                </p:txBody>
              </p:sp>
              <p:grpSp>
                <p:nvGrpSpPr>
                  <p:cNvPr id="28" name="Group 16"/>
                  <p:cNvGrpSpPr/>
                  <p:nvPr/>
                </p:nvGrpSpPr>
                <p:grpSpPr>
                  <a:xfrm>
                    <a:off x="632968" y="233281"/>
                    <a:ext cx="8701590" cy="6002977"/>
                    <a:chOff x="632968" y="233281"/>
                    <a:chExt cx="8701590" cy="6002977"/>
                  </a:xfrm>
                </p:grpSpPr>
                <p:sp>
                  <p:nvSpPr>
                    <p:cNvPr id="29" name="Can 15"/>
                    <p:cNvSpPr/>
                    <p:nvPr/>
                  </p:nvSpPr>
                  <p:spPr>
                    <a:xfrm rot="14470585">
                      <a:off x="5725746" y="4182532"/>
                      <a:ext cx="640416" cy="983643"/>
                    </a:xfrm>
                    <a:prstGeom prst="can">
                      <a:avLst/>
                    </a:prstGeom>
                    <a:solidFill>
                      <a:srgbClr val="9BBB59"/>
                    </a:solidFill>
                    <a:ln w="25400" cap="flat" cmpd="sng" algn="ctr">
                      <a:solidFill>
                        <a:srgbClr val="9BBB59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grpSp>
                  <p:nvGrpSpPr>
                    <p:cNvPr id="30" name="Group 8"/>
                    <p:cNvGrpSpPr/>
                    <p:nvPr/>
                  </p:nvGrpSpPr>
                  <p:grpSpPr>
                    <a:xfrm>
                      <a:off x="1091342" y="233281"/>
                      <a:ext cx="8243216" cy="6002977"/>
                      <a:chOff x="627319" y="588126"/>
                      <a:chExt cx="8243216" cy="6002977"/>
                    </a:xfrm>
                  </p:grpSpPr>
                  <p:sp>
                    <p:nvSpPr>
                      <p:cNvPr id="32" name="Rectangle 3"/>
                      <p:cNvSpPr/>
                      <p:nvPr/>
                    </p:nvSpPr>
                    <p:spPr>
                      <a:xfrm>
                        <a:off x="3358935" y="588126"/>
                        <a:ext cx="1505062" cy="3632684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-1" fmla="*/ 0 w 1190847"/>
                          <a:gd name="connsiteY0-2" fmla="*/ 0 h 2998381"/>
                          <a:gd name="connsiteX1-3" fmla="*/ 946298 w 1190847"/>
                          <a:gd name="connsiteY1-4" fmla="*/ 0 h 2998381"/>
                          <a:gd name="connsiteX2-5" fmla="*/ 1190847 w 1190847"/>
                          <a:gd name="connsiteY2-6" fmla="*/ 2604977 h 2998381"/>
                          <a:gd name="connsiteX3-7" fmla="*/ 0 w 1190847"/>
                          <a:gd name="connsiteY3-8" fmla="*/ 2998381 h 2998381"/>
                          <a:gd name="connsiteX4-9" fmla="*/ 0 w 1190847"/>
                          <a:gd name="connsiteY4-10" fmla="*/ 0 h 2998381"/>
                          <a:gd name="connsiteX0-11" fmla="*/ 191386 w 1382233"/>
                          <a:gd name="connsiteY0-12" fmla="*/ 0 h 3125972"/>
                          <a:gd name="connsiteX1-13" fmla="*/ 1137684 w 1382233"/>
                          <a:gd name="connsiteY1-14" fmla="*/ 0 h 3125972"/>
                          <a:gd name="connsiteX2-15" fmla="*/ 1382233 w 1382233"/>
                          <a:gd name="connsiteY2-16" fmla="*/ 2604977 h 3125972"/>
                          <a:gd name="connsiteX3-17" fmla="*/ 0 w 1382233"/>
                          <a:gd name="connsiteY3-18" fmla="*/ 3125972 h 3125972"/>
                          <a:gd name="connsiteX4-19" fmla="*/ 191386 w 1382233"/>
                          <a:gd name="connsiteY4-20" fmla="*/ 0 h 3125972"/>
                          <a:gd name="connsiteX0-21" fmla="*/ 191386 w 1382233"/>
                          <a:gd name="connsiteY0-22" fmla="*/ 0 h 3264195"/>
                          <a:gd name="connsiteX1-23" fmla="*/ 1137684 w 1382233"/>
                          <a:gd name="connsiteY1-24" fmla="*/ 0 h 3264195"/>
                          <a:gd name="connsiteX2-25" fmla="*/ 1382233 w 1382233"/>
                          <a:gd name="connsiteY2-26" fmla="*/ 2604977 h 3264195"/>
                          <a:gd name="connsiteX3-27" fmla="*/ 0 w 1382233"/>
                          <a:gd name="connsiteY3-28" fmla="*/ 3264195 h 3264195"/>
                          <a:gd name="connsiteX4-29" fmla="*/ 191386 w 1382233"/>
                          <a:gd name="connsiteY4-30" fmla="*/ 0 h 3264195"/>
                          <a:gd name="connsiteX0-31" fmla="*/ 0 w 1499191"/>
                          <a:gd name="connsiteY0-32" fmla="*/ 0 h 3306725"/>
                          <a:gd name="connsiteX1-33" fmla="*/ 1254642 w 1499191"/>
                          <a:gd name="connsiteY1-34" fmla="*/ 42530 h 3306725"/>
                          <a:gd name="connsiteX2-35" fmla="*/ 1499191 w 1499191"/>
                          <a:gd name="connsiteY2-36" fmla="*/ 2647507 h 3306725"/>
                          <a:gd name="connsiteX3-37" fmla="*/ 116958 w 1499191"/>
                          <a:gd name="connsiteY3-38" fmla="*/ 3306725 h 3306725"/>
                          <a:gd name="connsiteX4-39" fmla="*/ 0 w 1499191"/>
                          <a:gd name="connsiteY4-40" fmla="*/ 0 h 3306725"/>
                          <a:gd name="connsiteX0-41" fmla="*/ 0 w 1963215"/>
                          <a:gd name="connsiteY0-42" fmla="*/ 0 h 3306725"/>
                          <a:gd name="connsiteX1-43" fmla="*/ 1254642 w 1963215"/>
                          <a:gd name="connsiteY1-44" fmla="*/ 42530 h 3306725"/>
                          <a:gd name="connsiteX2-45" fmla="*/ 1963215 w 1963215"/>
                          <a:gd name="connsiteY2-46" fmla="*/ 2442791 h 3306725"/>
                          <a:gd name="connsiteX3-47" fmla="*/ 116958 w 1963215"/>
                          <a:gd name="connsiteY3-48" fmla="*/ 3306725 h 3306725"/>
                          <a:gd name="connsiteX4-49" fmla="*/ 0 w 1963215"/>
                          <a:gd name="connsiteY4-50" fmla="*/ 0 h 3306725"/>
                          <a:gd name="connsiteX0-51" fmla="*/ 0 w 1963215"/>
                          <a:gd name="connsiteY0-52" fmla="*/ 162187 h 3468912"/>
                          <a:gd name="connsiteX1-53" fmla="*/ 708731 w 1963215"/>
                          <a:gd name="connsiteY1-54" fmla="*/ 0 h 3468912"/>
                          <a:gd name="connsiteX2-55" fmla="*/ 1963215 w 1963215"/>
                          <a:gd name="connsiteY2-56" fmla="*/ 2604978 h 3468912"/>
                          <a:gd name="connsiteX3-57" fmla="*/ 116958 w 1963215"/>
                          <a:gd name="connsiteY3-58" fmla="*/ 3468912 h 3468912"/>
                          <a:gd name="connsiteX4-59" fmla="*/ 0 w 1963215"/>
                          <a:gd name="connsiteY4-60" fmla="*/ 162187 h 3468912"/>
                          <a:gd name="connsiteX0-61" fmla="*/ 0 w 1963215"/>
                          <a:gd name="connsiteY0-62" fmla="*/ 339607 h 3646332"/>
                          <a:gd name="connsiteX1-63" fmla="*/ 531310 w 1963215"/>
                          <a:gd name="connsiteY1-64" fmla="*/ 0 h 3646332"/>
                          <a:gd name="connsiteX2-65" fmla="*/ 1963215 w 1963215"/>
                          <a:gd name="connsiteY2-66" fmla="*/ 2782398 h 3646332"/>
                          <a:gd name="connsiteX3-67" fmla="*/ 116958 w 1963215"/>
                          <a:gd name="connsiteY3-68" fmla="*/ 3646332 h 3646332"/>
                          <a:gd name="connsiteX4-69" fmla="*/ 0 w 1963215"/>
                          <a:gd name="connsiteY4-70" fmla="*/ 339607 h 3646332"/>
                          <a:gd name="connsiteX0-71" fmla="*/ 0 w 1963215"/>
                          <a:gd name="connsiteY0-72" fmla="*/ 244072 h 3646332"/>
                          <a:gd name="connsiteX1-73" fmla="*/ 531310 w 1963215"/>
                          <a:gd name="connsiteY1-74" fmla="*/ 0 h 3646332"/>
                          <a:gd name="connsiteX2-75" fmla="*/ 1963215 w 1963215"/>
                          <a:gd name="connsiteY2-76" fmla="*/ 2782398 h 3646332"/>
                          <a:gd name="connsiteX3-77" fmla="*/ 116958 w 1963215"/>
                          <a:gd name="connsiteY3-78" fmla="*/ 3646332 h 3646332"/>
                          <a:gd name="connsiteX4-79" fmla="*/ 0 w 1963215"/>
                          <a:gd name="connsiteY4-80" fmla="*/ 244072 h 3646332"/>
                          <a:gd name="connsiteX0-81" fmla="*/ 0 w 1758498"/>
                          <a:gd name="connsiteY0-82" fmla="*/ 244072 h 3646332"/>
                          <a:gd name="connsiteX1-83" fmla="*/ 531310 w 1758498"/>
                          <a:gd name="connsiteY1-84" fmla="*/ 0 h 3646332"/>
                          <a:gd name="connsiteX2-85" fmla="*/ 1758498 w 1758498"/>
                          <a:gd name="connsiteY2-86" fmla="*/ 3014410 h 3646332"/>
                          <a:gd name="connsiteX3-87" fmla="*/ 116958 w 1758498"/>
                          <a:gd name="connsiteY3-88" fmla="*/ 3646332 h 3646332"/>
                          <a:gd name="connsiteX4-89" fmla="*/ 0 w 1758498"/>
                          <a:gd name="connsiteY4-90" fmla="*/ 244072 h 3646332"/>
                          <a:gd name="connsiteX0-91" fmla="*/ 74111 w 1832609"/>
                          <a:gd name="connsiteY0-92" fmla="*/ 244072 h 3769162"/>
                          <a:gd name="connsiteX1-93" fmla="*/ 605421 w 1832609"/>
                          <a:gd name="connsiteY1-94" fmla="*/ 0 h 3769162"/>
                          <a:gd name="connsiteX2-95" fmla="*/ 1832609 w 1832609"/>
                          <a:gd name="connsiteY2-96" fmla="*/ 3014410 h 3769162"/>
                          <a:gd name="connsiteX3-97" fmla="*/ 0 w 1832609"/>
                          <a:gd name="connsiteY3-98" fmla="*/ 3769162 h 3769162"/>
                          <a:gd name="connsiteX4-99" fmla="*/ 74111 w 1832609"/>
                          <a:gd name="connsiteY4-100" fmla="*/ 244072 h 3769162"/>
                          <a:gd name="connsiteX0-101" fmla="*/ 74111 w 1505062"/>
                          <a:gd name="connsiteY0-102" fmla="*/ 244072 h 3769162"/>
                          <a:gd name="connsiteX1-103" fmla="*/ 605421 w 1505062"/>
                          <a:gd name="connsiteY1-104" fmla="*/ 0 h 3769162"/>
                          <a:gd name="connsiteX2-105" fmla="*/ 1505062 w 1505062"/>
                          <a:gd name="connsiteY2-106" fmla="*/ 2946171 h 3769162"/>
                          <a:gd name="connsiteX3-107" fmla="*/ 0 w 1505062"/>
                          <a:gd name="connsiteY3-108" fmla="*/ 3769162 h 3769162"/>
                          <a:gd name="connsiteX4-109" fmla="*/ 74111 w 1505062"/>
                          <a:gd name="connsiteY4-110" fmla="*/ 244072 h 3769162"/>
                          <a:gd name="connsiteX0-111" fmla="*/ 74111 w 1505062"/>
                          <a:gd name="connsiteY0-112" fmla="*/ 148538 h 3673628"/>
                          <a:gd name="connsiteX1-113" fmla="*/ 605421 w 1505062"/>
                          <a:gd name="connsiteY1-114" fmla="*/ 0 h 3673628"/>
                          <a:gd name="connsiteX2-115" fmla="*/ 1505062 w 1505062"/>
                          <a:gd name="connsiteY2-116" fmla="*/ 2850637 h 3673628"/>
                          <a:gd name="connsiteX3-117" fmla="*/ 0 w 1505062"/>
                          <a:gd name="connsiteY3-118" fmla="*/ 3673628 h 3673628"/>
                          <a:gd name="connsiteX4-119" fmla="*/ 74111 w 1505062"/>
                          <a:gd name="connsiteY4-120" fmla="*/ 148538 h 3673628"/>
                          <a:gd name="connsiteX0-121" fmla="*/ 74111 w 1505062"/>
                          <a:gd name="connsiteY0-122" fmla="*/ 107594 h 3632684"/>
                          <a:gd name="connsiteX1-123" fmla="*/ 605421 w 1505062"/>
                          <a:gd name="connsiteY1-124" fmla="*/ 0 h 3632684"/>
                          <a:gd name="connsiteX2-125" fmla="*/ 1505062 w 1505062"/>
                          <a:gd name="connsiteY2-126" fmla="*/ 2809693 h 3632684"/>
                          <a:gd name="connsiteX3-127" fmla="*/ 0 w 1505062"/>
                          <a:gd name="connsiteY3-128" fmla="*/ 3632684 h 3632684"/>
                          <a:gd name="connsiteX4-129" fmla="*/ 74111 w 1505062"/>
                          <a:gd name="connsiteY4-130" fmla="*/ 107594 h 3632684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505062" h="3632684">
                            <a:moveTo>
                              <a:pt x="74111" y="107594"/>
                            </a:moveTo>
                            <a:lnTo>
                              <a:pt x="605421" y="0"/>
                            </a:lnTo>
                            <a:lnTo>
                              <a:pt x="1505062" y="2809693"/>
                            </a:lnTo>
                            <a:lnTo>
                              <a:pt x="0" y="3632684"/>
                            </a:lnTo>
                            <a:lnTo>
                              <a:pt x="74111" y="107594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3" name="Rectangle 3"/>
                      <p:cNvSpPr/>
                      <p:nvPr/>
                    </p:nvSpPr>
                    <p:spPr>
                      <a:xfrm>
                        <a:off x="6871608" y="1446488"/>
                        <a:ext cx="871419" cy="1019761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-1" fmla="*/ 0 w 1190847"/>
                          <a:gd name="connsiteY0-2" fmla="*/ 0 h 2998381"/>
                          <a:gd name="connsiteX1-3" fmla="*/ 946298 w 1190847"/>
                          <a:gd name="connsiteY1-4" fmla="*/ 0 h 2998381"/>
                          <a:gd name="connsiteX2-5" fmla="*/ 1190847 w 1190847"/>
                          <a:gd name="connsiteY2-6" fmla="*/ 2604977 h 2998381"/>
                          <a:gd name="connsiteX3-7" fmla="*/ 0 w 1190847"/>
                          <a:gd name="connsiteY3-8" fmla="*/ 2998381 h 2998381"/>
                          <a:gd name="connsiteX4-9" fmla="*/ 0 w 1190847"/>
                          <a:gd name="connsiteY4-10" fmla="*/ 0 h 2998381"/>
                          <a:gd name="connsiteX0-11" fmla="*/ 191386 w 1382233"/>
                          <a:gd name="connsiteY0-12" fmla="*/ 0 h 3125972"/>
                          <a:gd name="connsiteX1-13" fmla="*/ 1137684 w 1382233"/>
                          <a:gd name="connsiteY1-14" fmla="*/ 0 h 3125972"/>
                          <a:gd name="connsiteX2-15" fmla="*/ 1382233 w 1382233"/>
                          <a:gd name="connsiteY2-16" fmla="*/ 2604977 h 3125972"/>
                          <a:gd name="connsiteX3-17" fmla="*/ 0 w 1382233"/>
                          <a:gd name="connsiteY3-18" fmla="*/ 3125972 h 3125972"/>
                          <a:gd name="connsiteX4-19" fmla="*/ 191386 w 1382233"/>
                          <a:gd name="connsiteY4-20" fmla="*/ 0 h 3125972"/>
                          <a:gd name="connsiteX0-21" fmla="*/ 191386 w 1382233"/>
                          <a:gd name="connsiteY0-22" fmla="*/ 0 h 3264195"/>
                          <a:gd name="connsiteX1-23" fmla="*/ 1137684 w 1382233"/>
                          <a:gd name="connsiteY1-24" fmla="*/ 0 h 3264195"/>
                          <a:gd name="connsiteX2-25" fmla="*/ 1382233 w 1382233"/>
                          <a:gd name="connsiteY2-26" fmla="*/ 2604977 h 3264195"/>
                          <a:gd name="connsiteX3-27" fmla="*/ 0 w 1382233"/>
                          <a:gd name="connsiteY3-28" fmla="*/ 3264195 h 3264195"/>
                          <a:gd name="connsiteX4-29" fmla="*/ 191386 w 1382233"/>
                          <a:gd name="connsiteY4-30" fmla="*/ 0 h 3264195"/>
                          <a:gd name="connsiteX0-31" fmla="*/ 0 w 1499191"/>
                          <a:gd name="connsiteY0-32" fmla="*/ 0 h 3306725"/>
                          <a:gd name="connsiteX1-33" fmla="*/ 1254642 w 1499191"/>
                          <a:gd name="connsiteY1-34" fmla="*/ 42530 h 3306725"/>
                          <a:gd name="connsiteX2-35" fmla="*/ 1499191 w 1499191"/>
                          <a:gd name="connsiteY2-36" fmla="*/ 2647507 h 3306725"/>
                          <a:gd name="connsiteX3-37" fmla="*/ 116958 w 1499191"/>
                          <a:gd name="connsiteY3-38" fmla="*/ 3306725 h 3306725"/>
                          <a:gd name="connsiteX4-39" fmla="*/ 0 w 1499191"/>
                          <a:gd name="connsiteY4-40" fmla="*/ 0 h 3306725"/>
                          <a:gd name="connsiteX0-41" fmla="*/ 0 w 1963215"/>
                          <a:gd name="connsiteY0-42" fmla="*/ 0 h 3306725"/>
                          <a:gd name="connsiteX1-43" fmla="*/ 1254642 w 1963215"/>
                          <a:gd name="connsiteY1-44" fmla="*/ 42530 h 3306725"/>
                          <a:gd name="connsiteX2-45" fmla="*/ 1963215 w 1963215"/>
                          <a:gd name="connsiteY2-46" fmla="*/ 2442791 h 3306725"/>
                          <a:gd name="connsiteX3-47" fmla="*/ 116958 w 1963215"/>
                          <a:gd name="connsiteY3-48" fmla="*/ 3306725 h 3306725"/>
                          <a:gd name="connsiteX4-49" fmla="*/ 0 w 1963215"/>
                          <a:gd name="connsiteY4-50" fmla="*/ 0 h 3306725"/>
                          <a:gd name="connsiteX0-51" fmla="*/ 0 w 1963215"/>
                          <a:gd name="connsiteY0-52" fmla="*/ 162187 h 3468912"/>
                          <a:gd name="connsiteX1-53" fmla="*/ 708731 w 1963215"/>
                          <a:gd name="connsiteY1-54" fmla="*/ 0 h 3468912"/>
                          <a:gd name="connsiteX2-55" fmla="*/ 1963215 w 1963215"/>
                          <a:gd name="connsiteY2-56" fmla="*/ 2604978 h 3468912"/>
                          <a:gd name="connsiteX3-57" fmla="*/ 116958 w 1963215"/>
                          <a:gd name="connsiteY3-58" fmla="*/ 3468912 h 3468912"/>
                          <a:gd name="connsiteX4-59" fmla="*/ 0 w 1963215"/>
                          <a:gd name="connsiteY4-60" fmla="*/ 162187 h 3468912"/>
                          <a:gd name="connsiteX0-61" fmla="*/ 0 w 1963215"/>
                          <a:gd name="connsiteY0-62" fmla="*/ 339607 h 3646332"/>
                          <a:gd name="connsiteX1-63" fmla="*/ 531310 w 1963215"/>
                          <a:gd name="connsiteY1-64" fmla="*/ 0 h 3646332"/>
                          <a:gd name="connsiteX2-65" fmla="*/ 1963215 w 1963215"/>
                          <a:gd name="connsiteY2-66" fmla="*/ 2782398 h 3646332"/>
                          <a:gd name="connsiteX3-67" fmla="*/ 116958 w 1963215"/>
                          <a:gd name="connsiteY3-68" fmla="*/ 3646332 h 3646332"/>
                          <a:gd name="connsiteX4-69" fmla="*/ 0 w 1963215"/>
                          <a:gd name="connsiteY4-70" fmla="*/ 339607 h 3646332"/>
                          <a:gd name="connsiteX0-71" fmla="*/ 0 w 1963215"/>
                          <a:gd name="connsiteY0-72" fmla="*/ 244072 h 3646332"/>
                          <a:gd name="connsiteX1-73" fmla="*/ 531310 w 1963215"/>
                          <a:gd name="connsiteY1-74" fmla="*/ 0 h 3646332"/>
                          <a:gd name="connsiteX2-75" fmla="*/ 1963215 w 1963215"/>
                          <a:gd name="connsiteY2-76" fmla="*/ 2782398 h 3646332"/>
                          <a:gd name="connsiteX3-77" fmla="*/ 116958 w 1963215"/>
                          <a:gd name="connsiteY3-78" fmla="*/ 3646332 h 3646332"/>
                          <a:gd name="connsiteX4-79" fmla="*/ 0 w 1963215"/>
                          <a:gd name="connsiteY4-80" fmla="*/ 244072 h 3646332"/>
                          <a:gd name="connsiteX0-81" fmla="*/ 0 w 1758498"/>
                          <a:gd name="connsiteY0-82" fmla="*/ 244072 h 3646332"/>
                          <a:gd name="connsiteX1-83" fmla="*/ 531310 w 1758498"/>
                          <a:gd name="connsiteY1-84" fmla="*/ 0 h 3646332"/>
                          <a:gd name="connsiteX2-85" fmla="*/ 1758498 w 1758498"/>
                          <a:gd name="connsiteY2-86" fmla="*/ 3014410 h 3646332"/>
                          <a:gd name="connsiteX3-87" fmla="*/ 116958 w 1758498"/>
                          <a:gd name="connsiteY3-88" fmla="*/ 3646332 h 3646332"/>
                          <a:gd name="connsiteX4-89" fmla="*/ 0 w 1758498"/>
                          <a:gd name="connsiteY4-90" fmla="*/ 244072 h 3646332"/>
                          <a:gd name="connsiteX0-91" fmla="*/ 74111 w 1832609"/>
                          <a:gd name="connsiteY0-92" fmla="*/ 244072 h 3769162"/>
                          <a:gd name="connsiteX1-93" fmla="*/ 605421 w 1832609"/>
                          <a:gd name="connsiteY1-94" fmla="*/ 0 h 3769162"/>
                          <a:gd name="connsiteX2-95" fmla="*/ 1832609 w 1832609"/>
                          <a:gd name="connsiteY2-96" fmla="*/ 3014410 h 3769162"/>
                          <a:gd name="connsiteX3-97" fmla="*/ 0 w 1832609"/>
                          <a:gd name="connsiteY3-98" fmla="*/ 3769162 h 3769162"/>
                          <a:gd name="connsiteX4-99" fmla="*/ 74111 w 1832609"/>
                          <a:gd name="connsiteY4-100" fmla="*/ 244072 h 3769162"/>
                          <a:gd name="connsiteX0-101" fmla="*/ 74111 w 1505062"/>
                          <a:gd name="connsiteY0-102" fmla="*/ 244072 h 3769162"/>
                          <a:gd name="connsiteX1-103" fmla="*/ 605421 w 1505062"/>
                          <a:gd name="connsiteY1-104" fmla="*/ 0 h 3769162"/>
                          <a:gd name="connsiteX2-105" fmla="*/ 1505062 w 1505062"/>
                          <a:gd name="connsiteY2-106" fmla="*/ 2946171 h 3769162"/>
                          <a:gd name="connsiteX3-107" fmla="*/ 0 w 1505062"/>
                          <a:gd name="connsiteY3-108" fmla="*/ 3769162 h 3769162"/>
                          <a:gd name="connsiteX4-109" fmla="*/ 74111 w 1505062"/>
                          <a:gd name="connsiteY4-110" fmla="*/ 244072 h 3769162"/>
                          <a:gd name="connsiteX0-111" fmla="*/ 74111 w 1505062"/>
                          <a:gd name="connsiteY0-112" fmla="*/ 148538 h 3673628"/>
                          <a:gd name="connsiteX1-113" fmla="*/ 605421 w 1505062"/>
                          <a:gd name="connsiteY1-114" fmla="*/ 0 h 3673628"/>
                          <a:gd name="connsiteX2-115" fmla="*/ 1505062 w 1505062"/>
                          <a:gd name="connsiteY2-116" fmla="*/ 2850637 h 3673628"/>
                          <a:gd name="connsiteX3-117" fmla="*/ 0 w 1505062"/>
                          <a:gd name="connsiteY3-118" fmla="*/ 3673628 h 3673628"/>
                          <a:gd name="connsiteX4-119" fmla="*/ 74111 w 1505062"/>
                          <a:gd name="connsiteY4-120" fmla="*/ 148538 h 3673628"/>
                          <a:gd name="connsiteX0-121" fmla="*/ 74111 w 1505062"/>
                          <a:gd name="connsiteY0-122" fmla="*/ 107594 h 3632684"/>
                          <a:gd name="connsiteX1-123" fmla="*/ 605421 w 1505062"/>
                          <a:gd name="connsiteY1-124" fmla="*/ 0 h 3632684"/>
                          <a:gd name="connsiteX2-125" fmla="*/ 1505062 w 1505062"/>
                          <a:gd name="connsiteY2-126" fmla="*/ 2809693 h 3632684"/>
                          <a:gd name="connsiteX3-127" fmla="*/ 0 w 1505062"/>
                          <a:gd name="connsiteY3-128" fmla="*/ 3632684 h 3632684"/>
                          <a:gd name="connsiteX4-129" fmla="*/ 74111 w 1505062"/>
                          <a:gd name="connsiteY4-130" fmla="*/ 107594 h 3632684"/>
                          <a:gd name="connsiteX0-131" fmla="*/ 74111 w 1505062"/>
                          <a:gd name="connsiteY0-132" fmla="*/ 734707 h 4259797"/>
                          <a:gd name="connsiteX1-133" fmla="*/ 895045 w 1505062"/>
                          <a:gd name="connsiteY1-134" fmla="*/ 0 h 4259797"/>
                          <a:gd name="connsiteX2-135" fmla="*/ 1505062 w 1505062"/>
                          <a:gd name="connsiteY2-136" fmla="*/ 3436806 h 4259797"/>
                          <a:gd name="connsiteX3-137" fmla="*/ 0 w 1505062"/>
                          <a:gd name="connsiteY3-138" fmla="*/ 4259797 h 4259797"/>
                          <a:gd name="connsiteX4-139" fmla="*/ 74111 w 1505062"/>
                          <a:gd name="connsiteY4-140" fmla="*/ 734707 h 4259797"/>
                          <a:gd name="connsiteX0-141" fmla="*/ 74111 w 1698147"/>
                          <a:gd name="connsiteY0-142" fmla="*/ 734707 h 4259797"/>
                          <a:gd name="connsiteX1-143" fmla="*/ 895045 w 1698147"/>
                          <a:gd name="connsiteY1-144" fmla="*/ 0 h 4259797"/>
                          <a:gd name="connsiteX2-145" fmla="*/ 1698147 w 1698147"/>
                          <a:gd name="connsiteY2-146" fmla="*/ 3311380 h 4259797"/>
                          <a:gd name="connsiteX3-147" fmla="*/ 0 w 1698147"/>
                          <a:gd name="connsiteY3-148" fmla="*/ 4259797 h 4259797"/>
                          <a:gd name="connsiteX4-149" fmla="*/ 74111 w 1698147"/>
                          <a:gd name="connsiteY4-150" fmla="*/ 734707 h 4259797"/>
                          <a:gd name="connsiteX0-151" fmla="*/ 74110 w 1698147"/>
                          <a:gd name="connsiteY0-152" fmla="*/ 421148 h 4259797"/>
                          <a:gd name="connsiteX1-153" fmla="*/ 895045 w 1698147"/>
                          <a:gd name="connsiteY1-154" fmla="*/ 0 h 4259797"/>
                          <a:gd name="connsiteX2-155" fmla="*/ 1698147 w 1698147"/>
                          <a:gd name="connsiteY2-156" fmla="*/ 3311380 h 4259797"/>
                          <a:gd name="connsiteX3-157" fmla="*/ 0 w 1698147"/>
                          <a:gd name="connsiteY3-158" fmla="*/ 4259797 h 4259797"/>
                          <a:gd name="connsiteX4-159" fmla="*/ 74110 w 1698147"/>
                          <a:gd name="connsiteY4-160" fmla="*/ 421148 h 4259797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698147" h="4259797">
                            <a:moveTo>
                              <a:pt x="74110" y="421148"/>
                            </a:moveTo>
                            <a:lnTo>
                              <a:pt x="895045" y="0"/>
                            </a:lnTo>
                            <a:lnTo>
                              <a:pt x="1698147" y="3311380"/>
                            </a:lnTo>
                            <a:lnTo>
                              <a:pt x="0" y="4259797"/>
                            </a:lnTo>
                            <a:lnTo>
                              <a:pt x="74110" y="421148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4" name="Oval 1"/>
                      <p:cNvSpPr/>
                      <p:nvPr/>
                    </p:nvSpPr>
                    <p:spPr>
                      <a:xfrm rot="20088640">
                        <a:off x="627319" y="3413535"/>
                        <a:ext cx="7963786" cy="860272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5" name="Rectangle 2"/>
                      <p:cNvSpPr/>
                      <p:nvPr/>
                    </p:nvSpPr>
                    <p:spPr>
                      <a:xfrm>
                        <a:off x="7099526" y="1149690"/>
                        <a:ext cx="1127052" cy="1393166"/>
                      </a:xfrm>
                      <a:custGeom>
                        <a:avLst/>
                        <a:gdLst>
                          <a:gd name="connsiteX0" fmla="*/ 0 w 1052624"/>
                          <a:gd name="connsiteY0" fmla="*/ 0 h 1244008"/>
                          <a:gd name="connsiteX1" fmla="*/ 1052624 w 1052624"/>
                          <a:gd name="connsiteY1" fmla="*/ 0 h 1244008"/>
                          <a:gd name="connsiteX2" fmla="*/ 1052624 w 1052624"/>
                          <a:gd name="connsiteY2" fmla="*/ 1244008 h 1244008"/>
                          <a:gd name="connsiteX3" fmla="*/ 0 w 1052624"/>
                          <a:gd name="connsiteY3" fmla="*/ 1244008 h 1244008"/>
                          <a:gd name="connsiteX4" fmla="*/ 0 w 1052624"/>
                          <a:gd name="connsiteY4" fmla="*/ 0 h 1244008"/>
                          <a:gd name="connsiteX0-1" fmla="*/ 0 w 1520456"/>
                          <a:gd name="connsiteY0-2" fmla="*/ 233917 h 1477925"/>
                          <a:gd name="connsiteX1-3" fmla="*/ 1520456 w 1520456"/>
                          <a:gd name="connsiteY1-4" fmla="*/ 0 h 1477925"/>
                          <a:gd name="connsiteX2-5" fmla="*/ 1052624 w 1520456"/>
                          <a:gd name="connsiteY2-6" fmla="*/ 1477925 h 1477925"/>
                          <a:gd name="connsiteX3-7" fmla="*/ 0 w 1520456"/>
                          <a:gd name="connsiteY3-8" fmla="*/ 1477925 h 1477925"/>
                          <a:gd name="connsiteX4-9" fmla="*/ 0 w 1520456"/>
                          <a:gd name="connsiteY4-10" fmla="*/ 233917 h 1477925"/>
                          <a:gd name="connsiteX0-11" fmla="*/ 808074 w 1520456"/>
                          <a:gd name="connsiteY0-12" fmla="*/ 0 h 1488556"/>
                          <a:gd name="connsiteX1-13" fmla="*/ 1520456 w 1520456"/>
                          <a:gd name="connsiteY1-14" fmla="*/ 10631 h 1488556"/>
                          <a:gd name="connsiteX2-15" fmla="*/ 1052624 w 1520456"/>
                          <a:gd name="connsiteY2-16" fmla="*/ 1488556 h 1488556"/>
                          <a:gd name="connsiteX3-17" fmla="*/ 0 w 1520456"/>
                          <a:gd name="connsiteY3-18" fmla="*/ 1488556 h 1488556"/>
                          <a:gd name="connsiteX4-19" fmla="*/ 808074 w 1520456"/>
                          <a:gd name="connsiteY4-20" fmla="*/ 0 h 1488556"/>
                          <a:gd name="connsiteX0-21" fmla="*/ 808074 w 1520456"/>
                          <a:gd name="connsiteY0-22" fmla="*/ 0 h 1509821"/>
                          <a:gd name="connsiteX1-23" fmla="*/ 1520456 w 1520456"/>
                          <a:gd name="connsiteY1-24" fmla="*/ 10631 h 1509821"/>
                          <a:gd name="connsiteX2-25" fmla="*/ 1158950 w 1520456"/>
                          <a:gd name="connsiteY2-26" fmla="*/ 1509821 h 1509821"/>
                          <a:gd name="connsiteX3-27" fmla="*/ 0 w 1520456"/>
                          <a:gd name="connsiteY3-28" fmla="*/ 1488556 h 1509821"/>
                          <a:gd name="connsiteX4-29" fmla="*/ 808074 w 1520456"/>
                          <a:gd name="connsiteY4-30" fmla="*/ 0 h 1509821"/>
                          <a:gd name="connsiteX0-31" fmla="*/ 1254641 w 1967023"/>
                          <a:gd name="connsiteY0-32" fmla="*/ 0 h 1509821"/>
                          <a:gd name="connsiteX1-33" fmla="*/ 1967023 w 1967023"/>
                          <a:gd name="connsiteY1-34" fmla="*/ 10631 h 1509821"/>
                          <a:gd name="connsiteX2-35" fmla="*/ 1605517 w 1967023"/>
                          <a:gd name="connsiteY2-36" fmla="*/ 1509821 h 1509821"/>
                          <a:gd name="connsiteX3-37" fmla="*/ 0 w 1967023"/>
                          <a:gd name="connsiteY3-38" fmla="*/ 1392863 h 1509821"/>
                          <a:gd name="connsiteX4-39" fmla="*/ 1254641 w 1967023"/>
                          <a:gd name="connsiteY4-40" fmla="*/ 0 h 1509821"/>
                          <a:gd name="connsiteX0-41" fmla="*/ 829339 w 1541721"/>
                          <a:gd name="connsiteY0-42" fmla="*/ 0 h 1879077"/>
                          <a:gd name="connsiteX1-43" fmla="*/ 1541721 w 1541721"/>
                          <a:gd name="connsiteY1-44" fmla="*/ 10631 h 1879077"/>
                          <a:gd name="connsiteX2-45" fmla="*/ 1180215 w 1541721"/>
                          <a:gd name="connsiteY2-46" fmla="*/ 1509821 h 1879077"/>
                          <a:gd name="connsiteX3-47" fmla="*/ 0 w 1541721"/>
                          <a:gd name="connsiteY3-48" fmla="*/ 1879077 h 1879077"/>
                          <a:gd name="connsiteX4-49" fmla="*/ 829339 w 1541721"/>
                          <a:gd name="connsiteY4-50" fmla="*/ 0 h 1879077"/>
                          <a:gd name="connsiteX0-51" fmla="*/ 935664 w 1541721"/>
                          <a:gd name="connsiteY0-52" fmla="*/ 386017 h 1868446"/>
                          <a:gd name="connsiteX1-53" fmla="*/ 1541721 w 1541721"/>
                          <a:gd name="connsiteY1-54" fmla="*/ 0 h 1868446"/>
                          <a:gd name="connsiteX2-55" fmla="*/ 1180215 w 1541721"/>
                          <a:gd name="connsiteY2-56" fmla="*/ 1499190 h 1868446"/>
                          <a:gd name="connsiteX3-57" fmla="*/ 0 w 1541721"/>
                          <a:gd name="connsiteY3-58" fmla="*/ 1868446 h 1868446"/>
                          <a:gd name="connsiteX4-59" fmla="*/ 935664 w 1541721"/>
                          <a:gd name="connsiteY4-60" fmla="*/ 386017 h 1868446"/>
                          <a:gd name="connsiteX0-61" fmla="*/ 935664 w 1424763"/>
                          <a:gd name="connsiteY0-62" fmla="*/ 232477 h 1714906"/>
                          <a:gd name="connsiteX1-63" fmla="*/ 1424763 w 1424763"/>
                          <a:gd name="connsiteY1-64" fmla="*/ 0 h 1714906"/>
                          <a:gd name="connsiteX2-65" fmla="*/ 1180215 w 1424763"/>
                          <a:gd name="connsiteY2-66" fmla="*/ 1345650 h 1714906"/>
                          <a:gd name="connsiteX3-67" fmla="*/ 0 w 1424763"/>
                          <a:gd name="connsiteY3-68" fmla="*/ 1714906 h 1714906"/>
                          <a:gd name="connsiteX4-69" fmla="*/ 935664 w 1424763"/>
                          <a:gd name="connsiteY4-70" fmla="*/ 232477 h 1714906"/>
                          <a:gd name="connsiteX0-71" fmla="*/ 935664 w 1424763"/>
                          <a:gd name="connsiteY0-72" fmla="*/ 322043 h 1804472"/>
                          <a:gd name="connsiteX1-73" fmla="*/ 1424763 w 1424763"/>
                          <a:gd name="connsiteY1-74" fmla="*/ 0 h 1804472"/>
                          <a:gd name="connsiteX2-75" fmla="*/ 1180215 w 1424763"/>
                          <a:gd name="connsiteY2-76" fmla="*/ 1435216 h 1804472"/>
                          <a:gd name="connsiteX3-77" fmla="*/ 0 w 1424763"/>
                          <a:gd name="connsiteY3-78" fmla="*/ 1804472 h 1804472"/>
                          <a:gd name="connsiteX4-79" fmla="*/ 935664 w 1424763"/>
                          <a:gd name="connsiteY4-80" fmla="*/ 322043 h 1804472"/>
                          <a:gd name="connsiteX0-81" fmla="*/ 935664 w 1424763"/>
                          <a:gd name="connsiteY0-82" fmla="*/ 322043 h 1804472"/>
                          <a:gd name="connsiteX1-83" fmla="*/ 1424763 w 1424763"/>
                          <a:gd name="connsiteY1-84" fmla="*/ 0 h 1804472"/>
                          <a:gd name="connsiteX2-85" fmla="*/ 1180215 w 1424763"/>
                          <a:gd name="connsiteY2-86" fmla="*/ 1153724 h 1804472"/>
                          <a:gd name="connsiteX3-87" fmla="*/ 0 w 1424763"/>
                          <a:gd name="connsiteY3-88" fmla="*/ 1804472 h 1804472"/>
                          <a:gd name="connsiteX4-89" fmla="*/ 935664 w 1424763"/>
                          <a:gd name="connsiteY4-90" fmla="*/ 322043 h 1804472"/>
                          <a:gd name="connsiteX0-91" fmla="*/ 797441 w 1424763"/>
                          <a:gd name="connsiteY0-92" fmla="*/ 347634 h 1804472"/>
                          <a:gd name="connsiteX1-93" fmla="*/ 1424763 w 1424763"/>
                          <a:gd name="connsiteY1-94" fmla="*/ 0 h 1804472"/>
                          <a:gd name="connsiteX2-95" fmla="*/ 1180215 w 1424763"/>
                          <a:gd name="connsiteY2-96" fmla="*/ 1153724 h 1804472"/>
                          <a:gd name="connsiteX3-97" fmla="*/ 0 w 1424763"/>
                          <a:gd name="connsiteY3-98" fmla="*/ 1804472 h 1804472"/>
                          <a:gd name="connsiteX4-99" fmla="*/ 797441 w 1424763"/>
                          <a:gd name="connsiteY4-100" fmla="*/ 347634 h 1804472"/>
                          <a:gd name="connsiteX0-101" fmla="*/ 797441 w 1286540"/>
                          <a:gd name="connsiteY0-102" fmla="*/ 245273 h 1702111"/>
                          <a:gd name="connsiteX1-103" fmla="*/ 1286540 w 1286540"/>
                          <a:gd name="connsiteY1-104" fmla="*/ 0 h 1702111"/>
                          <a:gd name="connsiteX2-105" fmla="*/ 1180215 w 1286540"/>
                          <a:gd name="connsiteY2-106" fmla="*/ 1051363 h 1702111"/>
                          <a:gd name="connsiteX3-107" fmla="*/ 0 w 1286540"/>
                          <a:gd name="connsiteY3-108" fmla="*/ 1702111 h 1702111"/>
                          <a:gd name="connsiteX4-109" fmla="*/ 797441 w 1286540"/>
                          <a:gd name="connsiteY4-110" fmla="*/ 245273 h 1702111"/>
                          <a:gd name="connsiteX0-111" fmla="*/ 637953 w 1286540"/>
                          <a:gd name="connsiteY0-112" fmla="*/ 283659 h 1702111"/>
                          <a:gd name="connsiteX1-113" fmla="*/ 1286540 w 1286540"/>
                          <a:gd name="connsiteY1-114" fmla="*/ 0 h 1702111"/>
                          <a:gd name="connsiteX2-115" fmla="*/ 1180215 w 1286540"/>
                          <a:gd name="connsiteY2-116" fmla="*/ 1051363 h 1702111"/>
                          <a:gd name="connsiteX3-117" fmla="*/ 0 w 1286540"/>
                          <a:gd name="connsiteY3-118" fmla="*/ 1702111 h 1702111"/>
                          <a:gd name="connsiteX4-119" fmla="*/ 637953 w 1286540"/>
                          <a:gd name="connsiteY4-120" fmla="*/ 283659 h 1702111"/>
                          <a:gd name="connsiteX0-121" fmla="*/ 637953 w 1180215"/>
                          <a:gd name="connsiteY0-122" fmla="*/ 258069 h 1676521"/>
                          <a:gd name="connsiteX1-123" fmla="*/ 1127052 w 1180215"/>
                          <a:gd name="connsiteY1-124" fmla="*/ 0 h 1676521"/>
                          <a:gd name="connsiteX2-125" fmla="*/ 1180215 w 1180215"/>
                          <a:gd name="connsiteY2-126" fmla="*/ 1025773 h 1676521"/>
                          <a:gd name="connsiteX3-127" fmla="*/ 0 w 1180215"/>
                          <a:gd name="connsiteY3-128" fmla="*/ 1676521 h 1676521"/>
                          <a:gd name="connsiteX4-129" fmla="*/ 637953 w 1180215"/>
                          <a:gd name="connsiteY4-130" fmla="*/ 258069 h 1676521"/>
                          <a:gd name="connsiteX0-131" fmla="*/ 637953 w 1127052"/>
                          <a:gd name="connsiteY0-132" fmla="*/ 258069 h 1676521"/>
                          <a:gd name="connsiteX1-133" fmla="*/ 1127052 w 1127052"/>
                          <a:gd name="connsiteY1-134" fmla="*/ 0 h 1676521"/>
                          <a:gd name="connsiteX2-135" fmla="*/ 988829 w 1127052"/>
                          <a:gd name="connsiteY2-136" fmla="*/ 1128134 h 1676521"/>
                          <a:gd name="connsiteX3-137" fmla="*/ 0 w 1127052"/>
                          <a:gd name="connsiteY3-138" fmla="*/ 1676521 h 1676521"/>
                          <a:gd name="connsiteX4-139" fmla="*/ 637953 w 1127052"/>
                          <a:gd name="connsiteY4-140" fmla="*/ 258069 h 1676521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127052" h="1676521">
                            <a:moveTo>
                              <a:pt x="637953" y="258069"/>
                            </a:moveTo>
                            <a:lnTo>
                              <a:pt x="1127052" y="0"/>
                            </a:lnTo>
                            <a:lnTo>
                              <a:pt x="988829" y="1128134"/>
                            </a:lnTo>
                            <a:lnTo>
                              <a:pt x="0" y="1676521"/>
                            </a:lnTo>
                            <a:lnTo>
                              <a:pt x="637953" y="25806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6" name="Rectangle 4"/>
                      <p:cNvSpPr/>
                      <p:nvPr/>
                    </p:nvSpPr>
                    <p:spPr>
                      <a:xfrm rot="3151040">
                        <a:off x="4533244" y="3058560"/>
                        <a:ext cx="3391543" cy="3673544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-1" fmla="*/ 0 w 4067033"/>
                          <a:gd name="connsiteY0-2" fmla="*/ 794750 h 2800971"/>
                          <a:gd name="connsiteX1-3" fmla="*/ 3008217 w 4067033"/>
                          <a:gd name="connsiteY1-4" fmla="*/ 0 h 2800971"/>
                          <a:gd name="connsiteX2-5" fmla="*/ 4067033 w 4067033"/>
                          <a:gd name="connsiteY2-6" fmla="*/ 2800971 h 2800971"/>
                          <a:gd name="connsiteX3-7" fmla="*/ 0 w 4067033"/>
                          <a:gd name="connsiteY3-8" fmla="*/ 2800971 h 2800971"/>
                          <a:gd name="connsiteX4-9" fmla="*/ 0 w 4067033"/>
                          <a:gd name="connsiteY4-10" fmla="*/ 794750 h 2800971"/>
                          <a:gd name="connsiteX0-11" fmla="*/ 0 w 3270108"/>
                          <a:gd name="connsiteY0-12" fmla="*/ 794750 h 2800971"/>
                          <a:gd name="connsiteX1-13" fmla="*/ 3008217 w 3270108"/>
                          <a:gd name="connsiteY1-14" fmla="*/ 0 h 2800971"/>
                          <a:gd name="connsiteX2-15" fmla="*/ 3270108 w 3270108"/>
                          <a:gd name="connsiteY2-16" fmla="*/ 745167 h 2800971"/>
                          <a:gd name="connsiteX3-17" fmla="*/ 0 w 3270108"/>
                          <a:gd name="connsiteY3-18" fmla="*/ 2800971 h 2800971"/>
                          <a:gd name="connsiteX4-19" fmla="*/ 0 w 3270108"/>
                          <a:gd name="connsiteY4-20" fmla="*/ 794750 h 2800971"/>
                          <a:gd name="connsiteX0-21" fmla="*/ 0 w 3270108"/>
                          <a:gd name="connsiteY0-22" fmla="*/ 1094399 h 3100620"/>
                          <a:gd name="connsiteX1-23" fmla="*/ 3066016 w 3270108"/>
                          <a:gd name="connsiteY1-24" fmla="*/ 0 h 3100620"/>
                          <a:gd name="connsiteX2-25" fmla="*/ 3270108 w 3270108"/>
                          <a:gd name="connsiteY2-26" fmla="*/ 1044816 h 3100620"/>
                          <a:gd name="connsiteX3-27" fmla="*/ 0 w 3270108"/>
                          <a:gd name="connsiteY3-28" fmla="*/ 3100620 h 3100620"/>
                          <a:gd name="connsiteX4-29" fmla="*/ 0 w 3270108"/>
                          <a:gd name="connsiteY4-30" fmla="*/ 1094399 h 3100620"/>
                          <a:gd name="connsiteX0-31" fmla="*/ 0 w 3417466"/>
                          <a:gd name="connsiteY0-32" fmla="*/ 1094399 h 3100620"/>
                          <a:gd name="connsiteX1-33" fmla="*/ 3066016 w 3417466"/>
                          <a:gd name="connsiteY1-34" fmla="*/ 0 h 3100620"/>
                          <a:gd name="connsiteX2-35" fmla="*/ 3417466 w 3417466"/>
                          <a:gd name="connsiteY2-36" fmla="*/ 538666 h 3100620"/>
                          <a:gd name="connsiteX3-37" fmla="*/ 0 w 3417466"/>
                          <a:gd name="connsiteY3-38" fmla="*/ 3100620 h 3100620"/>
                          <a:gd name="connsiteX4-39" fmla="*/ 0 w 3417466"/>
                          <a:gd name="connsiteY4-40" fmla="*/ 1094399 h 3100620"/>
                          <a:gd name="connsiteX0-41" fmla="*/ 229562 w 3417466"/>
                          <a:gd name="connsiteY0-42" fmla="*/ 1580014 h 3100620"/>
                          <a:gd name="connsiteX1-43" fmla="*/ 3066016 w 3417466"/>
                          <a:gd name="connsiteY1-44" fmla="*/ 0 h 3100620"/>
                          <a:gd name="connsiteX2-45" fmla="*/ 3417466 w 3417466"/>
                          <a:gd name="connsiteY2-46" fmla="*/ 538666 h 3100620"/>
                          <a:gd name="connsiteX3-47" fmla="*/ 0 w 3417466"/>
                          <a:gd name="connsiteY3-48" fmla="*/ 3100620 h 3100620"/>
                          <a:gd name="connsiteX4-49" fmla="*/ 229562 w 3417466"/>
                          <a:gd name="connsiteY4-50" fmla="*/ 1580014 h 3100620"/>
                          <a:gd name="connsiteX0-51" fmla="*/ 266766 w 3417466"/>
                          <a:gd name="connsiteY0-52" fmla="*/ 1419360 h 3100620"/>
                          <a:gd name="connsiteX1-53" fmla="*/ 3066016 w 3417466"/>
                          <a:gd name="connsiteY1-54" fmla="*/ 0 h 3100620"/>
                          <a:gd name="connsiteX2-55" fmla="*/ 3417466 w 3417466"/>
                          <a:gd name="connsiteY2-56" fmla="*/ 538666 h 3100620"/>
                          <a:gd name="connsiteX3-57" fmla="*/ 0 w 3417466"/>
                          <a:gd name="connsiteY3-58" fmla="*/ 3100620 h 3100620"/>
                          <a:gd name="connsiteX4-59" fmla="*/ 266766 w 3417466"/>
                          <a:gd name="connsiteY4-60" fmla="*/ 1419360 h 3100620"/>
                          <a:gd name="connsiteX0-61" fmla="*/ 266766 w 3417466"/>
                          <a:gd name="connsiteY0-62" fmla="*/ 1616825 h 3298085"/>
                          <a:gd name="connsiteX1-63" fmla="*/ 3234640 w 3417466"/>
                          <a:gd name="connsiteY1-64" fmla="*/ 0 h 3298085"/>
                          <a:gd name="connsiteX2-65" fmla="*/ 3417466 w 3417466"/>
                          <a:gd name="connsiteY2-66" fmla="*/ 736131 h 3298085"/>
                          <a:gd name="connsiteX3-67" fmla="*/ 0 w 3417466"/>
                          <a:gd name="connsiteY3-68" fmla="*/ 3298085 h 3298085"/>
                          <a:gd name="connsiteX4-69" fmla="*/ 266766 w 3417466"/>
                          <a:gd name="connsiteY4-70" fmla="*/ 1616825 h 3298085"/>
                          <a:gd name="connsiteX0-71" fmla="*/ 266766 w 3417466"/>
                          <a:gd name="connsiteY0-72" fmla="*/ 1780735 h 3461995"/>
                          <a:gd name="connsiteX1-73" fmla="*/ 3222744 w 3417466"/>
                          <a:gd name="connsiteY1-74" fmla="*/ 0 h 3461995"/>
                          <a:gd name="connsiteX2-75" fmla="*/ 3417466 w 3417466"/>
                          <a:gd name="connsiteY2-76" fmla="*/ 900041 h 3461995"/>
                          <a:gd name="connsiteX3-77" fmla="*/ 0 w 3417466"/>
                          <a:gd name="connsiteY3-78" fmla="*/ 3461995 h 3461995"/>
                          <a:gd name="connsiteX4-79" fmla="*/ 266766 w 3417466"/>
                          <a:gd name="connsiteY4-80" fmla="*/ 1780735 h 3461995"/>
                          <a:gd name="connsiteX0-81" fmla="*/ 266766 w 3445299"/>
                          <a:gd name="connsiteY0-82" fmla="*/ 1780735 h 3461995"/>
                          <a:gd name="connsiteX1-83" fmla="*/ 3222744 w 3445299"/>
                          <a:gd name="connsiteY1-84" fmla="*/ 0 h 3461995"/>
                          <a:gd name="connsiteX2-85" fmla="*/ 3445299 w 3445299"/>
                          <a:gd name="connsiteY2-86" fmla="*/ 594611 h 3461995"/>
                          <a:gd name="connsiteX3-87" fmla="*/ 0 w 3445299"/>
                          <a:gd name="connsiteY3-88" fmla="*/ 3461995 h 3461995"/>
                          <a:gd name="connsiteX4-89" fmla="*/ 266766 w 3445299"/>
                          <a:gd name="connsiteY4-90" fmla="*/ 1780735 h 3461995"/>
                          <a:gd name="connsiteX0-91" fmla="*/ 345831 w 3445299"/>
                          <a:gd name="connsiteY0-92" fmla="*/ 1789770 h 3461995"/>
                          <a:gd name="connsiteX1-93" fmla="*/ 3222744 w 3445299"/>
                          <a:gd name="connsiteY1-94" fmla="*/ 0 h 3461995"/>
                          <a:gd name="connsiteX2-95" fmla="*/ 3445299 w 3445299"/>
                          <a:gd name="connsiteY2-96" fmla="*/ 594611 h 3461995"/>
                          <a:gd name="connsiteX3-97" fmla="*/ 0 w 3445299"/>
                          <a:gd name="connsiteY3-98" fmla="*/ 3461995 h 3461995"/>
                          <a:gd name="connsiteX4-99" fmla="*/ 345831 w 3445299"/>
                          <a:gd name="connsiteY4-100" fmla="*/ 1789770 h 3461995"/>
                          <a:gd name="connsiteX0-101" fmla="*/ 345831 w 3445299"/>
                          <a:gd name="connsiteY0-102" fmla="*/ 1760140 h 3432365"/>
                          <a:gd name="connsiteX1-103" fmla="*/ 3440804 w 3445299"/>
                          <a:gd name="connsiteY1-104" fmla="*/ 0 h 3432365"/>
                          <a:gd name="connsiteX2-105" fmla="*/ 3445299 w 3445299"/>
                          <a:gd name="connsiteY2-106" fmla="*/ 564981 h 3432365"/>
                          <a:gd name="connsiteX3-107" fmla="*/ 0 w 3445299"/>
                          <a:gd name="connsiteY3-108" fmla="*/ 3432365 h 3432365"/>
                          <a:gd name="connsiteX4-109" fmla="*/ 345831 w 3445299"/>
                          <a:gd name="connsiteY4-110" fmla="*/ 1760140 h 3432365"/>
                          <a:gd name="connsiteX0-111" fmla="*/ 345831 w 3440824"/>
                          <a:gd name="connsiteY0-112" fmla="*/ 1760140 h 3432365"/>
                          <a:gd name="connsiteX1-113" fmla="*/ 3440804 w 3440824"/>
                          <a:gd name="connsiteY1-114" fmla="*/ 0 h 3432365"/>
                          <a:gd name="connsiteX2-115" fmla="*/ 3361914 w 3440824"/>
                          <a:gd name="connsiteY2-116" fmla="*/ 449442 h 3432365"/>
                          <a:gd name="connsiteX3-117" fmla="*/ 0 w 3440824"/>
                          <a:gd name="connsiteY3-118" fmla="*/ 3432365 h 3432365"/>
                          <a:gd name="connsiteX4-119" fmla="*/ 345831 w 3440824"/>
                          <a:gd name="connsiteY4-120" fmla="*/ 1760140 h 3432365"/>
                          <a:gd name="connsiteX0-121" fmla="*/ 345831 w 3361914"/>
                          <a:gd name="connsiteY0-122" fmla="*/ 2001319 h 3673544"/>
                          <a:gd name="connsiteX1-123" fmla="*/ 3350573 w 3361914"/>
                          <a:gd name="connsiteY1-124" fmla="*/ 0 h 3673544"/>
                          <a:gd name="connsiteX2-125" fmla="*/ 3361914 w 3361914"/>
                          <a:gd name="connsiteY2-126" fmla="*/ 690621 h 3673544"/>
                          <a:gd name="connsiteX3-127" fmla="*/ 0 w 3361914"/>
                          <a:gd name="connsiteY3-128" fmla="*/ 3673544 h 3673544"/>
                          <a:gd name="connsiteX4-129" fmla="*/ 345831 w 3361914"/>
                          <a:gd name="connsiteY4-130" fmla="*/ 2001319 h 3673544"/>
                          <a:gd name="connsiteX0-131" fmla="*/ 345831 w 3391543"/>
                          <a:gd name="connsiteY0-132" fmla="*/ 2001319 h 3673544"/>
                          <a:gd name="connsiteX1-133" fmla="*/ 3350573 w 3391543"/>
                          <a:gd name="connsiteY1-134" fmla="*/ 0 h 3673544"/>
                          <a:gd name="connsiteX2-135" fmla="*/ 3391543 w 3391543"/>
                          <a:gd name="connsiteY2-136" fmla="*/ 472562 h 3673544"/>
                          <a:gd name="connsiteX3-137" fmla="*/ 0 w 3391543"/>
                          <a:gd name="connsiteY3-138" fmla="*/ 3673544 h 3673544"/>
                          <a:gd name="connsiteX4-139" fmla="*/ 345831 w 3391543"/>
                          <a:gd name="connsiteY4-140" fmla="*/ 2001319 h 3673544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3391543" h="3673544">
                            <a:moveTo>
                              <a:pt x="345831" y="2001319"/>
                            </a:moveTo>
                            <a:lnTo>
                              <a:pt x="3350573" y="0"/>
                            </a:lnTo>
                            <a:cubicBezTo>
                              <a:pt x="3352071" y="188327"/>
                              <a:pt x="3390045" y="284235"/>
                              <a:pt x="3391543" y="472562"/>
                            </a:cubicBezTo>
                            <a:lnTo>
                              <a:pt x="0" y="3673544"/>
                            </a:lnTo>
                            <a:lnTo>
                              <a:pt x="345831" y="200131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7" name="Rectangle 4"/>
                      <p:cNvSpPr/>
                      <p:nvPr/>
                    </p:nvSpPr>
                    <p:spPr>
                      <a:xfrm rot="3151040">
                        <a:off x="7641220" y="1961099"/>
                        <a:ext cx="1061986" cy="1396645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-1" fmla="*/ 0 w 4067033"/>
                          <a:gd name="connsiteY0-2" fmla="*/ 794750 h 2800971"/>
                          <a:gd name="connsiteX1-3" fmla="*/ 3008217 w 4067033"/>
                          <a:gd name="connsiteY1-4" fmla="*/ 0 h 2800971"/>
                          <a:gd name="connsiteX2-5" fmla="*/ 4067033 w 4067033"/>
                          <a:gd name="connsiteY2-6" fmla="*/ 2800971 h 2800971"/>
                          <a:gd name="connsiteX3-7" fmla="*/ 0 w 4067033"/>
                          <a:gd name="connsiteY3-8" fmla="*/ 2800971 h 2800971"/>
                          <a:gd name="connsiteX4-9" fmla="*/ 0 w 4067033"/>
                          <a:gd name="connsiteY4-10" fmla="*/ 794750 h 2800971"/>
                          <a:gd name="connsiteX0-11" fmla="*/ 0 w 3270108"/>
                          <a:gd name="connsiteY0-12" fmla="*/ 794750 h 2800971"/>
                          <a:gd name="connsiteX1-13" fmla="*/ 3008217 w 3270108"/>
                          <a:gd name="connsiteY1-14" fmla="*/ 0 h 2800971"/>
                          <a:gd name="connsiteX2-15" fmla="*/ 3270108 w 3270108"/>
                          <a:gd name="connsiteY2-16" fmla="*/ 745167 h 2800971"/>
                          <a:gd name="connsiteX3-17" fmla="*/ 0 w 3270108"/>
                          <a:gd name="connsiteY3-18" fmla="*/ 2800971 h 2800971"/>
                          <a:gd name="connsiteX4-19" fmla="*/ 0 w 3270108"/>
                          <a:gd name="connsiteY4-20" fmla="*/ 794750 h 2800971"/>
                          <a:gd name="connsiteX0-21" fmla="*/ 0 w 3270108"/>
                          <a:gd name="connsiteY0-22" fmla="*/ 1094399 h 3100620"/>
                          <a:gd name="connsiteX1-23" fmla="*/ 3066016 w 3270108"/>
                          <a:gd name="connsiteY1-24" fmla="*/ 0 h 3100620"/>
                          <a:gd name="connsiteX2-25" fmla="*/ 3270108 w 3270108"/>
                          <a:gd name="connsiteY2-26" fmla="*/ 1044816 h 3100620"/>
                          <a:gd name="connsiteX3-27" fmla="*/ 0 w 3270108"/>
                          <a:gd name="connsiteY3-28" fmla="*/ 3100620 h 3100620"/>
                          <a:gd name="connsiteX4-29" fmla="*/ 0 w 3270108"/>
                          <a:gd name="connsiteY4-30" fmla="*/ 1094399 h 3100620"/>
                          <a:gd name="connsiteX0-31" fmla="*/ 0 w 3417466"/>
                          <a:gd name="connsiteY0-32" fmla="*/ 1094399 h 3100620"/>
                          <a:gd name="connsiteX1-33" fmla="*/ 3066016 w 3417466"/>
                          <a:gd name="connsiteY1-34" fmla="*/ 0 h 3100620"/>
                          <a:gd name="connsiteX2-35" fmla="*/ 3417466 w 3417466"/>
                          <a:gd name="connsiteY2-36" fmla="*/ 538666 h 3100620"/>
                          <a:gd name="connsiteX3-37" fmla="*/ 0 w 3417466"/>
                          <a:gd name="connsiteY3-38" fmla="*/ 3100620 h 3100620"/>
                          <a:gd name="connsiteX4-39" fmla="*/ 0 w 3417466"/>
                          <a:gd name="connsiteY4-40" fmla="*/ 1094399 h 3100620"/>
                          <a:gd name="connsiteX0-41" fmla="*/ 229562 w 3417466"/>
                          <a:gd name="connsiteY0-42" fmla="*/ 1580014 h 3100620"/>
                          <a:gd name="connsiteX1-43" fmla="*/ 3066016 w 3417466"/>
                          <a:gd name="connsiteY1-44" fmla="*/ 0 h 3100620"/>
                          <a:gd name="connsiteX2-45" fmla="*/ 3417466 w 3417466"/>
                          <a:gd name="connsiteY2-46" fmla="*/ 538666 h 3100620"/>
                          <a:gd name="connsiteX3-47" fmla="*/ 0 w 3417466"/>
                          <a:gd name="connsiteY3-48" fmla="*/ 3100620 h 3100620"/>
                          <a:gd name="connsiteX4-49" fmla="*/ 229562 w 3417466"/>
                          <a:gd name="connsiteY4-50" fmla="*/ 1580014 h 3100620"/>
                          <a:gd name="connsiteX0-51" fmla="*/ 266766 w 3417466"/>
                          <a:gd name="connsiteY0-52" fmla="*/ 1419360 h 3100620"/>
                          <a:gd name="connsiteX1-53" fmla="*/ 3066016 w 3417466"/>
                          <a:gd name="connsiteY1-54" fmla="*/ 0 h 3100620"/>
                          <a:gd name="connsiteX2-55" fmla="*/ 3417466 w 3417466"/>
                          <a:gd name="connsiteY2-56" fmla="*/ 538666 h 3100620"/>
                          <a:gd name="connsiteX3-57" fmla="*/ 0 w 3417466"/>
                          <a:gd name="connsiteY3-58" fmla="*/ 3100620 h 3100620"/>
                          <a:gd name="connsiteX4-59" fmla="*/ 266766 w 3417466"/>
                          <a:gd name="connsiteY4-60" fmla="*/ 1419360 h 3100620"/>
                          <a:gd name="connsiteX0-61" fmla="*/ 266766 w 3417466"/>
                          <a:gd name="connsiteY0-62" fmla="*/ 1616825 h 3298085"/>
                          <a:gd name="connsiteX1-63" fmla="*/ 3234640 w 3417466"/>
                          <a:gd name="connsiteY1-64" fmla="*/ 0 h 3298085"/>
                          <a:gd name="connsiteX2-65" fmla="*/ 3417466 w 3417466"/>
                          <a:gd name="connsiteY2-66" fmla="*/ 736131 h 3298085"/>
                          <a:gd name="connsiteX3-67" fmla="*/ 0 w 3417466"/>
                          <a:gd name="connsiteY3-68" fmla="*/ 3298085 h 3298085"/>
                          <a:gd name="connsiteX4-69" fmla="*/ 266766 w 3417466"/>
                          <a:gd name="connsiteY4-70" fmla="*/ 1616825 h 3298085"/>
                          <a:gd name="connsiteX0-71" fmla="*/ 266766 w 3417466"/>
                          <a:gd name="connsiteY0-72" fmla="*/ 1780735 h 3461995"/>
                          <a:gd name="connsiteX1-73" fmla="*/ 3222744 w 3417466"/>
                          <a:gd name="connsiteY1-74" fmla="*/ 0 h 3461995"/>
                          <a:gd name="connsiteX2-75" fmla="*/ 3417466 w 3417466"/>
                          <a:gd name="connsiteY2-76" fmla="*/ 900041 h 3461995"/>
                          <a:gd name="connsiteX3-77" fmla="*/ 0 w 3417466"/>
                          <a:gd name="connsiteY3-78" fmla="*/ 3461995 h 3461995"/>
                          <a:gd name="connsiteX4-79" fmla="*/ 266766 w 3417466"/>
                          <a:gd name="connsiteY4-80" fmla="*/ 1780735 h 3461995"/>
                          <a:gd name="connsiteX0-81" fmla="*/ 266766 w 3445299"/>
                          <a:gd name="connsiteY0-82" fmla="*/ 1780735 h 3461995"/>
                          <a:gd name="connsiteX1-83" fmla="*/ 3222744 w 3445299"/>
                          <a:gd name="connsiteY1-84" fmla="*/ 0 h 3461995"/>
                          <a:gd name="connsiteX2-85" fmla="*/ 3445299 w 3445299"/>
                          <a:gd name="connsiteY2-86" fmla="*/ 594611 h 3461995"/>
                          <a:gd name="connsiteX3-87" fmla="*/ 0 w 3445299"/>
                          <a:gd name="connsiteY3-88" fmla="*/ 3461995 h 3461995"/>
                          <a:gd name="connsiteX4-89" fmla="*/ 266766 w 3445299"/>
                          <a:gd name="connsiteY4-90" fmla="*/ 1780735 h 3461995"/>
                          <a:gd name="connsiteX0-91" fmla="*/ 345831 w 3445299"/>
                          <a:gd name="connsiteY0-92" fmla="*/ 1789770 h 3461995"/>
                          <a:gd name="connsiteX1-93" fmla="*/ 3222744 w 3445299"/>
                          <a:gd name="connsiteY1-94" fmla="*/ 0 h 3461995"/>
                          <a:gd name="connsiteX2-95" fmla="*/ 3445299 w 3445299"/>
                          <a:gd name="connsiteY2-96" fmla="*/ 594611 h 3461995"/>
                          <a:gd name="connsiteX3-97" fmla="*/ 0 w 3445299"/>
                          <a:gd name="connsiteY3-98" fmla="*/ 3461995 h 3461995"/>
                          <a:gd name="connsiteX4-99" fmla="*/ 345831 w 3445299"/>
                          <a:gd name="connsiteY4-100" fmla="*/ 1789770 h 3461995"/>
                          <a:gd name="connsiteX0-101" fmla="*/ 345831 w 3445299"/>
                          <a:gd name="connsiteY0-102" fmla="*/ 1760140 h 3432365"/>
                          <a:gd name="connsiteX1-103" fmla="*/ 3440804 w 3445299"/>
                          <a:gd name="connsiteY1-104" fmla="*/ 0 h 3432365"/>
                          <a:gd name="connsiteX2-105" fmla="*/ 3445299 w 3445299"/>
                          <a:gd name="connsiteY2-106" fmla="*/ 564981 h 3432365"/>
                          <a:gd name="connsiteX3-107" fmla="*/ 0 w 3445299"/>
                          <a:gd name="connsiteY3-108" fmla="*/ 3432365 h 3432365"/>
                          <a:gd name="connsiteX4-109" fmla="*/ 345831 w 3445299"/>
                          <a:gd name="connsiteY4-110" fmla="*/ 1760140 h 3432365"/>
                          <a:gd name="connsiteX0-111" fmla="*/ 345831 w 3440824"/>
                          <a:gd name="connsiteY0-112" fmla="*/ 1760140 h 3432365"/>
                          <a:gd name="connsiteX1-113" fmla="*/ 3440804 w 3440824"/>
                          <a:gd name="connsiteY1-114" fmla="*/ 0 h 3432365"/>
                          <a:gd name="connsiteX2-115" fmla="*/ 3361914 w 3440824"/>
                          <a:gd name="connsiteY2-116" fmla="*/ 449442 h 3432365"/>
                          <a:gd name="connsiteX3-117" fmla="*/ 0 w 3440824"/>
                          <a:gd name="connsiteY3-118" fmla="*/ 3432365 h 3432365"/>
                          <a:gd name="connsiteX4-119" fmla="*/ 345831 w 3440824"/>
                          <a:gd name="connsiteY4-120" fmla="*/ 1760140 h 3432365"/>
                          <a:gd name="connsiteX0-121" fmla="*/ 345831 w 3361914"/>
                          <a:gd name="connsiteY0-122" fmla="*/ 2001319 h 3673544"/>
                          <a:gd name="connsiteX1-123" fmla="*/ 3350573 w 3361914"/>
                          <a:gd name="connsiteY1-124" fmla="*/ 0 h 3673544"/>
                          <a:gd name="connsiteX2-125" fmla="*/ 3361914 w 3361914"/>
                          <a:gd name="connsiteY2-126" fmla="*/ 690621 h 3673544"/>
                          <a:gd name="connsiteX3-127" fmla="*/ 0 w 3361914"/>
                          <a:gd name="connsiteY3-128" fmla="*/ 3673544 h 3673544"/>
                          <a:gd name="connsiteX4-129" fmla="*/ 345831 w 3361914"/>
                          <a:gd name="connsiteY4-130" fmla="*/ 2001319 h 3673544"/>
                          <a:gd name="connsiteX0-131" fmla="*/ 345831 w 3391543"/>
                          <a:gd name="connsiteY0-132" fmla="*/ 2001319 h 3673544"/>
                          <a:gd name="connsiteX1-133" fmla="*/ 3350573 w 3391543"/>
                          <a:gd name="connsiteY1-134" fmla="*/ 0 h 3673544"/>
                          <a:gd name="connsiteX2-135" fmla="*/ 3391543 w 3391543"/>
                          <a:gd name="connsiteY2-136" fmla="*/ 472562 h 3673544"/>
                          <a:gd name="connsiteX3-137" fmla="*/ 0 w 3391543"/>
                          <a:gd name="connsiteY3-138" fmla="*/ 3673544 h 3673544"/>
                          <a:gd name="connsiteX4-139" fmla="*/ 345831 w 3391543"/>
                          <a:gd name="connsiteY4-140" fmla="*/ 2001319 h 3673544"/>
                          <a:gd name="connsiteX0-141" fmla="*/ 345831 w 3350575"/>
                          <a:gd name="connsiteY0-142" fmla="*/ 2001319 h 3673544"/>
                          <a:gd name="connsiteX1-143" fmla="*/ 3350573 w 3350575"/>
                          <a:gd name="connsiteY1-144" fmla="*/ 0 h 3673544"/>
                          <a:gd name="connsiteX2-145" fmla="*/ 1994537 w 3350575"/>
                          <a:gd name="connsiteY2-146" fmla="*/ 1745509 h 3673544"/>
                          <a:gd name="connsiteX3-147" fmla="*/ 0 w 3350575"/>
                          <a:gd name="connsiteY3-148" fmla="*/ 3673544 h 3673544"/>
                          <a:gd name="connsiteX4-149" fmla="*/ 345831 w 3350575"/>
                          <a:gd name="connsiteY4-150" fmla="*/ 2001319 h 3673544"/>
                          <a:gd name="connsiteX0-151" fmla="*/ 345831 w 2419560"/>
                          <a:gd name="connsiteY0-152" fmla="*/ 1921118 h 3593343"/>
                          <a:gd name="connsiteX1-153" fmla="*/ 2419558 w 2419560"/>
                          <a:gd name="connsiteY1-154" fmla="*/ 0 h 3593343"/>
                          <a:gd name="connsiteX2-155" fmla="*/ 1994537 w 2419560"/>
                          <a:gd name="connsiteY2-156" fmla="*/ 1665308 h 3593343"/>
                          <a:gd name="connsiteX3-157" fmla="*/ 0 w 2419560"/>
                          <a:gd name="connsiteY3-158" fmla="*/ 3593343 h 3593343"/>
                          <a:gd name="connsiteX4-159" fmla="*/ 345831 w 2419560"/>
                          <a:gd name="connsiteY4-160" fmla="*/ 1921118 h 3593343"/>
                          <a:gd name="connsiteX0-161" fmla="*/ 345831 w 2276422"/>
                          <a:gd name="connsiteY0-162" fmla="*/ 2312566 h 3984791"/>
                          <a:gd name="connsiteX1-163" fmla="*/ 2276417 w 2276422"/>
                          <a:gd name="connsiteY1-164" fmla="*/ 1 h 3984791"/>
                          <a:gd name="connsiteX2-165" fmla="*/ 1994537 w 2276422"/>
                          <a:gd name="connsiteY2-166" fmla="*/ 2056756 h 3984791"/>
                          <a:gd name="connsiteX3-167" fmla="*/ 0 w 2276422"/>
                          <a:gd name="connsiteY3-168" fmla="*/ 3984791 h 3984791"/>
                          <a:gd name="connsiteX4-169" fmla="*/ 345831 w 2276422"/>
                          <a:gd name="connsiteY4-170" fmla="*/ 2312566 h 3984791"/>
                          <a:gd name="connsiteX0-171" fmla="*/ 366762 w 2276422"/>
                          <a:gd name="connsiteY0-172" fmla="*/ 1892302 h 3984791"/>
                          <a:gd name="connsiteX1-173" fmla="*/ 2276417 w 2276422"/>
                          <a:gd name="connsiteY1-174" fmla="*/ 1 h 3984791"/>
                          <a:gd name="connsiteX2-175" fmla="*/ 1994537 w 2276422"/>
                          <a:gd name="connsiteY2-176" fmla="*/ 2056756 h 3984791"/>
                          <a:gd name="connsiteX3-177" fmla="*/ 0 w 2276422"/>
                          <a:gd name="connsiteY3-178" fmla="*/ 3984791 h 3984791"/>
                          <a:gd name="connsiteX4-179" fmla="*/ 366762 w 2276422"/>
                          <a:gd name="connsiteY4-180" fmla="*/ 1892302 h 3984791"/>
                          <a:gd name="connsiteX0-181" fmla="*/ 366762 w 2276422"/>
                          <a:gd name="connsiteY0-182" fmla="*/ 1892302 h 3984791"/>
                          <a:gd name="connsiteX1-183" fmla="*/ 2276417 w 2276422"/>
                          <a:gd name="connsiteY1-184" fmla="*/ 1 h 3984791"/>
                          <a:gd name="connsiteX2-185" fmla="*/ 1913347 w 2276422"/>
                          <a:gd name="connsiteY2-186" fmla="*/ 1237841 h 3984791"/>
                          <a:gd name="connsiteX3-187" fmla="*/ 0 w 2276422"/>
                          <a:gd name="connsiteY3-188" fmla="*/ 3984791 h 3984791"/>
                          <a:gd name="connsiteX4-189" fmla="*/ 366762 w 2276422"/>
                          <a:gd name="connsiteY4-190" fmla="*/ 1892302 h 3984791"/>
                          <a:gd name="connsiteX0-191" fmla="*/ 366762 w 2276463"/>
                          <a:gd name="connsiteY0-192" fmla="*/ 1892302 h 3984791"/>
                          <a:gd name="connsiteX1-193" fmla="*/ 2276417 w 2276463"/>
                          <a:gd name="connsiteY1-194" fmla="*/ 1 h 3984791"/>
                          <a:gd name="connsiteX2-195" fmla="*/ 2243053 w 2276463"/>
                          <a:gd name="connsiteY2-196" fmla="*/ 985523 h 3984791"/>
                          <a:gd name="connsiteX3-197" fmla="*/ 0 w 2276463"/>
                          <a:gd name="connsiteY3-198" fmla="*/ 3984791 h 3984791"/>
                          <a:gd name="connsiteX4-199" fmla="*/ 366762 w 2276463"/>
                          <a:gd name="connsiteY4-200" fmla="*/ 1892302 h 3984791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2276463" h="3984791">
                            <a:moveTo>
                              <a:pt x="366762" y="1892302"/>
                            </a:moveTo>
                            <a:lnTo>
                              <a:pt x="2276417" y="1"/>
                            </a:lnTo>
                            <a:cubicBezTo>
                              <a:pt x="2277915" y="188328"/>
                              <a:pt x="2241555" y="797196"/>
                              <a:pt x="2243053" y="985523"/>
                            </a:cubicBezTo>
                            <a:lnTo>
                              <a:pt x="0" y="3984791"/>
                            </a:lnTo>
                            <a:lnTo>
                              <a:pt x="366762" y="1892302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</p:grpSp>
                <p:cxnSp>
                  <p:nvCxnSpPr>
                    <p:cNvPr id="31" name="Straight Connector 10"/>
                    <p:cNvCxnSpPr/>
                    <p:nvPr/>
                  </p:nvCxnSpPr>
                  <p:spPr>
                    <a:xfrm flipV="1">
                      <a:off x="632968" y="3950635"/>
                      <a:ext cx="3330226" cy="1598671"/>
                    </a:xfrm>
                    <a:prstGeom prst="line">
                      <a:avLst/>
                    </a:prstGeom>
                    <a:noFill/>
                    <a:ln w="57150" cap="flat" cmpd="sng" algn="ctr">
                      <a:solidFill>
                        <a:sysClr val="windowText" lastClr="000000"/>
                      </a:solidFill>
                      <a:prstDash val="dash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</p:grpSp>
            <p:cxnSp>
              <p:nvCxnSpPr>
                <p:cNvPr id="26" name="Straight Arrow Connector 20"/>
                <p:cNvCxnSpPr/>
                <p:nvPr/>
              </p:nvCxnSpPr>
              <p:spPr>
                <a:xfrm flipV="1">
                  <a:off x="871746" y="5017046"/>
                  <a:ext cx="1148976" cy="948895"/>
                </a:xfrm>
                <a:prstGeom prst="straightConnector1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38" name="テキスト ボックス 37"/>
              <p:cNvSpPr txBox="1"/>
              <p:nvPr/>
            </p:nvSpPr>
            <p:spPr>
              <a:xfrm>
                <a:off x="932651" y="5870728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39" name="フリーフォーム: 図形 38"/>
              <p:cNvSpPr/>
              <p:nvPr/>
            </p:nvSpPr>
            <p:spPr>
              <a:xfrm rot="19888531">
                <a:off x="1642728" y="5703707"/>
                <a:ext cx="51810" cy="271257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TextBox 28"/>
              <p:cNvSpPr txBox="1"/>
              <p:nvPr/>
            </p:nvSpPr>
            <p:spPr>
              <a:xfrm>
                <a:off x="2109490" y="5719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MN</a:t>
                </a:r>
                <a:endParaRPr kumimoji="1" lang="ja-JP" altLang="en-US" sz="2400" dirty="0"/>
              </a:p>
            </p:txBody>
          </p:sp>
          <p:sp>
            <p:nvSpPr>
              <p:cNvPr id="41" name="Right Arrow 30"/>
              <p:cNvSpPr/>
              <p:nvPr/>
            </p:nvSpPr>
            <p:spPr>
              <a:xfrm rot="16200000">
                <a:off x="3666681" y="5562293"/>
                <a:ext cx="2049701" cy="389625"/>
              </a:xfrm>
              <a:prstGeom prst="rightArrow">
                <a:avLst>
                  <a:gd name="adj1" fmla="val 50000"/>
                  <a:gd name="adj2" fmla="val 190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TextBox 32"/>
              <p:cNvSpPr txBox="1"/>
              <p:nvPr/>
            </p:nvSpPr>
            <p:spPr>
              <a:xfrm>
                <a:off x="4042456" y="5592593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44" name="TextBox 28"/>
            <p:cNvSpPr txBox="1"/>
            <p:nvPr/>
          </p:nvSpPr>
          <p:spPr>
            <a:xfrm>
              <a:off x="1254876" y="3225143"/>
              <a:ext cx="166445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 err="1"/>
                <a:t>Pamb</a:t>
              </a:r>
              <a:endParaRPr kumimoji="1" lang="en-US" altLang="ja-JP" sz="3200" b="1" dirty="0"/>
            </a:p>
            <a:p>
              <a:r>
                <a:rPr lang="en-US" altLang="ja-JP" sz="3200" b="1" dirty="0" err="1"/>
                <a:t>Tamb</a:t>
              </a:r>
              <a:endParaRPr kumimoji="1" lang="ja-JP" altLang="en-US" sz="3200" b="1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33B49B1-27AB-48CE-85EC-E29964CC4427}"/>
              </a:ext>
            </a:extLst>
          </p:cNvPr>
          <p:cNvGrpSpPr/>
          <p:nvPr/>
        </p:nvGrpSpPr>
        <p:grpSpPr>
          <a:xfrm>
            <a:off x="62587" y="932170"/>
            <a:ext cx="11910496" cy="3377289"/>
            <a:chOff x="62587" y="932170"/>
            <a:chExt cx="11910496" cy="3377289"/>
          </a:xfrm>
        </p:grpSpPr>
        <p:pic>
          <p:nvPicPr>
            <p:cNvPr id="3" name="グラフィックス 2">
              <a:extLst>
                <a:ext uri="{FF2B5EF4-FFF2-40B4-BE49-F238E27FC236}">
                  <a16:creationId xmlns:a16="http://schemas.microsoft.com/office/drawing/2014/main" id="{D4E6AB6C-0A20-4D4B-B440-03A62ACCB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587" y="1093122"/>
              <a:ext cx="11910496" cy="3216337"/>
            </a:xfrm>
            <a:prstGeom prst="rect">
              <a:avLst/>
            </a:prstGeom>
          </p:spPr>
        </p:pic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EC275D57-151C-4A7C-B940-5DB0325CFF56}"/>
                </a:ext>
              </a:extLst>
            </p:cNvPr>
            <p:cNvSpPr/>
            <p:nvPr/>
          </p:nvSpPr>
          <p:spPr>
            <a:xfrm>
              <a:off x="62587" y="932170"/>
              <a:ext cx="3046374" cy="5729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3C4E28-F7A5-4668-B73F-8F59C5F70B4F}"/>
              </a:ext>
            </a:extLst>
          </p:cNvPr>
          <p:cNvSpPr/>
          <p:nvPr/>
        </p:nvSpPr>
        <p:spPr>
          <a:xfrm>
            <a:off x="5975813" y="2266347"/>
            <a:ext cx="2320636" cy="641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91C8DE7-2C9F-4A3B-8EE0-3EC4609007C6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7136131" y="2907634"/>
            <a:ext cx="1885949" cy="16080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69A6940-6D5A-4995-8004-A6BE4983E9BA}"/>
              </a:ext>
            </a:extLst>
          </p:cNvPr>
          <p:cNvSpPr txBox="1"/>
          <p:nvPr/>
        </p:nvSpPr>
        <p:spPr>
          <a:xfrm>
            <a:off x="8442960" y="4515639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6.45 </a:t>
            </a:r>
            <a:r>
              <a:rPr lang="en-US" altLang="ja-JP" sz="1200" dirty="0"/>
              <a:t>on fig.</a:t>
            </a:r>
            <a:endParaRPr kumimoji="1" lang="ja-JP" altLang="en-US" sz="12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43F330E-A8BC-4714-9B71-65F612FD8E3E}"/>
              </a:ext>
            </a:extLst>
          </p:cNvPr>
          <p:cNvSpPr txBox="1"/>
          <p:nvPr/>
        </p:nvSpPr>
        <p:spPr>
          <a:xfrm>
            <a:off x="7395211" y="4812246"/>
            <a:ext cx="3160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 / 8.46 = </a:t>
            </a:r>
            <a:r>
              <a:rPr kumimoji="1" lang="en-US" altLang="ja-JP" sz="1200" dirty="0">
                <a:solidFill>
                  <a:srgbClr val="FF0000"/>
                </a:solidFill>
              </a:rPr>
              <a:t>0.7624113</a:t>
            </a:r>
            <a:r>
              <a:rPr kumimoji="1" lang="en-US" altLang="ja-JP" sz="1200" dirty="0"/>
              <a:t> / 6.45</a:t>
            </a:r>
            <a:endParaRPr kumimoji="1"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27DB689-F00B-458B-943D-E8709CF19FED}"/>
              </a:ext>
            </a:extLst>
          </p:cNvPr>
          <p:cNvSpPr txBox="1"/>
          <p:nvPr/>
        </p:nvSpPr>
        <p:spPr>
          <a:xfrm>
            <a:off x="610414" y="1685197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8.46 </a:t>
            </a:r>
            <a:r>
              <a:rPr lang="en-US" altLang="ja-JP" sz="1200" dirty="0"/>
              <a:t>on fig.</a:t>
            </a:r>
            <a:endParaRPr kumimoji="1" lang="ja-JP" altLang="en-US" sz="12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CCC5562-31F1-4984-8956-746541A2E910}"/>
              </a:ext>
            </a:extLst>
          </p:cNvPr>
          <p:cNvCxnSpPr>
            <a:cxnSpLocks/>
            <a:stCxn id="30" idx="0"/>
            <a:endCxn id="27" idx="2"/>
          </p:cNvCxnSpPr>
          <p:nvPr/>
        </p:nvCxnSpPr>
        <p:spPr>
          <a:xfrm flipV="1">
            <a:off x="1189534" y="1505140"/>
            <a:ext cx="396240" cy="1800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E7CEF67-2D24-48DA-81D4-922ECA3B91DA}"/>
              </a:ext>
            </a:extLst>
          </p:cNvPr>
          <p:cNvSpPr txBox="1"/>
          <p:nvPr/>
        </p:nvSpPr>
        <p:spPr>
          <a:xfrm>
            <a:off x="8421018" y="1609467"/>
            <a:ext cx="3160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 / 8.46 = </a:t>
            </a:r>
            <a:r>
              <a:rPr kumimoji="1" lang="en-US" altLang="ja-JP" sz="1200" dirty="0">
                <a:solidFill>
                  <a:srgbClr val="FF0000"/>
                </a:solidFill>
              </a:rPr>
              <a:t>0.4030733</a:t>
            </a:r>
            <a:r>
              <a:rPr kumimoji="1" lang="en-US" altLang="ja-JP" sz="1200" dirty="0"/>
              <a:t> / 3.41</a:t>
            </a:r>
            <a:endParaRPr kumimoji="1" lang="ja-JP" altLang="en-US" sz="12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056418B-B009-4495-A45D-9E0A476418A8}"/>
              </a:ext>
            </a:extLst>
          </p:cNvPr>
          <p:cNvSpPr/>
          <p:nvPr/>
        </p:nvSpPr>
        <p:spPr>
          <a:xfrm>
            <a:off x="6781742" y="2060167"/>
            <a:ext cx="1226938" cy="380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58B92C1B-EB42-4028-9C0B-B359CAC8A573}"/>
              </a:ext>
            </a:extLst>
          </p:cNvPr>
          <p:cNvCxnSpPr>
            <a:cxnSpLocks/>
            <a:stCxn id="38" idx="0"/>
            <a:endCxn id="45" idx="2"/>
          </p:cNvCxnSpPr>
          <p:nvPr/>
        </p:nvCxnSpPr>
        <p:spPr>
          <a:xfrm flipV="1">
            <a:off x="7395211" y="1576301"/>
            <a:ext cx="1002030" cy="4838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E461A13-7540-4AAB-BFB3-8C31AC3357F4}"/>
              </a:ext>
            </a:extLst>
          </p:cNvPr>
          <p:cNvSpPr txBox="1"/>
          <p:nvPr/>
        </p:nvSpPr>
        <p:spPr>
          <a:xfrm>
            <a:off x="7870768" y="1299302"/>
            <a:ext cx="1052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3</a:t>
            </a:r>
            <a:r>
              <a:rPr kumimoji="1" lang="en-US" altLang="ja-JP" sz="1200" dirty="0"/>
              <a:t>.41 </a:t>
            </a:r>
            <a:r>
              <a:rPr lang="en-US" altLang="ja-JP" sz="1200" dirty="0"/>
              <a:t>on fig.</a:t>
            </a:r>
            <a:endParaRPr kumimoji="1" lang="ja-JP" altLang="en-US" sz="12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E077381-44FA-4602-8E5E-2A218C3F9BD0}"/>
              </a:ext>
            </a:extLst>
          </p:cNvPr>
          <p:cNvSpPr txBox="1"/>
          <p:nvPr/>
        </p:nvSpPr>
        <p:spPr>
          <a:xfrm>
            <a:off x="62587" y="4654138"/>
            <a:ext cx="538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*Figure on Wikimedia Commons</a:t>
            </a:r>
          </a:p>
          <a:p>
            <a:r>
              <a:rPr kumimoji="1" lang="en-US" altLang="ja-JP" sz="1200" dirty="0"/>
              <a:t>https://commons.wikimedia.org/wiki/File:Harpoon_missile_sketch.svg</a:t>
            </a:r>
            <a:endParaRPr kumimoji="1" lang="ja-JP" altLang="en-US" sz="1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368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3285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468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571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905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37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745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6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/>
          <p:cNvGrpSpPr/>
          <p:nvPr/>
        </p:nvGrpSpPr>
        <p:grpSpPr>
          <a:xfrm>
            <a:off x="3244221" y="448257"/>
            <a:ext cx="5881760" cy="6062120"/>
            <a:chOff x="3244221" y="448257"/>
            <a:chExt cx="5881760" cy="6062120"/>
          </a:xfrm>
        </p:grpSpPr>
        <p:sp>
          <p:nvSpPr>
            <p:cNvPr id="4" name="Rectangle 3"/>
            <p:cNvSpPr/>
            <p:nvPr/>
          </p:nvSpPr>
          <p:spPr>
            <a:xfrm>
              <a:off x="4380051" y="448257"/>
              <a:ext cx="1505062" cy="363268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-1" fmla="*/ 0 w 1190847"/>
                <a:gd name="connsiteY0-2" fmla="*/ 0 h 2998381"/>
                <a:gd name="connsiteX1-3" fmla="*/ 946298 w 1190847"/>
                <a:gd name="connsiteY1-4" fmla="*/ 0 h 2998381"/>
                <a:gd name="connsiteX2-5" fmla="*/ 1190847 w 1190847"/>
                <a:gd name="connsiteY2-6" fmla="*/ 2604977 h 2998381"/>
                <a:gd name="connsiteX3-7" fmla="*/ 0 w 1190847"/>
                <a:gd name="connsiteY3-8" fmla="*/ 2998381 h 2998381"/>
                <a:gd name="connsiteX4-9" fmla="*/ 0 w 1190847"/>
                <a:gd name="connsiteY4-10" fmla="*/ 0 h 2998381"/>
                <a:gd name="connsiteX0-11" fmla="*/ 191386 w 1382233"/>
                <a:gd name="connsiteY0-12" fmla="*/ 0 h 3125972"/>
                <a:gd name="connsiteX1-13" fmla="*/ 1137684 w 1382233"/>
                <a:gd name="connsiteY1-14" fmla="*/ 0 h 3125972"/>
                <a:gd name="connsiteX2-15" fmla="*/ 1382233 w 1382233"/>
                <a:gd name="connsiteY2-16" fmla="*/ 2604977 h 3125972"/>
                <a:gd name="connsiteX3-17" fmla="*/ 0 w 1382233"/>
                <a:gd name="connsiteY3-18" fmla="*/ 3125972 h 3125972"/>
                <a:gd name="connsiteX4-19" fmla="*/ 191386 w 1382233"/>
                <a:gd name="connsiteY4-20" fmla="*/ 0 h 3125972"/>
                <a:gd name="connsiteX0-21" fmla="*/ 191386 w 1382233"/>
                <a:gd name="connsiteY0-22" fmla="*/ 0 h 3264195"/>
                <a:gd name="connsiteX1-23" fmla="*/ 1137684 w 1382233"/>
                <a:gd name="connsiteY1-24" fmla="*/ 0 h 3264195"/>
                <a:gd name="connsiteX2-25" fmla="*/ 1382233 w 1382233"/>
                <a:gd name="connsiteY2-26" fmla="*/ 2604977 h 3264195"/>
                <a:gd name="connsiteX3-27" fmla="*/ 0 w 1382233"/>
                <a:gd name="connsiteY3-28" fmla="*/ 3264195 h 3264195"/>
                <a:gd name="connsiteX4-29" fmla="*/ 191386 w 1382233"/>
                <a:gd name="connsiteY4-30" fmla="*/ 0 h 3264195"/>
                <a:gd name="connsiteX0-31" fmla="*/ 0 w 1499191"/>
                <a:gd name="connsiteY0-32" fmla="*/ 0 h 3306725"/>
                <a:gd name="connsiteX1-33" fmla="*/ 1254642 w 1499191"/>
                <a:gd name="connsiteY1-34" fmla="*/ 42530 h 3306725"/>
                <a:gd name="connsiteX2-35" fmla="*/ 1499191 w 1499191"/>
                <a:gd name="connsiteY2-36" fmla="*/ 2647507 h 3306725"/>
                <a:gd name="connsiteX3-37" fmla="*/ 116958 w 1499191"/>
                <a:gd name="connsiteY3-38" fmla="*/ 3306725 h 3306725"/>
                <a:gd name="connsiteX4-39" fmla="*/ 0 w 1499191"/>
                <a:gd name="connsiteY4-40" fmla="*/ 0 h 3306725"/>
                <a:gd name="connsiteX0-41" fmla="*/ 0 w 1963215"/>
                <a:gd name="connsiteY0-42" fmla="*/ 0 h 3306725"/>
                <a:gd name="connsiteX1-43" fmla="*/ 1254642 w 1963215"/>
                <a:gd name="connsiteY1-44" fmla="*/ 42530 h 3306725"/>
                <a:gd name="connsiteX2-45" fmla="*/ 1963215 w 1963215"/>
                <a:gd name="connsiteY2-46" fmla="*/ 2442791 h 3306725"/>
                <a:gd name="connsiteX3-47" fmla="*/ 116958 w 1963215"/>
                <a:gd name="connsiteY3-48" fmla="*/ 3306725 h 3306725"/>
                <a:gd name="connsiteX4-49" fmla="*/ 0 w 1963215"/>
                <a:gd name="connsiteY4-50" fmla="*/ 0 h 3306725"/>
                <a:gd name="connsiteX0-51" fmla="*/ 0 w 1963215"/>
                <a:gd name="connsiteY0-52" fmla="*/ 162187 h 3468912"/>
                <a:gd name="connsiteX1-53" fmla="*/ 708731 w 1963215"/>
                <a:gd name="connsiteY1-54" fmla="*/ 0 h 3468912"/>
                <a:gd name="connsiteX2-55" fmla="*/ 1963215 w 1963215"/>
                <a:gd name="connsiteY2-56" fmla="*/ 2604978 h 3468912"/>
                <a:gd name="connsiteX3-57" fmla="*/ 116958 w 1963215"/>
                <a:gd name="connsiteY3-58" fmla="*/ 3468912 h 3468912"/>
                <a:gd name="connsiteX4-59" fmla="*/ 0 w 1963215"/>
                <a:gd name="connsiteY4-60" fmla="*/ 162187 h 3468912"/>
                <a:gd name="connsiteX0-61" fmla="*/ 0 w 1963215"/>
                <a:gd name="connsiteY0-62" fmla="*/ 339607 h 3646332"/>
                <a:gd name="connsiteX1-63" fmla="*/ 531310 w 1963215"/>
                <a:gd name="connsiteY1-64" fmla="*/ 0 h 3646332"/>
                <a:gd name="connsiteX2-65" fmla="*/ 1963215 w 1963215"/>
                <a:gd name="connsiteY2-66" fmla="*/ 2782398 h 3646332"/>
                <a:gd name="connsiteX3-67" fmla="*/ 116958 w 1963215"/>
                <a:gd name="connsiteY3-68" fmla="*/ 3646332 h 3646332"/>
                <a:gd name="connsiteX4-69" fmla="*/ 0 w 1963215"/>
                <a:gd name="connsiteY4-70" fmla="*/ 339607 h 3646332"/>
                <a:gd name="connsiteX0-71" fmla="*/ 0 w 1963215"/>
                <a:gd name="connsiteY0-72" fmla="*/ 244072 h 3646332"/>
                <a:gd name="connsiteX1-73" fmla="*/ 531310 w 1963215"/>
                <a:gd name="connsiteY1-74" fmla="*/ 0 h 3646332"/>
                <a:gd name="connsiteX2-75" fmla="*/ 1963215 w 1963215"/>
                <a:gd name="connsiteY2-76" fmla="*/ 2782398 h 3646332"/>
                <a:gd name="connsiteX3-77" fmla="*/ 116958 w 1963215"/>
                <a:gd name="connsiteY3-78" fmla="*/ 3646332 h 3646332"/>
                <a:gd name="connsiteX4-79" fmla="*/ 0 w 1963215"/>
                <a:gd name="connsiteY4-80" fmla="*/ 244072 h 3646332"/>
                <a:gd name="connsiteX0-81" fmla="*/ 0 w 1758498"/>
                <a:gd name="connsiteY0-82" fmla="*/ 244072 h 3646332"/>
                <a:gd name="connsiteX1-83" fmla="*/ 531310 w 1758498"/>
                <a:gd name="connsiteY1-84" fmla="*/ 0 h 3646332"/>
                <a:gd name="connsiteX2-85" fmla="*/ 1758498 w 1758498"/>
                <a:gd name="connsiteY2-86" fmla="*/ 3014410 h 3646332"/>
                <a:gd name="connsiteX3-87" fmla="*/ 116958 w 1758498"/>
                <a:gd name="connsiteY3-88" fmla="*/ 3646332 h 3646332"/>
                <a:gd name="connsiteX4-89" fmla="*/ 0 w 1758498"/>
                <a:gd name="connsiteY4-90" fmla="*/ 244072 h 3646332"/>
                <a:gd name="connsiteX0-91" fmla="*/ 74111 w 1832609"/>
                <a:gd name="connsiteY0-92" fmla="*/ 244072 h 3769162"/>
                <a:gd name="connsiteX1-93" fmla="*/ 605421 w 1832609"/>
                <a:gd name="connsiteY1-94" fmla="*/ 0 h 3769162"/>
                <a:gd name="connsiteX2-95" fmla="*/ 1832609 w 1832609"/>
                <a:gd name="connsiteY2-96" fmla="*/ 3014410 h 3769162"/>
                <a:gd name="connsiteX3-97" fmla="*/ 0 w 1832609"/>
                <a:gd name="connsiteY3-98" fmla="*/ 3769162 h 3769162"/>
                <a:gd name="connsiteX4-99" fmla="*/ 74111 w 1832609"/>
                <a:gd name="connsiteY4-100" fmla="*/ 244072 h 3769162"/>
                <a:gd name="connsiteX0-101" fmla="*/ 74111 w 1505062"/>
                <a:gd name="connsiteY0-102" fmla="*/ 244072 h 3769162"/>
                <a:gd name="connsiteX1-103" fmla="*/ 605421 w 1505062"/>
                <a:gd name="connsiteY1-104" fmla="*/ 0 h 3769162"/>
                <a:gd name="connsiteX2-105" fmla="*/ 1505062 w 1505062"/>
                <a:gd name="connsiteY2-106" fmla="*/ 2946171 h 3769162"/>
                <a:gd name="connsiteX3-107" fmla="*/ 0 w 1505062"/>
                <a:gd name="connsiteY3-108" fmla="*/ 3769162 h 3769162"/>
                <a:gd name="connsiteX4-109" fmla="*/ 74111 w 1505062"/>
                <a:gd name="connsiteY4-110" fmla="*/ 244072 h 3769162"/>
                <a:gd name="connsiteX0-111" fmla="*/ 74111 w 1505062"/>
                <a:gd name="connsiteY0-112" fmla="*/ 148538 h 3673628"/>
                <a:gd name="connsiteX1-113" fmla="*/ 605421 w 1505062"/>
                <a:gd name="connsiteY1-114" fmla="*/ 0 h 3673628"/>
                <a:gd name="connsiteX2-115" fmla="*/ 1505062 w 1505062"/>
                <a:gd name="connsiteY2-116" fmla="*/ 2850637 h 3673628"/>
                <a:gd name="connsiteX3-117" fmla="*/ 0 w 1505062"/>
                <a:gd name="connsiteY3-118" fmla="*/ 3673628 h 3673628"/>
                <a:gd name="connsiteX4-119" fmla="*/ 74111 w 1505062"/>
                <a:gd name="connsiteY4-120" fmla="*/ 148538 h 3673628"/>
                <a:gd name="connsiteX0-121" fmla="*/ 74111 w 1505062"/>
                <a:gd name="connsiteY0-122" fmla="*/ 107594 h 3632684"/>
                <a:gd name="connsiteX1-123" fmla="*/ 605421 w 1505062"/>
                <a:gd name="connsiteY1-124" fmla="*/ 0 h 3632684"/>
                <a:gd name="connsiteX2-125" fmla="*/ 1505062 w 1505062"/>
                <a:gd name="connsiteY2-126" fmla="*/ 2809693 h 3632684"/>
                <a:gd name="connsiteX3-127" fmla="*/ 0 w 1505062"/>
                <a:gd name="connsiteY3-128" fmla="*/ 3632684 h 3632684"/>
                <a:gd name="connsiteX4-129" fmla="*/ 74111 w 1505062"/>
                <a:gd name="connsiteY4-130" fmla="*/ 107594 h 36326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05062" h="3632684">
                  <a:moveTo>
                    <a:pt x="74111" y="107594"/>
                  </a:moveTo>
                  <a:lnTo>
                    <a:pt x="605421" y="0"/>
                  </a:lnTo>
                  <a:lnTo>
                    <a:pt x="1505062" y="2809693"/>
                  </a:lnTo>
                  <a:lnTo>
                    <a:pt x="0" y="3632684"/>
                  </a:lnTo>
                  <a:lnTo>
                    <a:pt x="74111" y="10759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3151040">
              <a:off x="5593437" y="297783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7" name="Straight Arrow Connector 20"/>
            <p:cNvCxnSpPr/>
            <p:nvPr/>
          </p:nvCxnSpPr>
          <p:spPr>
            <a:xfrm flipV="1">
              <a:off x="3713847" y="4392891"/>
              <a:ext cx="908947" cy="92467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" name="Rectangle 3"/>
            <p:cNvSpPr/>
            <p:nvPr/>
          </p:nvSpPr>
          <p:spPr>
            <a:xfrm>
              <a:off x="4381489" y="3257889"/>
              <a:ext cx="1946766" cy="131151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-1" fmla="*/ 0 w 1190847"/>
                <a:gd name="connsiteY0-2" fmla="*/ 0 h 2998381"/>
                <a:gd name="connsiteX1-3" fmla="*/ 946298 w 1190847"/>
                <a:gd name="connsiteY1-4" fmla="*/ 0 h 2998381"/>
                <a:gd name="connsiteX2-5" fmla="*/ 1190847 w 1190847"/>
                <a:gd name="connsiteY2-6" fmla="*/ 2604977 h 2998381"/>
                <a:gd name="connsiteX3-7" fmla="*/ 0 w 1190847"/>
                <a:gd name="connsiteY3-8" fmla="*/ 2998381 h 2998381"/>
                <a:gd name="connsiteX4-9" fmla="*/ 0 w 1190847"/>
                <a:gd name="connsiteY4-10" fmla="*/ 0 h 2998381"/>
                <a:gd name="connsiteX0-11" fmla="*/ 191386 w 1382233"/>
                <a:gd name="connsiteY0-12" fmla="*/ 0 h 3125972"/>
                <a:gd name="connsiteX1-13" fmla="*/ 1137684 w 1382233"/>
                <a:gd name="connsiteY1-14" fmla="*/ 0 h 3125972"/>
                <a:gd name="connsiteX2-15" fmla="*/ 1382233 w 1382233"/>
                <a:gd name="connsiteY2-16" fmla="*/ 2604977 h 3125972"/>
                <a:gd name="connsiteX3-17" fmla="*/ 0 w 1382233"/>
                <a:gd name="connsiteY3-18" fmla="*/ 3125972 h 3125972"/>
                <a:gd name="connsiteX4-19" fmla="*/ 191386 w 1382233"/>
                <a:gd name="connsiteY4-20" fmla="*/ 0 h 3125972"/>
                <a:gd name="connsiteX0-21" fmla="*/ 191386 w 1382233"/>
                <a:gd name="connsiteY0-22" fmla="*/ 0 h 3264195"/>
                <a:gd name="connsiteX1-23" fmla="*/ 1137684 w 1382233"/>
                <a:gd name="connsiteY1-24" fmla="*/ 0 h 3264195"/>
                <a:gd name="connsiteX2-25" fmla="*/ 1382233 w 1382233"/>
                <a:gd name="connsiteY2-26" fmla="*/ 2604977 h 3264195"/>
                <a:gd name="connsiteX3-27" fmla="*/ 0 w 1382233"/>
                <a:gd name="connsiteY3-28" fmla="*/ 3264195 h 3264195"/>
                <a:gd name="connsiteX4-29" fmla="*/ 191386 w 1382233"/>
                <a:gd name="connsiteY4-30" fmla="*/ 0 h 3264195"/>
                <a:gd name="connsiteX0-31" fmla="*/ 0 w 1499191"/>
                <a:gd name="connsiteY0-32" fmla="*/ 0 h 3306725"/>
                <a:gd name="connsiteX1-33" fmla="*/ 1254642 w 1499191"/>
                <a:gd name="connsiteY1-34" fmla="*/ 42530 h 3306725"/>
                <a:gd name="connsiteX2-35" fmla="*/ 1499191 w 1499191"/>
                <a:gd name="connsiteY2-36" fmla="*/ 2647507 h 3306725"/>
                <a:gd name="connsiteX3-37" fmla="*/ 116958 w 1499191"/>
                <a:gd name="connsiteY3-38" fmla="*/ 3306725 h 3306725"/>
                <a:gd name="connsiteX4-39" fmla="*/ 0 w 1499191"/>
                <a:gd name="connsiteY4-40" fmla="*/ 0 h 3306725"/>
                <a:gd name="connsiteX0-41" fmla="*/ 0 w 1963215"/>
                <a:gd name="connsiteY0-42" fmla="*/ 0 h 3306725"/>
                <a:gd name="connsiteX1-43" fmla="*/ 1254642 w 1963215"/>
                <a:gd name="connsiteY1-44" fmla="*/ 42530 h 3306725"/>
                <a:gd name="connsiteX2-45" fmla="*/ 1963215 w 1963215"/>
                <a:gd name="connsiteY2-46" fmla="*/ 2442791 h 3306725"/>
                <a:gd name="connsiteX3-47" fmla="*/ 116958 w 1963215"/>
                <a:gd name="connsiteY3-48" fmla="*/ 3306725 h 3306725"/>
                <a:gd name="connsiteX4-49" fmla="*/ 0 w 1963215"/>
                <a:gd name="connsiteY4-50" fmla="*/ 0 h 3306725"/>
                <a:gd name="connsiteX0-51" fmla="*/ 0 w 1963215"/>
                <a:gd name="connsiteY0-52" fmla="*/ 162187 h 3468912"/>
                <a:gd name="connsiteX1-53" fmla="*/ 708731 w 1963215"/>
                <a:gd name="connsiteY1-54" fmla="*/ 0 h 3468912"/>
                <a:gd name="connsiteX2-55" fmla="*/ 1963215 w 1963215"/>
                <a:gd name="connsiteY2-56" fmla="*/ 2604978 h 3468912"/>
                <a:gd name="connsiteX3-57" fmla="*/ 116958 w 1963215"/>
                <a:gd name="connsiteY3-58" fmla="*/ 3468912 h 3468912"/>
                <a:gd name="connsiteX4-59" fmla="*/ 0 w 1963215"/>
                <a:gd name="connsiteY4-60" fmla="*/ 162187 h 3468912"/>
                <a:gd name="connsiteX0-61" fmla="*/ 0 w 1963215"/>
                <a:gd name="connsiteY0-62" fmla="*/ 339607 h 3646332"/>
                <a:gd name="connsiteX1-63" fmla="*/ 531310 w 1963215"/>
                <a:gd name="connsiteY1-64" fmla="*/ 0 h 3646332"/>
                <a:gd name="connsiteX2-65" fmla="*/ 1963215 w 1963215"/>
                <a:gd name="connsiteY2-66" fmla="*/ 2782398 h 3646332"/>
                <a:gd name="connsiteX3-67" fmla="*/ 116958 w 1963215"/>
                <a:gd name="connsiteY3-68" fmla="*/ 3646332 h 3646332"/>
                <a:gd name="connsiteX4-69" fmla="*/ 0 w 1963215"/>
                <a:gd name="connsiteY4-70" fmla="*/ 339607 h 3646332"/>
                <a:gd name="connsiteX0-71" fmla="*/ 0 w 1963215"/>
                <a:gd name="connsiteY0-72" fmla="*/ 244072 h 3646332"/>
                <a:gd name="connsiteX1-73" fmla="*/ 531310 w 1963215"/>
                <a:gd name="connsiteY1-74" fmla="*/ 0 h 3646332"/>
                <a:gd name="connsiteX2-75" fmla="*/ 1963215 w 1963215"/>
                <a:gd name="connsiteY2-76" fmla="*/ 2782398 h 3646332"/>
                <a:gd name="connsiteX3-77" fmla="*/ 116958 w 1963215"/>
                <a:gd name="connsiteY3-78" fmla="*/ 3646332 h 3646332"/>
                <a:gd name="connsiteX4-79" fmla="*/ 0 w 1963215"/>
                <a:gd name="connsiteY4-80" fmla="*/ 244072 h 3646332"/>
                <a:gd name="connsiteX0-81" fmla="*/ 0 w 1758498"/>
                <a:gd name="connsiteY0-82" fmla="*/ 244072 h 3646332"/>
                <a:gd name="connsiteX1-83" fmla="*/ 531310 w 1758498"/>
                <a:gd name="connsiteY1-84" fmla="*/ 0 h 3646332"/>
                <a:gd name="connsiteX2-85" fmla="*/ 1758498 w 1758498"/>
                <a:gd name="connsiteY2-86" fmla="*/ 3014410 h 3646332"/>
                <a:gd name="connsiteX3-87" fmla="*/ 116958 w 1758498"/>
                <a:gd name="connsiteY3-88" fmla="*/ 3646332 h 3646332"/>
                <a:gd name="connsiteX4-89" fmla="*/ 0 w 1758498"/>
                <a:gd name="connsiteY4-90" fmla="*/ 244072 h 3646332"/>
                <a:gd name="connsiteX0-91" fmla="*/ 74111 w 1832609"/>
                <a:gd name="connsiteY0-92" fmla="*/ 244072 h 3769162"/>
                <a:gd name="connsiteX1-93" fmla="*/ 605421 w 1832609"/>
                <a:gd name="connsiteY1-94" fmla="*/ 0 h 3769162"/>
                <a:gd name="connsiteX2-95" fmla="*/ 1832609 w 1832609"/>
                <a:gd name="connsiteY2-96" fmla="*/ 3014410 h 3769162"/>
                <a:gd name="connsiteX3-97" fmla="*/ 0 w 1832609"/>
                <a:gd name="connsiteY3-98" fmla="*/ 3769162 h 3769162"/>
                <a:gd name="connsiteX4-99" fmla="*/ 74111 w 1832609"/>
                <a:gd name="connsiteY4-100" fmla="*/ 244072 h 3769162"/>
                <a:gd name="connsiteX0-101" fmla="*/ 74111 w 1505062"/>
                <a:gd name="connsiteY0-102" fmla="*/ 244072 h 3769162"/>
                <a:gd name="connsiteX1-103" fmla="*/ 605421 w 1505062"/>
                <a:gd name="connsiteY1-104" fmla="*/ 0 h 3769162"/>
                <a:gd name="connsiteX2-105" fmla="*/ 1505062 w 1505062"/>
                <a:gd name="connsiteY2-106" fmla="*/ 2946171 h 3769162"/>
                <a:gd name="connsiteX3-107" fmla="*/ 0 w 1505062"/>
                <a:gd name="connsiteY3-108" fmla="*/ 3769162 h 3769162"/>
                <a:gd name="connsiteX4-109" fmla="*/ 74111 w 1505062"/>
                <a:gd name="connsiteY4-110" fmla="*/ 244072 h 3769162"/>
                <a:gd name="connsiteX0-111" fmla="*/ 74111 w 1505062"/>
                <a:gd name="connsiteY0-112" fmla="*/ 148538 h 3673628"/>
                <a:gd name="connsiteX1-113" fmla="*/ 605421 w 1505062"/>
                <a:gd name="connsiteY1-114" fmla="*/ 0 h 3673628"/>
                <a:gd name="connsiteX2-115" fmla="*/ 1505062 w 1505062"/>
                <a:gd name="connsiteY2-116" fmla="*/ 2850637 h 3673628"/>
                <a:gd name="connsiteX3-117" fmla="*/ 0 w 1505062"/>
                <a:gd name="connsiteY3-118" fmla="*/ 3673628 h 3673628"/>
                <a:gd name="connsiteX4-119" fmla="*/ 74111 w 1505062"/>
                <a:gd name="connsiteY4-120" fmla="*/ 148538 h 3673628"/>
                <a:gd name="connsiteX0-121" fmla="*/ 74111 w 1505062"/>
                <a:gd name="connsiteY0-122" fmla="*/ 107594 h 3632684"/>
                <a:gd name="connsiteX1-123" fmla="*/ 605421 w 1505062"/>
                <a:gd name="connsiteY1-124" fmla="*/ 0 h 3632684"/>
                <a:gd name="connsiteX2-125" fmla="*/ 1505062 w 1505062"/>
                <a:gd name="connsiteY2-126" fmla="*/ 2809693 h 3632684"/>
                <a:gd name="connsiteX3-127" fmla="*/ 0 w 1505062"/>
                <a:gd name="connsiteY3-128" fmla="*/ 3632684 h 3632684"/>
                <a:gd name="connsiteX4-129" fmla="*/ 74111 w 1505062"/>
                <a:gd name="connsiteY4-130" fmla="*/ 107594 h 3632684"/>
                <a:gd name="connsiteX0-131" fmla="*/ 74111 w 1528508"/>
                <a:gd name="connsiteY0-132" fmla="*/ 107594 h 3632684"/>
                <a:gd name="connsiteX1-133" fmla="*/ 605421 w 1528508"/>
                <a:gd name="connsiteY1-134" fmla="*/ 0 h 3632684"/>
                <a:gd name="connsiteX2-135" fmla="*/ 1528508 w 1528508"/>
                <a:gd name="connsiteY2-136" fmla="*/ 2887847 h 3632684"/>
                <a:gd name="connsiteX3-137" fmla="*/ 0 w 1528508"/>
                <a:gd name="connsiteY3-138" fmla="*/ 3632684 h 3632684"/>
                <a:gd name="connsiteX4-139" fmla="*/ 74111 w 1528508"/>
                <a:gd name="connsiteY4-140" fmla="*/ 107594 h 3632684"/>
                <a:gd name="connsiteX0-141" fmla="*/ 74111 w 1528508"/>
                <a:gd name="connsiteY0-142" fmla="*/ 0 h 3525090"/>
                <a:gd name="connsiteX1-143" fmla="*/ 746098 w 1528508"/>
                <a:gd name="connsiteY1-144" fmla="*/ 2119791 h 3525090"/>
                <a:gd name="connsiteX2-145" fmla="*/ 1528508 w 1528508"/>
                <a:gd name="connsiteY2-146" fmla="*/ 2780253 h 3525090"/>
                <a:gd name="connsiteX3-147" fmla="*/ 0 w 1528508"/>
                <a:gd name="connsiteY3-148" fmla="*/ 3525090 h 3525090"/>
                <a:gd name="connsiteX4-149" fmla="*/ 74111 w 1528508"/>
                <a:gd name="connsiteY4-150" fmla="*/ 0 h 3525090"/>
                <a:gd name="connsiteX0-151" fmla="*/ 0 w 1946766"/>
                <a:gd name="connsiteY0-152" fmla="*/ 912578 h 1405299"/>
                <a:gd name="connsiteX1-153" fmla="*/ 1164356 w 1946766"/>
                <a:gd name="connsiteY1-154" fmla="*/ 0 h 1405299"/>
                <a:gd name="connsiteX2-155" fmla="*/ 1946766 w 1946766"/>
                <a:gd name="connsiteY2-156" fmla="*/ 660462 h 1405299"/>
                <a:gd name="connsiteX3-157" fmla="*/ 418258 w 1946766"/>
                <a:gd name="connsiteY3-158" fmla="*/ 1405299 h 1405299"/>
                <a:gd name="connsiteX4-159" fmla="*/ 0 w 1946766"/>
                <a:gd name="connsiteY4-160" fmla="*/ 912578 h 1405299"/>
                <a:gd name="connsiteX0-161" fmla="*/ 0 w 1946766"/>
                <a:gd name="connsiteY0-162" fmla="*/ 818793 h 1311514"/>
                <a:gd name="connsiteX1-163" fmla="*/ 1492602 w 1946766"/>
                <a:gd name="connsiteY1-164" fmla="*/ 0 h 1311514"/>
                <a:gd name="connsiteX2-165" fmla="*/ 1946766 w 1946766"/>
                <a:gd name="connsiteY2-166" fmla="*/ 566677 h 1311514"/>
                <a:gd name="connsiteX3-167" fmla="*/ 418258 w 1946766"/>
                <a:gd name="connsiteY3-168" fmla="*/ 1311514 h 1311514"/>
                <a:gd name="connsiteX4-169" fmla="*/ 0 w 1946766"/>
                <a:gd name="connsiteY4-170" fmla="*/ 818793 h 131151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946766" h="1311514">
                  <a:moveTo>
                    <a:pt x="0" y="818793"/>
                  </a:moveTo>
                  <a:lnTo>
                    <a:pt x="1492602" y="0"/>
                  </a:lnTo>
                  <a:lnTo>
                    <a:pt x="1946766" y="566677"/>
                  </a:lnTo>
                  <a:lnTo>
                    <a:pt x="418258" y="1311514"/>
                  </a:lnTo>
                  <a:lnTo>
                    <a:pt x="0" y="81879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6" name="Straight Connector 10"/>
            <p:cNvCxnSpPr/>
            <p:nvPr/>
          </p:nvCxnSpPr>
          <p:spPr>
            <a:xfrm flipV="1">
              <a:off x="3677796" y="3017184"/>
              <a:ext cx="3311597" cy="181990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3" name="テキスト ボックス 12"/>
            <p:cNvSpPr txBox="1"/>
            <p:nvPr/>
          </p:nvSpPr>
          <p:spPr>
            <a:xfrm>
              <a:off x="3244221" y="486815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16" name="フリーフォーム: 図形 15"/>
            <p:cNvSpPr/>
            <p:nvPr/>
          </p:nvSpPr>
          <p:spPr>
            <a:xfrm rot="19888531">
              <a:off x="3905888" y="4784943"/>
              <a:ext cx="68959" cy="185272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 flipV="1">
              <a:off x="5075698" y="914400"/>
              <a:ext cx="257896" cy="315252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 flipV="1">
              <a:off x="5040564" y="3535052"/>
              <a:ext cx="976040" cy="523235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5467648" y="1078818"/>
              <a:ext cx="561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L</a:t>
              </a:r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354954" y="335038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D</a:t>
              </a:r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28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0604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410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2501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774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3153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540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806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884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42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5307135" y="352425"/>
            <a:ext cx="2145119" cy="5354864"/>
            <a:chOff x="5307135" y="352425"/>
            <a:chExt cx="2145119" cy="5354864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5307135" y="352425"/>
              <a:ext cx="2145119" cy="5354864"/>
              <a:chOff x="5411910" y="237655"/>
              <a:chExt cx="2145119" cy="5354864"/>
            </a:xfrm>
          </p:grpSpPr>
          <p:grpSp>
            <p:nvGrpSpPr>
              <p:cNvPr id="30" name="グループ化 29"/>
              <p:cNvGrpSpPr/>
              <p:nvPr/>
            </p:nvGrpSpPr>
            <p:grpSpPr>
              <a:xfrm>
                <a:off x="5411910" y="237655"/>
                <a:ext cx="2145119" cy="2501276"/>
                <a:chOff x="4411541" y="1566271"/>
                <a:chExt cx="2145119" cy="250127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4583547" y="1566271"/>
                  <a:ext cx="1973113" cy="2501276"/>
                </a:xfrm>
                <a:custGeom>
                  <a:avLst/>
                  <a:gdLst>
                    <a:gd name="connsiteX0" fmla="*/ 0 w 946298"/>
                    <a:gd name="connsiteY0" fmla="*/ 0 h 2998381"/>
                    <a:gd name="connsiteX1" fmla="*/ 946298 w 946298"/>
                    <a:gd name="connsiteY1" fmla="*/ 0 h 2998381"/>
                    <a:gd name="connsiteX2" fmla="*/ 946298 w 946298"/>
                    <a:gd name="connsiteY2" fmla="*/ 2998381 h 2998381"/>
                    <a:gd name="connsiteX3" fmla="*/ 0 w 946298"/>
                    <a:gd name="connsiteY3" fmla="*/ 2998381 h 2998381"/>
                    <a:gd name="connsiteX4" fmla="*/ 0 w 946298"/>
                    <a:gd name="connsiteY4" fmla="*/ 0 h 2998381"/>
                    <a:gd name="connsiteX0-1" fmla="*/ 0 w 1190847"/>
                    <a:gd name="connsiteY0-2" fmla="*/ 0 h 2998381"/>
                    <a:gd name="connsiteX1-3" fmla="*/ 946298 w 1190847"/>
                    <a:gd name="connsiteY1-4" fmla="*/ 0 h 2998381"/>
                    <a:gd name="connsiteX2-5" fmla="*/ 1190847 w 1190847"/>
                    <a:gd name="connsiteY2-6" fmla="*/ 2604977 h 2998381"/>
                    <a:gd name="connsiteX3-7" fmla="*/ 0 w 1190847"/>
                    <a:gd name="connsiteY3-8" fmla="*/ 2998381 h 2998381"/>
                    <a:gd name="connsiteX4-9" fmla="*/ 0 w 1190847"/>
                    <a:gd name="connsiteY4-10" fmla="*/ 0 h 2998381"/>
                    <a:gd name="connsiteX0-11" fmla="*/ 191386 w 1382233"/>
                    <a:gd name="connsiteY0-12" fmla="*/ 0 h 3125972"/>
                    <a:gd name="connsiteX1-13" fmla="*/ 1137684 w 1382233"/>
                    <a:gd name="connsiteY1-14" fmla="*/ 0 h 3125972"/>
                    <a:gd name="connsiteX2-15" fmla="*/ 1382233 w 1382233"/>
                    <a:gd name="connsiteY2-16" fmla="*/ 2604977 h 3125972"/>
                    <a:gd name="connsiteX3-17" fmla="*/ 0 w 1382233"/>
                    <a:gd name="connsiteY3-18" fmla="*/ 3125972 h 3125972"/>
                    <a:gd name="connsiteX4-19" fmla="*/ 191386 w 1382233"/>
                    <a:gd name="connsiteY4-20" fmla="*/ 0 h 3125972"/>
                    <a:gd name="connsiteX0-21" fmla="*/ 191386 w 1382233"/>
                    <a:gd name="connsiteY0-22" fmla="*/ 0 h 3264195"/>
                    <a:gd name="connsiteX1-23" fmla="*/ 1137684 w 1382233"/>
                    <a:gd name="connsiteY1-24" fmla="*/ 0 h 3264195"/>
                    <a:gd name="connsiteX2-25" fmla="*/ 1382233 w 1382233"/>
                    <a:gd name="connsiteY2-26" fmla="*/ 2604977 h 3264195"/>
                    <a:gd name="connsiteX3-27" fmla="*/ 0 w 1382233"/>
                    <a:gd name="connsiteY3-28" fmla="*/ 3264195 h 3264195"/>
                    <a:gd name="connsiteX4-29" fmla="*/ 191386 w 1382233"/>
                    <a:gd name="connsiteY4-30" fmla="*/ 0 h 3264195"/>
                    <a:gd name="connsiteX0-31" fmla="*/ 0 w 1499191"/>
                    <a:gd name="connsiteY0-32" fmla="*/ 0 h 3306725"/>
                    <a:gd name="connsiteX1-33" fmla="*/ 1254642 w 1499191"/>
                    <a:gd name="connsiteY1-34" fmla="*/ 42530 h 3306725"/>
                    <a:gd name="connsiteX2-35" fmla="*/ 1499191 w 1499191"/>
                    <a:gd name="connsiteY2-36" fmla="*/ 2647507 h 3306725"/>
                    <a:gd name="connsiteX3-37" fmla="*/ 116958 w 1499191"/>
                    <a:gd name="connsiteY3-38" fmla="*/ 3306725 h 3306725"/>
                    <a:gd name="connsiteX4-39" fmla="*/ 0 w 1499191"/>
                    <a:gd name="connsiteY4-40" fmla="*/ 0 h 3306725"/>
                    <a:gd name="connsiteX0-41" fmla="*/ 0 w 1963215"/>
                    <a:gd name="connsiteY0-42" fmla="*/ 0 h 3306725"/>
                    <a:gd name="connsiteX1-43" fmla="*/ 1254642 w 1963215"/>
                    <a:gd name="connsiteY1-44" fmla="*/ 42530 h 3306725"/>
                    <a:gd name="connsiteX2-45" fmla="*/ 1963215 w 1963215"/>
                    <a:gd name="connsiteY2-46" fmla="*/ 2442791 h 3306725"/>
                    <a:gd name="connsiteX3-47" fmla="*/ 116958 w 1963215"/>
                    <a:gd name="connsiteY3-48" fmla="*/ 3306725 h 3306725"/>
                    <a:gd name="connsiteX4-49" fmla="*/ 0 w 1963215"/>
                    <a:gd name="connsiteY4-50" fmla="*/ 0 h 3306725"/>
                    <a:gd name="connsiteX0-51" fmla="*/ 0 w 1963215"/>
                    <a:gd name="connsiteY0-52" fmla="*/ 162187 h 3468912"/>
                    <a:gd name="connsiteX1-53" fmla="*/ 708731 w 1963215"/>
                    <a:gd name="connsiteY1-54" fmla="*/ 0 h 3468912"/>
                    <a:gd name="connsiteX2-55" fmla="*/ 1963215 w 1963215"/>
                    <a:gd name="connsiteY2-56" fmla="*/ 2604978 h 3468912"/>
                    <a:gd name="connsiteX3-57" fmla="*/ 116958 w 1963215"/>
                    <a:gd name="connsiteY3-58" fmla="*/ 3468912 h 3468912"/>
                    <a:gd name="connsiteX4-59" fmla="*/ 0 w 1963215"/>
                    <a:gd name="connsiteY4-60" fmla="*/ 162187 h 3468912"/>
                    <a:gd name="connsiteX0-61" fmla="*/ 0 w 1963215"/>
                    <a:gd name="connsiteY0-62" fmla="*/ 339607 h 3646332"/>
                    <a:gd name="connsiteX1-63" fmla="*/ 531310 w 1963215"/>
                    <a:gd name="connsiteY1-64" fmla="*/ 0 h 3646332"/>
                    <a:gd name="connsiteX2-65" fmla="*/ 1963215 w 1963215"/>
                    <a:gd name="connsiteY2-66" fmla="*/ 2782398 h 3646332"/>
                    <a:gd name="connsiteX3-67" fmla="*/ 116958 w 1963215"/>
                    <a:gd name="connsiteY3-68" fmla="*/ 3646332 h 3646332"/>
                    <a:gd name="connsiteX4-69" fmla="*/ 0 w 1963215"/>
                    <a:gd name="connsiteY4-70" fmla="*/ 339607 h 3646332"/>
                    <a:gd name="connsiteX0-71" fmla="*/ 0 w 1963215"/>
                    <a:gd name="connsiteY0-72" fmla="*/ 244072 h 3646332"/>
                    <a:gd name="connsiteX1-73" fmla="*/ 531310 w 1963215"/>
                    <a:gd name="connsiteY1-74" fmla="*/ 0 h 3646332"/>
                    <a:gd name="connsiteX2-75" fmla="*/ 1963215 w 1963215"/>
                    <a:gd name="connsiteY2-76" fmla="*/ 2782398 h 3646332"/>
                    <a:gd name="connsiteX3-77" fmla="*/ 116958 w 1963215"/>
                    <a:gd name="connsiteY3-78" fmla="*/ 3646332 h 3646332"/>
                    <a:gd name="connsiteX4-79" fmla="*/ 0 w 1963215"/>
                    <a:gd name="connsiteY4-80" fmla="*/ 244072 h 3646332"/>
                    <a:gd name="connsiteX0-81" fmla="*/ 0 w 1758498"/>
                    <a:gd name="connsiteY0-82" fmla="*/ 244072 h 3646332"/>
                    <a:gd name="connsiteX1-83" fmla="*/ 531310 w 1758498"/>
                    <a:gd name="connsiteY1-84" fmla="*/ 0 h 3646332"/>
                    <a:gd name="connsiteX2-85" fmla="*/ 1758498 w 1758498"/>
                    <a:gd name="connsiteY2-86" fmla="*/ 3014410 h 3646332"/>
                    <a:gd name="connsiteX3-87" fmla="*/ 116958 w 1758498"/>
                    <a:gd name="connsiteY3-88" fmla="*/ 3646332 h 3646332"/>
                    <a:gd name="connsiteX4-89" fmla="*/ 0 w 1758498"/>
                    <a:gd name="connsiteY4-90" fmla="*/ 244072 h 3646332"/>
                    <a:gd name="connsiteX0-91" fmla="*/ 74111 w 1832609"/>
                    <a:gd name="connsiteY0-92" fmla="*/ 244072 h 3769162"/>
                    <a:gd name="connsiteX1-93" fmla="*/ 605421 w 1832609"/>
                    <a:gd name="connsiteY1-94" fmla="*/ 0 h 3769162"/>
                    <a:gd name="connsiteX2-95" fmla="*/ 1832609 w 1832609"/>
                    <a:gd name="connsiteY2-96" fmla="*/ 3014410 h 3769162"/>
                    <a:gd name="connsiteX3-97" fmla="*/ 0 w 1832609"/>
                    <a:gd name="connsiteY3-98" fmla="*/ 3769162 h 3769162"/>
                    <a:gd name="connsiteX4-99" fmla="*/ 74111 w 1832609"/>
                    <a:gd name="connsiteY4-100" fmla="*/ 244072 h 3769162"/>
                    <a:gd name="connsiteX0-101" fmla="*/ 74111 w 1505062"/>
                    <a:gd name="connsiteY0-102" fmla="*/ 244072 h 3769162"/>
                    <a:gd name="connsiteX1-103" fmla="*/ 605421 w 1505062"/>
                    <a:gd name="connsiteY1-104" fmla="*/ 0 h 3769162"/>
                    <a:gd name="connsiteX2-105" fmla="*/ 1505062 w 1505062"/>
                    <a:gd name="connsiteY2-106" fmla="*/ 2946171 h 3769162"/>
                    <a:gd name="connsiteX3-107" fmla="*/ 0 w 1505062"/>
                    <a:gd name="connsiteY3-108" fmla="*/ 3769162 h 3769162"/>
                    <a:gd name="connsiteX4-109" fmla="*/ 74111 w 1505062"/>
                    <a:gd name="connsiteY4-110" fmla="*/ 244072 h 3769162"/>
                    <a:gd name="connsiteX0-111" fmla="*/ 74111 w 1505062"/>
                    <a:gd name="connsiteY0-112" fmla="*/ 148538 h 3673628"/>
                    <a:gd name="connsiteX1-113" fmla="*/ 605421 w 1505062"/>
                    <a:gd name="connsiteY1-114" fmla="*/ 0 h 3673628"/>
                    <a:gd name="connsiteX2-115" fmla="*/ 1505062 w 1505062"/>
                    <a:gd name="connsiteY2-116" fmla="*/ 2850637 h 3673628"/>
                    <a:gd name="connsiteX3-117" fmla="*/ 0 w 1505062"/>
                    <a:gd name="connsiteY3-118" fmla="*/ 3673628 h 3673628"/>
                    <a:gd name="connsiteX4-119" fmla="*/ 74111 w 1505062"/>
                    <a:gd name="connsiteY4-120" fmla="*/ 148538 h 3673628"/>
                    <a:gd name="connsiteX0-121" fmla="*/ 74111 w 1505062"/>
                    <a:gd name="connsiteY0-122" fmla="*/ 107594 h 3632684"/>
                    <a:gd name="connsiteX1-123" fmla="*/ 605421 w 1505062"/>
                    <a:gd name="connsiteY1-124" fmla="*/ 0 h 3632684"/>
                    <a:gd name="connsiteX2-125" fmla="*/ 1505062 w 1505062"/>
                    <a:gd name="connsiteY2-126" fmla="*/ 2809693 h 3632684"/>
                    <a:gd name="connsiteX3-127" fmla="*/ 0 w 1505062"/>
                    <a:gd name="connsiteY3-128" fmla="*/ 3632684 h 3632684"/>
                    <a:gd name="connsiteX4-129" fmla="*/ 74111 w 1505062"/>
                    <a:gd name="connsiteY4-130" fmla="*/ 107594 h 3632684"/>
                    <a:gd name="connsiteX0-131" fmla="*/ 74111 w 1450355"/>
                    <a:gd name="connsiteY0-132" fmla="*/ 107594 h 3632684"/>
                    <a:gd name="connsiteX1-133" fmla="*/ 605421 w 1450355"/>
                    <a:gd name="connsiteY1-134" fmla="*/ 0 h 3632684"/>
                    <a:gd name="connsiteX2-135" fmla="*/ 1450355 w 1450355"/>
                    <a:gd name="connsiteY2-136" fmla="*/ 3614678 h 3632684"/>
                    <a:gd name="connsiteX3-137" fmla="*/ 0 w 1450355"/>
                    <a:gd name="connsiteY3-138" fmla="*/ 3632684 h 3632684"/>
                    <a:gd name="connsiteX4-139" fmla="*/ 74111 w 1450355"/>
                    <a:gd name="connsiteY4-140" fmla="*/ 107594 h 3632684"/>
                    <a:gd name="connsiteX0-141" fmla="*/ 74111 w 2098159"/>
                    <a:gd name="connsiteY0-142" fmla="*/ 131040 h 3656130"/>
                    <a:gd name="connsiteX1-143" fmla="*/ 2098159 w 2098159"/>
                    <a:gd name="connsiteY1-144" fmla="*/ 0 h 3656130"/>
                    <a:gd name="connsiteX2-145" fmla="*/ 1450355 w 2098159"/>
                    <a:gd name="connsiteY2-146" fmla="*/ 3638124 h 3656130"/>
                    <a:gd name="connsiteX3-147" fmla="*/ 0 w 2098159"/>
                    <a:gd name="connsiteY3-148" fmla="*/ 3656130 h 3656130"/>
                    <a:gd name="connsiteX4-149" fmla="*/ 74111 w 2098159"/>
                    <a:gd name="connsiteY4-150" fmla="*/ 131040 h 3656130"/>
                    <a:gd name="connsiteX0-151" fmla="*/ 1668450 w 2098159"/>
                    <a:gd name="connsiteY0-152" fmla="*/ 0 h 3665767"/>
                    <a:gd name="connsiteX1-153" fmla="*/ 2098159 w 2098159"/>
                    <a:gd name="connsiteY1-154" fmla="*/ 9637 h 3665767"/>
                    <a:gd name="connsiteX2-155" fmla="*/ 1450355 w 2098159"/>
                    <a:gd name="connsiteY2-156" fmla="*/ 3647761 h 3665767"/>
                    <a:gd name="connsiteX3-157" fmla="*/ 0 w 2098159"/>
                    <a:gd name="connsiteY3-158" fmla="*/ 3665767 h 3665767"/>
                    <a:gd name="connsiteX4-159" fmla="*/ 1668450 w 2098159"/>
                    <a:gd name="connsiteY4-160" fmla="*/ 0 h 3665767"/>
                    <a:gd name="connsiteX0-161" fmla="*/ 1285496 w 2098159"/>
                    <a:gd name="connsiteY0-162" fmla="*/ 1201747 h 3656130"/>
                    <a:gd name="connsiteX1-163" fmla="*/ 2098159 w 2098159"/>
                    <a:gd name="connsiteY1-164" fmla="*/ 0 h 3656130"/>
                    <a:gd name="connsiteX2-165" fmla="*/ 1450355 w 2098159"/>
                    <a:gd name="connsiteY2-166" fmla="*/ 3638124 h 3656130"/>
                    <a:gd name="connsiteX3-167" fmla="*/ 0 w 2098159"/>
                    <a:gd name="connsiteY3-168" fmla="*/ 3656130 h 3656130"/>
                    <a:gd name="connsiteX4-169" fmla="*/ 1285496 w 2098159"/>
                    <a:gd name="connsiteY4-170" fmla="*/ 1201747 h 3656130"/>
                    <a:gd name="connsiteX0-171" fmla="*/ 1285496 w 1691759"/>
                    <a:gd name="connsiteY0-172" fmla="*/ 21624 h 2476007"/>
                    <a:gd name="connsiteX1-173" fmla="*/ 1691759 w 1691759"/>
                    <a:gd name="connsiteY1-174" fmla="*/ 0 h 2476007"/>
                    <a:gd name="connsiteX2-175" fmla="*/ 1450355 w 1691759"/>
                    <a:gd name="connsiteY2-176" fmla="*/ 2458001 h 2476007"/>
                    <a:gd name="connsiteX3-177" fmla="*/ 0 w 1691759"/>
                    <a:gd name="connsiteY3-178" fmla="*/ 2476007 h 2476007"/>
                    <a:gd name="connsiteX4-179" fmla="*/ 1285496 w 1691759"/>
                    <a:gd name="connsiteY4-180" fmla="*/ 21624 h 2476007"/>
                    <a:gd name="connsiteX0-181" fmla="*/ 1387096 w 1691759"/>
                    <a:gd name="connsiteY0-182" fmla="*/ 0 h 2501276"/>
                    <a:gd name="connsiteX1-183" fmla="*/ 1691759 w 1691759"/>
                    <a:gd name="connsiteY1-184" fmla="*/ 25269 h 2501276"/>
                    <a:gd name="connsiteX2-185" fmla="*/ 1450355 w 1691759"/>
                    <a:gd name="connsiteY2-186" fmla="*/ 2483270 h 2501276"/>
                    <a:gd name="connsiteX3-187" fmla="*/ 0 w 1691759"/>
                    <a:gd name="connsiteY3-188" fmla="*/ 2501276 h 2501276"/>
                    <a:gd name="connsiteX4-189" fmla="*/ 1387096 w 1691759"/>
                    <a:gd name="connsiteY4-190" fmla="*/ 0 h 2501276"/>
                    <a:gd name="connsiteX0-191" fmla="*/ 1387096 w 1887144"/>
                    <a:gd name="connsiteY0-192" fmla="*/ 0 h 2501276"/>
                    <a:gd name="connsiteX1-193" fmla="*/ 1887144 w 1887144"/>
                    <a:gd name="connsiteY1-194" fmla="*/ 9638 h 2501276"/>
                    <a:gd name="connsiteX2-195" fmla="*/ 1450355 w 1887144"/>
                    <a:gd name="connsiteY2-196" fmla="*/ 2483270 h 2501276"/>
                    <a:gd name="connsiteX3-197" fmla="*/ 0 w 1887144"/>
                    <a:gd name="connsiteY3-198" fmla="*/ 2501276 h 2501276"/>
                    <a:gd name="connsiteX4-199" fmla="*/ 1387096 w 1887144"/>
                    <a:gd name="connsiteY4-200" fmla="*/ 0 h 2501276"/>
                    <a:gd name="connsiteX0-201" fmla="*/ 1387096 w 1973113"/>
                    <a:gd name="connsiteY0-202" fmla="*/ 0 h 2501276"/>
                    <a:gd name="connsiteX1-203" fmla="*/ 1973113 w 1973113"/>
                    <a:gd name="connsiteY1-204" fmla="*/ 9638 h 2501276"/>
                    <a:gd name="connsiteX2-205" fmla="*/ 1450355 w 1973113"/>
                    <a:gd name="connsiteY2-206" fmla="*/ 2483270 h 2501276"/>
                    <a:gd name="connsiteX3-207" fmla="*/ 0 w 1973113"/>
                    <a:gd name="connsiteY3-208" fmla="*/ 2501276 h 2501276"/>
                    <a:gd name="connsiteX4-209" fmla="*/ 1387096 w 1973113"/>
                    <a:gd name="connsiteY4-210" fmla="*/ 0 h 2501276"/>
                    <a:gd name="connsiteX0-211" fmla="*/ 1387096 w 1973113"/>
                    <a:gd name="connsiteY0-212" fmla="*/ 0 h 2501276"/>
                    <a:gd name="connsiteX1-213" fmla="*/ 1973113 w 1973113"/>
                    <a:gd name="connsiteY1-214" fmla="*/ 9638 h 2501276"/>
                    <a:gd name="connsiteX2-215" fmla="*/ 1364385 w 1973113"/>
                    <a:gd name="connsiteY2-216" fmla="*/ 2467639 h 2501276"/>
                    <a:gd name="connsiteX3-217" fmla="*/ 0 w 1973113"/>
                    <a:gd name="connsiteY3-218" fmla="*/ 2501276 h 2501276"/>
                    <a:gd name="connsiteX4-219" fmla="*/ 1387096 w 1973113"/>
                    <a:gd name="connsiteY4-220" fmla="*/ 0 h 2501276"/>
                    <a:gd name="connsiteX0-221" fmla="*/ 1387096 w 1973113"/>
                    <a:gd name="connsiteY0-222" fmla="*/ 0 h 2501276"/>
                    <a:gd name="connsiteX1-223" fmla="*/ 1973113 w 1973113"/>
                    <a:gd name="connsiteY1-224" fmla="*/ 9638 h 2501276"/>
                    <a:gd name="connsiteX2-225" fmla="*/ 1340939 w 1973113"/>
                    <a:gd name="connsiteY2-226" fmla="*/ 2491085 h 2501276"/>
                    <a:gd name="connsiteX3-227" fmla="*/ 0 w 1973113"/>
                    <a:gd name="connsiteY3-228" fmla="*/ 2501276 h 2501276"/>
                    <a:gd name="connsiteX4-229" fmla="*/ 1387096 w 1973113"/>
                    <a:gd name="connsiteY4-230" fmla="*/ 0 h 250127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973113" h="2501276">
                      <a:moveTo>
                        <a:pt x="1387096" y="0"/>
                      </a:moveTo>
                      <a:lnTo>
                        <a:pt x="1973113" y="9638"/>
                      </a:lnTo>
                      <a:lnTo>
                        <a:pt x="1340939" y="2491085"/>
                      </a:lnTo>
                      <a:lnTo>
                        <a:pt x="0" y="2501276"/>
                      </a:lnTo>
                      <a:lnTo>
                        <a:pt x="1387096" y="0"/>
                      </a:ln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cs typeface="DejaVu Sans" panose="020B0603030804020204"/>
                  </a:endParaRPr>
                </a:p>
              </p:txBody>
            </p:sp>
            <p:cxnSp>
              <p:nvCxnSpPr>
                <p:cNvPr id="7" name="Straight Arrow Connector 20"/>
                <p:cNvCxnSpPr/>
                <p:nvPr/>
              </p:nvCxnSpPr>
              <p:spPr>
                <a:xfrm>
                  <a:off x="4411541" y="2810245"/>
                  <a:ext cx="690670" cy="1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headEnd w="med" len="me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19" name="Rectangle 3"/>
              <p:cNvSpPr/>
              <p:nvPr/>
            </p:nvSpPr>
            <p:spPr>
              <a:xfrm>
                <a:off x="5583916" y="3119931"/>
                <a:ext cx="1849318" cy="2472588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  <a:gd name="connsiteX0-231" fmla="*/ 1034671 w 1973113"/>
                  <a:gd name="connsiteY0-232" fmla="*/ 18937 h 2491638"/>
                  <a:gd name="connsiteX1-233" fmla="*/ 1973113 w 1973113"/>
                  <a:gd name="connsiteY1-234" fmla="*/ 0 h 2491638"/>
                  <a:gd name="connsiteX2-235" fmla="*/ 1340939 w 1973113"/>
                  <a:gd name="connsiteY2-236" fmla="*/ 2481447 h 2491638"/>
                  <a:gd name="connsiteX3-237" fmla="*/ 0 w 1973113"/>
                  <a:gd name="connsiteY3-238" fmla="*/ 2491638 h 2491638"/>
                  <a:gd name="connsiteX4-239" fmla="*/ 1034671 w 1973113"/>
                  <a:gd name="connsiteY4-240" fmla="*/ 18937 h 2491638"/>
                  <a:gd name="connsiteX0-241" fmla="*/ 1034671 w 2363638"/>
                  <a:gd name="connsiteY0-242" fmla="*/ 9412 h 2482113"/>
                  <a:gd name="connsiteX1-243" fmla="*/ 2363638 w 2363638"/>
                  <a:gd name="connsiteY1-244" fmla="*/ 0 h 2482113"/>
                  <a:gd name="connsiteX2-245" fmla="*/ 1340939 w 2363638"/>
                  <a:gd name="connsiteY2-246" fmla="*/ 2471922 h 2482113"/>
                  <a:gd name="connsiteX3-247" fmla="*/ 0 w 2363638"/>
                  <a:gd name="connsiteY3-248" fmla="*/ 2482113 h 2482113"/>
                  <a:gd name="connsiteX4-249" fmla="*/ 1034671 w 2363638"/>
                  <a:gd name="connsiteY4-250" fmla="*/ 9412 h 2482113"/>
                  <a:gd name="connsiteX0-251" fmla="*/ 1034671 w 2855414"/>
                  <a:gd name="connsiteY0-252" fmla="*/ 9412 h 2482113"/>
                  <a:gd name="connsiteX1-253" fmla="*/ 2363638 w 2855414"/>
                  <a:gd name="connsiteY1-254" fmla="*/ 0 h 2482113"/>
                  <a:gd name="connsiteX2-255" fmla="*/ 2855414 w 2855414"/>
                  <a:gd name="connsiteY2-256" fmla="*/ 2329047 h 2482113"/>
                  <a:gd name="connsiteX3-257" fmla="*/ 0 w 2855414"/>
                  <a:gd name="connsiteY3-258" fmla="*/ 2482113 h 2482113"/>
                  <a:gd name="connsiteX4-259" fmla="*/ 1034671 w 2855414"/>
                  <a:gd name="connsiteY4-260" fmla="*/ 9412 h 2482113"/>
                  <a:gd name="connsiteX0-261" fmla="*/ 1034671 w 2636339"/>
                  <a:gd name="connsiteY0-262" fmla="*/ 9412 h 2500497"/>
                  <a:gd name="connsiteX1-263" fmla="*/ 2363638 w 2636339"/>
                  <a:gd name="connsiteY1-264" fmla="*/ 0 h 2500497"/>
                  <a:gd name="connsiteX2-265" fmla="*/ 2636339 w 2636339"/>
                  <a:gd name="connsiteY2-266" fmla="*/ 2500497 h 2500497"/>
                  <a:gd name="connsiteX3-267" fmla="*/ 0 w 2636339"/>
                  <a:gd name="connsiteY3-268" fmla="*/ 2482113 h 2500497"/>
                  <a:gd name="connsiteX4-269" fmla="*/ 1034671 w 2636339"/>
                  <a:gd name="connsiteY4-270" fmla="*/ 9412 h 2500497"/>
                  <a:gd name="connsiteX0-271" fmla="*/ 0 w 1601668"/>
                  <a:gd name="connsiteY0-272" fmla="*/ 9412 h 2520213"/>
                  <a:gd name="connsiteX1-273" fmla="*/ 1328967 w 1601668"/>
                  <a:gd name="connsiteY1-274" fmla="*/ 0 h 2520213"/>
                  <a:gd name="connsiteX2-275" fmla="*/ 1601668 w 1601668"/>
                  <a:gd name="connsiteY2-276" fmla="*/ 2500497 h 2520213"/>
                  <a:gd name="connsiteX3-277" fmla="*/ 1003679 w 1601668"/>
                  <a:gd name="connsiteY3-278" fmla="*/ 2520213 h 2520213"/>
                  <a:gd name="connsiteX4-279" fmla="*/ 0 w 1601668"/>
                  <a:gd name="connsiteY4-280" fmla="*/ 9412 h 2520213"/>
                  <a:gd name="connsiteX0-281" fmla="*/ 0 w 1601668"/>
                  <a:gd name="connsiteY0-282" fmla="*/ 9412 h 2500497"/>
                  <a:gd name="connsiteX1-283" fmla="*/ 1328967 w 1601668"/>
                  <a:gd name="connsiteY1-284" fmla="*/ 0 h 2500497"/>
                  <a:gd name="connsiteX2-285" fmla="*/ 1601668 w 1601668"/>
                  <a:gd name="connsiteY2-286" fmla="*/ 2500497 h 2500497"/>
                  <a:gd name="connsiteX3-287" fmla="*/ 1032254 w 1601668"/>
                  <a:gd name="connsiteY3-288" fmla="*/ 2482113 h 2500497"/>
                  <a:gd name="connsiteX4-289" fmla="*/ 0 w 1601668"/>
                  <a:gd name="connsiteY4-290" fmla="*/ 9412 h 2500497"/>
                  <a:gd name="connsiteX0-291" fmla="*/ 0 w 1601668"/>
                  <a:gd name="connsiteY0-292" fmla="*/ 9412 h 2520213"/>
                  <a:gd name="connsiteX1-293" fmla="*/ 1328967 w 1601668"/>
                  <a:gd name="connsiteY1-294" fmla="*/ 0 h 2520213"/>
                  <a:gd name="connsiteX2-295" fmla="*/ 1601668 w 1601668"/>
                  <a:gd name="connsiteY2-296" fmla="*/ 2500497 h 2520213"/>
                  <a:gd name="connsiteX3-297" fmla="*/ 1032254 w 1601668"/>
                  <a:gd name="connsiteY3-298" fmla="*/ 2520213 h 2520213"/>
                  <a:gd name="connsiteX4-299" fmla="*/ 0 w 1601668"/>
                  <a:gd name="connsiteY4-300" fmla="*/ 9412 h 2520213"/>
                  <a:gd name="connsiteX0-301" fmla="*/ 0 w 1601668"/>
                  <a:gd name="connsiteY0-302" fmla="*/ 9412 h 2500497"/>
                  <a:gd name="connsiteX1-303" fmla="*/ 1328967 w 1601668"/>
                  <a:gd name="connsiteY1-304" fmla="*/ 0 h 2500497"/>
                  <a:gd name="connsiteX2-305" fmla="*/ 1601668 w 1601668"/>
                  <a:gd name="connsiteY2-306" fmla="*/ 2500497 h 2500497"/>
                  <a:gd name="connsiteX3-307" fmla="*/ 1032254 w 1601668"/>
                  <a:gd name="connsiteY3-308" fmla="*/ 2491638 h 2500497"/>
                  <a:gd name="connsiteX4-309" fmla="*/ 0 w 1601668"/>
                  <a:gd name="connsiteY4-310" fmla="*/ 9412 h 2500497"/>
                  <a:gd name="connsiteX0-311" fmla="*/ 0 w 1792168"/>
                  <a:gd name="connsiteY0-312" fmla="*/ 9412 h 2491638"/>
                  <a:gd name="connsiteX1-313" fmla="*/ 1328967 w 1792168"/>
                  <a:gd name="connsiteY1-314" fmla="*/ 0 h 2491638"/>
                  <a:gd name="connsiteX2-315" fmla="*/ 1792168 w 1792168"/>
                  <a:gd name="connsiteY2-316" fmla="*/ 2471922 h 2491638"/>
                  <a:gd name="connsiteX3-317" fmla="*/ 1032254 w 1792168"/>
                  <a:gd name="connsiteY3-318" fmla="*/ 2491638 h 2491638"/>
                  <a:gd name="connsiteX4-319" fmla="*/ 0 w 1792168"/>
                  <a:gd name="connsiteY4-320" fmla="*/ 9412 h 2491638"/>
                  <a:gd name="connsiteX0-321" fmla="*/ 0 w 1849318"/>
                  <a:gd name="connsiteY0-322" fmla="*/ 9412 h 2529072"/>
                  <a:gd name="connsiteX1-323" fmla="*/ 1328967 w 1849318"/>
                  <a:gd name="connsiteY1-324" fmla="*/ 0 h 2529072"/>
                  <a:gd name="connsiteX2-325" fmla="*/ 1849318 w 1849318"/>
                  <a:gd name="connsiteY2-326" fmla="*/ 2529072 h 2529072"/>
                  <a:gd name="connsiteX3-327" fmla="*/ 1032254 w 1849318"/>
                  <a:gd name="connsiteY3-328" fmla="*/ 2491638 h 2529072"/>
                  <a:gd name="connsiteX4-329" fmla="*/ 0 w 1849318"/>
                  <a:gd name="connsiteY4-330" fmla="*/ 9412 h 2529072"/>
                  <a:gd name="connsiteX0-331" fmla="*/ 0 w 1849318"/>
                  <a:gd name="connsiteY0-332" fmla="*/ 9412 h 2491638"/>
                  <a:gd name="connsiteX1-333" fmla="*/ 1328967 w 1849318"/>
                  <a:gd name="connsiteY1-334" fmla="*/ 0 h 2491638"/>
                  <a:gd name="connsiteX2-335" fmla="*/ 1849318 w 1849318"/>
                  <a:gd name="connsiteY2-336" fmla="*/ 2462397 h 2491638"/>
                  <a:gd name="connsiteX3-337" fmla="*/ 1032254 w 1849318"/>
                  <a:gd name="connsiteY3-338" fmla="*/ 2491638 h 2491638"/>
                  <a:gd name="connsiteX4-339" fmla="*/ 0 w 1849318"/>
                  <a:gd name="connsiteY4-340" fmla="*/ 9412 h 2491638"/>
                  <a:gd name="connsiteX0-341" fmla="*/ 0 w 1849318"/>
                  <a:gd name="connsiteY0-342" fmla="*/ 9412 h 2462397"/>
                  <a:gd name="connsiteX1-343" fmla="*/ 1328967 w 1849318"/>
                  <a:gd name="connsiteY1-344" fmla="*/ 0 h 2462397"/>
                  <a:gd name="connsiteX2-345" fmla="*/ 1849318 w 1849318"/>
                  <a:gd name="connsiteY2-346" fmla="*/ 2462397 h 2462397"/>
                  <a:gd name="connsiteX3-347" fmla="*/ 1232279 w 1849318"/>
                  <a:gd name="connsiteY3-348" fmla="*/ 2453538 h 2462397"/>
                  <a:gd name="connsiteX4-349" fmla="*/ 0 w 1849318"/>
                  <a:gd name="connsiteY4-350" fmla="*/ 9412 h 2462397"/>
                  <a:gd name="connsiteX0-351" fmla="*/ 0 w 1849318"/>
                  <a:gd name="connsiteY0-352" fmla="*/ 9412 h 2491638"/>
                  <a:gd name="connsiteX1-353" fmla="*/ 1328967 w 1849318"/>
                  <a:gd name="connsiteY1-354" fmla="*/ 0 h 2491638"/>
                  <a:gd name="connsiteX2-355" fmla="*/ 1849318 w 1849318"/>
                  <a:gd name="connsiteY2-356" fmla="*/ 2462397 h 2491638"/>
                  <a:gd name="connsiteX3-357" fmla="*/ 1232279 w 1849318"/>
                  <a:gd name="connsiteY3-358" fmla="*/ 2491638 h 2491638"/>
                  <a:gd name="connsiteX4-359" fmla="*/ 0 w 1849318"/>
                  <a:gd name="connsiteY4-360" fmla="*/ 9412 h 2491638"/>
                  <a:gd name="connsiteX0-361" fmla="*/ 0 w 1849318"/>
                  <a:gd name="connsiteY0-362" fmla="*/ 9412 h 2491638"/>
                  <a:gd name="connsiteX1-363" fmla="*/ 1348017 w 1849318"/>
                  <a:gd name="connsiteY1-364" fmla="*/ 0 h 2491638"/>
                  <a:gd name="connsiteX2-365" fmla="*/ 1849318 w 1849318"/>
                  <a:gd name="connsiteY2-366" fmla="*/ 2462397 h 2491638"/>
                  <a:gd name="connsiteX3-367" fmla="*/ 1232279 w 1849318"/>
                  <a:gd name="connsiteY3-368" fmla="*/ 2491638 h 2491638"/>
                  <a:gd name="connsiteX4-369" fmla="*/ 0 w 1849318"/>
                  <a:gd name="connsiteY4-370" fmla="*/ 9412 h 2491638"/>
                  <a:gd name="connsiteX0-371" fmla="*/ 0 w 1849318"/>
                  <a:gd name="connsiteY0-372" fmla="*/ 9412 h 2491638"/>
                  <a:gd name="connsiteX1-373" fmla="*/ 1348017 w 1849318"/>
                  <a:gd name="connsiteY1-374" fmla="*/ 0 h 2491638"/>
                  <a:gd name="connsiteX2-375" fmla="*/ 1849318 w 1849318"/>
                  <a:gd name="connsiteY2-376" fmla="*/ 2490972 h 2491638"/>
                  <a:gd name="connsiteX3-377" fmla="*/ 1232279 w 1849318"/>
                  <a:gd name="connsiteY3-378" fmla="*/ 2491638 h 2491638"/>
                  <a:gd name="connsiteX4-379" fmla="*/ 0 w 1849318"/>
                  <a:gd name="connsiteY4-380" fmla="*/ 9412 h 2491638"/>
                  <a:gd name="connsiteX0-381" fmla="*/ 0 w 1849318"/>
                  <a:gd name="connsiteY0-382" fmla="*/ 9412 h 2491638"/>
                  <a:gd name="connsiteX1-383" fmla="*/ 1348017 w 1849318"/>
                  <a:gd name="connsiteY1-384" fmla="*/ 0 h 2491638"/>
                  <a:gd name="connsiteX2-385" fmla="*/ 1849318 w 1849318"/>
                  <a:gd name="connsiteY2-386" fmla="*/ 2452872 h 2491638"/>
                  <a:gd name="connsiteX3-387" fmla="*/ 1232279 w 1849318"/>
                  <a:gd name="connsiteY3-388" fmla="*/ 2491638 h 2491638"/>
                  <a:gd name="connsiteX4-389" fmla="*/ 0 w 1849318"/>
                  <a:gd name="connsiteY4-390" fmla="*/ 9412 h 2491638"/>
                  <a:gd name="connsiteX0-391" fmla="*/ 0 w 1849318"/>
                  <a:gd name="connsiteY0-392" fmla="*/ 9412 h 2491638"/>
                  <a:gd name="connsiteX1-393" fmla="*/ 1348017 w 1849318"/>
                  <a:gd name="connsiteY1-394" fmla="*/ 0 h 2491638"/>
                  <a:gd name="connsiteX2-395" fmla="*/ 1849318 w 1849318"/>
                  <a:gd name="connsiteY2-396" fmla="*/ 2462397 h 2491638"/>
                  <a:gd name="connsiteX3-397" fmla="*/ 1232279 w 1849318"/>
                  <a:gd name="connsiteY3-398" fmla="*/ 2491638 h 2491638"/>
                  <a:gd name="connsiteX4-399" fmla="*/ 0 w 1849318"/>
                  <a:gd name="connsiteY4-400" fmla="*/ 9412 h 2491638"/>
                  <a:gd name="connsiteX0-401" fmla="*/ 0 w 1849318"/>
                  <a:gd name="connsiteY0-402" fmla="*/ 9412 h 2472588"/>
                  <a:gd name="connsiteX1-403" fmla="*/ 1348017 w 1849318"/>
                  <a:gd name="connsiteY1-404" fmla="*/ 0 h 2472588"/>
                  <a:gd name="connsiteX2-405" fmla="*/ 1849318 w 1849318"/>
                  <a:gd name="connsiteY2-406" fmla="*/ 2462397 h 2472588"/>
                  <a:gd name="connsiteX3-407" fmla="*/ 1270379 w 1849318"/>
                  <a:gd name="connsiteY3-408" fmla="*/ 2472588 h 2472588"/>
                  <a:gd name="connsiteX4-409" fmla="*/ 0 w 1849318"/>
                  <a:gd name="connsiteY4-410" fmla="*/ 9412 h 2472588"/>
                  <a:gd name="connsiteX0-411" fmla="*/ 0 w 1849318"/>
                  <a:gd name="connsiteY0-412" fmla="*/ 9412 h 2472588"/>
                  <a:gd name="connsiteX1-413" fmla="*/ 1348017 w 1849318"/>
                  <a:gd name="connsiteY1-414" fmla="*/ 0 h 2472588"/>
                  <a:gd name="connsiteX2-415" fmla="*/ 1849318 w 1849318"/>
                  <a:gd name="connsiteY2-416" fmla="*/ 2462397 h 2472588"/>
                  <a:gd name="connsiteX3-417" fmla="*/ 1298954 w 1849318"/>
                  <a:gd name="connsiteY3-418" fmla="*/ 2472588 h 2472588"/>
                  <a:gd name="connsiteX4-419" fmla="*/ 0 w 1849318"/>
                  <a:gd name="connsiteY4-420" fmla="*/ 9412 h 247258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849318" h="2472588">
                    <a:moveTo>
                      <a:pt x="0" y="9412"/>
                    </a:moveTo>
                    <a:lnTo>
                      <a:pt x="1348017" y="0"/>
                    </a:lnTo>
                    <a:lnTo>
                      <a:pt x="1849318" y="2462397"/>
                    </a:lnTo>
                    <a:lnTo>
                      <a:pt x="1298954" y="2472588"/>
                    </a:lnTo>
                    <a:lnTo>
                      <a:pt x="0" y="941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cxnSp>
          <p:nvCxnSpPr>
            <p:cNvPr id="20" name="Straight Arrow Connector 20"/>
            <p:cNvCxnSpPr/>
            <p:nvPr/>
          </p:nvCxnSpPr>
          <p:spPr>
            <a:xfrm>
              <a:off x="5307135" y="4480520"/>
              <a:ext cx="690670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6514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665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07371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8505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846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7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1023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73712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2045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51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グループ化 48"/>
          <p:cNvGrpSpPr/>
          <p:nvPr/>
        </p:nvGrpSpPr>
        <p:grpSpPr>
          <a:xfrm>
            <a:off x="245395" y="1221650"/>
            <a:ext cx="11372587" cy="5384771"/>
            <a:chOff x="245395" y="1221650"/>
            <a:chExt cx="11372587" cy="5384771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7143175" y="1221650"/>
              <a:ext cx="4474807" cy="4340899"/>
              <a:chOff x="5795143" y="1108527"/>
              <a:chExt cx="4474807" cy="434089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917030" y="1108527"/>
                <a:ext cx="1130775" cy="2481172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 rot="3151040">
                <a:off x="7741353" y="2920828"/>
                <a:ext cx="2548116" cy="250907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4180 w 3391543"/>
                  <a:gd name="connsiteY0-142" fmla="*/ 1912963 h 3673544"/>
                  <a:gd name="connsiteX1-143" fmla="*/ 3350573 w 3391543"/>
                  <a:gd name="connsiteY1-144" fmla="*/ 0 h 3673544"/>
                  <a:gd name="connsiteX2-145" fmla="*/ 3391543 w 3391543"/>
                  <a:gd name="connsiteY2-146" fmla="*/ 472562 h 3673544"/>
                  <a:gd name="connsiteX3-147" fmla="*/ 0 w 3391543"/>
                  <a:gd name="connsiteY3-148" fmla="*/ 3673544 h 3673544"/>
                  <a:gd name="connsiteX4-149" fmla="*/ 344180 w 3391543"/>
                  <a:gd name="connsiteY4-150" fmla="*/ 1912963 h 36735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391543" h="3673544">
                    <a:moveTo>
                      <a:pt x="344180" y="1912963"/>
                    </a:moveTo>
                    <a:cubicBezTo>
                      <a:pt x="1345761" y="1245857"/>
                      <a:pt x="2348992" y="667106"/>
                      <a:pt x="3350573" y="0"/>
                    </a:cubicBezTo>
                    <a:cubicBezTo>
                      <a:pt x="3352071" y="188327"/>
                      <a:pt x="3390045" y="284235"/>
                      <a:pt x="3391543" y="472562"/>
                    </a:cubicBezTo>
                    <a:lnTo>
                      <a:pt x="0" y="3673544"/>
                    </a:lnTo>
                    <a:lnTo>
                      <a:pt x="344180" y="191296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cxnSp>
            <p:nvCxnSpPr>
              <p:cNvPr id="6" name="Straight Arrow Connector 20"/>
              <p:cNvCxnSpPr/>
              <p:nvPr/>
            </p:nvCxnSpPr>
            <p:spPr>
              <a:xfrm flipV="1">
                <a:off x="6391814" y="3808337"/>
                <a:ext cx="682905" cy="631568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w="med" len="med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" name="Rectangle 3"/>
              <p:cNvSpPr/>
              <p:nvPr/>
            </p:nvSpPr>
            <p:spPr>
              <a:xfrm>
                <a:off x="6904843" y="3013271"/>
                <a:ext cx="1462634" cy="89578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28508"/>
                  <a:gd name="connsiteY0-132" fmla="*/ 107594 h 3632684"/>
                  <a:gd name="connsiteX1-133" fmla="*/ 605421 w 1528508"/>
                  <a:gd name="connsiteY1-134" fmla="*/ 0 h 3632684"/>
                  <a:gd name="connsiteX2-135" fmla="*/ 1528508 w 1528508"/>
                  <a:gd name="connsiteY2-136" fmla="*/ 2887847 h 3632684"/>
                  <a:gd name="connsiteX3-137" fmla="*/ 0 w 1528508"/>
                  <a:gd name="connsiteY3-138" fmla="*/ 3632684 h 3632684"/>
                  <a:gd name="connsiteX4-139" fmla="*/ 74111 w 1528508"/>
                  <a:gd name="connsiteY4-140" fmla="*/ 107594 h 3632684"/>
                  <a:gd name="connsiteX0-141" fmla="*/ 74111 w 1528508"/>
                  <a:gd name="connsiteY0-142" fmla="*/ 0 h 3525090"/>
                  <a:gd name="connsiteX1-143" fmla="*/ 746098 w 1528508"/>
                  <a:gd name="connsiteY1-144" fmla="*/ 2119791 h 3525090"/>
                  <a:gd name="connsiteX2-145" fmla="*/ 1528508 w 1528508"/>
                  <a:gd name="connsiteY2-146" fmla="*/ 2780253 h 3525090"/>
                  <a:gd name="connsiteX3-147" fmla="*/ 0 w 1528508"/>
                  <a:gd name="connsiteY3-148" fmla="*/ 3525090 h 3525090"/>
                  <a:gd name="connsiteX4-149" fmla="*/ 74111 w 1528508"/>
                  <a:gd name="connsiteY4-150" fmla="*/ 0 h 3525090"/>
                  <a:gd name="connsiteX0-151" fmla="*/ 0 w 1946766"/>
                  <a:gd name="connsiteY0-152" fmla="*/ 912578 h 1405299"/>
                  <a:gd name="connsiteX1-153" fmla="*/ 1164356 w 1946766"/>
                  <a:gd name="connsiteY1-154" fmla="*/ 0 h 1405299"/>
                  <a:gd name="connsiteX2-155" fmla="*/ 1946766 w 1946766"/>
                  <a:gd name="connsiteY2-156" fmla="*/ 660462 h 1405299"/>
                  <a:gd name="connsiteX3-157" fmla="*/ 418258 w 1946766"/>
                  <a:gd name="connsiteY3-158" fmla="*/ 1405299 h 1405299"/>
                  <a:gd name="connsiteX4-159" fmla="*/ 0 w 1946766"/>
                  <a:gd name="connsiteY4-160" fmla="*/ 912578 h 1405299"/>
                  <a:gd name="connsiteX0-161" fmla="*/ 0 w 1946766"/>
                  <a:gd name="connsiteY0-162" fmla="*/ 818793 h 1311514"/>
                  <a:gd name="connsiteX1-163" fmla="*/ 1492602 w 1946766"/>
                  <a:gd name="connsiteY1-164" fmla="*/ 0 h 1311514"/>
                  <a:gd name="connsiteX2-165" fmla="*/ 1946766 w 1946766"/>
                  <a:gd name="connsiteY2-166" fmla="*/ 566677 h 1311514"/>
                  <a:gd name="connsiteX3-167" fmla="*/ 418258 w 1946766"/>
                  <a:gd name="connsiteY3-168" fmla="*/ 1311514 h 1311514"/>
                  <a:gd name="connsiteX4-169" fmla="*/ 0 w 1946766"/>
                  <a:gd name="connsiteY4-170" fmla="*/ 818793 h 13115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946766" h="1311514">
                    <a:moveTo>
                      <a:pt x="0" y="818793"/>
                    </a:moveTo>
                    <a:lnTo>
                      <a:pt x="1492602" y="0"/>
                    </a:lnTo>
                    <a:lnTo>
                      <a:pt x="1946766" y="566677"/>
                    </a:lnTo>
                    <a:lnTo>
                      <a:pt x="418258" y="1311514"/>
                    </a:lnTo>
                    <a:lnTo>
                      <a:pt x="0" y="81879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cxnSp>
            <p:nvCxnSpPr>
              <p:cNvPr id="8" name="Straight Connector 10"/>
              <p:cNvCxnSpPr/>
              <p:nvPr/>
            </p:nvCxnSpPr>
            <p:spPr>
              <a:xfrm flipV="1">
                <a:off x="6295440" y="2881423"/>
                <a:ext cx="2488052" cy="1243022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9" name="テキスト ボックス 8"/>
              <p:cNvSpPr txBox="1"/>
              <p:nvPr/>
            </p:nvSpPr>
            <p:spPr>
              <a:xfrm>
                <a:off x="5795143" y="4124121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10" name="フリーフォーム: 図形 9"/>
              <p:cNvSpPr/>
              <p:nvPr/>
            </p:nvSpPr>
            <p:spPr>
              <a:xfrm rot="19888531">
                <a:off x="6437951" y="4099446"/>
                <a:ext cx="51810" cy="185272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矢印コネクタ 10"/>
              <p:cNvCxnSpPr/>
              <p:nvPr/>
            </p:nvCxnSpPr>
            <p:spPr>
              <a:xfrm flipV="1">
                <a:off x="7426461" y="1108527"/>
                <a:ext cx="149263" cy="2427792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/>
              <p:cNvCxnSpPr/>
              <p:nvPr/>
            </p:nvCxnSpPr>
            <p:spPr>
              <a:xfrm flipV="1">
                <a:off x="7426461" y="3091829"/>
                <a:ext cx="941016" cy="444489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7722252" y="1329826"/>
                <a:ext cx="561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CL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8464882" y="3091829"/>
                <a:ext cx="601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CD</a:t>
                </a:r>
                <a:endParaRPr kumimoji="1" lang="ja-JP" altLang="en-US" dirty="0"/>
              </a:p>
            </p:txBody>
          </p:sp>
        </p:grpSp>
        <p:sp>
          <p:nvSpPr>
            <p:cNvPr id="30" name="フリーフォーム: 図形 29"/>
            <p:cNvSpPr/>
            <p:nvPr/>
          </p:nvSpPr>
          <p:spPr>
            <a:xfrm>
              <a:off x="2843627" y="5656613"/>
              <a:ext cx="3953690" cy="890657"/>
            </a:xfrm>
            <a:custGeom>
              <a:avLst/>
              <a:gdLst>
                <a:gd name="connsiteX0" fmla="*/ 166967 w 5940582"/>
                <a:gd name="connsiteY0" fmla="*/ 891850 h 1312480"/>
                <a:gd name="connsiteX1" fmla="*/ 3681 w 5940582"/>
                <a:gd name="connsiteY1" fmla="*/ 524457 h 1312480"/>
                <a:gd name="connsiteX2" fmla="*/ 330253 w 5940582"/>
                <a:gd name="connsiteY2" fmla="*/ 99914 h 1312480"/>
                <a:gd name="connsiteX3" fmla="*/ 1538567 w 5940582"/>
                <a:gd name="connsiteY3" fmla="*/ 10107 h 1312480"/>
                <a:gd name="connsiteX4" fmla="*/ 3489831 w 5940582"/>
                <a:gd name="connsiteY4" fmla="*/ 271364 h 1312480"/>
                <a:gd name="connsiteX5" fmla="*/ 5065538 w 5940582"/>
                <a:gd name="connsiteY5" fmla="*/ 744893 h 1312480"/>
                <a:gd name="connsiteX6" fmla="*/ 5939117 w 5940582"/>
                <a:gd name="connsiteY6" fmla="*/ 1300064 h 1312480"/>
                <a:gd name="connsiteX7" fmla="*/ 5245153 w 5940582"/>
                <a:gd name="connsiteY7" fmla="*/ 1120450 h 1312480"/>
                <a:gd name="connsiteX8" fmla="*/ 4208288 w 5940582"/>
                <a:gd name="connsiteY8" fmla="*/ 997986 h 1312480"/>
                <a:gd name="connsiteX9" fmla="*/ 2950988 w 5940582"/>
                <a:gd name="connsiteY9" fmla="*/ 859193 h 1312480"/>
                <a:gd name="connsiteX10" fmla="*/ 1701853 w 5940582"/>
                <a:gd name="connsiteY10" fmla="*/ 818371 h 1312480"/>
                <a:gd name="connsiteX11" fmla="*/ 1024217 w 5940582"/>
                <a:gd name="connsiteY11" fmla="*/ 900014 h 1312480"/>
                <a:gd name="connsiteX12" fmla="*/ 362910 w 5940582"/>
                <a:gd name="connsiteY12" fmla="*/ 940836 h 1312480"/>
                <a:gd name="connsiteX13" fmla="*/ 166967 w 5940582"/>
                <a:gd name="connsiteY13" fmla="*/ 891850 h 1312480"/>
                <a:gd name="connsiteX0-1" fmla="*/ 174951 w 5948566"/>
                <a:gd name="connsiteY0-2" fmla="*/ 908093 h 1328723"/>
                <a:gd name="connsiteX1-3" fmla="*/ 11665 w 5948566"/>
                <a:gd name="connsiteY1-4" fmla="*/ 540700 h 1328723"/>
                <a:gd name="connsiteX2-5" fmla="*/ 509687 w 5948566"/>
                <a:gd name="connsiteY2-6" fmla="*/ 67171 h 1328723"/>
                <a:gd name="connsiteX3-7" fmla="*/ 1546551 w 5948566"/>
                <a:gd name="connsiteY3-8" fmla="*/ 26350 h 1328723"/>
                <a:gd name="connsiteX4-9" fmla="*/ 3497815 w 5948566"/>
                <a:gd name="connsiteY4-10" fmla="*/ 287607 h 1328723"/>
                <a:gd name="connsiteX5-11" fmla="*/ 5073522 w 5948566"/>
                <a:gd name="connsiteY5-12" fmla="*/ 761136 h 1328723"/>
                <a:gd name="connsiteX6-13" fmla="*/ 5947101 w 5948566"/>
                <a:gd name="connsiteY6-14" fmla="*/ 1316307 h 1328723"/>
                <a:gd name="connsiteX7-15" fmla="*/ 5253137 w 5948566"/>
                <a:gd name="connsiteY7-16" fmla="*/ 1136693 h 1328723"/>
                <a:gd name="connsiteX8-17" fmla="*/ 4216272 w 5948566"/>
                <a:gd name="connsiteY8-18" fmla="*/ 1014229 h 1328723"/>
                <a:gd name="connsiteX9-19" fmla="*/ 2958972 w 5948566"/>
                <a:gd name="connsiteY9-20" fmla="*/ 875436 h 1328723"/>
                <a:gd name="connsiteX10-21" fmla="*/ 1709837 w 5948566"/>
                <a:gd name="connsiteY10-22" fmla="*/ 834614 h 1328723"/>
                <a:gd name="connsiteX11-23" fmla="*/ 1032201 w 5948566"/>
                <a:gd name="connsiteY11-24" fmla="*/ 916257 h 1328723"/>
                <a:gd name="connsiteX12-25" fmla="*/ 370894 w 5948566"/>
                <a:gd name="connsiteY12-26" fmla="*/ 957079 h 1328723"/>
                <a:gd name="connsiteX13-27" fmla="*/ 174951 w 5948566"/>
                <a:gd name="connsiteY13-28" fmla="*/ 908093 h 1328723"/>
                <a:gd name="connsiteX0-29" fmla="*/ 99171 w 5872786"/>
                <a:gd name="connsiteY0-30" fmla="*/ 901173 h 1321803"/>
                <a:gd name="connsiteX1-31" fmla="*/ 17527 w 5872786"/>
                <a:gd name="connsiteY1-32" fmla="*/ 386823 h 1321803"/>
                <a:gd name="connsiteX2-33" fmla="*/ 433907 w 5872786"/>
                <a:gd name="connsiteY2-34" fmla="*/ 60251 h 1321803"/>
                <a:gd name="connsiteX3-35" fmla="*/ 1470771 w 5872786"/>
                <a:gd name="connsiteY3-36" fmla="*/ 19430 h 1321803"/>
                <a:gd name="connsiteX4-37" fmla="*/ 3422035 w 5872786"/>
                <a:gd name="connsiteY4-38" fmla="*/ 280687 h 1321803"/>
                <a:gd name="connsiteX5-39" fmla="*/ 4997742 w 5872786"/>
                <a:gd name="connsiteY5-40" fmla="*/ 754216 h 1321803"/>
                <a:gd name="connsiteX6-41" fmla="*/ 5871321 w 5872786"/>
                <a:gd name="connsiteY6-42" fmla="*/ 1309387 h 1321803"/>
                <a:gd name="connsiteX7-43" fmla="*/ 5177357 w 5872786"/>
                <a:gd name="connsiteY7-44" fmla="*/ 1129773 h 1321803"/>
                <a:gd name="connsiteX8-45" fmla="*/ 4140492 w 5872786"/>
                <a:gd name="connsiteY8-46" fmla="*/ 1007309 h 1321803"/>
                <a:gd name="connsiteX9-47" fmla="*/ 2883192 w 5872786"/>
                <a:gd name="connsiteY9-48" fmla="*/ 868516 h 1321803"/>
                <a:gd name="connsiteX10-49" fmla="*/ 1634057 w 5872786"/>
                <a:gd name="connsiteY10-50" fmla="*/ 827694 h 1321803"/>
                <a:gd name="connsiteX11-51" fmla="*/ 956421 w 5872786"/>
                <a:gd name="connsiteY11-52" fmla="*/ 909337 h 1321803"/>
                <a:gd name="connsiteX12-53" fmla="*/ 295114 w 5872786"/>
                <a:gd name="connsiteY12-54" fmla="*/ 950159 h 1321803"/>
                <a:gd name="connsiteX13-55" fmla="*/ 99171 w 5872786"/>
                <a:gd name="connsiteY13-56" fmla="*/ 901173 h 1321803"/>
                <a:gd name="connsiteX0-57" fmla="*/ 159464 w 5933079"/>
                <a:gd name="connsiteY0-58" fmla="*/ 902912 h 1323542"/>
                <a:gd name="connsiteX1-59" fmla="*/ 12506 w 5933079"/>
                <a:gd name="connsiteY1-60" fmla="*/ 429384 h 1323542"/>
                <a:gd name="connsiteX2-61" fmla="*/ 494200 w 5933079"/>
                <a:gd name="connsiteY2-62" fmla="*/ 61990 h 1323542"/>
                <a:gd name="connsiteX3-63" fmla="*/ 1531064 w 5933079"/>
                <a:gd name="connsiteY3-64" fmla="*/ 21169 h 1323542"/>
                <a:gd name="connsiteX4-65" fmla="*/ 3482328 w 5933079"/>
                <a:gd name="connsiteY4-66" fmla="*/ 282426 h 1323542"/>
                <a:gd name="connsiteX5-67" fmla="*/ 5058035 w 5933079"/>
                <a:gd name="connsiteY5-68" fmla="*/ 755955 h 1323542"/>
                <a:gd name="connsiteX6-69" fmla="*/ 5931614 w 5933079"/>
                <a:gd name="connsiteY6-70" fmla="*/ 1311126 h 1323542"/>
                <a:gd name="connsiteX7-71" fmla="*/ 5237650 w 5933079"/>
                <a:gd name="connsiteY7-72" fmla="*/ 1131512 h 1323542"/>
                <a:gd name="connsiteX8-73" fmla="*/ 4200785 w 5933079"/>
                <a:gd name="connsiteY8-74" fmla="*/ 1009048 h 1323542"/>
                <a:gd name="connsiteX9-75" fmla="*/ 2943485 w 5933079"/>
                <a:gd name="connsiteY9-76" fmla="*/ 870255 h 1323542"/>
                <a:gd name="connsiteX10-77" fmla="*/ 1694350 w 5933079"/>
                <a:gd name="connsiteY10-78" fmla="*/ 829433 h 1323542"/>
                <a:gd name="connsiteX11-79" fmla="*/ 1016714 w 5933079"/>
                <a:gd name="connsiteY11-80" fmla="*/ 911076 h 1323542"/>
                <a:gd name="connsiteX12-81" fmla="*/ 355407 w 5933079"/>
                <a:gd name="connsiteY12-82" fmla="*/ 951898 h 1323542"/>
                <a:gd name="connsiteX13-83" fmla="*/ 159464 w 5933079"/>
                <a:gd name="connsiteY13-84" fmla="*/ 902912 h 1323542"/>
                <a:gd name="connsiteX0-85" fmla="*/ 86811 w 5950233"/>
                <a:gd name="connsiteY0-86" fmla="*/ 731462 h 1323542"/>
                <a:gd name="connsiteX1-87" fmla="*/ 29660 w 5950233"/>
                <a:gd name="connsiteY1-88" fmla="*/ 429384 h 1323542"/>
                <a:gd name="connsiteX2-89" fmla="*/ 511354 w 5950233"/>
                <a:gd name="connsiteY2-90" fmla="*/ 61990 h 1323542"/>
                <a:gd name="connsiteX3-91" fmla="*/ 1548218 w 5950233"/>
                <a:gd name="connsiteY3-92" fmla="*/ 21169 h 1323542"/>
                <a:gd name="connsiteX4-93" fmla="*/ 3499482 w 5950233"/>
                <a:gd name="connsiteY4-94" fmla="*/ 282426 h 1323542"/>
                <a:gd name="connsiteX5-95" fmla="*/ 5075189 w 5950233"/>
                <a:gd name="connsiteY5-96" fmla="*/ 755955 h 1323542"/>
                <a:gd name="connsiteX6-97" fmla="*/ 5948768 w 5950233"/>
                <a:gd name="connsiteY6-98" fmla="*/ 1311126 h 1323542"/>
                <a:gd name="connsiteX7-99" fmla="*/ 5254804 w 5950233"/>
                <a:gd name="connsiteY7-100" fmla="*/ 1131512 h 1323542"/>
                <a:gd name="connsiteX8-101" fmla="*/ 4217939 w 5950233"/>
                <a:gd name="connsiteY8-102" fmla="*/ 1009048 h 1323542"/>
                <a:gd name="connsiteX9-103" fmla="*/ 2960639 w 5950233"/>
                <a:gd name="connsiteY9-104" fmla="*/ 870255 h 1323542"/>
                <a:gd name="connsiteX10-105" fmla="*/ 1711504 w 5950233"/>
                <a:gd name="connsiteY10-106" fmla="*/ 829433 h 1323542"/>
                <a:gd name="connsiteX11-107" fmla="*/ 1033868 w 5950233"/>
                <a:gd name="connsiteY11-108" fmla="*/ 911076 h 1323542"/>
                <a:gd name="connsiteX12-109" fmla="*/ 372561 w 5950233"/>
                <a:gd name="connsiteY12-110" fmla="*/ 951898 h 1323542"/>
                <a:gd name="connsiteX13-111" fmla="*/ 86811 w 5950233"/>
                <a:gd name="connsiteY13-112" fmla="*/ 731462 h 1323542"/>
                <a:gd name="connsiteX0-113" fmla="*/ 86811 w 5950233"/>
                <a:gd name="connsiteY0-114" fmla="*/ 731462 h 1323542"/>
                <a:gd name="connsiteX1-115" fmla="*/ 29660 w 5950233"/>
                <a:gd name="connsiteY1-116" fmla="*/ 429384 h 1323542"/>
                <a:gd name="connsiteX2-117" fmla="*/ 511354 w 5950233"/>
                <a:gd name="connsiteY2-118" fmla="*/ 61990 h 1323542"/>
                <a:gd name="connsiteX3-119" fmla="*/ 1548218 w 5950233"/>
                <a:gd name="connsiteY3-120" fmla="*/ 21169 h 1323542"/>
                <a:gd name="connsiteX4-121" fmla="*/ 3499482 w 5950233"/>
                <a:gd name="connsiteY4-122" fmla="*/ 282426 h 1323542"/>
                <a:gd name="connsiteX5-123" fmla="*/ 5075189 w 5950233"/>
                <a:gd name="connsiteY5-124" fmla="*/ 755955 h 1323542"/>
                <a:gd name="connsiteX6-125" fmla="*/ 5948768 w 5950233"/>
                <a:gd name="connsiteY6-126" fmla="*/ 1311126 h 1323542"/>
                <a:gd name="connsiteX7-127" fmla="*/ 5254804 w 5950233"/>
                <a:gd name="connsiteY7-128" fmla="*/ 1131512 h 1323542"/>
                <a:gd name="connsiteX8-129" fmla="*/ 4217939 w 5950233"/>
                <a:gd name="connsiteY8-130" fmla="*/ 1009048 h 1323542"/>
                <a:gd name="connsiteX9-131" fmla="*/ 2960639 w 5950233"/>
                <a:gd name="connsiteY9-132" fmla="*/ 870255 h 1323542"/>
                <a:gd name="connsiteX10-133" fmla="*/ 1711504 w 5950233"/>
                <a:gd name="connsiteY10-134" fmla="*/ 829433 h 1323542"/>
                <a:gd name="connsiteX11-135" fmla="*/ 1107346 w 5950233"/>
                <a:gd name="connsiteY11-136" fmla="*/ 886583 h 1323542"/>
                <a:gd name="connsiteX12-137" fmla="*/ 372561 w 5950233"/>
                <a:gd name="connsiteY12-138" fmla="*/ 951898 h 1323542"/>
                <a:gd name="connsiteX13-139" fmla="*/ 86811 w 5950233"/>
                <a:gd name="connsiteY13-140" fmla="*/ 731462 h 1323542"/>
                <a:gd name="connsiteX0-141" fmla="*/ 88131 w 5951553"/>
                <a:gd name="connsiteY0-142" fmla="*/ 731462 h 1323542"/>
                <a:gd name="connsiteX1-143" fmla="*/ 30980 w 5951553"/>
                <a:gd name="connsiteY1-144" fmla="*/ 429384 h 1323542"/>
                <a:gd name="connsiteX2-145" fmla="*/ 512674 w 5951553"/>
                <a:gd name="connsiteY2-146" fmla="*/ 61990 h 1323542"/>
                <a:gd name="connsiteX3-147" fmla="*/ 1549538 w 5951553"/>
                <a:gd name="connsiteY3-148" fmla="*/ 21169 h 1323542"/>
                <a:gd name="connsiteX4-149" fmla="*/ 3500802 w 5951553"/>
                <a:gd name="connsiteY4-150" fmla="*/ 282426 h 1323542"/>
                <a:gd name="connsiteX5-151" fmla="*/ 5076509 w 5951553"/>
                <a:gd name="connsiteY5-152" fmla="*/ 755955 h 1323542"/>
                <a:gd name="connsiteX6-153" fmla="*/ 5950088 w 5951553"/>
                <a:gd name="connsiteY6-154" fmla="*/ 1311126 h 1323542"/>
                <a:gd name="connsiteX7-155" fmla="*/ 5256124 w 5951553"/>
                <a:gd name="connsiteY7-156" fmla="*/ 1131512 h 1323542"/>
                <a:gd name="connsiteX8-157" fmla="*/ 4219259 w 5951553"/>
                <a:gd name="connsiteY8-158" fmla="*/ 1009048 h 1323542"/>
                <a:gd name="connsiteX9-159" fmla="*/ 2961959 w 5951553"/>
                <a:gd name="connsiteY9-160" fmla="*/ 870255 h 1323542"/>
                <a:gd name="connsiteX10-161" fmla="*/ 1712824 w 5951553"/>
                <a:gd name="connsiteY10-162" fmla="*/ 829433 h 1323542"/>
                <a:gd name="connsiteX11-163" fmla="*/ 1108666 w 5951553"/>
                <a:gd name="connsiteY11-164" fmla="*/ 886583 h 1323542"/>
                <a:gd name="connsiteX12-165" fmla="*/ 414702 w 5951553"/>
                <a:gd name="connsiteY12-166" fmla="*/ 837598 h 1323542"/>
                <a:gd name="connsiteX13-167" fmla="*/ 88131 w 5951553"/>
                <a:gd name="connsiteY13-168" fmla="*/ 731462 h 1323542"/>
                <a:gd name="connsiteX0-169" fmla="*/ 37903 w 5901325"/>
                <a:gd name="connsiteY0-170" fmla="*/ 727541 h 1319621"/>
                <a:gd name="connsiteX1-171" fmla="*/ 54231 w 5901325"/>
                <a:gd name="connsiteY1-172" fmla="*/ 327491 h 1319621"/>
                <a:gd name="connsiteX2-173" fmla="*/ 462446 w 5901325"/>
                <a:gd name="connsiteY2-174" fmla="*/ 58069 h 1319621"/>
                <a:gd name="connsiteX3-175" fmla="*/ 1499310 w 5901325"/>
                <a:gd name="connsiteY3-176" fmla="*/ 17248 h 1319621"/>
                <a:gd name="connsiteX4-177" fmla="*/ 3450574 w 5901325"/>
                <a:gd name="connsiteY4-178" fmla="*/ 278505 h 1319621"/>
                <a:gd name="connsiteX5-179" fmla="*/ 5026281 w 5901325"/>
                <a:gd name="connsiteY5-180" fmla="*/ 752034 h 1319621"/>
                <a:gd name="connsiteX6-181" fmla="*/ 5899860 w 5901325"/>
                <a:gd name="connsiteY6-182" fmla="*/ 1307205 h 1319621"/>
                <a:gd name="connsiteX7-183" fmla="*/ 5205896 w 5901325"/>
                <a:gd name="connsiteY7-184" fmla="*/ 1127591 h 1319621"/>
                <a:gd name="connsiteX8-185" fmla="*/ 4169031 w 5901325"/>
                <a:gd name="connsiteY8-186" fmla="*/ 1005127 h 1319621"/>
                <a:gd name="connsiteX9-187" fmla="*/ 2911731 w 5901325"/>
                <a:gd name="connsiteY9-188" fmla="*/ 866334 h 1319621"/>
                <a:gd name="connsiteX10-189" fmla="*/ 1662596 w 5901325"/>
                <a:gd name="connsiteY10-190" fmla="*/ 825512 h 1319621"/>
                <a:gd name="connsiteX11-191" fmla="*/ 1058438 w 5901325"/>
                <a:gd name="connsiteY11-192" fmla="*/ 882662 h 1319621"/>
                <a:gd name="connsiteX12-193" fmla="*/ 364474 w 5901325"/>
                <a:gd name="connsiteY12-194" fmla="*/ 833677 h 1319621"/>
                <a:gd name="connsiteX13-195" fmla="*/ 37903 w 5901325"/>
                <a:gd name="connsiteY13-196" fmla="*/ 727541 h 1319621"/>
                <a:gd name="connsiteX0-197" fmla="*/ 37903 w 5901325"/>
                <a:gd name="connsiteY0-198" fmla="*/ 613241 h 1319621"/>
                <a:gd name="connsiteX1-199" fmla="*/ 54231 w 5901325"/>
                <a:gd name="connsiteY1-200" fmla="*/ 327491 h 1319621"/>
                <a:gd name="connsiteX2-201" fmla="*/ 462446 w 5901325"/>
                <a:gd name="connsiteY2-202" fmla="*/ 58069 h 1319621"/>
                <a:gd name="connsiteX3-203" fmla="*/ 1499310 w 5901325"/>
                <a:gd name="connsiteY3-204" fmla="*/ 17248 h 1319621"/>
                <a:gd name="connsiteX4-205" fmla="*/ 3450574 w 5901325"/>
                <a:gd name="connsiteY4-206" fmla="*/ 278505 h 1319621"/>
                <a:gd name="connsiteX5-207" fmla="*/ 5026281 w 5901325"/>
                <a:gd name="connsiteY5-208" fmla="*/ 752034 h 1319621"/>
                <a:gd name="connsiteX6-209" fmla="*/ 5899860 w 5901325"/>
                <a:gd name="connsiteY6-210" fmla="*/ 1307205 h 1319621"/>
                <a:gd name="connsiteX7-211" fmla="*/ 5205896 w 5901325"/>
                <a:gd name="connsiteY7-212" fmla="*/ 1127591 h 1319621"/>
                <a:gd name="connsiteX8-213" fmla="*/ 4169031 w 5901325"/>
                <a:gd name="connsiteY8-214" fmla="*/ 1005127 h 1319621"/>
                <a:gd name="connsiteX9-215" fmla="*/ 2911731 w 5901325"/>
                <a:gd name="connsiteY9-216" fmla="*/ 866334 h 1319621"/>
                <a:gd name="connsiteX10-217" fmla="*/ 1662596 w 5901325"/>
                <a:gd name="connsiteY10-218" fmla="*/ 825512 h 1319621"/>
                <a:gd name="connsiteX11-219" fmla="*/ 1058438 w 5901325"/>
                <a:gd name="connsiteY11-220" fmla="*/ 882662 h 1319621"/>
                <a:gd name="connsiteX12-221" fmla="*/ 364474 w 5901325"/>
                <a:gd name="connsiteY12-222" fmla="*/ 833677 h 1319621"/>
                <a:gd name="connsiteX13-223" fmla="*/ 37903 w 5901325"/>
                <a:gd name="connsiteY13-224" fmla="*/ 613241 h 1319621"/>
                <a:gd name="connsiteX0-225" fmla="*/ 37903 w 5901325"/>
                <a:gd name="connsiteY0-226" fmla="*/ 613241 h 1319621"/>
                <a:gd name="connsiteX1-227" fmla="*/ 54231 w 5901325"/>
                <a:gd name="connsiteY1-228" fmla="*/ 327491 h 1319621"/>
                <a:gd name="connsiteX2-229" fmla="*/ 462446 w 5901325"/>
                <a:gd name="connsiteY2-230" fmla="*/ 58069 h 1319621"/>
                <a:gd name="connsiteX3-231" fmla="*/ 1499310 w 5901325"/>
                <a:gd name="connsiteY3-232" fmla="*/ 17248 h 1319621"/>
                <a:gd name="connsiteX4-233" fmla="*/ 3450574 w 5901325"/>
                <a:gd name="connsiteY4-234" fmla="*/ 278505 h 1319621"/>
                <a:gd name="connsiteX5-235" fmla="*/ 5026281 w 5901325"/>
                <a:gd name="connsiteY5-236" fmla="*/ 752034 h 1319621"/>
                <a:gd name="connsiteX6-237" fmla="*/ 5899860 w 5901325"/>
                <a:gd name="connsiteY6-238" fmla="*/ 1307205 h 1319621"/>
                <a:gd name="connsiteX7-239" fmla="*/ 5205896 w 5901325"/>
                <a:gd name="connsiteY7-240" fmla="*/ 1127591 h 1319621"/>
                <a:gd name="connsiteX8-241" fmla="*/ 4169031 w 5901325"/>
                <a:gd name="connsiteY8-242" fmla="*/ 1005127 h 1319621"/>
                <a:gd name="connsiteX9-243" fmla="*/ 2911731 w 5901325"/>
                <a:gd name="connsiteY9-244" fmla="*/ 866334 h 1319621"/>
                <a:gd name="connsiteX10-245" fmla="*/ 1760568 w 5901325"/>
                <a:gd name="connsiteY10-246" fmla="*/ 890826 h 1319621"/>
                <a:gd name="connsiteX11-247" fmla="*/ 1058438 w 5901325"/>
                <a:gd name="connsiteY11-248" fmla="*/ 882662 h 1319621"/>
                <a:gd name="connsiteX12-249" fmla="*/ 364474 w 5901325"/>
                <a:gd name="connsiteY12-250" fmla="*/ 833677 h 1319621"/>
                <a:gd name="connsiteX13-251" fmla="*/ 37903 w 5901325"/>
                <a:gd name="connsiteY13-252" fmla="*/ 613241 h 1319621"/>
                <a:gd name="connsiteX0-253" fmla="*/ 37903 w 5901325"/>
                <a:gd name="connsiteY0-254" fmla="*/ 693637 h 1400017"/>
                <a:gd name="connsiteX1-255" fmla="*/ 54231 w 5901325"/>
                <a:gd name="connsiteY1-256" fmla="*/ 407887 h 1400017"/>
                <a:gd name="connsiteX2-257" fmla="*/ 462446 w 5901325"/>
                <a:gd name="connsiteY2-258" fmla="*/ 138465 h 1400017"/>
                <a:gd name="connsiteX3-259" fmla="*/ 1507474 w 5901325"/>
                <a:gd name="connsiteY3-260" fmla="*/ 7837 h 1400017"/>
                <a:gd name="connsiteX4-261" fmla="*/ 3450574 w 5901325"/>
                <a:gd name="connsiteY4-262" fmla="*/ 358901 h 1400017"/>
                <a:gd name="connsiteX5-263" fmla="*/ 5026281 w 5901325"/>
                <a:gd name="connsiteY5-264" fmla="*/ 832430 h 1400017"/>
                <a:gd name="connsiteX6-265" fmla="*/ 5899860 w 5901325"/>
                <a:gd name="connsiteY6-266" fmla="*/ 1387601 h 1400017"/>
                <a:gd name="connsiteX7-267" fmla="*/ 5205896 w 5901325"/>
                <a:gd name="connsiteY7-268" fmla="*/ 1207987 h 1400017"/>
                <a:gd name="connsiteX8-269" fmla="*/ 4169031 w 5901325"/>
                <a:gd name="connsiteY8-270" fmla="*/ 1085523 h 1400017"/>
                <a:gd name="connsiteX9-271" fmla="*/ 2911731 w 5901325"/>
                <a:gd name="connsiteY9-272" fmla="*/ 946730 h 1400017"/>
                <a:gd name="connsiteX10-273" fmla="*/ 1760568 w 5901325"/>
                <a:gd name="connsiteY10-274" fmla="*/ 971222 h 1400017"/>
                <a:gd name="connsiteX11-275" fmla="*/ 1058438 w 5901325"/>
                <a:gd name="connsiteY11-276" fmla="*/ 963058 h 1400017"/>
                <a:gd name="connsiteX12-277" fmla="*/ 364474 w 5901325"/>
                <a:gd name="connsiteY12-278" fmla="*/ 914073 h 1400017"/>
                <a:gd name="connsiteX13-279" fmla="*/ 37903 w 5901325"/>
                <a:gd name="connsiteY13-280" fmla="*/ 693637 h 1400017"/>
                <a:gd name="connsiteX0-281" fmla="*/ 37903 w 5901325"/>
                <a:gd name="connsiteY0-282" fmla="*/ 693637 h 1400017"/>
                <a:gd name="connsiteX1-283" fmla="*/ 54231 w 5901325"/>
                <a:gd name="connsiteY1-284" fmla="*/ 407887 h 1400017"/>
                <a:gd name="connsiteX2-285" fmla="*/ 462446 w 5901325"/>
                <a:gd name="connsiteY2-286" fmla="*/ 138465 h 1400017"/>
                <a:gd name="connsiteX3-287" fmla="*/ 1507474 w 5901325"/>
                <a:gd name="connsiteY3-288" fmla="*/ 7837 h 1400017"/>
                <a:gd name="connsiteX4-289" fmla="*/ 3450574 w 5901325"/>
                <a:gd name="connsiteY4-290" fmla="*/ 358901 h 1400017"/>
                <a:gd name="connsiteX5-291" fmla="*/ 5026281 w 5901325"/>
                <a:gd name="connsiteY5-292" fmla="*/ 832430 h 1400017"/>
                <a:gd name="connsiteX6-293" fmla="*/ 5899860 w 5901325"/>
                <a:gd name="connsiteY6-294" fmla="*/ 1387601 h 1400017"/>
                <a:gd name="connsiteX7-295" fmla="*/ 5205896 w 5901325"/>
                <a:gd name="connsiteY7-296" fmla="*/ 1207987 h 1400017"/>
                <a:gd name="connsiteX8-297" fmla="*/ 4169031 w 5901325"/>
                <a:gd name="connsiteY8-298" fmla="*/ 1085523 h 1400017"/>
                <a:gd name="connsiteX9-299" fmla="*/ 2911731 w 5901325"/>
                <a:gd name="connsiteY9-300" fmla="*/ 946730 h 1400017"/>
                <a:gd name="connsiteX10-301" fmla="*/ 1760568 w 5901325"/>
                <a:gd name="connsiteY10-302" fmla="*/ 971222 h 1400017"/>
                <a:gd name="connsiteX11-303" fmla="*/ 1058438 w 5901325"/>
                <a:gd name="connsiteY11-304" fmla="*/ 963058 h 1400017"/>
                <a:gd name="connsiteX12-305" fmla="*/ 364474 w 5901325"/>
                <a:gd name="connsiteY12-306" fmla="*/ 824266 h 1400017"/>
                <a:gd name="connsiteX13-307" fmla="*/ 37903 w 5901325"/>
                <a:gd name="connsiteY13-308" fmla="*/ 693637 h 1400017"/>
                <a:gd name="connsiteX0-309" fmla="*/ 37903 w 5901325"/>
                <a:gd name="connsiteY0-310" fmla="*/ 693637 h 1400017"/>
                <a:gd name="connsiteX1-311" fmla="*/ 54231 w 5901325"/>
                <a:gd name="connsiteY1-312" fmla="*/ 407887 h 1400017"/>
                <a:gd name="connsiteX2-313" fmla="*/ 462446 w 5901325"/>
                <a:gd name="connsiteY2-314" fmla="*/ 138465 h 1400017"/>
                <a:gd name="connsiteX3-315" fmla="*/ 1507474 w 5901325"/>
                <a:gd name="connsiteY3-316" fmla="*/ 7837 h 1400017"/>
                <a:gd name="connsiteX4-317" fmla="*/ 3450574 w 5901325"/>
                <a:gd name="connsiteY4-318" fmla="*/ 358901 h 1400017"/>
                <a:gd name="connsiteX5-319" fmla="*/ 5026281 w 5901325"/>
                <a:gd name="connsiteY5-320" fmla="*/ 832430 h 1400017"/>
                <a:gd name="connsiteX6-321" fmla="*/ 5899860 w 5901325"/>
                <a:gd name="connsiteY6-322" fmla="*/ 1387601 h 1400017"/>
                <a:gd name="connsiteX7-323" fmla="*/ 5205896 w 5901325"/>
                <a:gd name="connsiteY7-324" fmla="*/ 1207987 h 1400017"/>
                <a:gd name="connsiteX8-325" fmla="*/ 4169031 w 5901325"/>
                <a:gd name="connsiteY8-326" fmla="*/ 1085523 h 1400017"/>
                <a:gd name="connsiteX9-327" fmla="*/ 2911731 w 5901325"/>
                <a:gd name="connsiteY9-328" fmla="*/ 946730 h 1400017"/>
                <a:gd name="connsiteX10-329" fmla="*/ 1760568 w 5901325"/>
                <a:gd name="connsiteY10-330" fmla="*/ 971222 h 1400017"/>
                <a:gd name="connsiteX11-331" fmla="*/ 1074767 w 5901325"/>
                <a:gd name="connsiteY11-332" fmla="*/ 889580 h 1400017"/>
                <a:gd name="connsiteX12-333" fmla="*/ 364474 w 5901325"/>
                <a:gd name="connsiteY12-334" fmla="*/ 824266 h 1400017"/>
                <a:gd name="connsiteX13-335" fmla="*/ 37903 w 5901325"/>
                <a:gd name="connsiteY13-336" fmla="*/ 693637 h 1400017"/>
                <a:gd name="connsiteX0-337" fmla="*/ 37903 w 5901325"/>
                <a:gd name="connsiteY0-338" fmla="*/ 693637 h 1400017"/>
                <a:gd name="connsiteX1-339" fmla="*/ 54231 w 5901325"/>
                <a:gd name="connsiteY1-340" fmla="*/ 407887 h 1400017"/>
                <a:gd name="connsiteX2-341" fmla="*/ 462446 w 5901325"/>
                <a:gd name="connsiteY2-342" fmla="*/ 138465 h 1400017"/>
                <a:gd name="connsiteX3-343" fmla="*/ 1507474 w 5901325"/>
                <a:gd name="connsiteY3-344" fmla="*/ 7837 h 1400017"/>
                <a:gd name="connsiteX4-345" fmla="*/ 3450574 w 5901325"/>
                <a:gd name="connsiteY4-346" fmla="*/ 358901 h 1400017"/>
                <a:gd name="connsiteX5-347" fmla="*/ 5026281 w 5901325"/>
                <a:gd name="connsiteY5-348" fmla="*/ 832430 h 1400017"/>
                <a:gd name="connsiteX6-349" fmla="*/ 5899860 w 5901325"/>
                <a:gd name="connsiteY6-350" fmla="*/ 1387601 h 1400017"/>
                <a:gd name="connsiteX7-351" fmla="*/ 5205896 w 5901325"/>
                <a:gd name="connsiteY7-352" fmla="*/ 1207987 h 1400017"/>
                <a:gd name="connsiteX8-353" fmla="*/ 4169031 w 5901325"/>
                <a:gd name="connsiteY8-354" fmla="*/ 1085523 h 1400017"/>
                <a:gd name="connsiteX9-355" fmla="*/ 2911731 w 5901325"/>
                <a:gd name="connsiteY9-356" fmla="*/ 946730 h 1400017"/>
                <a:gd name="connsiteX10-357" fmla="*/ 1858539 w 5901325"/>
                <a:gd name="connsiteY10-358" fmla="*/ 914072 h 1400017"/>
                <a:gd name="connsiteX11-359" fmla="*/ 1074767 w 5901325"/>
                <a:gd name="connsiteY11-360" fmla="*/ 889580 h 1400017"/>
                <a:gd name="connsiteX12-361" fmla="*/ 364474 w 5901325"/>
                <a:gd name="connsiteY12-362" fmla="*/ 824266 h 1400017"/>
                <a:gd name="connsiteX13-363" fmla="*/ 37903 w 5901325"/>
                <a:gd name="connsiteY13-364" fmla="*/ 693637 h 1400017"/>
                <a:gd name="connsiteX0-365" fmla="*/ 37903 w 5901325"/>
                <a:gd name="connsiteY0-366" fmla="*/ 693637 h 1400017"/>
                <a:gd name="connsiteX1-367" fmla="*/ 54231 w 5901325"/>
                <a:gd name="connsiteY1-368" fmla="*/ 407887 h 1400017"/>
                <a:gd name="connsiteX2-369" fmla="*/ 462446 w 5901325"/>
                <a:gd name="connsiteY2-370" fmla="*/ 138465 h 1400017"/>
                <a:gd name="connsiteX3-371" fmla="*/ 1507474 w 5901325"/>
                <a:gd name="connsiteY3-372" fmla="*/ 7837 h 1400017"/>
                <a:gd name="connsiteX4-373" fmla="*/ 3450574 w 5901325"/>
                <a:gd name="connsiteY4-374" fmla="*/ 358901 h 1400017"/>
                <a:gd name="connsiteX5-375" fmla="*/ 5026281 w 5901325"/>
                <a:gd name="connsiteY5-376" fmla="*/ 832430 h 1400017"/>
                <a:gd name="connsiteX6-377" fmla="*/ 5899860 w 5901325"/>
                <a:gd name="connsiteY6-378" fmla="*/ 1387601 h 1400017"/>
                <a:gd name="connsiteX7-379" fmla="*/ 5205896 w 5901325"/>
                <a:gd name="connsiteY7-380" fmla="*/ 1207987 h 1400017"/>
                <a:gd name="connsiteX8-381" fmla="*/ 4169031 w 5901325"/>
                <a:gd name="connsiteY8-382" fmla="*/ 1085523 h 1400017"/>
                <a:gd name="connsiteX9-383" fmla="*/ 2985210 w 5901325"/>
                <a:gd name="connsiteY9-384" fmla="*/ 930402 h 1400017"/>
                <a:gd name="connsiteX10-385" fmla="*/ 1858539 w 5901325"/>
                <a:gd name="connsiteY10-386" fmla="*/ 914072 h 1400017"/>
                <a:gd name="connsiteX11-387" fmla="*/ 1074767 w 5901325"/>
                <a:gd name="connsiteY11-388" fmla="*/ 889580 h 1400017"/>
                <a:gd name="connsiteX12-389" fmla="*/ 364474 w 5901325"/>
                <a:gd name="connsiteY12-390" fmla="*/ 824266 h 1400017"/>
                <a:gd name="connsiteX13-391" fmla="*/ 37903 w 5901325"/>
                <a:gd name="connsiteY13-392" fmla="*/ 693637 h 1400017"/>
                <a:gd name="connsiteX0-393" fmla="*/ 37903 w 5901325"/>
                <a:gd name="connsiteY0-394" fmla="*/ 693637 h 1400017"/>
                <a:gd name="connsiteX1-395" fmla="*/ 54231 w 5901325"/>
                <a:gd name="connsiteY1-396" fmla="*/ 407887 h 1400017"/>
                <a:gd name="connsiteX2-397" fmla="*/ 462446 w 5901325"/>
                <a:gd name="connsiteY2-398" fmla="*/ 138465 h 1400017"/>
                <a:gd name="connsiteX3-399" fmla="*/ 1507474 w 5901325"/>
                <a:gd name="connsiteY3-400" fmla="*/ 7837 h 1400017"/>
                <a:gd name="connsiteX4-401" fmla="*/ 3450574 w 5901325"/>
                <a:gd name="connsiteY4-402" fmla="*/ 358901 h 1400017"/>
                <a:gd name="connsiteX5-403" fmla="*/ 5026281 w 5901325"/>
                <a:gd name="connsiteY5-404" fmla="*/ 832430 h 1400017"/>
                <a:gd name="connsiteX6-405" fmla="*/ 5899860 w 5901325"/>
                <a:gd name="connsiteY6-406" fmla="*/ 1387601 h 1400017"/>
                <a:gd name="connsiteX7-407" fmla="*/ 5205896 w 5901325"/>
                <a:gd name="connsiteY7-408" fmla="*/ 1207987 h 1400017"/>
                <a:gd name="connsiteX8-409" fmla="*/ 4169031 w 5901325"/>
                <a:gd name="connsiteY8-410" fmla="*/ 1085523 h 1400017"/>
                <a:gd name="connsiteX9-411" fmla="*/ 2985210 w 5901325"/>
                <a:gd name="connsiteY9-412" fmla="*/ 930402 h 1400017"/>
                <a:gd name="connsiteX10-413" fmla="*/ 1981004 w 5901325"/>
                <a:gd name="connsiteY10-414" fmla="*/ 881415 h 1400017"/>
                <a:gd name="connsiteX11-415" fmla="*/ 1074767 w 5901325"/>
                <a:gd name="connsiteY11-416" fmla="*/ 889580 h 1400017"/>
                <a:gd name="connsiteX12-417" fmla="*/ 364474 w 5901325"/>
                <a:gd name="connsiteY12-418" fmla="*/ 824266 h 1400017"/>
                <a:gd name="connsiteX13-419" fmla="*/ 37903 w 5901325"/>
                <a:gd name="connsiteY13-420" fmla="*/ 693637 h 1400017"/>
                <a:gd name="connsiteX0-421" fmla="*/ 37903 w 5901435"/>
                <a:gd name="connsiteY0-422" fmla="*/ 693637 h 1400430"/>
                <a:gd name="connsiteX1-423" fmla="*/ 54231 w 5901435"/>
                <a:gd name="connsiteY1-424" fmla="*/ 407887 h 1400430"/>
                <a:gd name="connsiteX2-425" fmla="*/ 462446 w 5901435"/>
                <a:gd name="connsiteY2-426" fmla="*/ 138465 h 1400430"/>
                <a:gd name="connsiteX3-427" fmla="*/ 1507474 w 5901435"/>
                <a:gd name="connsiteY3-428" fmla="*/ 7837 h 1400430"/>
                <a:gd name="connsiteX4-429" fmla="*/ 3450574 w 5901435"/>
                <a:gd name="connsiteY4-430" fmla="*/ 358901 h 1400430"/>
                <a:gd name="connsiteX5-431" fmla="*/ 5026281 w 5901435"/>
                <a:gd name="connsiteY5-432" fmla="*/ 832430 h 1400430"/>
                <a:gd name="connsiteX6-433" fmla="*/ 5899860 w 5901435"/>
                <a:gd name="connsiteY6-434" fmla="*/ 1387601 h 1400430"/>
                <a:gd name="connsiteX7-435" fmla="*/ 5205896 w 5901435"/>
                <a:gd name="connsiteY7-436" fmla="*/ 1207987 h 1400430"/>
                <a:gd name="connsiteX8-437" fmla="*/ 3973088 w 5901435"/>
                <a:gd name="connsiteY8-438" fmla="*/ 1036537 h 1400430"/>
                <a:gd name="connsiteX9-439" fmla="*/ 2985210 w 5901435"/>
                <a:gd name="connsiteY9-440" fmla="*/ 930402 h 1400430"/>
                <a:gd name="connsiteX10-441" fmla="*/ 1981004 w 5901435"/>
                <a:gd name="connsiteY10-442" fmla="*/ 881415 h 1400430"/>
                <a:gd name="connsiteX11-443" fmla="*/ 1074767 w 5901435"/>
                <a:gd name="connsiteY11-444" fmla="*/ 889580 h 1400430"/>
                <a:gd name="connsiteX12-445" fmla="*/ 364474 w 5901435"/>
                <a:gd name="connsiteY12-446" fmla="*/ 824266 h 1400430"/>
                <a:gd name="connsiteX13-447" fmla="*/ 37903 w 5901435"/>
                <a:gd name="connsiteY13-448" fmla="*/ 693637 h 1400430"/>
                <a:gd name="connsiteX0-449" fmla="*/ 37903 w 5992690"/>
                <a:gd name="connsiteY0-450" fmla="*/ 693637 h 1490663"/>
                <a:gd name="connsiteX1-451" fmla="*/ 54231 w 5992690"/>
                <a:gd name="connsiteY1-452" fmla="*/ 407887 h 1490663"/>
                <a:gd name="connsiteX2-453" fmla="*/ 462446 w 5992690"/>
                <a:gd name="connsiteY2-454" fmla="*/ 138465 h 1490663"/>
                <a:gd name="connsiteX3-455" fmla="*/ 1507474 w 5992690"/>
                <a:gd name="connsiteY3-456" fmla="*/ 7837 h 1490663"/>
                <a:gd name="connsiteX4-457" fmla="*/ 3450574 w 5992690"/>
                <a:gd name="connsiteY4-458" fmla="*/ 358901 h 1490663"/>
                <a:gd name="connsiteX5-459" fmla="*/ 5026281 w 5992690"/>
                <a:gd name="connsiteY5-460" fmla="*/ 832430 h 1490663"/>
                <a:gd name="connsiteX6-461" fmla="*/ 5899860 w 5992690"/>
                <a:gd name="connsiteY6-462" fmla="*/ 1387601 h 1490663"/>
                <a:gd name="connsiteX7-463" fmla="*/ 5205896 w 5992690"/>
                <a:gd name="connsiteY7-464" fmla="*/ 1207987 h 1490663"/>
                <a:gd name="connsiteX8-465" fmla="*/ 3973088 w 5992690"/>
                <a:gd name="connsiteY8-466" fmla="*/ 1036537 h 1490663"/>
                <a:gd name="connsiteX9-467" fmla="*/ 2985210 w 5992690"/>
                <a:gd name="connsiteY9-468" fmla="*/ 930402 h 1490663"/>
                <a:gd name="connsiteX10-469" fmla="*/ 1981004 w 5992690"/>
                <a:gd name="connsiteY10-470" fmla="*/ 881415 h 1490663"/>
                <a:gd name="connsiteX11-471" fmla="*/ 1074767 w 5992690"/>
                <a:gd name="connsiteY11-472" fmla="*/ 889580 h 1490663"/>
                <a:gd name="connsiteX12-473" fmla="*/ 364474 w 5992690"/>
                <a:gd name="connsiteY12-474" fmla="*/ 824266 h 1490663"/>
                <a:gd name="connsiteX13-475" fmla="*/ 37903 w 5992690"/>
                <a:gd name="connsiteY13-476" fmla="*/ 693637 h 1490663"/>
                <a:gd name="connsiteX0-477" fmla="*/ 37903 w 5992690"/>
                <a:gd name="connsiteY0-478" fmla="*/ 693637 h 1490663"/>
                <a:gd name="connsiteX1-479" fmla="*/ 54231 w 5992690"/>
                <a:gd name="connsiteY1-480" fmla="*/ 407887 h 1490663"/>
                <a:gd name="connsiteX2-481" fmla="*/ 462446 w 5992690"/>
                <a:gd name="connsiteY2-482" fmla="*/ 138465 h 1490663"/>
                <a:gd name="connsiteX3-483" fmla="*/ 1507474 w 5992690"/>
                <a:gd name="connsiteY3-484" fmla="*/ 7837 h 1490663"/>
                <a:gd name="connsiteX4-485" fmla="*/ 3450574 w 5992690"/>
                <a:gd name="connsiteY4-486" fmla="*/ 358901 h 1490663"/>
                <a:gd name="connsiteX5-487" fmla="*/ 5026281 w 5992690"/>
                <a:gd name="connsiteY5-488" fmla="*/ 832430 h 1490663"/>
                <a:gd name="connsiteX6-489" fmla="*/ 5899860 w 5992690"/>
                <a:gd name="connsiteY6-490" fmla="*/ 1387601 h 1490663"/>
                <a:gd name="connsiteX7-491" fmla="*/ 5205896 w 5992690"/>
                <a:gd name="connsiteY7-492" fmla="*/ 1207987 h 1490663"/>
                <a:gd name="connsiteX8-493" fmla="*/ 3973088 w 5992690"/>
                <a:gd name="connsiteY8-494" fmla="*/ 1036537 h 1490663"/>
                <a:gd name="connsiteX9-495" fmla="*/ 2985210 w 5992690"/>
                <a:gd name="connsiteY9-496" fmla="*/ 930402 h 1490663"/>
                <a:gd name="connsiteX10-497" fmla="*/ 1981004 w 5992690"/>
                <a:gd name="connsiteY10-498" fmla="*/ 881415 h 1490663"/>
                <a:gd name="connsiteX11-499" fmla="*/ 1074767 w 5992690"/>
                <a:gd name="connsiteY11-500" fmla="*/ 889580 h 1490663"/>
                <a:gd name="connsiteX12-501" fmla="*/ 364474 w 5992690"/>
                <a:gd name="connsiteY12-502" fmla="*/ 824266 h 1490663"/>
                <a:gd name="connsiteX13-503" fmla="*/ 37903 w 5992690"/>
                <a:gd name="connsiteY13-504" fmla="*/ 693637 h 1490663"/>
                <a:gd name="connsiteX0-505" fmla="*/ 37903 w 5899860"/>
                <a:gd name="connsiteY0-506" fmla="*/ 693637 h 1387601"/>
                <a:gd name="connsiteX1-507" fmla="*/ 54231 w 5899860"/>
                <a:gd name="connsiteY1-508" fmla="*/ 407887 h 1387601"/>
                <a:gd name="connsiteX2-509" fmla="*/ 462446 w 5899860"/>
                <a:gd name="connsiteY2-510" fmla="*/ 138465 h 1387601"/>
                <a:gd name="connsiteX3-511" fmla="*/ 1507474 w 5899860"/>
                <a:gd name="connsiteY3-512" fmla="*/ 7837 h 1387601"/>
                <a:gd name="connsiteX4-513" fmla="*/ 3450574 w 5899860"/>
                <a:gd name="connsiteY4-514" fmla="*/ 358901 h 1387601"/>
                <a:gd name="connsiteX5-515" fmla="*/ 5026281 w 5899860"/>
                <a:gd name="connsiteY5-516" fmla="*/ 832430 h 1387601"/>
                <a:gd name="connsiteX6-517" fmla="*/ 5899860 w 5899860"/>
                <a:gd name="connsiteY6-518" fmla="*/ 1387601 h 1387601"/>
                <a:gd name="connsiteX7-519" fmla="*/ 5205896 w 5899860"/>
                <a:gd name="connsiteY7-520" fmla="*/ 1207987 h 1387601"/>
                <a:gd name="connsiteX8-521" fmla="*/ 3973088 w 5899860"/>
                <a:gd name="connsiteY8-522" fmla="*/ 1036537 h 1387601"/>
                <a:gd name="connsiteX9-523" fmla="*/ 2985210 w 5899860"/>
                <a:gd name="connsiteY9-524" fmla="*/ 930402 h 1387601"/>
                <a:gd name="connsiteX10-525" fmla="*/ 1981004 w 5899860"/>
                <a:gd name="connsiteY10-526" fmla="*/ 881415 h 1387601"/>
                <a:gd name="connsiteX11-527" fmla="*/ 1074767 w 5899860"/>
                <a:gd name="connsiteY11-528" fmla="*/ 889580 h 1387601"/>
                <a:gd name="connsiteX12-529" fmla="*/ 364474 w 5899860"/>
                <a:gd name="connsiteY12-530" fmla="*/ 824266 h 1387601"/>
                <a:gd name="connsiteX13-531" fmla="*/ 37903 w 5899860"/>
                <a:gd name="connsiteY13-532" fmla="*/ 693637 h 1387601"/>
                <a:gd name="connsiteX0-533" fmla="*/ 37903 w 6046817"/>
                <a:gd name="connsiteY0-534" fmla="*/ 693637 h 1330451"/>
                <a:gd name="connsiteX1-535" fmla="*/ 54231 w 6046817"/>
                <a:gd name="connsiteY1-536" fmla="*/ 407887 h 1330451"/>
                <a:gd name="connsiteX2-537" fmla="*/ 462446 w 6046817"/>
                <a:gd name="connsiteY2-538" fmla="*/ 138465 h 1330451"/>
                <a:gd name="connsiteX3-539" fmla="*/ 1507474 w 6046817"/>
                <a:gd name="connsiteY3-540" fmla="*/ 7837 h 1330451"/>
                <a:gd name="connsiteX4-541" fmla="*/ 3450574 w 6046817"/>
                <a:gd name="connsiteY4-542" fmla="*/ 358901 h 1330451"/>
                <a:gd name="connsiteX5-543" fmla="*/ 5026281 w 6046817"/>
                <a:gd name="connsiteY5-544" fmla="*/ 832430 h 1330451"/>
                <a:gd name="connsiteX6-545" fmla="*/ 6046817 w 6046817"/>
                <a:gd name="connsiteY6-546" fmla="*/ 1330451 h 1330451"/>
                <a:gd name="connsiteX7-547" fmla="*/ 5205896 w 6046817"/>
                <a:gd name="connsiteY7-548" fmla="*/ 1207987 h 1330451"/>
                <a:gd name="connsiteX8-549" fmla="*/ 3973088 w 6046817"/>
                <a:gd name="connsiteY8-550" fmla="*/ 1036537 h 1330451"/>
                <a:gd name="connsiteX9-551" fmla="*/ 2985210 w 6046817"/>
                <a:gd name="connsiteY9-552" fmla="*/ 930402 h 1330451"/>
                <a:gd name="connsiteX10-553" fmla="*/ 1981004 w 6046817"/>
                <a:gd name="connsiteY10-554" fmla="*/ 881415 h 1330451"/>
                <a:gd name="connsiteX11-555" fmla="*/ 1074767 w 6046817"/>
                <a:gd name="connsiteY11-556" fmla="*/ 889580 h 1330451"/>
                <a:gd name="connsiteX12-557" fmla="*/ 364474 w 6046817"/>
                <a:gd name="connsiteY12-558" fmla="*/ 824266 h 1330451"/>
                <a:gd name="connsiteX13-559" fmla="*/ 37903 w 6046817"/>
                <a:gd name="connsiteY13-560" fmla="*/ 693637 h 1330451"/>
                <a:gd name="connsiteX0-561" fmla="*/ 37903 w 6169282"/>
                <a:gd name="connsiteY0-562" fmla="*/ 693637 h 1322287"/>
                <a:gd name="connsiteX1-563" fmla="*/ 54231 w 6169282"/>
                <a:gd name="connsiteY1-564" fmla="*/ 407887 h 1322287"/>
                <a:gd name="connsiteX2-565" fmla="*/ 462446 w 6169282"/>
                <a:gd name="connsiteY2-566" fmla="*/ 138465 h 1322287"/>
                <a:gd name="connsiteX3-567" fmla="*/ 1507474 w 6169282"/>
                <a:gd name="connsiteY3-568" fmla="*/ 7837 h 1322287"/>
                <a:gd name="connsiteX4-569" fmla="*/ 3450574 w 6169282"/>
                <a:gd name="connsiteY4-570" fmla="*/ 358901 h 1322287"/>
                <a:gd name="connsiteX5-571" fmla="*/ 5026281 w 6169282"/>
                <a:gd name="connsiteY5-572" fmla="*/ 832430 h 1322287"/>
                <a:gd name="connsiteX6-573" fmla="*/ 6169282 w 6169282"/>
                <a:gd name="connsiteY6-574" fmla="*/ 1322287 h 1322287"/>
                <a:gd name="connsiteX7-575" fmla="*/ 5205896 w 6169282"/>
                <a:gd name="connsiteY7-576" fmla="*/ 1207987 h 1322287"/>
                <a:gd name="connsiteX8-577" fmla="*/ 3973088 w 6169282"/>
                <a:gd name="connsiteY8-578" fmla="*/ 1036537 h 1322287"/>
                <a:gd name="connsiteX9-579" fmla="*/ 2985210 w 6169282"/>
                <a:gd name="connsiteY9-580" fmla="*/ 930402 h 1322287"/>
                <a:gd name="connsiteX10-581" fmla="*/ 1981004 w 6169282"/>
                <a:gd name="connsiteY10-582" fmla="*/ 881415 h 1322287"/>
                <a:gd name="connsiteX11-583" fmla="*/ 1074767 w 6169282"/>
                <a:gd name="connsiteY11-584" fmla="*/ 889580 h 1322287"/>
                <a:gd name="connsiteX12-585" fmla="*/ 364474 w 6169282"/>
                <a:gd name="connsiteY12-586" fmla="*/ 824266 h 1322287"/>
                <a:gd name="connsiteX13-587" fmla="*/ 37903 w 6169282"/>
                <a:gd name="connsiteY13-588" fmla="*/ 693637 h 1322287"/>
                <a:gd name="connsiteX0-589" fmla="*/ 37903 w 6169282"/>
                <a:gd name="connsiteY0-590" fmla="*/ 693637 h 1322287"/>
                <a:gd name="connsiteX1-591" fmla="*/ 54231 w 6169282"/>
                <a:gd name="connsiteY1-592" fmla="*/ 407887 h 1322287"/>
                <a:gd name="connsiteX2-593" fmla="*/ 462446 w 6169282"/>
                <a:gd name="connsiteY2-594" fmla="*/ 138465 h 1322287"/>
                <a:gd name="connsiteX3-595" fmla="*/ 1507474 w 6169282"/>
                <a:gd name="connsiteY3-596" fmla="*/ 7837 h 1322287"/>
                <a:gd name="connsiteX4-597" fmla="*/ 3450574 w 6169282"/>
                <a:gd name="connsiteY4-598" fmla="*/ 358901 h 1322287"/>
                <a:gd name="connsiteX5-599" fmla="*/ 5026281 w 6169282"/>
                <a:gd name="connsiteY5-600" fmla="*/ 832430 h 1322287"/>
                <a:gd name="connsiteX6-601" fmla="*/ 6169282 w 6169282"/>
                <a:gd name="connsiteY6-602" fmla="*/ 1322287 h 1322287"/>
                <a:gd name="connsiteX7-603" fmla="*/ 5205896 w 6169282"/>
                <a:gd name="connsiteY7-604" fmla="*/ 1207987 h 1322287"/>
                <a:gd name="connsiteX8-605" fmla="*/ 3973088 w 6169282"/>
                <a:gd name="connsiteY8-606" fmla="*/ 1036537 h 1322287"/>
                <a:gd name="connsiteX9-607" fmla="*/ 2985210 w 6169282"/>
                <a:gd name="connsiteY9-608" fmla="*/ 930402 h 1322287"/>
                <a:gd name="connsiteX10-609" fmla="*/ 1981004 w 6169282"/>
                <a:gd name="connsiteY10-610" fmla="*/ 881415 h 1322287"/>
                <a:gd name="connsiteX11-611" fmla="*/ 1074767 w 6169282"/>
                <a:gd name="connsiteY11-612" fmla="*/ 889580 h 1322287"/>
                <a:gd name="connsiteX12-613" fmla="*/ 364474 w 6169282"/>
                <a:gd name="connsiteY12-614" fmla="*/ 824266 h 1322287"/>
                <a:gd name="connsiteX13-615" fmla="*/ 37903 w 6169282"/>
                <a:gd name="connsiteY13-616" fmla="*/ 693637 h 1322287"/>
                <a:gd name="connsiteX0-617" fmla="*/ 37903 w 6169282"/>
                <a:gd name="connsiteY0-618" fmla="*/ 693637 h 1322287"/>
                <a:gd name="connsiteX1-619" fmla="*/ 54231 w 6169282"/>
                <a:gd name="connsiteY1-620" fmla="*/ 407887 h 1322287"/>
                <a:gd name="connsiteX2-621" fmla="*/ 462446 w 6169282"/>
                <a:gd name="connsiteY2-622" fmla="*/ 138465 h 1322287"/>
                <a:gd name="connsiteX3-623" fmla="*/ 1507474 w 6169282"/>
                <a:gd name="connsiteY3-624" fmla="*/ 7837 h 1322287"/>
                <a:gd name="connsiteX4-625" fmla="*/ 3450574 w 6169282"/>
                <a:gd name="connsiteY4-626" fmla="*/ 358901 h 1322287"/>
                <a:gd name="connsiteX5-627" fmla="*/ 4920146 w 6169282"/>
                <a:gd name="connsiteY5-628" fmla="*/ 685473 h 1322287"/>
                <a:gd name="connsiteX6-629" fmla="*/ 6169282 w 6169282"/>
                <a:gd name="connsiteY6-630" fmla="*/ 1322287 h 1322287"/>
                <a:gd name="connsiteX7-631" fmla="*/ 5205896 w 6169282"/>
                <a:gd name="connsiteY7-632" fmla="*/ 1207987 h 1322287"/>
                <a:gd name="connsiteX8-633" fmla="*/ 3973088 w 6169282"/>
                <a:gd name="connsiteY8-634" fmla="*/ 1036537 h 1322287"/>
                <a:gd name="connsiteX9-635" fmla="*/ 2985210 w 6169282"/>
                <a:gd name="connsiteY9-636" fmla="*/ 930402 h 1322287"/>
                <a:gd name="connsiteX10-637" fmla="*/ 1981004 w 6169282"/>
                <a:gd name="connsiteY10-638" fmla="*/ 881415 h 1322287"/>
                <a:gd name="connsiteX11-639" fmla="*/ 1074767 w 6169282"/>
                <a:gd name="connsiteY11-640" fmla="*/ 889580 h 1322287"/>
                <a:gd name="connsiteX12-641" fmla="*/ 364474 w 6169282"/>
                <a:gd name="connsiteY12-642" fmla="*/ 824266 h 1322287"/>
                <a:gd name="connsiteX13-643" fmla="*/ 37903 w 6169282"/>
                <a:gd name="connsiteY13-644" fmla="*/ 693637 h 1322287"/>
                <a:gd name="connsiteX0-645" fmla="*/ 37903 w 6169282"/>
                <a:gd name="connsiteY0-646" fmla="*/ 685800 h 1314450"/>
                <a:gd name="connsiteX1-647" fmla="*/ 54231 w 6169282"/>
                <a:gd name="connsiteY1-648" fmla="*/ 400050 h 1314450"/>
                <a:gd name="connsiteX2-649" fmla="*/ 462446 w 6169282"/>
                <a:gd name="connsiteY2-650" fmla="*/ 130628 h 1314450"/>
                <a:gd name="connsiteX3-651" fmla="*/ 1507474 w 6169282"/>
                <a:gd name="connsiteY3-652" fmla="*/ 0 h 1314450"/>
                <a:gd name="connsiteX4-653" fmla="*/ 3115839 w 6169282"/>
                <a:gd name="connsiteY4-654" fmla="*/ 130628 h 1314450"/>
                <a:gd name="connsiteX5-655" fmla="*/ 4920146 w 6169282"/>
                <a:gd name="connsiteY5-656" fmla="*/ 677636 h 1314450"/>
                <a:gd name="connsiteX6-657" fmla="*/ 6169282 w 6169282"/>
                <a:gd name="connsiteY6-658" fmla="*/ 1314450 h 1314450"/>
                <a:gd name="connsiteX7-659" fmla="*/ 5205896 w 6169282"/>
                <a:gd name="connsiteY7-660" fmla="*/ 1200150 h 1314450"/>
                <a:gd name="connsiteX8-661" fmla="*/ 3973088 w 6169282"/>
                <a:gd name="connsiteY8-662" fmla="*/ 1028700 h 1314450"/>
                <a:gd name="connsiteX9-663" fmla="*/ 2985210 w 6169282"/>
                <a:gd name="connsiteY9-664" fmla="*/ 922565 h 1314450"/>
                <a:gd name="connsiteX10-665" fmla="*/ 1981004 w 6169282"/>
                <a:gd name="connsiteY10-666" fmla="*/ 873578 h 1314450"/>
                <a:gd name="connsiteX11-667" fmla="*/ 1074767 w 6169282"/>
                <a:gd name="connsiteY11-668" fmla="*/ 881743 h 1314450"/>
                <a:gd name="connsiteX12-669" fmla="*/ 364474 w 6169282"/>
                <a:gd name="connsiteY12-670" fmla="*/ 816429 h 1314450"/>
                <a:gd name="connsiteX13-671" fmla="*/ 37903 w 6169282"/>
                <a:gd name="connsiteY13-672" fmla="*/ 685800 h 1314450"/>
                <a:gd name="connsiteX0-673" fmla="*/ 37903 w 6169282"/>
                <a:gd name="connsiteY0-674" fmla="*/ 685800 h 1314450"/>
                <a:gd name="connsiteX1-675" fmla="*/ 54231 w 6169282"/>
                <a:gd name="connsiteY1-676" fmla="*/ 400050 h 1314450"/>
                <a:gd name="connsiteX2-677" fmla="*/ 462446 w 6169282"/>
                <a:gd name="connsiteY2-678" fmla="*/ 130628 h 1314450"/>
                <a:gd name="connsiteX3-679" fmla="*/ 1507474 w 6169282"/>
                <a:gd name="connsiteY3-680" fmla="*/ 0 h 1314450"/>
                <a:gd name="connsiteX4-681" fmla="*/ 3115839 w 6169282"/>
                <a:gd name="connsiteY4-682" fmla="*/ 130628 h 1314450"/>
                <a:gd name="connsiteX5-683" fmla="*/ 4618067 w 6169282"/>
                <a:gd name="connsiteY5-684" fmla="*/ 449036 h 1314450"/>
                <a:gd name="connsiteX6-685" fmla="*/ 6169282 w 6169282"/>
                <a:gd name="connsiteY6-686" fmla="*/ 1314450 h 1314450"/>
                <a:gd name="connsiteX7-687" fmla="*/ 5205896 w 6169282"/>
                <a:gd name="connsiteY7-688" fmla="*/ 1200150 h 1314450"/>
                <a:gd name="connsiteX8-689" fmla="*/ 3973088 w 6169282"/>
                <a:gd name="connsiteY8-690" fmla="*/ 1028700 h 1314450"/>
                <a:gd name="connsiteX9-691" fmla="*/ 2985210 w 6169282"/>
                <a:gd name="connsiteY9-692" fmla="*/ 922565 h 1314450"/>
                <a:gd name="connsiteX10-693" fmla="*/ 1981004 w 6169282"/>
                <a:gd name="connsiteY10-694" fmla="*/ 873578 h 1314450"/>
                <a:gd name="connsiteX11-695" fmla="*/ 1074767 w 6169282"/>
                <a:gd name="connsiteY11-696" fmla="*/ 881743 h 1314450"/>
                <a:gd name="connsiteX12-697" fmla="*/ 364474 w 6169282"/>
                <a:gd name="connsiteY12-698" fmla="*/ 816429 h 1314450"/>
                <a:gd name="connsiteX13-699" fmla="*/ 37903 w 6169282"/>
                <a:gd name="connsiteY13-700" fmla="*/ 685800 h 1314450"/>
                <a:gd name="connsiteX0-701" fmla="*/ 37903 w 5769232"/>
                <a:gd name="connsiteY0-702" fmla="*/ 685800 h 1200445"/>
                <a:gd name="connsiteX1-703" fmla="*/ 54231 w 5769232"/>
                <a:gd name="connsiteY1-704" fmla="*/ 400050 h 1200445"/>
                <a:gd name="connsiteX2-705" fmla="*/ 462446 w 5769232"/>
                <a:gd name="connsiteY2-706" fmla="*/ 130628 h 1200445"/>
                <a:gd name="connsiteX3-707" fmla="*/ 1507474 w 5769232"/>
                <a:gd name="connsiteY3-708" fmla="*/ 0 h 1200445"/>
                <a:gd name="connsiteX4-709" fmla="*/ 3115839 w 5769232"/>
                <a:gd name="connsiteY4-710" fmla="*/ 130628 h 1200445"/>
                <a:gd name="connsiteX5-711" fmla="*/ 4618067 w 5769232"/>
                <a:gd name="connsiteY5-712" fmla="*/ 449036 h 1200445"/>
                <a:gd name="connsiteX6-713" fmla="*/ 5769232 w 5769232"/>
                <a:gd name="connsiteY6-714" fmla="*/ 1085850 h 1200445"/>
                <a:gd name="connsiteX7-715" fmla="*/ 5205896 w 5769232"/>
                <a:gd name="connsiteY7-716" fmla="*/ 1200150 h 1200445"/>
                <a:gd name="connsiteX8-717" fmla="*/ 3973088 w 5769232"/>
                <a:gd name="connsiteY8-718" fmla="*/ 1028700 h 1200445"/>
                <a:gd name="connsiteX9-719" fmla="*/ 2985210 w 5769232"/>
                <a:gd name="connsiteY9-720" fmla="*/ 922565 h 1200445"/>
                <a:gd name="connsiteX10-721" fmla="*/ 1981004 w 5769232"/>
                <a:gd name="connsiteY10-722" fmla="*/ 873578 h 1200445"/>
                <a:gd name="connsiteX11-723" fmla="*/ 1074767 w 5769232"/>
                <a:gd name="connsiteY11-724" fmla="*/ 881743 h 1200445"/>
                <a:gd name="connsiteX12-725" fmla="*/ 364474 w 5769232"/>
                <a:gd name="connsiteY12-726" fmla="*/ 816429 h 1200445"/>
                <a:gd name="connsiteX13-727" fmla="*/ 37903 w 5769232"/>
                <a:gd name="connsiteY13-728" fmla="*/ 685800 h 1200445"/>
                <a:gd name="connsiteX0-729" fmla="*/ 37903 w 5769232"/>
                <a:gd name="connsiteY0-730" fmla="*/ 685800 h 1085850"/>
                <a:gd name="connsiteX1-731" fmla="*/ 54231 w 5769232"/>
                <a:gd name="connsiteY1-732" fmla="*/ 400050 h 1085850"/>
                <a:gd name="connsiteX2-733" fmla="*/ 462446 w 5769232"/>
                <a:gd name="connsiteY2-734" fmla="*/ 130628 h 1085850"/>
                <a:gd name="connsiteX3-735" fmla="*/ 1507474 w 5769232"/>
                <a:gd name="connsiteY3-736" fmla="*/ 0 h 1085850"/>
                <a:gd name="connsiteX4-737" fmla="*/ 3115839 w 5769232"/>
                <a:gd name="connsiteY4-738" fmla="*/ 130628 h 1085850"/>
                <a:gd name="connsiteX5-739" fmla="*/ 4618067 w 5769232"/>
                <a:gd name="connsiteY5-740" fmla="*/ 449036 h 1085850"/>
                <a:gd name="connsiteX6-741" fmla="*/ 5769232 w 5769232"/>
                <a:gd name="connsiteY6-742" fmla="*/ 1085850 h 1085850"/>
                <a:gd name="connsiteX7-743" fmla="*/ 4797681 w 5769232"/>
                <a:gd name="connsiteY7-744" fmla="*/ 996043 h 1085850"/>
                <a:gd name="connsiteX8-745" fmla="*/ 3973088 w 5769232"/>
                <a:gd name="connsiteY8-746" fmla="*/ 1028700 h 1085850"/>
                <a:gd name="connsiteX9-747" fmla="*/ 2985210 w 5769232"/>
                <a:gd name="connsiteY9-748" fmla="*/ 922565 h 1085850"/>
                <a:gd name="connsiteX10-749" fmla="*/ 1981004 w 5769232"/>
                <a:gd name="connsiteY10-750" fmla="*/ 873578 h 1085850"/>
                <a:gd name="connsiteX11-751" fmla="*/ 1074767 w 5769232"/>
                <a:gd name="connsiteY11-752" fmla="*/ 881743 h 1085850"/>
                <a:gd name="connsiteX12-753" fmla="*/ 364474 w 5769232"/>
                <a:gd name="connsiteY12-754" fmla="*/ 816429 h 1085850"/>
                <a:gd name="connsiteX13-755" fmla="*/ 37903 w 5769232"/>
                <a:gd name="connsiteY13-756" fmla="*/ 685800 h 1085850"/>
                <a:gd name="connsiteX0-757" fmla="*/ 37903 w 5769232"/>
                <a:gd name="connsiteY0-758" fmla="*/ 685800 h 1085850"/>
                <a:gd name="connsiteX1-759" fmla="*/ 54231 w 5769232"/>
                <a:gd name="connsiteY1-760" fmla="*/ 400050 h 1085850"/>
                <a:gd name="connsiteX2-761" fmla="*/ 462446 w 5769232"/>
                <a:gd name="connsiteY2-762" fmla="*/ 130628 h 1085850"/>
                <a:gd name="connsiteX3-763" fmla="*/ 1507474 w 5769232"/>
                <a:gd name="connsiteY3-764" fmla="*/ 0 h 1085850"/>
                <a:gd name="connsiteX4-765" fmla="*/ 3115839 w 5769232"/>
                <a:gd name="connsiteY4-766" fmla="*/ 130628 h 1085850"/>
                <a:gd name="connsiteX5-767" fmla="*/ 4618067 w 5769232"/>
                <a:gd name="connsiteY5-768" fmla="*/ 449036 h 1085850"/>
                <a:gd name="connsiteX6-769" fmla="*/ 5769232 w 5769232"/>
                <a:gd name="connsiteY6-770" fmla="*/ 1085850 h 1085850"/>
                <a:gd name="connsiteX7-771" fmla="*/ 4797681 w 5769232"/>
                <a:gd name="connsiteY7-772" fmla="*/ 996043 h 1085850"/>
                <a:gd name="connsiteX8-773" fmla="*/ 3866952 w 5769232"/>
                <a:gd name="connsiteY8-774" fmla="*/ 873578 h 1085850"/>
                <a:gd name="connsiteX9-775" fmla="*/ 2985210 w 5769232"/>
                <a:gd name="connsiteY9-776" fmla="*/ 922565 h 1085850"/>
                <a:gd name="connsiteX10-777" fmla="*/ 1981004 w 5769232"/>
                <a:gd name="connsiteY10-778" fmla="*/ 873578 h 1085850"/>
                <a:gd name="connsiteX11-779" fmla="*/ 1074767 w 5769232"/>
                <a:gd name="connsiteY11-780" fmla="*/ 881743 h 1085850"/>
                <a:gd name="connsiteX12-781" fmla="*/ 364474 w 5769232"/>
                <a:gd name="connsiteY12-782" fmla="*/ 816429 h 1085850"/>
                <a:gd name="connsiteX13-783" fmla="*/ 37903 w 5769232"/>
                <a:gd name="connsiteY13-784" fmla="*/ 685800 h 1085850"/>
                <a:gd name="connsiteX0-785" fmla="*/ 37903 w 5769232"/>
                <a:gd name="connsiteY0-786" fmla="*/ 685800 h 1085850"/>
                <a:gd name="connsiteX1-787" fmla="*/ 54231 w 5769232"/>
                <a:gd name="connsiteY1-788" fmla="*/ 400050 h 1085850"/>
                <a:gd name="connsiteX2-789" fmla="*/ 462446 w 5769232"/>
                <a:gd name="connsiteY2-790" fmla="*/ 130628 h 1085850"/>
                <a:gd name="connsiteX3-791" fmla="*/ 1507474 w 5769232"/>
                <a:gd name="connsiteY3-792" fmla="*/ 0 h 1085850"/>
                <a:gd name="connsiteX4-793" fmla="*/ 3115839 w 5769232"/>
                <a:gd name="connsiteY4-794" fmla="*/ 130628 h 1085850"/>
                <a:gd name="connsiteX5-795" fmla="*/ 4618067 w 5769232"/>
                <a:gd name="connsiteY5-796" fmla="*/ 449036 h 1085850"/>
                <a:gd name="connsiteX6-797" fmla="*/ 5769232 w 5769232"/>
                <a:gd name="connsiteY6-798" fmla="*/ 1085850 h 1085850"/>
                <a:gd name="connsiteX7-799" fmla="*/ 4797681 w 5769232"/>
                <a:gd name="connsiteY7-800" fmla="*/ 996043 h 1085850"/>
                <a:gd name="connsiteX8-801" fmla="*/ 2985210 w 5769232"/>
                <a:gd name="connsiteY8-802" fmla="*/ 922565 h 1085850"/>
                <a:gd name="connsiteX9-803" fmla="*/ 1981004 w 5769232"/>
                <a:gd name="connsiteY9-804" fmla="*/ 873578 h 1085850"/>
                <a:gd name="connsiteX10-805" fmla="*/ 1074767 w 5769232"/>
                <a:gd name="connsiteY10-806" fmla="*/ 881743 h 1085850"/>
                <a:gd name="connsiteX11-807" fmla="*/ 364474 w 5769232"/>
                <a:gd name="connsiteY11-808" fmla="*/ 816429 h 1085850"/>
                <a:gd name="connsiteX12-809" fmla="*/ 37903 w 5769232"/>
                <a:gd name="connsiteY12-810" fmla="*/ 685800 h 1085850"/>
                <a:gd name="connsiteX0-811" fmla="*/ 37903 w 5769232"/>
                <a:gd name="connsiteY0-812" fmla="*/ 685800 h 1085850"/>
                <a:gd name="connsiteX1-813" fmla="*/ 54231 w 5769232"/>
                <a:gd name="connsiteY1-814" fmla="*/ 400050 h 1085850"/>
                <a:gd name="connsiteX2-815" fmla="*/ 462446 w 5769232"/>
                <a:gd name="connsiteY2-816" fmla="*/ 130628 h 1085850"/>
                <a:gd name="connsiteX3-817" fmla="*/ 1507474 w 5769232"/>
                <a:gd name="connsiteY3-818" fmla="*/ 0 h 1085850"/>
                <a:gd name="connsiteX4-819" fmla="*/ 3115839 w 5769232"/>
                <a:gd name="connsiteY4-820" fmla="*/ 130628 h 1085850"/>
                <a:gd name="connsiteX5-821" fmla="*/ 4618067 w 5769232"/>
                <a:gd name="connsiteY5-822" fmla="*/ 449036 h 1085850"/>
                <a:gd name="connsiteX6-823" fmla="*/ 5769232 w 5769232"/>
                <a:gd name="connsiteY6-824" fmla="*/ 1085850 h 1085850"/>
                <a:gd name="connsiteX7-825" fmla="*/ 4079223 w 5769232"/>
                <a:gd name="connsiteY7-826" fmla="*/ 889907 h 1085850"/>
                <a:gd name="connsiteX8-827" fmla="*/ 2985210 w 5769232"/>
                <a:gd name="connsiteY8-828" fmla="*/ 922565 h 1085850"/>
                <a:gd name="connsiteX9-829" fmla="*/ 1981004 w 5769232"/>
                <a:gd name="connsiteY9-830" fmla="*/ 873578 h 1085850"/>
                <a:gd name="connsiteX10-831" fmla="*/ 1074767 w 5769232"/>
                <a:gd name="connsiteY10-832" fmla="*/ 881743 h 1085850"/>
                <a:gd name="connsiteX11-833" fmla="*/ 364474 w 5769232"/>
                <a:gd name="connsiteY11-834" fmla="*/ 816429 h 1085850"/>
                <a:gd name="connsiteX12-835" fmla="*/ 37903 w 5769232"/>
                <a:gd name="connsiteY12-836" fmla="*/ 685800 h 1085850"/>
                <a:gd name="connsiteX0-837" fmla="*/ 37903 w 5769232"/>
                <a:gd name="connsiteY0-838" fmla="*/ 685800 h 1085850"/>
                <a:gd name="connsiteX1-839" fmla="*/ 54231 w 5769232"/>
                <a:gd name="connsiteY1-840" fmla="*/ 400050 h 1085850"/>
                <a:gd name="connsiteX2-841" fmla="*/ 462446 w 5769232"/>
                <a:gd name="connsiteY2-842" fmla="*/ 130628 h 1085850"/>
                <a:gd name="connsiteX3-843" fmla="*/ 1507474 w 5769232"/>
                <a:gd name="connsiteY3-844" fmla="*/ 0 h 1085850"/>
                <a:gd name="connsiteX4-845" fmla="*/ 3115839 w 5769232"/>
                <a:gd name="connsiteY4-846" fmla="*/ 130628 h 1085850"/>
                <a:gd name="connsiteX5-847" fmla="*/ 4618067 w 5769232"/>
                <a:gd name="connsiteY5-848" fmla="*/ 449036 h 1085850"/>
                <a:gd name="connsiteX6-849" fmla="*/ 5769232 w 5769232"/>
                <a:gd name="connsiteY6-850" fmla="*/ 1085850 h 1085850"/>
                <a:gd name="connsiteX7-851" fmla="*/ 4079223 w 5769232"/>
                <a:gd name="connsiteY7-852" fmla="*/ 889907 h 1085850"/>
                <a:gd name="connsiteX8-853" fmla="*/ 2960717 w 5769232"/>
                <a:gd name="connsiteY8-854" fmla="*/ 873580 h 1085850"/>
                <a:gd name="connsiteX9-855" fmla="*/ 1981004 w 5769232"/>
                <a:gd name="connsiteY9-856" fmla="*/ 873578 h 1085850"/>
                <a:gd name="connsiteX10-857" fmla="*/ 1074767 w 5769232"/>
                <a:gd name="connsiteY10-858" fmla="*/ 881743 h 1085850"/>
                <a:gd name="connsiteX11-859" fmla="*/ 364474 w 5769232"/>
                <a:gd name="connsiteY11-860" fmla="*/ 816429 h 1085850"/>
                <a:gd name="connsiteX12-861" fmla="*/ 37903 w 5769232"/>
                <a:gd name="connsiteY12-862" fmla="*/ 685800 h 1085850"/>
                <a:gd name="connsiteX0-863" fmla="*/ 37903 w 5769232"/>
                <a:gd name="connsiteY0-864" fmla="*/ 685800 h 1085850"/>
                <a:gd name="connsiteX1-865" fmla="*/ 54231 w 5769232"/>
                <a:gd name="connsiteY1-866" fmla="*/ 400050 h 1085850"/>
                <a:gd name="connsiteX2-867" fmla="*/ 462446 w 5769232"/>
                <a:gd name="connsiteY2-868" fmla="*/ 130628 h 1085850"/>
                <a:gd name="connsiteX3-869" fmla="*/ 1507474 w 5769232"/>
                <a:gd name="connsiteY3-870" fmla="*/ 0 h 1085850"/>
                <a:gd name="connsiteX4-871" fmla="*/ 3115839 w 5769232"/>
                <a:gd name="connsiteY4-872" fmla="*/ 130628 h 1085850"/>
                <a:gd name="connsiteX5-873" fmla="*/ 4618067 w 5769232"/>
                <a:gd name="connsiteY5-874" fmla="*/ 449036 h 1085850"/>
                <a:gd name="connsiteX6-875" fmla="*/ 5769232 w 5769232"/>
                <a:gd name="connsiteY6-876" fmla="*/ 1085850 h 1085850"/>
                <a:gd name="connsiteX7-877" fmla="*/ 4079223 w 5769232"/>
                <a:gd name="connsiteY7-878" fmla="*/ 889907 h 1085850"/>
                <a:gd name="connsiteX8-879" fmla="*/ 1981004 w 5769232"/>
                <a:gd name="connsiteY8-880" fmla="*/ 873578 h 1085850"/>
                <a:gd name="connsiteX9-881" fmla="*/ 1074767 w 5769232"/>
                <a:gd name="connsiteY9-882" fmla="*/ 881743 h 1085850"/>
                <a:gd name="connsiteX10-883" fmla="*/ 364474 w 5769232"/>
                <a:gd name="connsiteY10-884" fmla="*/ 816429 h 1085850"/>
                <a:gd name="connsiteX11-885" fmla="*/ 37903 w 5769232"/>
                <a:gd name="connsiteY11-886" fmla="*/ 685800 h 1085850"/>
                <a:gd name="connsiteX0-887" fmla="*/ 37903 w 5769232"/>
                <a:gd name="connsiteY0-888" fmla="*/ 685800 h 1085850"/>
                <a:gd name="connsiteX1-889" fmla="*/ 54231 w 5769232"/>
                <a:gd name="connsiteY1-890" fmla="*/ 400050 h 1085850"/>
                <a:gd name="connsiteX2-891" fmla="*/ 462446 w 5769232"/>
                <a:gd name="connsiteY2-892" fmla="*/ 130628 h 1085850"/>
                <a:gd name="connsiteX3-893" fmla="*/ 1507474 w 5769232"/>
                <a:gd name="connsiteY3-894" fmla="*/ 0 h 1085850"/>
                <a:gd name="connsiteX4-895" fmla="*/ 3115839 w 5769232"/>
                <a:gd name="connsiteY4-896" fmla="*/ 130628 h 1085850"/>
                <a:gd name="connsiteX5-897" fmla="*/ 4618067 w 5769232"/>
                <a:gd name="connsiteY5-898" fmla="*/ 449036 h 1085850"/>
                <a:gd name="connsiteX6-899" fmla="*/ 5769232 w 5769232"/>
                <a:gd name="connsiteY6-900" fmla="*/ 1085850 h 1085850"/>
                <a:gd name="connsiteX7-901" fmla="*/ 3646516 w 5769232"/>
                <a:gd name="connsiteY7-902" fmla="*/ 816428 h 1085850"/>
                <a:gd name="connsiteX8-903" fmla="*/ 1981004 w 5769232"/>
                <a:gd name="connsiteY8-904" fmla="*/ 873578 h 1085850"/>
                <a:gd name="connsiteX9-905" fmla="*/ 1074767 w 5769232"/>
                <a:gd name="connsiteY9-906" fmla="*/ 881743 h 1085850"/>
                <a:gd name="connsiteX10-907" fmla="*/ 364474 w 5769232"/>
                <a:gd name="connsiteY10-908" fmla="*/ 816429 h 1085850"/>
                <a:gd name="connsiteX11-909" fmla="*/ 37903 w 5769232"/>
                <a:gd name="connsiteY11-910" fmla="*/ 685800 h 1085850"/>
                <a:gd name="connsiteX0-911" fmla="*/ 37903 w 5769232"/>
                <a:gd name="connsiteY0-912" fmla="*/ 689487 h 1089537"/>
                <a:gd name="connsiteX1-913" fmla="*/ 54231 w 5769232"/>
                <a:gd name="connsiteY1-914" fmla="*/ 403737 h 1089537"/>
                <a:gd name="connsiteX2-915" fmla="*/ 462446 w 5769232"/>
                <a:gd name="connsiteY2-916" fmla="*/ 134315 h 1089537"/>
                <a:gd name="connsiteX3-917" fmla="*/ 1507474 w 5769232"/>
                <a:gd name="connsiteY3-918" fmla="*/ 3687 h 1089537"/>
                <a:gd name="connsiteX4-919" fmla="*/ 2413709 w 5769232"/>
                <a:gd name="connsiteY4-920" fmla="*/ 44508 h 1089537"/>
                <a:gd name="connsiteX5-921" fmla="*/ 3115839 w 5769232"/>
                <a:gd name="connsiteY5-922" fmla="*/ 134315 h 1089537"/>
                <a:gd name="connsiteX6-923" fmla="*/ 4618067 w 5769232"/>
                <a:gd name="connsiteY6-924" fmla="*/ 452723 h 1089537"/>
                <a:gd name="connsiteX7-925" fmla="*/ 5769232 w 5769232"/>
                <a:gd name="connsiteY7-926" fmla="*/ 1089537 h 1089537"/>
                <a:gd name="connsiteX8-927" fmla="*/ 3646516 w 5769232"/>
                <a:gd name="connsiteY8-928" fmla="*/ 820115 h 1089537"/>
                <a:gd name="connsiteX9-929" fmla="*/ 1981004 w 5769232"/>
                <a:gd name="connsiteY9-930" fmla="*/ 877265 h 1089537"/>
                <a:gd name="connsiteX10-931" fmla="*/ 1074767 w 5769232"/>
                <a:gd name="connsiteY10-932" fmla="*/ 885430 h 1089537"/>
                <a:gd name="connsiteX11-933" fmla="*/ 364474 w 5769232"/>
                <a:gd name="connsiteY11-934" fmla="*/ 820116 h 1089537"/>
                <a:gd name="connsiteX12-935" fmla="*/ 37903 w 5769232"/>
                <a:gd name="connsiteY12-936" fmla="*/ 689487 h 1089537"/>
                <a:gd name="connsiteX0-937" fmla="*/ 37903 w 5769232"/>
                <a:gd name="connsiteY0-938" fmla="*/ 713037 h 1113087"/>
                <a:gd name="connsiteX1-939" fmla="*/ 54231 w 5769232"/>
                <a:gd name="connsiteY1-940" fmla="*/ 427287 h 1113087"/>
                <a:gd name="connsiteX2-941" fmla="*/ 462446 w 5769232"/>
                <a:gd name="connsiteY2-942" fmla="*/ 157865 h 1113087"/>
                <a:gd name="connsiteX3-943" fmla="*/ 1507474 w 5769232"/>
                <a:gd name="connsiteY3-944" fmla="*/ 27237 h 1113087"/>
                <a:gd name="connsiteX4-945" fmla="*/ 2413709 w 5769232"/>
                <a:gd name="connsiteY4-946" fmla="*/ 10908 h 1113087"/>
                <a:gd name="connsiteX5-947" fmla="*/ 3115839 w 5769232"/>
                <a:gd name="connsiteY5-948" fmla="*/ 157865 h 1113087"/>
                <a:gd name="connsiteX6-949" fmla="*/ 4618067 w 5769232"/>
                <a:gd name="connsiteY6-950" fmla="*/ 476273 h 1113087"/>
                <a:gd name="connsiteX7-951" fmla="*/ 5769232 w 5769232"/>
                <a:gd name="connsiteY7-952" fmla="*/ 1113087 h 1113087"/>
                <a:gd name="connsiteX8-953" fmla="*/ 3646516 w 5769232"/>
                <a:gd name="connsiteY8-954" fmla="*/ 843665 h 1113087"/>
                <a:gd name="connsiteX9-955" fmla="*/ 1981004 w 5769232"/>
                <a:gd name="connsiteY9-956" fmla="*/ 900815 h 1113087"/>
                <a:gd name="connsiteX10-957" fmla="*/ 1074767 w 5769232"/>
                <a:gd name="connsiteY10-958" fmla="*/ 908980 h 1113087"/>
                <a:gd name="connsiteX11-959" fmla="*/ 364474 w 5769232"/>
                <a:gd name="connsiteY11-960" fmla="*/ 843666 h 1113087"/>
                <a:gd name="connsiteX12-961" fmla="*/ 37903 w 5769232"/>
                <a:gd name="connsiteY12-962" fmla="*/ 713037 h 1113087"/>
                <a:gd name="connsiteX0-963" fmla="*/ 37903 w 5769232"/>
                <a:gd name="connsiteY0-964" fmla="*/ 729947 h 1129997"/>
                <a:gd name="connsiteX1-965" fmla="*/ 54231 w 5769232"/>
                <a:gd name="connsiteY1-966" fmla="*/ 444197 h 1129997"/>
                <a:gd name="connsiteX2-967" fmla="*/ 462446 w 5769232"/>
                <a:gd name="connsiteY2-968" fmla="*/ 174775 h 1129997"/>
                <a:gd name="connsiteX3-969" fmla="*/ 1287038 w 5769232"/>
                <a:gd name="connsiteY3-970" fmla="*/ 11490 h 1129997"/>
                <a:gd name="connsiteX4-971" fmla="*/ 2413709 w 5769232"/>
                <a:gd name="connsiteY4-972" fmla="*/ 27818 h 1129997"/>
                <a:gd name="connsiteX5-973" fmla="*/ 3115839 w 5769232"/>
                <a:gd name="connsiteY5-974" fmla="*/ 174775 h 1129997"/>
                <a:gd name="connsiteX6-975" fmla="*/ 4618067 w 5769232"/>
                <a:gd name="connsiteY6-976" fmla="*/ 493183 h 1129997"/>
                <a:gd name="connsiteX7-977" fmla="*/ 5769232 w 5769232"/>
                <a:gd name="connsiteY7-978" fmla="*/ 1129997 h 1129997"/>
                <a:gd name="connsiteX8-979" fmla="*/ 3646516 w 5769232"/>
                <a:gd name="connsiteY8-980" fmla="*/ 860575 h 1129997"/>
                <a:gd name="connsiteX9-981" fmla="*/ 1981004 w 5769232"/>
                <a:gd name="connsiteY9-982" fmla="*/ 917725 h 1129997"/>
                <a:gd name="connsiteX10-983" fmla="*/ 1074767 w 5769232"/>
                <a:gd name="connsiteY10-984" fmla="*/ 925890 h 1129997"/>
                <a:gd name="connsiteX11-985" fmla="*/ 364474 w 5769232"/>
                <a:gd name="connsiteY11-986" fmla="*/ 860576 h 1129997"/>
                <a:gd name="connsiteX12-987" fmla="*/ 37903 w 5769232"/>
                <a:gd name="connsiteY12-988" fmla="*/ 729947 h 1129997"/>
                <a:gd name="connsiteX0-989" fmla="*/ 37903 w 5769232"/>
                <a:gd name="connsiteY0-990" fmla="*/ 729947 h 1129997"/>
                <a:gd name="connsiteX1-991" fmla="*/ 54231 w 5769232"/>
                <a:gd name="connsiteY1-992" fmla="*/ 444197 h 1129997"/>
                <a:gd name="connsiteX2-993" fmla="*/ 462446 w 5769232"/>
                <a:gd name="connsiteY2-994" fmla="*/ 174775 h 1129997"/>
                <a:gd name="connsiteX3-995" fmla="*/ 1287038 w 5769232"/>
                <a:gd name="connsiteY3-996" fmla="*/ 11490 h 1129997"/>
                <a:gd name="connsiteX4-997" fmla="*/ 2250424 w 5769232"/>
                <a:gd name="connsiteY4-998" fmla="*/ 27818 h 1129997"/>
                <a:gd name="connsiteX5-999" fmla="*/ 3115839 w 5769232"/>
                <a:gd name="connsiteY5-1000" fmla="*/ 174775 h 1129997"/>
                <a:gd name="connsiteX6-1001" fmla="*/ 4618067 w 5769232"/>
                <a:gd name="connsiteY6-1002" fmla="*/ 493183 h 1129997"/>
                <a:gd name="connsiteX7-1003" fmla="*/ 5769232 w 5769232"/>
                <a:gd name="connsiteY7-1004" fmla="*/ 1129997 h 1129997"/>
                <a:gd name="connsiteX8-1005" fmla="*/ 3646516 w 5769232"/>
                <a:gd name="connsiteY8-1006" fmla="*/ 860575 h 1129997"/>
                <a:gd name="connsiteX9-1007" fmla="*/ 1981004 w 5769232"/>
                <a:gd name="connsiteY9-1008" fmla="*/ 917725 h 1129997"/>
                <a:gd name="connsiteX10-1009" fmla="*/ 1074767 w 5769232"/>
                <a:gd name="connsiteY10-1010" fmla="*/ 925890 h 1129997"/>
                <a:gd name="connsiteX11-1011" fmla="*/ 364474 w 5769232"/>
                <a:gd name="connsiteY11-1012" fmla="*/ 860576 h 1129997"/>
                <a:gd name="connsiteX12-1013" fmla="*/ 37903 w 5769232"/>
                <a:gd name="connsiteY12-1014" fmla="*/ 729947 h 1129997"/>
                <a:gd name="connsiteX0-1015" fmla="*/ 37903 w 5769232"/>
                <a:gd name="connsiteY0-1016" fmla="*/ 729947 h 1129997"/>
                <a:gd name="connsiteX1-1017" fmla="*/ 54231 w 5769232"/>
                <a:gd name="connsiteY1-1018" fmla="*/ 444197 h 1129997"/>
                <a:gd name="connsiteX2-1019" fmla="*/ 462446 w 5769232"/>
                <a:gd name="connsiteY2-1020" fmla="*/ 174775 h 1129997"/>
                <a:gd name="connsiteX3-1021" fmla="*/ 1287038 w 5769232"/>
                <a:gd name="connsiteY3-1022" fmla="*/ 11490 h 1129997"/>
                <a:gd name="connsiteX4-1023" fmla="*/ 2250424 w 5769232"/>
                <a:gd name="connsiteY4-1024" fmla="*/ 27818 h 1129997"/>
                <a:gd name="connsiteX5-1025" fmla="*/ 3295453 w 5769232"/>
                <a:gd name="connsiteY5-1026" fmla="*/ 174775 h 1129997"/>
                <a:gd name="connsiteX6-1027" fmla="*/ 4618067 w 5769232"/>
                <a:gd name="connsiteY6-1028" fmla="*/ 493183 h 1129997"/>
                <a:gd name="connsiteX7-1029" fmla="*/ 5769232 w 5769232"/>
                <a:gd name="connsiteY7-1030" fmla="*/ 1129997 h 1129997"/>
                <a:gd name="connsiteX8-1031" fmla="*/ 3646516 w 5769232"/>
                <a:gd name="connsiteY8-1032" fmla="*/ 860575 h 1129997"/>
                <a:gd name="connsiteX9-1033" fmla="*/ 1981004 w 5769232"/>
                <a:gd name="connsiteY9-1034" fmla="*/ 917725 h 1129997"/>
                <a:gd name="connsiteX10-1035" fmla="*/ 1074767 w 5769232"/>
                <a:gd name="connsiteY10-1036" fmla="*/ 925890 h 1129997"/>
                <a:gd name="connsiteX11-1037" fmla="*/ 364474 w 5769232"/>
                <a:gd name="connsiteY11-1038" fmla="*/ 860576 h 1129997"/>
                <a:gd name="connsiteX12-1039" fmla="*/ 37903 w 5769232"/>
                <a:gd name="connsiteY12-1040" fmla="*/ 729947 h 1129997"/>
                <a:gd name="connsiteX0-1041" fmla="*/ 37903 w 5769232"/>
                <a:gd name="connsiteY0-1042" fmla="*/ 729947 h 1129997"/>
                <a:gd name="connsiteX1-1043" fmla="*/ 54231 w 5769232"/>
                <a:gd name="connsiteY1-1044" fmla="*/ 444197 h 1129997"/>
                <a:gd name="connsiteX2-1045" fmla="*/ 462446 w 5769232"/>
                <a:gd name="connsiteY2-1046" fmla="*/ 174775 h 1129997"/>
                <a:gd name="connsiteX3-1047" fmla="*/ 1287038 w 5769232"/>
                <a:gd name="connsiteY3-1048" fmla="*/ 11490 h 1129997"/>
                <a:gd name="connsiteX4-1049" fmla="*/ 2250424 w 5769232"/>
                <a:gd name="connsiteY4-1050" fmla="*/ 27818 h 1129997"/>
                <a:gd name="connsiteX5-1051" fmla="*/ 3295453 w 5769232"/>
                <a:gd name="connsiteY5-1052" fmla="*/ 174775 h 1129997"/>
                <a:gd name="connsiteX6-1053" fmla="*/ 4405796 w 5769232"/>
                <a:gd name="connsiteY6-1054" fmla="*/ 501348 h 1129997"/>
                <a:gd name="connsiteX7-1055" fmla="*/ 5769232 w 5769232"/>
                <a:gd name="connsiteY7-1056" fmla="*/ 1129997 h 1129997"/>
                <a:gd name="connsiteX8-1057" fmla="*/ 3646516 w 5769232"/>
                <a:gd name="connsiteY8-1058" fmla="*/ 860575 h 1129997"/>
                <a:gd name="connsiteX9-1059" fmla="*/ 1981004 w 5769232"/>
                <a:gd name="connsiteY9-1060" fmla="*/ 917725 h 1129997"/>
                <a:gd name="connsiteX10-1061" fmla="*/ 1074767 w 5769232"/>
                <a:gd name="connsiteY10-1062" fmla="*/ 925890 h 1129997"/>
                <a:gd name="connsiteX11-1063" fmla="*/ 364474 w 5769232"/>
                <a:gd name="connsiteY11-1064" fmla="*/ 860576 h 1129997"/>
                <a:gd name="connsiteX12-1065" fmla="*/ 37903 w 5769232"/>
                <a:gd name="connsiteY12-1066" fmla="*/ 729947 h 1129997"/>
                <a:gd name="connsiteX0-1067" fmla="*/ 37903 w 5769232"/>
                <a:gd name="connsiteY0-1068" fmla="*/ 729947 h 1129997"/>
                <a:gd name="connsiteX1-1069" fmla="*/ 54231 w 5769232"/>
                <a:gd name="connsiteY1-1070" fmla="*/ 444197 h 1129997"/>
                <a:gd name="connsiteX2-1071" fmla="*/ 462446 w 5769232"/>
                <a:gd name="connsiteY2-1072" fmla="*/ 174775 h 1129997"/>
                <a:gd name="connsiteX3-1073" fmla="*/ 1287038 w 5769232"/>
                <a:gd name="connsiteY3-1074" fmla="*/ 11490 h 1129997"/>
                <a:gd name="connsiteX4-1075" fmla="*/ 2250424 w 5769232"/>
                <a:gd name="connsiteY4-1076" fmla="*/ 27818 h 1129997"/>
                <a:gd name="connsiteX5-1077" fmla="*/ 3295453 w 5769232"/>
                <a:gd name="connsiteY5-1078" fmla="*/ 174775 h 1129997"/>
                <a:gd name="connsiteX6-1079" fmla="*/ 4405796 w 5769232"/>
                <a:gd name="connsiteY6-1080" fmla="*/ 501348 h 1129997"/>
                <a:gd name="connsiteX7-1081" fmla="*/ 5769232 w 5769232"/>
                <a:gd name="connsiteY7-1082" fmla="*/ 1129997 h 1129997"/>
                <a:gd name="connsiteX8-1083" fmla="*/ 3646516 w 5769232"/>
                <a:gd name="connsiteY8-1084" fmla="*/ 860575 h 1129997"/>
                <a:gd name="connsiteX9-1085" fmla="*/ 1981004 w 5769232"/>
                <a:gd name="connsiteY9-1086" fmla="*/ 917725 h 1129997"/>
                <a:gd name="connsiteX10-1087" fmla="*/ 1074767 w 5769232"/>
                <a:gd name="connsiteY10-1088" fmla="*/ 925890 h 1129997"/>
                <a:gd name="connsiteX11-1089" fmla="*/ 364474 w 5769232"/>
                <a:gd name="connsiteY11-1090" fmla="*/ 860576 h 1129997"/>
                <a:gd name="connsiteX12-1091" fmla="*/ 37903 w 5769232"/>
                <a:gd name="connsiteY12-1092" fmla="*/ 729947 h 1129997"/>
                <a:gd name="connsiteX0-1093" fmla="*/ 23626 w 5754955"/>
                <a:gd name="connsiteY0-1094" fmla="*/ 729947 h 1129997"/>
                <a:gd name="connsiteX1-1095" fmla="*/ 72611 w 5754955"/>
                <a:gd name="connsiteY1-1096" fmla="*/ 387047 h 1129997"/>
                <a:gd name="connsiteX2-1097" fmla="*/ 448169 w 5754955"/>
                <a:gd name="connsiteY2-1098" fmla="*/ 174775 h 1129997"/>
                <a:gd name="connsiteX3-1099" fmla="*/ 1272761 w 5754955"/>
                <a:gd name="connsiteY3-1100" fmla="*/ 11490 h 1129997"/>
                <a:gd name="connsiteX4-1101" fmla="*/ 2236147 w 5754955"/>
                <a:gd name="connsiteY4-1102" fmla="*/ 27818 h 1129997"/>
                <a:gd name="connsiteX5-1103" fmla="*/ 3281176 w 5754955"/>
                <a:gd name="connsiteY5-1104" fmla="*/ 174775 h 1129997"/>
                <a:gd name="connsiteX6-1105" fmla="*/ 4391519 w 5754955"/>
                <a:gd name="connsiteY6-1106" fmla="*/ 501348 h 1129997"/>
                <a:gd name="connsiteX7-1107" fmla="*/ 5754955 w 5754955"/>
                <a:gd name="connsiteY7-1108" fmla="*/ 1129997 h 1129997"/>
                <a:gd name="connsiteX8-1109" fmla="*/ 3632239 w 5754955"/>
                <a:gd name="connsiteY8-1110" fmla="*/ 860575 h 1129997"/>
                <a:gd name="connsiteX9-1111" fmla="*/ 1966727 w 5754955"/>
                <a:gd name="connsiteY9-1112" fmla="*/ 917725 h 1129997"/>
                <a:gd name="connsiteX10-1113" fmla="*/ 1060490 w 5754955"/>
                <a:gd name="connsiteY10-1114" fmla="*/ 925890 h 1129997"/>
                <a:gd name="connsiteX11-1115" fmla="*/ 350197 w 5754955"/>
                <a:gd name="connsiteY11-1116" fmla="*/ 860576 h 1129997"/>
                <a:gd name="connsiteX12-1117" fmla="*/ 23626 w 5754955"/>
                <a:gd name="connsiteY12-1118" fmla="*/ 729947 h 1129997"/>
                <a:gd name="connsiteX0-1119" fmla="*/ 27090 w 5758419"/>
                <a:gd name="connsiteY0-1120" fmla="*/ 724505 h 1124555"/>
                <a:gd name="connsiteX1-1121" fmla="*/ 76075 w 5758419"/>
                <a:gd name="connsiteY1-1122" fmla="*/ 381605 h 1124555"/>
                <a:gd name="connsiteX2-1123" fmla="*/ 533276 w 5758419"/>
                <a:gd name="connsiteY2-1124" fmla="*/ 95854 h 1124555"/>
                <a:gd name="connsiteX3-1125" fmla="*/ 1276225 w 5758419"/>
                <a:gd name="connsiteY3-1126" fmla="*/ 6048 h 1124555"/>
                <a:gd name="connsiteX4-1127" fmla="*/ 2239611 w 5758419"/>
                <a:gd name="connsiteY4-1128" fmla="*/ 22376 h 1124555"/>
                <a:gd name="connsiteX5-1129" fmla="*/ 3284640 w 5758419"/>
                <a:gd name="connsiteY5-1130" fmla="*/ 169333 h 1124555"/>
                <a:gd name="connsiteX6-1131" fmla="*/ 4394983 w 5758419"/>
                <a:gd name="connsiteY6-1132" fmla="*/ 495906 h 1124555"/>
                <a:gd name="connsiteX7-1133" fmla="*/ 5758419 w 5758419"/>
                <a:gd name="connsiteY7-1134" fmla="*/ 1124555 h 1124555"/>
                <a:gd name="connsiteX8-1135" fmla="*/ 3635703 w 5758419"/>
                <a:gd name="connsiteY8-1136" fmla="*/ 855133 h 1124555"/>
                <a:gd name="connsiteX9-1137" fmla="*/ 1970191 w 5758419"/>
                <a:gd name="connsiteY9-1138" fmla="*/ 912283 h 1124555"/>
                <a:gd name="connsiteX10-1139" fmla="*/ 1063954 w 5758419"/>
                <a:gd name="connsiteY10-1140" fmla="*/ 920448 h 1124555"/>
                <a:gd name="connsiteX11-1141" fmla="*/ 353661 w 5758419"/>
                <a:gd name="connsiteY11-1142" fmla="*/ 855134 h 1124555"/>
                <a:gd name="connsiteX12-1143" fmla="*/ 27090 w 5758419"/>
                <a:gd name="connsiteY12-1144" fmla="*/ 724505 h 1124555"/>
                <a:gd name="connsiteX0-1145" fmla="*/ 17228 w 5797543"/>
                <a:gd name="connsiteY0-1146" fmla="*/ 585712 h 1124555"/>
                <a:gd name="connsiteX1-1147" fmla="*/ 115199 w 5797543"/>
                <a:gd name="connsiteY1-1148" fmla="*/ 381605 h 1124555"/>
                <a:gd name="connsiteX2-1149" fmla="*/ 572400 w 5797543"/>
                <a:gd name="connsiteY2-1150" fmla="*/ 95854 h 1124555"/>
                <a:gd name="connsiteX3-1151" fmla="*/ 1315349 w 5797543"/>
                <a:gd name="connsiteY3-1152" fmla="*/ 6048 h 1124555"/>
                <a:gd name="connsiteX4-1153" fmla="*/ 2278735 w 5797543"/>
                <a:gd name="connsiteY4-1154" fmla="*/ 22376 h 1124555"/>
                <a:gd name="connsiteX5-1155" fmla="*/ 3323764 w 5797543"/>
                <a:gd name="connsiteY5-1156" fmla="*/ 169333 h 1124555"/>
                <a:gd name="connsiteX6-1157" fmla="*/ 4434107 w 5797543"/>
                <a:gd name="connsiteY6-1158" fmla="*/ 495906 h 1124555"/>
                <a:gd name="connsiteX7-1159" fmla="*/ 5797543 w 5797543"/>
                <a:gd name="connsiteY7-1160" fmla="*/ 1124555 h 1124555"/>
                <a:gd name="connsiteX8-1161" fmla="*/ 3674827 w 5797543"/>
                <a:gd name="connsiteY8-1162" fmla="*/ 855133 h 1124555"/>
                <a:gd name="connsiteX9-1163" fmla="*/ 2009315 w 5797543"/>
                <a:gd name="connsiteY9-1164" fmla="*/ 912283 h 1124555"/>
                <a:gd name="connsiteX10-1165" fmla="*/ 1103078 w 5797543"/>
                <a:gd name="connsiteY10-1166" fmla="*/ 920448 h 1124555"/>
                <a:gd name="connsiteX11-1167" fmla="*/ 392785 w 5797543"/>
                <a:gd name="connsiteY11-1168" fmla="*/ 855134 h 1124555"/>
                <a:gd name="connsiteX12-1169" fmla="*/ 17228 w 5797543"/>
                <a:gd name="connsiteY12-1170" fmla="*/ 585712 h 1124555"/>
                <a:gd name="connsiteX0-1171" fmla="*/ 7835 w 5788150"/>
                <a:gd name="connsiteY0-1172" fmla="*/ 585712 h 1124555"/>
                <a:gd name="connsiteX1-1173" fmla="*/ 162956 w 5788150"/>
                <a:gd name="connsiteY1-1174" fmla="*/ 357112 h 1124555"/>
                <a:gd name="connsiteX2-1175" fmla="*/ 563007 w 5788150"/>
                <a:gd name="connsiteY2-1176" fmla="*/ 95854 h 1124555"/>
                <a:gd name="connsiteX3-1177" fmla="*/ 1305956 w 5788150"/>
                <a:gd name="connsiteY3-1178" fmla="*/ 6048 h 1124555"/>
                <a:gd name="connsiteX4-1179" fmla="*/ 2269342 w 5788150"/>
                <a:gd name="connsiteY4-1180" fmla="*/ 22376 h 1124555"/>
                <a:gd name="connsiteX5-1181" fmla="*/ 3314371 w 5788150"/>
                <a:gd name="connsiteY5-1182" fmla="*/ 169333 h 1124555"/>
                <a:gd name="connsiteX6-1183" fmla="*/ 4424714 w 5788150"/>
                <a:gd name="connsiteY6-1184" fmla="*/ 495906 h 1124555"/>
                <a:gd name="connsiteX7-1185" fmla="*/ 5788150 w 5788150"/>
                <a:gd name="connsiteY7-1186" fmla="*/ 1124555 h 1124555"/>
                <a:gd name="connsiteX8-1187" fmla="*/ 3665434 w 5788150"/>
                <a:gd name="connsiteY8-1188" fmla="*/ 855133 h 1124555"/>
                <a:gd name="connsiteX9-1189" fmla="*/ 1999922 w 5788150"/>
                <a:gd name="connsiteY9-1190" fmla="*/ 912283 h 1124555"/>
                <a:gd name="connsiteX10-1191" fmla="*/ 1093685 w 5788150"/>
                <a:gd name="connsiteY10-1192" fmla="*/ 920448 h 1124555"/>
                <a:gd name="connsiteX11-1193" fmla="*/ 383392 w 5788150"/>
                <a:gd name="connsiteY11-1194" fmla="*/ 855134 h 1124555"/>
                <a:gd name="connsiteX12-1195" fmla="*/ 7835 w 5788150"/>
                <a:gd name="connsiteY12-1196" fmla="*/ 585712 h 1124555"/>
                <a:gd name="connsiteX0-1197" fmla="*/ 7835 w 5788150"/>
                <a:gd name="connsiteY0-1198" fmla="*/ 602040 h 1124555"/>
                <a:gd name="connsiteX1-1199" fmla="*/ 162956 w 5788150"/>
                <a:gd name="connsiteY1-1200" fmla="*/ 357112 h 1124555"/>
                <a:gd name="connsiteX2-1201" fmla="*/ 563007 w 5788150"/>
                <a:gd name="connsiteY2-1202" fmla="*/ 95854 h 1124555"/>
                <a:gd name="connsiteX3-1203" fmla="*/ 1305956 w 5788150"/>
                <a:gd name="connsiteY3-1204" fmla="*/ 6048 h 1124555"/>
                <a:gd name="connsiteX4-1205" fmla="*/ 2269342 w 5788150"/>
                <a:gd name="connsiteY4-1206" fmla="*/ 22376 h 1124555"/>
                <a:gd name="connsiteX5-1207" fmla="*/ 3314371 w 5788150"/>
                <a:gd name="connsiteY5-1208" fmla="*/ 169333 h 1124555"/>
                <a:gd name="connsiteX6-1209" fmla="*/ 4424714 w 5788150"/>
                <a:gd name="connsiteY6-1210" fmla="*/ 495906 h 1124555"/>
                <a:gd name="connsiteX7-1211" fmla="*/ 5788150 w 5788150"/>
                <a:gd name="connsiteY7-1212" fmla="*/ 1124555 h 1124555"/>
                <a:gd name="connsiteX8-1213" fmla="*/ 3665434 w 5788150"/>
                <a:gd name="connsiteY8-1214" fmla="*/ 855133 h 1124555"/>
                <a:gd name="connsiteX9-1215" fmla="*/ 1999922 w 5788150"/>
                <a:gd name="connsiteY9-1216" fmla="*/ 912283 h 1124555"/>
                <a:gd name="connsiteX10-1217" fmla="*/ 1093685 w 5788150"/>
                <a:gd name="connsiteY10-1218" fmla="*/ 920448 h 1124555"/>
                <a:gd name="connsiteX11-1219" fmla="*/ 383392 w 5788150"/>
                <a:gd name="connsiteY11-1220" fmla="*/ 855134 h 1124555"/>
                <a:gd name="connsiteX12-1221" fmla="*/ 7835 w 5788150"/>
                <a:gd name="connsiteY12-1222" fmla="*/ 602040 h 1124555"/>
                <a:gd name="connsiteX0-1223" fmla="*/ 1317 w 5781632"/>
                <a:gd name="connsiteY0-1224" fmla="*/ 602040 h 1124555"/>
                <a:gd name="connsiteX1-1225" fmla="*/ 156438 w 5781632"/>
                <a:gd name="connsiteY1-1226" fmla="*/ 357112 h 1124555"/>
                <a:gd name="connsiteX2-1227" fmla="*/ 556489 w 5781632"/>
                <a:gd name="connsiteY2-1228" fmla="*/ 95854 h 1124555"/>
                <a:gd name="connsiteX3-1229" fmla="*/ 1299438 w 5781632"/>
                <a:gd name="connsiteY3-1230" fmla="*/ 6048 h 1124555"/>
                <a:gd name="connsiteX4-1231" fmla="*/ 2262824 w 5781632"/>
                <a:gd name="connsiteY4-1232" fmla="*/ 22376 h 1124555"/>
                <a:gd name="connsiteX5-1233" fmla="*/ 3307853 w 5781632"/>
                <a:gd name="connsiteY5-1234" fmla="*/ 169333 h 1124555"/>
                <a:gd name="connsiteX6-1235" fmla="*/ 4418196 w 5781632"/>
                <a:gd name="connsiteY6-1236" fmla="*/ 495906 h 1124555"/>
                <a:gd name="connsiteX7-1237" fmla="*/ 5781632 w 5781632"/>
                <a:gd name="connsiteY7-1238" fmla="*/ 1124555 h 1124555"/>
                <a:gd name="connsiteX8-1239" fmla="*/ 3658916 w 5781632"/>
                <a:gd name="connsiteY8-1240" fmla="*/ 855133 h 1124555"/>
                <a:gd name="connsiteX9-1241" fmla="*/ 1993404 w 5781632"/>
                <a:gd name="connsiteY9-1242" fmla="*/ 912283 h 1124555"/>
                <a:gd name="connsiteX10-1243" fmla="*/ 1087167 w 5781632"/>
                <a:gd name="connsiteY10-1244" fmla="*/ 920448 h 1124555"/>
                <a:gd name="connsiteX11-1245" fmla="*/ 376874 w 5781632"/>
                <a:gd name="connsiteY11-1246" fmla="*/ 855134 h 1124555"/>
                <a:gd name="connsiteX12-1247" fmla="*/ 1317 w 5781632"/>
                <a:gd name="connsiteY12-1248" fmla="*/ 602040 h 1124555"/>
                <a:gd name="connsiteX0-1249" fmla="*/ 4860 w 5785175"/>
                <a:gd name="connsiteY0-1250" fmla="*/ 602040 h 1124555"/>
                <a:gd name="connsiteX1-1251" fmla="*/ 192638 w 5785175"/>
                <a:gd name="connsiteY1-1252" fmla="*/ 308126 h 1124555"/>
                <a:gd name="connsiteX2-1253" fmla="*/ 560032 w 5785175"/>
                <a:gd name="connsiteY2-1254" fmla="*/ 95854 h 1124555"/>
                <a:gd name="connsiteX3-1255" fmla="*/ 1302981 w 5785175"/>
                <a:gd name="connsiteY3-1256" fmla="*/ 6048 h 1124555"/>
                <a:gd name="connsiteX4-1257" fmla="*/ 2266367 w 5785175"/>
                <a:gd name="connsiteY4-1258" fmla="*/ 22376 h 1124555"/>
                <a:gd name="connsiteX5-1259" fmla="*/ 3311396 w 5785175"/>
                <a:gd name="connsiteY5-1260" fmla="*/ 169333 h 1124555"/>
                <a:gd name="connsiteX6-1261" fmla="*/ 4421739 w 5785175"/>
                <a:gd name="connsiteY6-1262" fmla="*/ 495906 h 1124555"/>
                <a:gd name="connsiteX7-1263" fmla="*/ 5785175 w 5785175"/>
                <a:gd name="connsiteY7-1264" fmla="*/ 1124555 h 1124555"/>
                <a:gd name="connsiteX8-1265" fmla="*/ 3662459 w 5785175"/>
                <a:gd name="connsiteY8-1266" fmla="*/ 855133 h 1124555"/>
                <a:gd name="connsiteX9-1267" fmla="*/ 1996947 w 5785175"/>
                <a:gd name="connsiteY9-1268" fmla="*/ 912283 h 1124555"/>
                <a:gd name="connsiteX10-1269" fmla="*/ 1090710 w 5785175"/>
                <a:gd name="connsiteY10-1270" fmla="*/ 920448 h 1124555"/>
                <a:gd name="connsiteX11-1271" fmla="*/ 380417 w 5785175"/>
                <a:gd name="connsiteY11-1272" fmla="*/ 855134 h 1124555"/>
                <a:gd name="connsiteX12-1273" fmla="*/ 4860 w 5785175"/>
                <a:gd name="connsiteY12-1274" fmla="*/ 602040 h 1124555"/>
                <a:gd name="connsiteX0-1275" fmla="*/ 5163 w 5785478"/>
                <a:gd name="connsiteY0-1276" fmla="*/ 595992 h 1118507"/>
                <a:gd name="connsiteX1-1277" fmla="*/ 192941 w 5785478"/>
                <a:gd name="connsiteY1-1278" fmla="*/ 302078 h 1118507"/>
                <a:gd name="connsiteX2-1279" fmla="*/ 617485 w 5785478"/>
                <a:gd name="connsiteY2-1280" fmla="*/ 48985 h 1118507"/>
                <a:gd name="connsiteX3-1281" fmla="*/ 1303284 w 5785478"/>
                <a:gd name="connsiteY3-1282" fmla="*/ 0 h 1118507"/>
                <a:gd name="connsiteX4-1283" fmla="*/ 2266670 w 5785478"/>
                <a:gd name="connsiteY4-1284" fmla="*/ 16328 h 1118507"/>
                <a:gd name="connsiteX5-1285" fmla="*/ 3311699 w 5785478"/>
                <a:gd name="connsiteY5-1286" fmla="*/ 163285 h 1118507"/>
                <a:gd name="connsiteX6-1287" fmla="*/ 4422042 w 5785478"/>
                <a:gd name="connsiteY6-1288" fmla="*/ 489858 h 1118507"/>
                <a:gd name="connsiteX7-1289" fmla="*/ 5785478 w 5785478"/>
                <a:gd name="connsiteY7-1290" fmla="*/ 1118507 h 1118507"/>
                <a:gd name="connsiteX8-1291" fmla="*/ 3662762 w 5785478"/>
                <a:gd name="connsiteY8-1292" fmla="*/ 849085 h 1118507"/>
                <a:gd name="connsiteX9-1293" fmla="*/ 1997250 w 5785478"/>
                <a:gd name="connsiteY9-1294" fmla="*/ 906235 h 1118507"/>
                <a:gd name="connsiteX10-1295" fmla="*/ 1091013 w 5785478"/>
                <a:gd name="connsiteY10-1296" fmla="*/ 914400 h 1118507"/>
                <a:gd name="connsiteX11-1297" fmla="*/ 380720 w 5785478"/>
                <a:gd name="connsiteY11-1298" fmla="*/ 849086 h 1118507"/>
                <a:gd name="connsiteX12-1299" fmla="*/ 5163 w 5785478"/>
                <a:gd name="connsiteY12-1300" fmla="*/ 595992 h 1118507"/>
                <a:gd name="connsiteX0-1301" fmla="*/ 5163 w 5785478"/>
                <a:gd name="connsiteY0-1302" fmla="*/ 644978 h 1167493"/>
                <a:gd name="connsiteX1-1303" fmla="*/ 192941 w 5785478"/>
                <a:gd name="connsiteY1-1304" fmla="*/ 351064 h 1167493"/>
                <a:gd name="connsiteX2-1305" fmla="*/ 617485 w 5785478"/>
                <a:gd name="connsiteY2-1306" fmla="*/ 97971 h 1167493"/>
                <a:gd name="connsiteX3-1307" fmla="*/ 1303284 w 5785478"/>
                <a:gd name="connsiteY3-1308" fmla="*/ 0 h 1167493"/>
                <a:gd name="connsiteX4-1309" fmla="*/ 2266670 w 5785478"/>
                <a:gd name="connsiteY4-1310" fmla="*/ 65314 h 1167493"/>
                <a:gd name="connsiteX5-1311" fmla="*/ 3311699 w 5785478"/>
                <a:gd name="connsiteY5-1312" fmla="*/ 212271 h 1167493"/>
                <a:gd name="connsiteX6-1313" fmla="*/ 4422042 w 5785478"/>
                <a:gd name="connsiteY6-1314" fmla="*/ 538844 h 1167493"/>
                <a:gd name="connsiteX7-1315" fmla="*/ 5785478 w 5785478"/>
                <a:gd name="connsiteY7-1316" fmla="*/ 1167493 h 1167493"/>
                <a:gd name="connsiteX8-1317" fmla="*/ 3662762 w 5785478"/>
                <a:gd name="connsiteY8-1318" fmla="*/ 898071 h 1167493"/>
                <a:gd name="connsiteX9-1319" fmla="*/ 1997250 w 5785478"/>
                <a:gd name="connsiteY9-1320" fmla="*/ 955221 h 1167493"/>
                <a:gd name="connsiteX10-1321" fmla="*/ 1091013 w 5785478"/>
                <a:gd name="connsiteY10-1322" fmla="*/ 963386 h 1167493"/>
                <a:gd name="connsiteX11-1323" fmla="*/ 380720 w 5785478"/>
                <a:gd name="connsiteY11-1324" fmla="*/ 898072 h 1167493"/>
                <a:gd name="connsiteX12-1325" fmla="*/ 5163 w 5785478"/>
                <a:gd name="connsiteY12-1326" fmla="*/ 644978 h 1167493"/>
                <a:gd name="connsiteX0-1327" fmla="*/ 5163 w 5785478"/>
                <a:gd name="connsiteY0-1328" fmla="*/ 646534 h 1169049"/>
                <a:gd name="connsiteX1-1329" fmla="*/ 192941 w 5785478"/>
                <a:gd name="connsiteY1-1330" fmla="*/ 352620 h 1169049"/>
                <a:gd name="connsiteX2-1331" fmla="*/ 617485 w 5785478"/>
                <a:gd name="connsiteY2-1332" fmla="*/ 99527 h 1169049"/>
                <a:gd name="connsiteX3-1333" fmla="*/ 1303284 w 5785478"/>
                <a:gd name="connsiteY3-1334" fmla="*/ 1556 h 1169049"/>
                <a:gd name="connsiteX4-1335" fmla="*/ 2144206 w 5785478"/>
                <a:gd name="connsiteY4-1336" fmla="*/ 42377 h 1169049"/>
                <a:gd name="connsiteX5-1337" fmla="*/ 3311699 w 5785478"/>
                <a:gd name="connsiteY5-1338" fmla="*/ 213827 h 1169049"/>
                <a:gd name="connsiteX6-1339" fmla="*/ 4422042 w 5785478"/>
                <a:gd name="connsiteY6-1340" fmla="*/ 540400 h 1169049"/>
                <a:gd name="connsiteX7-1341" fmla="*/ 5785478 w 5785478"/>
                <a:gd name="connsiteY7-1342" fmla="*/ 1169049 h 1169049"/>
                <a:gd name="connsiteX8-1343" fmla="*/ 3662762 w 5785478"/>
                <a:gd name="connsiteY8-1344" fmla="*/ 899627 h 1169049"/>
                <a:gd name="connsiteX9-1345" fmla="*/ 1997250 w 5785478"/>
                <a:gd name="connsiteY9-1346" fmla="*/ 956777 h 1169049"/>
                <a:gd name="connsiteX10-1347" fmla="*/ 1091013 w 5785478"/>
                <a:gd name="connsiteY10-1348" fmla="*/ 964942 h 1169049"/>
                <a:gd name="connsiteX11-1349" fmla="*/ 380720 w 5785478"/>
                <a:gd name="connsiteY11-1350" fmla="*/ 899628 h 1169049"/>
                <a:gd name="connsiteX12-1351" fmla="*/ 5163 w 5785478"/>
                <a:gd name="connsiteY12-1352" fmla="*/ 646534 h 1169049"/>
                <a:gd name="connsiteX0-1353" fmla="*/ 5163 w 5785478"/>
                <a:gd name="connsiteY0-1354" fmla="*/ 662442 h 1184957"/>
                <a:gd name="connsiteX1-1355" fmla="*/ 192941 w 5785478"/>
                <a:gd name="connsiteY1-1356" fmla="*/ 368528 h 1184957"/>
                <a:gd name="connsiteX2-1357" fmla="*/ 617485 w 5785478"/>
                <a:gd name="connsiteY2-1358" fmla="*/ 115435 h 1184957"/>
                <a:gd name="connsiteX3-1359" fmla="*/ 1401256 w 5785478"/>
                <a:gd name="connsiteY3-1360" fmla="*/ 1136 h 1184957"/>
                <a:gd name="connsiteX4-1361" fmla="*/ 2144206 w 5785478"/>
                <a:gd name="connsiteY4-1362" fmla="*/ 58285 h 1184957"/>
                <a:gd name="connsiteX5-1363" fmla="*/ 3311699 w 5785478"/>
                <a:gd name="connsiteY5-1364" fmla="*/ 229735 h 1184957"/>
                <a:gd name="connsiteX6-1365" fmla="*/ 4422042 w 5785478"/>
                <a:gd name="connsiteY6-1366" fmla="*/ 556308 h 1184957"/>
                <a:gd name="connsiteX7-1367" fmla="*/ 5785478 w 5785478"/>
                <a:gd name="connsiteY7-1368" fmla="*/ 1184957 h 1184957"/>
                <a:gd name="connsiteX8-1369" fmla="*/ 3662762 w 5785478"/>
                <a:gd name="connsiteY8-1370" fmla="*/ 915535 h 1184957"/>
                <a:gd name="connsiteX9-1371" fmla="*/ 1997250 w 5785478"/>
                <a:gd name="connsiteY9-1372" fmla="*/ 972685 h 1184957"/>
                <a:gd name="connsiteX10-1373" fmla="*/ 1091013 w 5785478"/>
                <a:gd name="connsiteY10-1374" fmla="*/ 980850 h 1184957"/>
                <a:gd name="connsiteX11-1375" fmla="*/ 380720 w 5785478"/>
                <a:gd name="connsiteY11-1376" fmla="*/ 915536 h 1184957"/>
                <a:gd name="connsiteX12-1377" fmla="*/ 5163 w 5785478"/>
                <a:gd name="connsiteY12-1378" fmla="*/ 662442 h 1184957"/>
                <a:gd name="connsiteX0-1379" fmla="*/ 5163 w 5785478"/>
                <a:gd name="connsiteY0-1380" fmla="*/ 662949 h 1185464"/>
                <a:gd name="connsiteX1-1381" fmla="*/ 192941 w 5785478"/>
                <a:gd name="connsiteY1-1382" fmla="*/ 369035 h 1185464"/>
                <a:gd name="connsiteX2-1383" fmla="*/ 617485 w 5785478"/>
                <a:gd name="connsiteY2-1384" fmla="*/ 115942 h 1185464"/>
                <a:gd name="connsiteX3-1385" fmla="*/ 1401256 w 5785478"/>
                <a:gd name="connsiteY3-1386" fmla="*/ 1643 h 1185464"/>
                <a:gd name="connsiteX4-1387" fmla="*/ 2152370 w 5785478"/>
                <a:gd name="connsiteY4-1388" fmla="*/ 50628 h 1185464"/>
                <a:gd name="connsiteX5-1389" fmla="*/ 3311699 w 5785478"/>
                <a:gd name="connsiteY5-1390" fmla="*/ 230242 h 1185464"/>
                <a:gd name="connsiteX6-1391" fmla="*/ 4422042 w 5785478"/>
                <a:gd name="connsiteY6-1392" fmla="*/ 556815 h 1185464"/>
                <a:gd name="connsiteX7-1393" fmla="*/ 5785478 w 5785478"/>
                <a:gd name="connsiteY7-1394" fmla="*/ 1185464 h 1185464"/>
                <a:gd name="connsiteX8-1395" fmla="*/ 3662762 w 5785478"/>
                <a:gd name="connsiteY8-1396" fmla="*/ 916042 h 1185464"/>
                <a:gd name="connsiteX9-1397" fmla="*/ 1997250 w 5785478"/>
                <a:gd name="connsiteY9-1398" fmla="*/ 973192 h 1185464"/>
                <a:gd name="connsiteX10-1399" fmla="*/ 1091013 w 5785478"/>
                <a:gd name="connsiteY10-1400" fmla="*/ 981357 h 1185464"/>
                <a:gd name="connsiteX11-1401" fmla="*/ 380720 w 5785478"/>
                <a:gd name="connsiteY11-1402" fmla="*/ 916043 h 1185464"/>
                <a:gd name="connsiteX12-1403" fmla="*/ 5163 w 5785478"/>
                <a:gd name="connsiteY12-1404" fmla="*/ 662949 h 1185464"/>
                <a:gd name="connsiteX0-1405" fmla="*/ 7857 w 5788172"/>
                <a:gd name="connsiteY0-1406" fmla="*/ 662949 h 1185464"/>
                <a:gd name="connsiteX1-1407" fmla="*/ 195635 w 5788172"/>
                <a:gd name="connsiteY1-1408" fmla="*/ 369035 h 1185464"/>
                <a:gd name="connsiteX2-1409" fmla="*/ 620179 w 5788172"/>
                <a:gd name="connsiteY2-1410" fmla="*/ 115942 h 1185464"/>
                <a:gd name="connsiteX3-1411" fmla="*/ 1403950 w 5788172"/>
                <a:gd name="connsiteY3-1412" fmla="*/ 1643 h 1185464"/>
                <a:gd name="connsiteX4-1413" fmla="*/ 2155064 w 5788172"/>
                <a:gd name="connsiteY4-1414" fmla="*/ 50628 h 1185464"/>
                <a:gd name="connsiteX5-1415" fmla="*/ 3314393 w 5788172"/>
                <a:gd name="connsiteY5-1416" fmla="*/ 230242 h 1185464"/>
                <a:gd name="connsiteX6-1417" fmla="*/ 4424736 w 5788172"/>
                <a:gd name="connsiteY6-1418" fmla="*/ 556815 h 1185464"/>
                <a:gd name="connsiteX7-1419" fmla="*/ 5788172 w 5788172"/>
                <a:gd name="connsiteY7-1420" fmla="*/ 1185464 h 1185464"/>
                <a:gd name="connsiteX8-1421" fmla="*/ 3665456 w 5788172"/>
                <a:gd name="connsiteY8-1422" fmla="*/ 916042 h 1185464"/>
                <a:gd name="connsiteX9-1423" fmla="*/ 1999944 w 5788172"/>
                <a:gd name="connsiteY9-1424" fmla="*/ 973192 h 1185464"/>
                <a:gd name="connsiteX10-1425" fmla="*/ 1093707 w 5788172"/>
                <a:gd name="connsiteY10-1426" fmla="*/ 981357 h 1185464"/>
                <a:gd name="connsiteX11-1427" fmla="*/ 440564 w 5788172"/>
                <a:gd name="connsiteY11-1428" fmla="*/ 850729 h 1185464"/>
                <a:gd name="connsiteX12-1429" fmla="*/ 7857 w 5788172"/>
                <a:gd name="connsiteY12-1430" fmla="*/ 662949 h 1185464"/>
                <a:gd name="connsiteX0-1431" fmla="*/ 7857 w 5788172"/>
                <a:gd name="connsiteY0-1432" fmla="*/ 662949 h 1185464"/>
                <a:gd name="connsiteX1-1433" fmla="*/ 195635 w 5788172"/>
                <a:gd name="connsiteY1-1434" fmla="*/ 369035 h 1185464"/>
                <a:gd name="connsiteX2-1435" fmla="*/ 620179 w 5788172"/>
                <a:gd name="connsiteY2-1436" fmla="*/ 115942 h 1185464"/>
                <a:gd name="connsiteX3-1437" fmla="*/ 1403950 w 5788172"/>
                <a:gd name="connsiteY3-1438" fmla="*/ 1643 h 1185464"/>
                <a:gd name="connsiteX4-1439" fmla="*/ 2155064 w 5788172"/>
                <a:gd name="connsiteY4-1440" fmla="*/ 50628 h 1185464"/>
                <a:gd name="connsiteX5-1441" fmla="*/ 3314393 w 5788172"/>
                <a:gd name="connsiteY5-1442" fmla="*/ 230242 h 1185464"/>
                <a:gd name="connsiteX6-1443" fmla="*/ 4424736 w 5788172"/>
                <a:gd name="connsiteY6-1444" fmla="*/ 556815 h 1185464"/>
                <a:gd name="connsiteX7-1445" fmla="*/ 5788172 w 5788172"/>
                <a:gd name="connsiteY7-1446" fmla="*/ 1185464 h 1185464"/>
                <a:gd name="connsiteX8-1447" fmla="*/ 3665456 w 5788172"/>
                <a:gd name="connsiteY8-1448" fmla="*/ 916042 h 1185464"/>
                <a:gd name="connsiteX9-1449" fmla="*/ 1999944 w 5788172"/>
                <a:gd name="connsiteY9-1450" fmla="*/ 973192 h 1185464"/>
                <a:gd name="connsiteX10-1451" fmla="*/ 1052886 w 5788172"/>
                <a:gd name="connsiteY10-1452" fmla="*/ 916043 h 1185464"/>
                <a:gd name="connsiteX11-1453" fmla="*/ 440564 w 5788172"/>
                <a:gd name="connsiteY11-1454" fmla="*/ 850729 h 1185464"/>
                <a:gd name="connsiteX12-1455" fmla="*/ 7857 w 5788172"/>
                <a:gd name="connsiteY12-1456" fmla="*/ 662949 h 1185464"/>
                <a:gd name="connsiteX0-1457" fmla="*/ 7857 w 5788172"/>
                <a:gd name="connsiteY0-1458" fmla="*/ 662949 h 1185464"/>
                <a:gd name="connsiteX1-1459" fmla="*/ 195635 w 5788172"/>
                <a:gd name="connsiteY1-1460" fmla="*/ 369035 h 1185464"/>
                <a:gd name="connsiteX2-1461" fmla="*/ 620179 w 5788172"/>
                <a:gd name="connsiteY2-1462" fmla="*/ 115942 h 1185464"/>
                <a:gd name="connsiteX3-1463" fmla="*/ 1403950 w 5788172"/>
                <a:gd name="connsiteY3-1464" fmla="*/ 1643 h 1185464"/>
                <a:gd name="connsiteX4-1465" fmla="*/ 2155064 w 5788172"/>
                <a:gd name="connsiteY4-1466" fmla="*/ 50628 h 1185464"/>
                <a:gd name="connsiteX5-1467" fmla="*/ 3314393 w 5788172"/>
                <a:gd name="connsiteY5-1468" fmla="*/ 230242 h 1185464"/>
                <a:gd name="connsiteX6-1469" fmla="*/ 4424736 w 5788172"/>
                <a:gd name="connsiteY6-1470" fmla="*/ 556815 h 1185464"/>
                <a:gd name="connsiteX7-1471" fmla="*/ 5788172 w 5788172"/>
                <a:gd name="connsiteY7-1472" fmla="*/ 1185464 h 1185464"/>
                <a:gd name="connsiteX8-1473" fmla="*/ 3665456 w 5788172"/>
                <a:gd name="connsiteY8-1474" fmla="*/ 916042 h 1185464"/>
                <a:gd name="connsiteX9-1475" fmla="*/ 1999944 w 5788172"/>
                <a:gd name="connsiteY9-1476" fmla="*/ 973192 h 1185464"/>
                <a:gd name="connsiteX10-1477" fmla="*/ 1052886 w 5788172"/>
                <a:gd name="connsiteY10-1478" fmla="*/ 916043 h 1185464"/>
                <a:gd name="connsiteX11-1479" fmla="*/ 440564 w 5788172"/>
                <a:gd name="connsiteY11-1480" fmla="*/ 850729 h 1185464"/>
                <a:gd name="connsiteX12-1481" fmla="*/ 7857 w 5788172"/>
                <a:gd name="connsiteY12-1482" fmla="*/ 662949 h 1185464"/>
                <a:gd name="connsiteX0-1483" fmla="*/ 6666 w 5786981"/>
                <a:gd name="connsiteY0-1484" fmla="*/ 662949 h 1185464"/>
                <a:gd name="connsiteX1-1485" fmla="*/ 194444 w 5786981"/>
                <a:gd name="connsiteY1-1486" fmla="*/ 369035 h 1185464"/>
                <a:gd name="connsiteX2-1487" fmla="*/ 618988 w 5786981"/>
                <a:gd name="connsiteY2-1488" fmla="*/ 115942 h 1185464"/>
                <a:gd name="connsiteX3-1489" fmla="*/ 1402759 w 5786981"/>
                <a:gd name="connsiteY3-1490" fmla="*/ 1643 h 1185464"/>
                <a:gd name="connsiteX4-1491" fmla="*/ 2153873 w 5786981"/>
                <a:gd name="connsiteY4-1492" fmla="*/ 50628 h 1185464"/>
                <a:gd name="connsiteX5-1493" fmla="*/ 3313202 w 5786981"/>
                <a:gd name="connsiteY5-1494" fmla="*/ 230242 h 1185464"/>
                <a:gd name="connsiteX6-1495" fmla="*/ 4423545 w 5786981"/>
                <a:gd name="connsiteY6-1496" fmla="*/ 556815 h 1185464"/>
                <a:gd name="connsiteX7-1497" fmla="*/ 5786981 w 5786981"/>
                <a:gd name="connsiteY7-1498" fmla="*/ 1185464 h 1185464"/>
                <a:gd name="connsiteX8-1499" fmla="*/ 3664265 w 5786981"/>
                <a:gd name="connsiteY8-1500" fmla="*/ 916042 h 1185464"/>
                <a:gd name="connsiteX9-1501" fmla="*/ 1998753 w 5786981"/>
                <a:gd name="connsiteY9-1502" fmla="*/ 973192 h 1185464"/>
                <a:gd name="connsiteX10-1503" fmla="*/ 1051695 w 5786981"/>
                <a:gd name="connsiteY10-1504" fmla="*/ 916043 h 1185464"/>
                <a:gd name="connsiteX11-1505" fmla="*/ 414881 w 5786981"/>
                <a:gd name="connsiteY11-1506" fmla="*/ 834400 h 1185464"/>
                <a:gd name="connsiteX12-1507" fmla="*/ 6666 w 5786981"/>
                <a:gd name="connsiteY12-1508" fmla="*/ 662949 h 1185464"/>
                <a:gd name="connsiteX0-1509" fmla="*/ 6666 w 5786981"/>
                <a:gd name="connsiteY0-1510" fmla="*/ 605799 h 1185464"/>
                <a:gd name="connsiteX1-1511" fmla="*/ 194444 w 5786981"/>
                <a:gd name="connsiteY1-1512" fmla="*/ 369035 h 1185464"/>
                <a:gd name="connsiteX2-1513" fmla="*/ 618988 w 5786981"/>
                <a:gd name="connsiteY2-1514" fmla="*/ 115942 h 1185464"/>
                <a:gd name="connsiteX3-1515" fmla="*/ 1402759 w 5786981"/>
                <a:gd name="connsiteY3-1516" fmla="*/ 1643 h 1185464"/>
                <a:gd name="connsiteX4-1517" fmla="*/ 2153873 w 5786981"/>
                <a:gd name="connsiteY4-1518" fmla="*/ 50628 h 1185464"/>
                <a:gd name="connsiteX5-1519" fmla="*/ 3313202 w 5786981"/>
                <a:gd name="connsiteY5-1520" fmla="*/ 230242 h 1185464"/>
                <a:gd name="connsiteX6-1521" fmla="*/ 4423545 w 5786981"/>
                <a:gd name="connsiteY6-1522" fmla="*/ 556815 h 1185464"/>
                <a:gd name="connsiteX7-1523" fmla="*/ 5786981 w 5786981"/>
                <a:gd name="connsiteY7-1524" fmla="*/ 1185464 h 1185464"/>
                <a:gd name="connsiteX8-1525" fmla="*/ 3664265 w 5786981"/>
                <a:gd name="connsiteY8-1526" fmla="*/ 916042 h 1185464"/>
                <a:gd name="connsiteX9-1527" fmla="*/ 1998753 w 5786981"/>
                <a:gd name="connsiteY9-1528" fmla="*/ 973192 h 1185464"/>
                <a:gd name="connsiteX10-1529" fmla="*/ 1051695 w 5786981"/>
                <a:gd name="connsiteY10-1530" fmla="*/ 916043 h 1185464"/>
                <a:gd name="connsiteX11-1531" fmla="*/ 414881 w 5786981"/>
                <a:gd name="connsiteY11-1532" fmla="*/ 834400 h 1185464"/>
                <a:gd name="connsiteX12-1533" fmla="*/ 6666 w 5786981"/>
                <a:gd name="connsiteY12-1534" fmla="*/ 605799 h 1185464"/>
                <a:gd name="connsiteX0-1535" fmla="*/ 6666 w 5786981"/>
                <a:gd name="connsiteY0-1536" fmla="*/ 605799 h 1185464"/>
                <a:gd name="connsiteX1-1537" fmla="*/ 194444 w 5786981"/>
                <a:gd name="connsiteY1-1538" fmla="*/ 369035 h 1185464"/>
                <a:gd name="connsiteX2-1539" fmla="*/ 618988 w 5786981"/>
                <a:gd name="connsiteY2-1540" fmla="*/ 115942 h 1185464"/>
                <a:gd name="connsiteX3-1541" fmla="*/ 1402759 w 5786981"/>
                <a:gd name="connsiteY3-1542" fmla="*/ 1643 h 1185464"/>
                <a:gd name="connsiteX4-1543" fmla="*/ 2153873 w 5786981"/>
                <a:gd name="connsiteY4-1544" fmla="*/ 50628 h 1185464"/>
                <a:gd name="connsiteX5-1545" fmla="*/ 3313202 w 5786981"/>
                <a:gd name="connsiteY5-1546" fmla="*/ 230242 h 1185464"/>
                <a:gd name="connsiteX6-1547" fmla="*/ 4423545 w 5786981"/>
                <a:gd name="connsiteY6-1548" fmla="*/ 556815 h 1185464"/>
                <a:gd name="connsiteX7-1549" fmla="*/ 5786981 w 5786981"/>
                <a:gd name="connsiteY7-1550" fmla="*/ 1185464 h 1185464"/>
                <a:gd name="connsiteX8-1551" fmla="*/ 3664265 w 5786981"/>
                <a:gd name="connsiteY8-1552" fmla="*/ 916042 h 1185464"/>
                <a:gd name="connsiteX9-1553" fmla="*/ 1998753 w 5786981"/>
                <a:gd name="connsiteY9-1554" fmla="*/ 973192 h 1185464"/>
                <a:gd name="connsiteX10-1555" fmla="*/ 1051695 w 5786981"/>
                <a:gd name="connsiteY10-1556" fmla="*/ 916043 h 1185464"/>
                <a:gd name="connsiteX11-1557" fmla="*/ 414881 w 5786981"/>
                <a:gd name="connsiteY11-1558" fmla="*/ 834400 h 1185464"/>
                <a:gd name="connsiteX12-1559" fmla="*/ 6666 w 5786981"/>
                <a:gd name="connsiteY12-1560" fmla="*/ 605799 h 1185464"/>
                <a:gd name="connsiteX0-1561" fmla="*/ 8283 w 5788598"/>
                <a:gd name="connsiteY0-1562" fmla="*/ 605799 h 1185464"/>
                <a:gd name="connsiteX1-1563" fmla="*/ 179732 w 5788598"/>
                <a:gd name="connsiteY1-1564" fmla="*/ 328214 h 1185464"/>
                <a:gd name="connsiteX2-1565" fmla="*/ 620605 w 5788598"/>
                <a:gd name="connsiteY2-1566" fmla="*/ 115942 h 1185464"/>
                <a:gd name="connsiteX3-1567" fmla="*/ 1404376 w 5788598"/>
                <a:gd name="connsiteY3-1568" fmla="*/ 1643 h 1185464"/>
                <a:gd name="connsiteX4-1569" fmla="*/ 2155490 w 5788598"/>
                <a:gd name="connsiteY4-1570" fmla="*/ 50628 h 1185464"/>
                <a:gd name="connsiteX5-1571" fmla="*/ 3314819 w 5788598"/>
                <a:gd name="connsiteY5-1572" fmla="*/ 230242 h 1185464"/>
                <a:gd name="connsiteX6-1573" fmla="*/ 4425162 w 5788598"/>
                <a:gd name="connsiteY6-1574" fmla="*/ 556815 h 1185464"/>
                <a:gd name="connsiteX7-1575" fmla="*/ 5788598 w 5788598"/>
                <a:gd name="connsiteY7-1576" fmla="*/ 1185464 h 1185464"/>
                <a:gd name="connsiteX8-1577" fmla="*/ 3665882 w 5788598"/>
                <a:gd name="connsiteY8-1578" fmla="*/ 916042 h 1185464"/>
                <a:gd name="connsiteX9-1579" fmla="*/ 2000370 w 5788598"/>
                <a:gd name="connsiteY9-1580" fmla="*/ 973192 h 1185464"/>
                <a:gd name="connsiteX10-1581" fmla="*/ 1053312 w 5788598"/>
                <a:gd name="connsiteY10-1582" fmla="*/ 916043 h 1185464"/>
                <a:gd name="connsiteX11-1583" fmla="*/ 416498 w 5788598"/>
                <a:gd name="connsiteY11-1584" fmla="*/ 834400 h 1185464"/>
                <a:gd name="connsiteX12-1585" fmla="*/ 8283 w 5788598"/>
                <a:gd name="connsiteY12-1586" fmla="*/ 605799 h 1185464"/>
                <a:gd name="connsiteX0-1587" fmla="*/ 8283 w 5788598"/>
                <a:gd name="connsiteY0-1588" fmla="*/ 605799 h 1185464"/>
                <a:gd name="connsiteX1-1589" fmla="*/ 179732 w 5788598"/>
                <a:gd name="connsiteY1-1590" fmla="*/ 328214 h 1185464"/>
                <a:gd name="connsiteX2-1591" fmla="*/ 620605 w 5788598"/>
                <a:gd name="connsiteY2-1592" fmla="*/ 115942 h 1185464"/>
                <a:gd name="connsiteX3-1593" fmla="*/ 1404376 w 5788598"/>
                <a:gd name="connsiteY3-1594" fmla="*/ 1643 h 1185464"/>
                <a:gd name="connsiteX4-1595" fmla="*/ 2155490 w 5788598"/>
                <a:gd name="connsiteY4-1596" fmla="*/ 50628 h 1185464"/>
                <a:gd name="connsiteX5-1597" fmla="*/ 3314819 w 5788598"/>
                <a:gd name="connsiteY5-1598" fmla="*/ 230242 h 1185464"/>
                <a:gd name="connsiteX6-1599" fmla="*/ 4425162 w 5788598"/>
                <a:gd name="connsiteY6-1600" fmla="*/ 556815 h 1185464"/>
                <a:gd name="connsiteX7-1601" fmla="*/ 5788598 w 5788598"/>
                <a:gd name="connsiteY7-1602" fmla="*/ 1185464 h 1185464"/>
                <a:gd name="connsiteX8-1603" fmla="*/ 3665882 w 5788598"/>
                <a:gd name="connsiteY8-1604" fmla="*/ 916042 h 1185464"/>
                <a:gd name="connsiteX9-1605" fmla="*/ 2000370 w 5788598"/>
                <a:gd name="connsiteY9-1606" fmla="*/ 907877 h 1185464"/>
                <a:gd name="connsiteX10-1607" fmla="*/ 1053312 w 5788598"/>
                <a:gd name="connsiteY10-1608" fmla="*/ 916043 h 1185464"/>
                <a:gd name="connsiteX11-1609" fmla="*/ 416498 w 5788598"/>
                <a:gd name="connsiteY11-1610" fmla="*/ 834400 h 1185464"/>
                <a:gd name="connsiteX12-1611" fmla="*/ 8283 w 5788598"/>
                <a:gd name="connsiteY12-1612" fmla="*/ 605799 h 11854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5788598" h="1185464">
                  <a:moveTo>
                    <a:pt x="8283" y="605799"/>
                  </a:moveTo>
                  <a:cubicBezTo>
                    <a:pt x="-31178" y="521435"/>
                    <a:pt x="77678" y="409857"/>
                    <a:pt x="179732" y="328214"/>
                  </a:cubicBezTo>
                  <a:cubicBezTo>
                    <a:pt x="281786" y="246571"/>
                    <a:pt x="416498" y="170370"/>
                    <a:pt x="620605" y="115942"/>
                  </a:cubicBezTo>
                  <a:cubicBezTo>
                    <a:pt x="824712" y="61514"/>
                    <a:pt x="1148562" y="12529"/>
                    <a:pt x="1404376" y="1643"/>
                  </a:cubicBezTo>
                  <a:cubicBezTo>
                    <a:pt x="1660190" y="-9243"/>
                    <a:pt x="1875183" y="37021"/>
                    <a:pt x="2155490" y="50628"/>
                  </a:cubicBezTo>
                  <a:cubicBezTo>
                    <a:pt x="2423551" y="72399"/>
                    <a:pt x="2936540" y="145878"/>
                    <a:pt x="3314819" y="230242"/>
                  </a:cubicBezTo>
                  <a:cubicBezTo>
                    <a:pt x="3693098" y="314607"/>
                    <a:pt x="4012866" y="397611"/>
                    <a:pt x="4425162" y="556815"/>
                  </a:cubicBezTo>
                  <a:cubicBezTo>
                    <a:pt x="4837458" y="716019"/>
                    <a:pt x="5130012" y="812628"/>
                    <a:pt x="5788598" y="1185464"/>
                  </a:cubicBezTo>
                  <a:cubicBezTo>
                    <a:pt x="5271528" y="1084771"/>
                    <a:pt x="4297253" y="962306"/>
                    <a:pt x="3665882" y="916042"/>
                  </a:cubicBezTo>
                  <a:cubicBezTo>
                    <a:pt x="3034511" y="869778"/>
                    <a:pt x="2435798" y="907877"/>
                    <a:pt x="2000370" y="907877"/>
                  </a:cubicBezTo>
                  <a:lnTo>
                    <a:pt x="1053312" y="916043"/>
                  </a:lnTo>
                  <a:cubicBezTo>
                    <a:pt x="764840" y="871140"/>
                    <a:pt x="590670" y="886107"/>
                    <a:pt x="416498" y="834400"/>
                  </a:cubicBezTo>
                  <a:cubicBezTo>
                    <a:pt x="242326" y="782693"/>
                    <a:pt x="47744" y="690163"/>
                    <a:pt x="8283" y="605799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480766" y="5833349"/>
              <a:ext cx="7008176" cy="773072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endCxn id="30" idx="0"/>
            </p:cNvCxnSpPr>
            <p:nvPr/>
          </p:nvCxnSpPr>
          <p:spPr>
            <a:xfrm flipV="1">
              <a:off x="622168" y="6111759"/>
              <a:ext cx="2227116" cy="2068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 flipH="1" flipV="1">
              <a:off x="3459637" y="2994546"/>
              <a:ext cx="342821" cy="3225244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/>
            <p:nvPr/>
          </p:nvCxnSpPr>
          <p:spPr>
            <a:xfrm flipV="1">
              <a:off x="3809081" y="6111759"/>
              <a:ext cx="1065331" cy="87317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リーフォーム: 図形 34"/>
            <p:cNvSpPr/>
            <p:nvPr/>
          </p:nvSpPr>
          <p:spPr>
            <a:xfrm>
              <a:off x="1144995" y="5971804"/>
              <a:ext cx="62690" cy="246597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45395" y="594932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3635841" y="3545993"/>
              <a:ext cx="438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Cl</a:t>
              </a:r>
              <a:endParaRPr kumimoji="1" lang="ja-JP" altLang="en-US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4272831" y="5216933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Cd</a:t>
              </a:r>
              <a:endParaRPr kumimoji="1" lang="ja-JP" altLang="en-US" dirty="0"/>
            </a:p>
          </p:txBody>
        </p:sp>
        <p:sp>
          <p:nvSpPr>
            <p:cNvPr id="46" name="矢印: 右 45"/>
            <p:cNvSpPr/>
            <p:nvPr/>
          </p:nvSpPr>
          <p:spPr>
            <a:xfrm rot="20553046">
              <a:off x="5198131" y="4042721"/>
              <a:ext cx="1648488" cy="1279994"/>
            </a:xfrm>
            <a:prstGeom prst="rightArrow">
              <a:avLst>
                <a:gd name="adj1" fmla="val 50000"/>
                <a:gd name="adj2" fmla="val 536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/>
        </p:nvGrpSpPr>
        <p:grpSpPr>
          <a:xfrm>
            <a:off x="1980098" y="507400"/>
            <a:ext cx="8058937" cy="5865817"/>
            <a:chOff x="1980098" y="507400"/>
            <a:chExt cx="8058937" cy="5865817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1980098" y="507400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/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5" name="Can 15"/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8" name="Rectangle 3"/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9" name="Rectangle 3"/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05062"/>
                  <a:gd name="connsiteY0-132" fmla="*/ 734707 h 4259797"/>
                  <a:gd name="connsiteX1-133" fmla="*/ 895045 w 1505062"/>
                  <a:gd name="connsiteY1-134" fmla="*/ 0 h 4259797"/>
                  <a:gd name="connsiteX2-135" fmla="*/ 1505062 w 1505062"/>
                  <a:gd name="connsiteY2-136" fmla="*/ 3436806 h 4259797"/>
                  <a:gd name="connsiteX3-137" fmla="*/ 0 w 1505062"/>
                  <a:gd name="connsiteY3-138" fmla="*/ 4259797 h 4259797"/>
                  <a:gd name="connsiteX4-139" fmla="*/ 74111 w 1505062"/>
                  <a:gd name="connsiteY4-140" fmla="*/ 734707 h 4259797"/>
                  <a:gd name="connsiteX0-141" fmla="*/ 74111 w 1698147"/>
                  <a:gd name="connsiteY0-142" fmla="*/ 734707 h 4259797"/>
                  <a:gd name="connsiteX1-143" fmla="*/ 895045 w 1698147"/>
                  <a:gd name="connsiteY1-144" fmla="*/ 0 h 4259797"/>
                  <a:gd name="connsiteX2-145" fmla="*/ 1698147 w 1698147"/>
                  <a:gd name="connsiteY2-146" fmla="*/ 3311380 h 4259797"/>
                  <a:gd name="connsiteX3-147" fmla="*/ 0 w 1698147"/>
                  <a:gd name="connsiteY3-148" fmla="*/ 4259797 h 4259797"/>
                  <a:gd name="connsiteX4-149" fmla="*/ 74111 w 1698147"/>
                  <a:gd name="connsiteY4-150" fmla="*/ 734707 h 4259797"/>
                  <a:gd name="connsiteX0-151" fmla="*/ 74110 w 1698147"/>
                  <a:gd name="connsiteY0-152" fmla="*/ 421148 h 4259797"/>
                  <a:gd name="connsiteX1-153" fmla="*/ 895045 w 1698147"/>
                  <a:gd name="connsiteY1-154" fmla="*/ 0 h 4259797"/>
                  <a:gd name="connsiteX2-155" fmla="*/ 1698147 w 1698147"/>
                  <a:gd name="connsiteY2-156" fmla="*/ 3311380 h 4259797"/>
                  <a:gd name="connsiteX3-157" fmla="*/ 0 w 1698147"/>
                  <a:gd name="connsiteY3-158" fmla="*/ 4259797 h 4259797"/>
                  <a:gd name="connsiteX4-159" fmla="*/ 74110 w 1698147"/>
                  <a:gd name="connsiteY4-160" fmla="*/ 421148 h 42597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24" name="フリーフォーム: 図形 23"/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-1" fmla="*/ 146100 w 7595089"/>
                  <a:gd name="connsiteY0-2" fmla="*/ 3512843 h 3518225"/>
                  <a:gd name="connsiteX1-3" fmla="*/ 69900 w 7595089"/>
                  <a:gd name="connsiteY1-4" fmla="*/ 3390923 h 3518225"/>
                  <a:gd name="connsiteX2-5" fmla="*/ 275640 w 7595089"/>
                  <a:gd name="connsiteY2-6" fmla="*/ 3086123 h 3518225"/>
                  <a:gd name="connsiteX3-7" fmla="*/ 580440 w 7595089"/>
                  <a:gd name="connsiteY3-8" fmla="*/ 2827043 h 3518225"/>
                  <a:gd name="connsiteX4-9" fmla="*/ 679500 w 7595089"/>
                  <a:gd name="connsiteY4-10" fmla="*/ 2727983 h 3518225"/>
                  <a:gd name="connsiteX5-11" fmla="*/ 717600 w 7595089"/>
                  <a:gd name="connsiteY5-12" fmla="*/ 2476523 h 3518225"/>
                  <a:gd name="connsiteX6-13" fmla="*/ 824280 w 7595089"/>
                  <a:gd name="connsiteY6-14" fmla="*/ 2346983 h 3518225"/>
                  <a:gd name="connsiteX7-15" fmla="*/ 1113840 w 7595089"/>
                  <a:gd name="connsiteY7-16" fmla="*/ 2179343 h 3518225"/>
                  <a:gd name="connsiteX8-17" fmla="*/ 1677720 w 7595089"/>
                  <a:gd name="connsiteY8-18" fmla="*/ 1927883 h 3518225"/>
                  <a:gd name="connsiteX9-19" fmla="*/ 2508300 w 7595089"/>
                  <a:gd name="connsiteY9-20" fmla="*/ 1645943 h 3518225"/>
                  <a:gd name="connsiteX10-21" fmla="*/ 3209340 w 7595089"/>
                  <a:gd name="connsiteY10-22" fmla="*/ 1447823 h 3518225"/>
                  <a:gd name="connsiteX11-23" fmla="*/ 4085640 w 7595089"/>
                  <a:gd name="connsiteY11-24" fmla="*/ 1150643 h 3518225"/>
                  <a:gd name="connsiteX12-25" fmla="*/ 5342940 w 7595089"/>
                  <a:gd name="connsiteY12-26" fmla="*/ 647723 h 3518225"/>
                  <a:gd name="connsiteX13-27" fmla="*/ 6036360 w 7595089"/>
                  <a:gd name="connsiteY13-28" fmla="*/ 403883 h 3518225"/>
                  <a:gd name="connsiteX14-29" fmla="*/ 6981240 w 7595089"/>
                  <a:gd name="connsiteY14-30" fmla="*/ 91463 h 3518225"/>
                  <a:gd name="connsiteX15-31" fmla="*/ 7423200 w 7595089"/>
                  <a:gd name="connsiteY15-32" fmla="*/ 23 h 3518225"/>
                  <a:gd name="connsiteX16-33" fmla="*/ 7590840 w 7595089"/>
                  <a:gd name="connsiteY16-34" fmla="*/ 83843 h 3518225"/>
                  <a:gd name="connsiteX17-35" fmla="*/ 7461300 w 7595089"/>
                  <a:gd name="connsiteY17-36" fmla="*/ 205763 h 3518225"/>
                  <a:gd name="connsiteX18-37" fmla="*/ 6661200 w 7595089"/>
                  <a:gd name="connsiteY18-38" fmla="*/ 777263 h 3518225"/>
                  <a:gd name="connsiteX19-39" fmla="*/ 4961940 w 7595089"/>
                  <a:gd name="connsiteY19-40" fmla="*/ 1752623 h 3518225"/>
                  <a:gd name="connsiteX20-41" fmla="*/ 1632000 w 7595089"/>
                  <a:gd name="connsiteY20-42" fmla="*/ 3230903 h 3518225"/>
                  <a:gd name="connsiteX21-43" fmla="*/ 146100 w 7595089"/>
                  <a:gd name="connsiteY21-44" fmla="*/ 3512843 h 3518225"/>
                  <a:gd name="connsiteX0-45" fmla="*/ 202602 w 7651591"/>
                  <a:gd name="connsiteY0-46" fmla="*/ 3512843 h 3538431"/>
                  <a:gd name="connsiteX1-47" fmla="*/ 126402 w 7651591"/>
                  <a:gd name="connsiteY1-48" fmla="*/ 3390923 h 3538431"/>
                  <a:gd name="connsiteX2-49" fmla="*/ 332142 w 7651591"/>
                  <a:gd name="connsiteY2-50" fmla="*/ 3086123 h 3538431"/>
                  <a:gd name="connsiteX3-51" fmla="*/ 636942 w 7651591"/>
                  <a:gd name="connsiteY3-52" fmla="*/ 2827043 h 3538431"/>
                  <a:gd name="connsiteX4-53" fmla="*/ 736002 w 7651591"/>
                  <a:gd name="connsiteY4-54" fmla="*/ 2727983 h 3538431"/>
                  <a:gd name="connsiteX5-55" fmla="*/ 774102 w 7651591"/>
                  <a:gd name="connsiteY5-56" fmla="*/ 2476523 h 3538431"/>
                  <a:gd name="connsiteX6-57" fmla="*/ 880782 w 7651591"/>
                  <a:gd name="connsiteY6-58" fmla="*/ 2346983 h 3538431"/>
                  <a:gd name="connsiteX7-59" fmla="*/ 1170342 w 7651591"/>
                  <a:gd name="connsiteY7-60" fmla="*/ 2179343 h 3538431"/>
                  <a:gd name="connsiteX8-61" fmla="*/ 1734222 w 7651591"/>
                  <a:gd name="connsiteY8-62" fmla="*/ 1927883 h 3538431"/>
                  <a:gd name="connsiteX9-63" fmla="*/ 2564802 w 7651591"/>
                  <a:gd name="connsiteY9-64" fmla="*/ 1645943 h 3538431"/>
                  <a:gd name="connsiteX10-65" fmla="*/ 3265842 w 7651591"/>
                  <a:gd name="connsiteY10-66" fmla="*/ 1447823 h 3538431"/>
                  <a:gd name="connsiteX11-67" fmla="*/ 4142142 w 7651591"/>
                  <a:gd name="connsiteY11-68" fmla="*/ 1150643 h 3538431"/>
                  <a:gd name="connsiteX12-69" fmla="*/ 5399442 w 7651591"/>
                  <a:gd name="connsiteY12-70" fmla="*/ 647723 h 3538431"/>
                  <a:gd name="connsiteX13-71" fmla="*/ 6092862 w 7651591"/>
                  <a:gd name="connsiteY13-72" fmla="*/ 403883 h 3538431"/>
                  <a:gd name="connsiteX14-73" fmla="*/ 7037742 w 7651591"/>
                  <a:gd name="connsiteY14-74" fmla="*/ 91463 h 3538431"/>
                  <a:gd name="connsiteX15-75" fmla="*/ 7479702 w 7651591"/>
                  <a:gd name="connsiteY15-76" fmla="*/ 23 h 3538431"/>
                  <a:gd name="connsiteX16-77" fmla="*/ 7647342 w 7651591"/>
                  <a:gd name="connsiteY16-78" fmla="*/ 83843 h 3538431"/>
                  <a:gd name="connsiteX17-79" fmla="*/ 7517802 w 7651591"/>
                  <a:gd name="connsiteY17-80" fmla="*/ 205763 h 3538431"/>
                  <a:gd name="connsiteX18-81" fmla="*/ 6717702 w 7651591"/>
                  <a:gd name="connsiteY18-82" fmla="*/ 777263 h 3538431"/>
                  <a:gd name="connsiteX19-83" fmla="*/ 5018442 w 7651591"/>
                  <a:gd name="connsiteY19-84" fmla="*/ 1752623 h 3538431"/>
                  <a:gd name="connsiteX20-85" fmla="*/ 2480982 w 7651591"/>
                  <a:gd name="connsiteY20-86" fmla="*/ 2903243 h 3538431"/>
                  <a:gd name="connsiteX21-87" fmla="*/ 202602 w 7651591"/>
                  <a:gd name="connsiteY21-88" fmla="*/ 3512843 h 3538431"/>
                  <a:gd name="connsiteX0-89" fmla="*/ 213091 w 7662080"/>
                  <a:gd name="connsiteY0-90" fmla="*/ 3512843 h 3552563"/>
                  <a:gd name="connsiteX1-91" fmla="*/ 136891 w 7662080"/>
                  <a:gd name="connsiteY1-92" fmla="*/ 3390923 h 3552563"/>
                  <a:gd name="connsiteX2-93" fmla="*/ 342631 w 7662080"/>
                  <a:gd name="connsiteY2-94" fmla="*/ 3086123 h 3552563"/>
                  <a:gd name="connsiteX3-95" fmla="*/ 647431 w 7662080"/>
                  <a:gd name="connsiteY3-96" fmla="*/ 2827043 h 3552563"/>
                  <a:gd name="connsiteX4-97" fmla="*/ 746491 w 7662080"/>
                  <a:gd name="connsiteY4-98" fmla="*/ 2727983 h 3552563"/>
                  <a:gd name="connsiteX5-99" fmla="*/ 784591 w 7662080"/>
                  <a:gd name="connsiteY5-100" fmla="*/ 2476523 h 3552563"/>
                  <a:gd name="connsiteX6-101" fmla="*/ 891271 w 7662080"/>
                  <a:gd name="connsiteY6-102" fmla="*/ 2346983 h 3552563"/>
                  <a:gd name="connsiteX7-103" fmla="*/ 1180831 w 7662080"/>
                  <a:gd name="connsiteY7-104" fmla="*/ 2179343 h 3552563"/>
                  <a:gd name="connsiteX8-105" fmla="*/ 1744711 w 7662080"/>
                  <a:gd name="connsiteY8-106" fmla="*/ 1927883 h 3552563"/>
                  <a:gd name="connsiteX9-107" fmla="*/ 2575291 w 7662080"/>
                  <a:gd name="connsiteY9-108" fmla="*/ 1645943 h 3552563"/>
                  <a:gd name="connsiteX10-109" fmla="*/ 3276331 w 7662080"/>
                  <a:gd name="connsiteY10-110" fmla="*/ 1447823 h 3552563"/>
                  <a:gd name="connsiteX11-111" fmla="*/ 4152631 w 7662080"/>
                  <a:gd name="connsiteY11-112" fmla="*/ 1150643 h 3552563"/>
                  <a:gd name="connsiteX12-113" fmla="*/ 5409931 w 7662080"/>
                  <a:gd name="connsiteY12-114" fmla="*/ 647723 h 3552563"/>
                  <a:gd name="connsiteX13-115" fmla="*/ 6103351 w 7662080"/>
                  <a:gd name="connsiteY13-116" fmla="*/ 403883 h 3552563"/>
                  <a:gd name="connsiteX14-117" fmla="*/ 7048231 w 7662080"/>
                  <a:gd name="connsiteY14-118" fmla="*/ 91463 h 3552563"/>
                  <a:gd name="connsiteX15-119" fmla="*/ 7490191 w 7662080"/>
                  <a:gd name="connsiteY15-120" fmla="*/ 23 h 3552563"/>
                  <a:gd name="connsiteX16-121" fmla="*/ 7657831 w 7662080"/>
                  <a:gd name="connsiteY16-122" fmla="*/ 83843 h 3552563"/>
                  <a:gd name="connsiteX17-123" fmla="*/ 7528291 w 7662080"/>
                  <a:gd name="connsiteY17-124" fmla="*/ 205763 h 3552563"/>
                  <a:gd name="connsiteX18-125" fmla="*/ 6728191 w 7662080"/>
                  <a:gd name="connsiteY18-126" fmla="*/ 777263 h 3552563"/>
                  <a:gd name="connsiteX19-127" fmla="*/ 5028931 w 7662080"/>
                  <a:gd name="connsiteY19-128" fmla="*/ 1752623 h 3552563"/>
                  <a:gd name="connsiteX20-129" fmla="*/ 2636251 w 7662080"/>
                  <a:gd name="connsiteY20-130" fmla="*/ 2697503 h 3552563"/>
                  <a:gd name="connsiteX21-131" fmla="*/ 213091 w 7662080"/>
                  <a:gd name="connsiteY21-132" fmla="*/ 3512843 h 3552563"/>
                  <a:gd name="connsiteX0-133" fmla="*/ 217517 w 7666506"/>
                  <a:gd name="connsiteY0-134" fmla="*/ 3512843 h 3552563"/>
                  <a:gd name="connsiteX1-135" fmla="*/ 141317 w 7666506"/>
                  <a:gd name="connsiteY1-136" fmla="*/ 3390923 h 3552563"/>
                  <a:gd name="connsiteX2-137" fmla="*/ 347057 w 7666506"/>
                  <a:gd name="connsiteY2-138" fmla="*/ 3086123 h 3552563"/>
                  <a:gd name="connsiteX3-139" fmla="*/ 651857 w 7666506"/>
                  <a:gd name="connsiteY3-140" fmla="*/ 2827043 h 3552563"/>
                  <a:gd name="connsiteX4-141" fmla="*/ 750917 w 7666506"/>
                  <a:gd name="connsiteY4-142" fmla="*/ 2727983 h 3552563"/>
                  <a:gd name="connsiteX5-143" fmla="*/ 789017 w 7666506"/>
                  <a:gd name="connsiteY5-144" fmla="*/ 2476523 h 3552563"/>
                  <a:gd name="connsiteX6-145" fmla="*/ 895697 w 7666506"/>
                  <a:gd name="connsiteY6-146" fmla="*/ 2346983 h 3552563"/>
                  <a:gd name="connsiteX7-147" fmla="*/ 1185257 w 7666506"/>
                  <a:gd name="connsiteY7-148" fmla="*/ 2179343 h 3552563"/>
                  <a:gd name="connsiteX8-149" fmla="*/ 1749137 w 7666506"/>
                  <a:gd name="connsiteY8-150" fmla="*/ 1927883 h 3552563"/>
                  <a:gd name="connsiteX9-151" fmla="*/ 2579717 w 7666506"/>
                  <a:gd name="connsiteY9-152" fmla="*/ 1645943 h 3552563"/>
                  <a:gd name="connsiteX10-153" fmla="*/ 3280757 w 7666506"/>
                  <a:gd name="connsiteY10-154" fmla="*/ 1447823 h 3552563"/>
                  <a:gd name="connsiteX11-155" fmla="*/ 4157057 w 7666506"/>
                  <a:gd name="connsiteY11-156" fmla="*/ 1150643 h 3552563"/>
                  <a:gd name="connsiteX12-157" fmla="*/ 5414357 w 7666506"/>
                  <a:gd name="connsiteY12-158" fmla="*/ 647723 h 3552563"/>
                  <a:gd name="connsiteX13-159" fmla="*/ 6107777 w 7666506"/>
                  <a:gd name="connsiteY13-160" fmla="*/ 403883 h 3552563"/>
                  <a:gd name="connsiteX14-161" fmla="*/ 7052657 w 7666506"/>
                  <a:gd name="connsiteY14-162" fmla="*/ 91463 h 3552563"/>
                  <a:gd name="connsiteX15-163" fmla="*/ 7494617 w 7666506"/>
                  <a:gd name="connsiteY15-164" fmla="*/ 23 h 3552563"/>
                  <a:gd name="connsiteX16-165" fmla="*/ 7662257 w 7666506"/>
                  <a:gd name="connsiteY16-166" fmla="*/ 83843 h 3552563"/>
                  <a:gd name="connsiteX17-167" fmla="*/ 7532717 w 7666506"/>
                  <a:gd name="connsiteY17-168" fmla="*/ 205763 h 3552563"/>
                  <a:gd name="connsiteX18-169" fmla="*/ 6732617 w 7666506"/>
                  <a:gd name="connsiteY18-170" fmla="*/ 777263 h 3552563"/>
                  <a:gd name="connsiteX19-171" fmla="*/ 5033357 w 7666506"/>
                  <a:gd name="connsiteY19-172" fmla="*/ 1752623 h 3552563"/>
                  <a:gd name="connsiteX20-173" fmla="*/ 2701637 w 7666506"/>
                  <a:gd name="connsiteY20-174" fmla="*/ 2697503 h 3552563"/>
                  <a:gd name="connsiteX21-175" fmla="*/ 217517 w 7666506"/>
                  <a:gd name="connsiteY21-176" fmla="*/ 3512843 h 3552563"/>
                  <a:gd name="connsiteX0-177" fmla="*/ 881837 w 7553586"/>
                  <a:gd name="connsiteY0-178" fmla="*/ 3345203 h 3427812"/>
                  <a:gd name="connsiteX1-179" fmla="*/ 28397 w 7553586"/>
                  <a:gd name="connsiteY1-180" fmla="*/ 3390923 h 3427812"/>
                  <a:gd name="connsiteX2-181" fmla="*/ 234137 w 7553586"/>
                  <a:gd name="connsiteY2-182" fmla="*/ 3086123 h 3427812"/>
                  <a:gd name="connsiteX3-183" fmla="*/ 538937 w 7553586"/>
                  <a:gd name="connsiteY3-184" fmla="*/ 2827043 h 3427812"/>
                  <a:gd name="connsiteX4-185" fmla="*/ 637997 w 7553586"/>
                  <a:gd name="connsiteY4-186" fmla="*/ 2727983 h 3427812"/>
                  <a:gd name="connsiteX5-187" fmla="*/ 676097 w 7553586"/>
                  <a:gd name="connsiteY5-188" fmla="*/ 2476523 h 3427812"/>
                  <a:gd name="connsiteX6-189" fmla="*/ 782777 w 7553586"/>
                  <a:gd name="connsiteY6-190" fmla="*/ 2346983 h 3427812"/>
                  <a:gd name="connsiteX7-191" fmla="*/ 1072337 w 7553586"/>
                  <a:gd name="connsiteY7-192" fmla="*/ 2179343 h 3427812"/>
                  <a:gd name="connsiteX8-193" fmla="*/ 1636217 w 7553586"/>
                  <a:gd name="connsiteY8-194" fmla="*/ 1927883 h 3427812"/>
                  <a:gd name="connsiteX9-195" fmla="*/ 2466797 w 7553586"/>
                  <a:gd name="connsiteY9-196" fmla="*/ 1645943 h 3427812"/>
                  <a:gd name="connsiteX10-197" fmla="*/ 3167837 w 7553586"/>
                  <a:gd name="connsiteY10-198" fmla="*/ 1447823 h 3427812"/>
                  <a:gd name="connsiteX11-199" fmla="*/ 4044137 w 7553586"/>
                  <a:gd name="connsiteY11-200" fmla="*/ 1150643 h 3427812"/>
                  <a:gd name="connsiteX12-201" fmla="*/ 5301437 w 7553586"/>
                  <a:gd name="connsiteY12-202" fmla="*/ 647723 h 3427812"/>
                  <a:gd name="connsiteX13-203" fmla="*/ 5994857 w 7553586"/>
                  <a:gd name="connsiteY13-204" fmla="*/ 403883 h 3427812"/>
                  <a:gd name="connsiteX14-205" fmla="*/ 6939737 w 7553586"/>
                  <a:gd name="connsiteY14-206" fmla="*/ 91463 h 3427812"/>
                  <a:gd name="connsiteX15-207" fmla="*/ 7381697 w 7553586"/>
                  <a:gd name="connsiteY15-208" fmla="*/ 23 h 3427812"/>
                  <a:gd name="connsiteX16-209" fmla="*/ 7549337 w 7553586"/>
                  <a:gd name="connsiteY16-210" fmla="*/ 83843 h 3427812"/>
                  <a:gd name="connsiteX17-211" fmla="*/ 7419797 w 7553586"/>
                  <a:gd name="connsiteY17-212" fmla="*/ 205763 h 3427812"/>
                  <a:gd name="connsiteX18-213" fmla="*/ 6619697 w 7553586"/>
                  <a:gd name="connsiteY18-214" fmla="*/ 777263 h 3427812"/>
                  <a:gd name="connsiteX19-215" fmla="*/ 4920437 w 7553586"/>
                  <a:gd name="connsiteY19-216" fmla="*/ 1752623 h 3427812"/>
                  <a:gd name="connsiteX20-217" fmla="*/ 2588717 w 7553586"/>
                  <a:gd name="connsiteY20-218" fmla="*/ 2697503 h 3427812"/>
                  <a:gd name="connsiteX21-219" fmla="*/ 881837 w 7553586"/>
                  <a:gd name="connsiteY21-220" fmla="*/ 3345203 h 3427812"/>
                  <a:gd name="connsiteX0-221" fmla="*/ 855419 w 7527168"/>
                  <a:gd name="connsiteY0-222" fmla="*/ 3345203 h 3441182"/>
                  <a:gd name="connsiteX1-223" fmla="*/ 329639 w 7527168"/>
                  <a:gd name="connsiteY1-224" fmla="*/ 3436643 h 3441182"/>
                  <a:gd name="connsiteX2-225" fmla="*/ 1979 w 7527168"/>
                  <a:gd name="connsiteY2-226" fmla="*/ 3390923 h 3441182"/>
                  <a:gd name="connsiteX3-227" fmla="*/ 207719 w 7527168"/>
                  <a:gd name="connsiteY3-228" fmla="*/ 3086123 h 3441182"/>
                  <a:gd name="connsiteX4-229" fmla="*/ 512519 w 7527168"/>
                  <a:gd name="connsiteY4-230" fmla="*/ 2827043 h 3441182"/>
                  <a:gd name="connsiteX5-231" fmla="*/ 611579 w 7527168"/>
                  <a:gd name="connsiteY5-232" fmla="*/ 2727983 h 3441182"/>
                  <a:gd name="connsiteX6-233" fmla="*/ 649679 w 7527168"/>
                  <a:gd name="connsiteY6-234" fmla="*/ 2476523 h 3441182"/>
                  <a:gd name="connsiteX7-235" fmla="*/ 756359 w 7527168"/>
                  <a:gd name="connsiteY7-236" fmla="*/ 2346983 h 3441182"/>
                  <a:gd name="connsiteX8-237" fmla="*/ 1045919 w 7527168"/>
                  <a:gd name="connsiteY8-238" fmla="*/ 2179343 h 3441182"/>
                  <a:gd name="connsiteX9-239" fmla="*/ 1609799 w 7527168"/>
                  <a:gd name="connsiteY9-240" fmla="*/ 1927883 h 3441182"/>
                  <a:gd name="connsiteX10-241" fmla="*/ 2440379 w 7527168"/>
                  <a:gd name="connsiteY10-242" fmla="*/ 1645943 h 3441182"/>
                  <a:gd name="connsiteX11-243" fmla="*/ 3141419 w 7527168"/>
                  <a:gd name="connsiteY11-244" fmla="*/ 1447823 h 3441182"/>
                  <a:gd name="connsiteX12-245" fmla="*/ 4017719 w 7527168"/>
                  <a:gd name="connsiteY12-246" fmla="*/ 1150643 h 3441182"/>
                  <a:gd name="connsiteX13-247" fmla="*/ 5275019 w 7527168"/>
                  <a:gd name="connsiteY13-248" fmla="*/ 647723 h 3441182"/>
                  <a:gd name="connsiteX14-249" fmla="*/ 5968439 w 7527168"/>
                  <a:gd name="connsiteY14-250" fmla="*/ 403883 h 3441182"/>
                  <a:gd name="connsiteX15-251" fmla="*/ 6913319 w 7527168"/>
                  <a:gd name="connsiteY15-252" fmla="*/ 91463 h 3441182"/>
                  <a:gd name="connsiteX16-253" fmla="*/ 7355279 w 7527168"/>
                  <a:gd name="connsiteY16-254" fmla="*/ 23 h 3441182"/>
                  <a:gd name="connsiteX17-255" fmla="*/ 7522919 w 7527168"/>
                  <a:gd name="connsiteY17-256" fmla="*/ 83843 h 3441182"/>
                  <a:gd name="connsiteX18-257" fmla="*/ 7393379 w 7527168"/>
                  <a:gd name="connsiteY18-258" fmla="*/ 205763 h 3441182"/>
                  <a:gd name="connsiteX19-259" fmla="*/ 6593279 w 7527168"/>
                  <a:gd name="connsiteY19-260" fmla="*/ 777263 h 3441182"/>
                  <a:gd name="connsiteX20-261" fmla="*/ 4894019 w 7527168"/>
                  <a:gd name="connsiteY20-262" fmla="*/ 1752623 h 3441182"/>
                  <a:gd name="connsiteX21-263" fmla="*/ 2562299 w 7527168"/>
                  <a:gd name="connsiteY21-264" fmla="*/ 2697503 h 3441182"/>
                  <a:gd name="connsiteX22" fmla="*/ 855419 w 7527168"/>
                  <a:gd name="connsiteY22" fmla="*/ 3345203 h 3441182"/>
                  <a:gd name="connsiteX0-265" fmla="*/ 853461 w 7525210"/>
                  <a:gd name="connsiteY0-266" fmla="*/ 3345203 h 3483440"/>
                  <a:gd name="connsiteX1-267" fmla="*/ 198141 w 7525210"/>
                  <a:gd name="connsiteY1-268" fmla="*/ 3482363 h 3483440"/>
                  <a:gd name="connsiteX2-269" fmla="*/ 21 w 7525210"/>
                  <a:gd name="connsiteY2-270" fmla="*/ 3390923 h 3483440"/>
                  <a:gd name="connsiteX3-271" fmla="*/ 205761 w 7525210"/>
                  <a:gd name="connsiteY3-272" fmla="*/ 3086123 h 3483440"/>
                  <a:gd name="connsiteX4-273" fmla="*/ 510561 w 7525210"/>
                  <a:gd name="connsiteY4-274" fmla="*/ 2827043 h 3483440"/>
                  <a:gd name="connsiteX5-275" fmla="*/ 609621 w 7525210"/>
                  <a:gd name="connsiteY5-276" fmla="*/ 2727983 h 3483440"/>
                  <a:gd name="connsiteX6-277" fmla="*/ 647721 w 7525210"/>
                  <a:gd name="connsiteY6-278" fmla="*/ 2476523 h 3483440"/>
                  <a:gd name="connsiteX7-279" fmla="*/ 754401 w 7525210"/>
                  <a:gd name="connsiteY7-280" fmla="*/ 2346983 h 3483440"/>
                  <a:gd name="connsiteX8-281" fmla="*/ 1043961 w 7525210"/>
                  <a:gd name="connsiteY8-282" fmla="*/ 2179343 h 3483440"/>
                  <a:gd name="connsiteX9-283" fmla="*/ 1607841 w 7525210"/>
                  <a:gd name="connsiteY9-284" fmla="*/ 1927883 h 3483440"/>
                  <a:gd name="connsiteX10-285" fmla="*/ 2438421 w 7525210"/>
                  <a:gd name="connsiteY10-286" fmla="*/ 1645943 h 3483440"/>
                  <a:gd name="connsiteX11-287" fmla="*/ 3139461 w 7525210"/>
                  <a:gd name="connsiteY11-288" fmla="*/ 1447823 h 3483440"/>
                  <a:gd name="connsiteX12-289" fmla="*/ 4015761 w 7525210"/>
                  <a:gd name="connsiteY12-290" fmla="*/ 1150643 h 3483440"/>
                  <a:gd name="connsiteX13-291" fmla="*/ 5273061 w 7525210"/>
                  <a:gd name="connsiteY13-292" fmla="*/ 647723 h 3483440"/>
                  <a:gd name="connsiteX14-293" fmla="*/ 5966481 w 7525210"/>
                  <a:gd name="connsiteY14-294" fmla="*/ 403883 h 3483440"/>
                  <a:gd name="connsiteX15-295" fmla="*/ 6911361 w 7525210"/>
                  <a:gd name="connsiteY15-296" fmla="*/ 91463 h 3483440"/>
                  <a:gd name="connsiteX16-297" fmla="*/ 7353321 w 7525210"/>
                  <a:gd name="connsiteY16-298" fmla="*/ 23 h 3483440"/>
                  <a:gd name="connsiteX17-299" fmla="*/ 7520961 w 7525210"/>
                  <a:gd name="connsiteY17-300" fmla="*/ 83843 h 3483440"/>
                  <a:gd name="connsiteX18-301" fmla="*/ 7391421 w 7525210"/>
                  <a:gd name="connsiteY18-302" fmla="*/ 205763 h 3483440"/>
                  <a:gd name="connsiteX19-303" fmla="*/ 6591321 w 7525210"/>
                  <a:gd name="connsiteY19-304" fmla="*/ 777263 h 3483440"/>
                  <a:gd name="connsiteX20-305" fmla="*/ 4892061 w 7525210"/>
                  <a:gd name="connsiteY20-306" fmla="*/ 1752623 h 3483440"/>
                  <a:gd name="connsiteX21-307" fmla="*/ 2560341 w 7525210"/>
                  <a:gd name="connsiteY21-308" fmla="*/ 2697503 h 3483440"/>
                  <a:gd name="connsiteX22-309" fmla="*/ 853461 w 7525210"/>
                  <a:gd name="connsiteY22-310" fmla="*/ 3345203 h 3483440"/>
                  <a:gd name="connsiteX0-311" fmla="*/ 845844 w 7517593"/>
                  <a:gd name="connsiteY0-312" fmla="*/ 3345203 h 3482718"/>
                  <a:gd name="connsiteX1-313" fmla="*/ 190524 w 7517593"/>
                  <a:gd name="connsiteY1-314" fmla="*/ 3482363 h 3482718"/>
                  <a:gd name="connsiteX2-315" fmla="*/ 24 w 7517593"/>
                  <a:gd name="connsiteY2-316" fmla="*/ 3307103 h 3482718"/>
                  <a:gd name="connsiteX3-317" fmla="*/ 198144 w 7517593"/>
                  <a:gd name="connsiteY3-318" fmla="*/ 3086123 h 3482718"/>
                  <a:gd name="connsiteX4-319" fmla="*/ 502944 w 7517593"/>
                  <a:gd name="connsiteY4-320" fmla="*/ 2827043 h 3482718"/>
                  <a:gd name="connsiteX5-321" fmla="*/ 602004 w 7517593"/>
                  <a:gd name="connsiteY5-322" fmla="*/ 2727983 h 3482718"/>
                  <a:gd name="connsiteX6-323" fmla="*/ 640104 w 7517593"/>
                  <a:gd name="connsiteY6-324" fmla="*/ 2476523 h 3482718"/>
                  <a:gd name="connsiteX7-325" fmla="*/ 746784 w 7517593"/>
                  <a:gd name="connsiteY7-326" fmla="*/ 2346983 h 3482718"/>
                  <a:gd name="connsiteX8-327" fmla="*/ 1036344 w 7517593"/>
                  <a:gd name="connsiteY8-328" fmla="*/ 2179343 h 3482718"/>
                  <a:gd name="connsiteX9-329" fmla="*/ 1600224 w 7517593"/>
                  <a:gd name="connsiteY9-330" fmla="*/ 1927883 h 3482718"/>
                  <a:gd name="connsiteX10-331" fmla="*/ 2430804 w 7517593"/>
                  <a:gd name="connsiteY10-332" fmla="*/ 1645943 h 3482718"/>
                  <a:gd name="connsiteX11-333" fmla="*/ 3131844 w 7517593"/>
                  <a:gd name="connsiteY11-334" fmla="*/ 1447823 h 3482718"/>
                  <a:gd name="connsiteX12-335" fmla="*/ 4008144 w 7517593"/>
                  <a:gd name="connsiteY12-336" fmla="*/ 1150643 h 3482718"/>
                  <a:gd name="connsiteX13-337" fmla="*/ 5265444 w 7517593"/>
                  <a:gd name="connsiteY13-338" fmla="*/ 647723 h 3482718"/>
                  <a:gd name="connsiteX14-339" fmla="*/ 5958864 w 7517593"/>
                  <a:gd name="connsiteY14-340" fmla="*/ 403883 h 3482718"/>
                  <a:gd name="connsiteX15-341" fmla="*/ 6903744 w 7517593"/>
                  <a:gd name="connsiteY15-342" fmla="*/ 91463 h 3482718"/>
                  <a:gd name="connsiteX16-343" fmla="*/ 7345704 w 7517593"/>
                  <a:gd name="connsiteY16-344" fmla="*/ 23 h 3482718"/>
                  <a:gd name="connsiteX17-345" fmla="*/ 7513344 w 7517593"/>
                  <a:gd name="connsiteY17-346" fmla="*/ 83843 h 3482718"/>
                  <a:gd name="connsiteX18-347" fmla="*/ 7383804 w 7517593"/>
                  <a:gd name="connsiteY18-348" fmla="*/ 205763 h 3482718"/>
                  <a:gd name="connsiteX19-349" fmla="*/ 6583704 w 7517593"/>
                  <a:gd name="connsiteY19-350" fmla="*/ 777263 h 3482718"/>
                  <a:gd name="connsiteX20-351" fmla="*/ 4884444 w 7517593"/>
                  <a:gd name="connsiteY20-352" fmla="*/ 1752623 h 3482718"/>
                  <a:gd name="connsiteX21-353" fmla="*/ 2552724 w 7517593"/>
                  <a:gd name="connsiteY21-354" fmla="*/ 2697503 h 3482718"/>
                  <a:gd name="connsiteX22-355" fmla="*/ 845844 w 7517593"/>
                  <a:gd name="connsiteY22-356" fmla="*/ 3345203 h 3482718"/>
                  <a:gd name="connsiteX0-357" fmla="*/ 800247 w 7471996"/>
                  <a:gd name="connsiteY0-358" fmla="*/ 3345203 h 3482662"/>
                  <a:gd name="connsiteX1-359" fmla="*/ 144927 w 7471996"/>
                  <a:gd name="connsiteY1-360" fmla="*/ 3482363 h 3482662"/>
                  <a:gd name="connsiteX2-361" fmla="*/ 147 w 7471996"/>
                  <a:gd name="connsiteY2-362" fmla="*/ 3284243 h 3482662"/>
                  <a:gd name="connsiteX3-363" fmla="*/ 152547 w 7471996"/>
                  <a:gd name="connsiteY3-364" fmla="*/ 3086123 h 3482662"/>
                  <a:gd name="connsiteX4-365" fmla="*/ 457347 w 7471996"/>
                  <a:gd name="connsiteY4-366" fmla="*/ 2827043 h 3482662"/>
                  <a:gd name="connsiteX5-367" fmla="*/ 556407 w 7471996"/>
                  <a:gd name="connsiteY5-368" fmla="*/ 2727983 h 3482662"/>
                  <a:gd name="connsiteX6-369" fmla="*/ 594507 w 7471996"/>
                  <a:gd name="connsiteY6-370" fmla="*/ 2476523 h 3482662"/>
                  <a:gd name="connsiteX7-371" fmla="*/ 701187 w 7471996"/>
                  <a:gd name="connsiteY7-372" fmla="*/ 2346983 h 3482662"/>
                  <a:gd name="connsiteX8-373" fmla="*/ 990747 w 7471996"/>
                  <a:gd name="connsiteY8-374" fmla="*/ 2179343 h 3482662"/>
                  <a:gd name="connsiteX9-375" fmla="*/ 1554627 w 7471996"/>
                  <a:gd name="connsiteY9-376" fmla="*/ 1927883 h 3482662"/>
                  <a:gd name="connsiteX10-377" fmla="*/ 2385207 w 7471996"/>
                  <a:gd name="connsiteY10-378" fmla="*/ 1645943 h 3482662"/>
                  <a:gd name="connsiteX11-379" fmla="*/ 3086247 w 7471996"/>
                  <a:gd name="connsiteY11-380" fmla="*/ 1447823 h 3482662"/>
                  <a:gd name="connsiteX12-381" fmla="*/ 3962547 w 7471996"/>
                  <a:gd name="connsiteY12-382" fmla="*/ 1150643 h 3482662"/>
                  <a:gd name="connsiteX13-383" fmla="*/ 5219847 w 7471996"/>
                  <a:gd name="connsiteY13-384" fmla="*/ 647723 h 3482662"/>
                  <a:gd name="connsiteX14-385" fmla="*/ 5913267 w 7471996"/>
                  <a:gd name="connsiteY14-386" fmla="*/ 403883 h 3482662"/>
                  <a:gd name="connsiteX15-387" fmla="*/ 6858147 w 7471996"/>
                  <a:gd name="connsiteY15-388" fmla="*/ 91463 h 3482662"/>
                  <a:gd name="connsiteX16-389" fmla="*/ 7300107 w 7471996"/>
                  <a:gd name="connsiteY16-390" fmla="*/ 23 h 3482662"/>
                  <a:gd name="connsiteX17-391" fmla="*/ 7467747 w 7471996"/>
                  <a:gd name="connsiteY17-392" fmla="*/ 83843 h 3482662"/>
                  <a:gd name="connsiteX18-393" fmla="*/ 7338207 w 7471996"/>
                  <a:gd name="connsiteY18-394" fmla="*/ 205763 h 3482662"/>
                  <a:gd name="connsiteX19-395" fmla="*/ 6538107 w 7471996"/>
                  <a:gd name="connsiteY19-396" fmla="*/ 777263 h 3482662"/>
                  <a:gd name="connsiteX20-397" fmla="*/ 4838847 w 7471996"/>
                  <a:gd name="connsiteY20-398" fmla="*/ 1752623 h 3482662"/>
                  <a:gd name="connsiteX21-399" fmla="*/ 2507127 w 7471996"/>
                  <a:gd name="connsiteY21-400" fmla="*/ 2697503 h 3482662"/>
                  <a:gd name="connsiteX22-401" fmla="*/ 800247 w 7471996"/>
                  <a:gd name="connsiteY22-402" fmla="*/ 3345203 h 3482662"/>
                  <a:gd name="connsiteX0-403" fmla="*/ 805534 w 7477283"/>
                  <a:gd name="connsiteY0-404" fmla="*/ 3345203 h 3482670"/>
                  <a:gd name="connsiteX1-405" fmla="*/ 150214 w 7477283"/>
                  <a:gd name="connsiteY1-406" fmla="*/ 3482363 h 3482670"/>
                  <a:gd name="connsiteX2-407" fmla="*/ 5434 w 7477283"/>
                  <a:gd name="connsiteY2-408" fmla="*/ 3284243 h 3482670"/>
                  <a:gd name="connsiteX3-409" fmla="*/ 256894 w 7477283"/>
                  <a:gd name="connsiteY3-410" fmla="*/ 3063263 h 3482670"/>
                  <a:gd name="connsiteX4-411" fmla="*/ 462634 w 7477283"/>
                  <a:gd name="connsiteY4-412" fmla="*/ 2827043 h 3482670"/>
                  <a:gd name="connsiteX5-413" fmla="*/ 561694 w 7477283"/>
                  <a:gd name="connsiteY5-414" fmla="*/ 2727983 h 3482670"/>
                  <a:gd name="connsiteX6-415" fmla="*/ 599794 w 7477283"/>
                  <a:gd name="connsiteY6-416" fmla="*/ 2476523 h 3482670"/>
                  <a:gd name="connsiteX7-417" fmla="*/ 706474 w 7477283"/>
                  <a:gd name="connsiteY7-418" fmla="*/ 2346983 h 3482670"/>
                  <a:gd name="connsiteX8-419" fmla="*/ 996034 w 7477283"/>
                  <a:gd name="connsiteY8-420" fmla="*/ 2179343 h 3482670"/>
                  <a:gd name="connsiteX9-421" fmla="*/ 1559914 w 7477283"/>
                  <a:gd name="connsiteY9-422" fmla="*/ 1927883 h 3482670"/>
                  <a:gd name="connsiteX10-423" fmla="*/ 2390494 w 7477283"/>
                  <a:gd name="connsiteY10-424" fmla="*/ 1645943 h 3482670"/>
                  <a:gd name="connsiteX11-425" fmla="*/ 3091534 w 7477283"/>
                  <a:gd name="connsiteY11-426" fmla="*/ 1447823 h 3482670"/>
                  <a:gd name="connsiteX12-427" fmla="*/ 3967834 w 7477283"/>
                  <a:gd name="connsiteY12-428" fmla="*/ 1150643 h 3482670"/>
                  <a:gd name="connsiteX13-429" fmla="*/ 5225134 w 7477283"/>
                  <a:gd name="connsiteY13-430" fmla="*/ 647723 h 3482670"/>
                  <a:gd name="connsiteX14-431" fmla="*/ 5918554 w 7477283"/>
                  <a:gd name="connsiteY14-432" fmla="*/ 403883 h 3482670"/>
                  <a:gd name="connsiteX15-433" fmla="*/ 6863434 w 7477283"/>
                  <a:gd name="connsiteY15-434" fmla="*/ 91463 h 3482670"/>
                  <a:gd name="connsiteX16-435" fmla="*/ 7305394 w 7477283"/>
                  <a:gd name="connsiteY16-436" fmla="*/ 23 h 3482670"/>
                  <a:gd name="connsiteX17-437" fmla="*/ 7473034 w 7477283"/>
                  <a:gd name="connsiteY17-438" fmla="*/ 83843 h 3482670"/>
                  <a:gd name="connsiteX18-439" fmla="*/ 7343494 w 7477283"/>
                  <a:gd name="connsiteY18-440" fmla="*/ 205763 h 3482670"/>
                  <a:gd name="connsiteX19-441" fmla="*/ 6543394 w 7477283"/>
                  <a:gd name="connsiteY19-442" fmla="*/ 777263 h 3482670"/>
                  <a:gd name="connsiteX20-443" fmla="*/ 4844134 w 7477283"/>
                  <a:gd name="connsiteY20-444" fmla="*/ 1752623 h 3482670"/>
                  <a:gd name="connsiteX21-445" fmla="*/ 2512414 w 7477283"/>
                  <a:gd name="connsiteY21-446" fmla="*/ 2697503 h 3482670"/>
                  <a:gd name="connsiteX22-447" fmla="*/ 805534 w 7477283"/>
                  <a:gd name="connsiteY22-448" fmla="*/ 3345203 h 3482670"/>
                  <a:gd name="connsiteX0-449" fmla="*/ 819564 w 7491313"/>
                  <a:gd name="connsiteY0-450" fmla="*/ 3345203 h 3482899"/>
                  <a:gd name="connsiteX1-451" fmla="*/ 164244 w 7491313"/>
                  <a:gd name="connsiteY1-452" fmla="*/ 3482363 h 3482899"/>
                  <a:gd name="connsiteX2-453" fmla="*/ 4224 w 7491313"/>
                  <a:gd name="connsiteY2-454" fmla="*/ 3345203 h 3482899"/>
                  <a:gd name="connsiteX3-455" fmla="*/ 270924 w 7491313"/>
                  <a:gd name="connsiteY3-456" fmla="*/ 3063263 h 3482899"/>
                  <a:gd name="connsiteX4-457" fmla="*/ 476664 w 7491313"/>
                  <a:gd name="connsiteY4-458" fmla="*/ 2827043 h 3482899"/>
                  <a:gd name="connsiteX5-459" fmla="*/ 575724 w 7491313"/>
                  <a:gd name="connsiteY5-460" fmla="*/ 2727983 h 3482899"/>
                  <a:gd name="connsiteX6-461" fmla="*/ 613824 w 7491313"/>
                  <a:gd name="connsiteY6-462" fmla="*/ 2476523 h 3482899"/>
                  <a:gd name="connsiteX7-463" fmla="*/ 720504 w 7491313"/>
                  <a:gd name="connsiteY7-464" fmla="*/ 2346983 h 3482899"/>
                  <a:gd name="connsiteX8-465" fmla="*/ 1010064 w 7491313"/>
                  <a:gd name="connsiteY8-466" fmla="*/ 2179343 h 3482899"/>
                  <a:gd name="connsiteX9-467" fmla="*/ 1573944 w 7491313"/>
                  <a:gd name="connsiteY9-468" fmla="*/ 1927883 h 3482899"/>
                  <a:gd name="connsiteX10-469" fmla="*/ 2404524 w 7491313"/>
                  <a:gd name="connsiteY10-470" fmla="*/ 1645943 h 3482899"/>
                  <a:gd name="connsiteX11-471" fmla="*/ 3105564 w 7491313"/>
                  <a:gd name="connsiteY11-472" fmla="*/ 1447823 h 3482899"/>
                  <a:gd name="connsiteX12-473" fmla="*/ 3981864 w 7491313"/>
                  <a:gd name="connsiteY12-474" fmla="*/ 1150643 h 3482899"/>
                  <a:gd name="connsiteX13-475" fmla="*/ 5239164 w 7491313"/>
                  <a:gd name="connsiteY13-476" fmla="*/ 647723 h 3482899"/>
                  <a:gd name="connsiteX14-477" fmla="*/ 5932584 w 7491313"/>
                  <a:gd name="connsiteY14-478" fmla="*/ 403883 h 3482899"/>
                  <a:gd name="connsiteX15-479" fmla="*/ 6877464 w 7491313"/>
                  <a:gd name="connsiteY15-480" fmla="*/ 91463 h 3482899"/>
                  <a:gd name="connsiteX16-481" fmla="*/ 7319424 w 7491313"/>
                  <a:gd name="connsiteY16-482" fmla="*/ 23 h 3482899"/>
                  <a:gd name="connsiteX17-483" fmla="*/ 7487064 w 7491313"/>
                  <a:gd name="connsiteY17-484" fmla="*/ 83843 h 3482899"/>
                  <a:gd name="connsiteX18-485" fmla="*/ 7357524 w 7491313"/>
                  <a:gd name="connsiteY18-486" fmla="*/ 205763 h 3482899"/>
                  <a:gd name="connsiteX19-487" fmla="*/ 6557424 w 7491313"/>
                  <a:gd name="connsiteY19-488" fmla="*/ 777263 h 3482899"/>
                  <a:gd name="connsiteX20-489" fmla="*/ 4858164 w 7491313"/>
                  <a:gd name="connsiteY20-490" fmla="*/ 1752623 h 3482899"/>
                  <a:gd name="connsiteX21-491" fmla="*/ 2526444 w 7491313"/>
                  <a:gd name="connsiteY21-492" fmla="*/ 2697503 h 3482899"/>
                  <a:gd name="connsiteX22-493" fmla="*/ 819564 w 7491313"/>
                  <a:gd name="connsiteY22-494" fmla="*/ 3345203 h 3482899"/>
                  <a:gd name="connsiteX0-495" fmla="*/ 856054 w 7527803"/>
                  <a:gd name="connsiteY0-496" fmla="*/ 3345203 h 3483210"/>
                  <a:gd name="connsiteX1-497" fmla="*/ 200734 w 7527803"/>
                  <a:gd name="connsiteY1-498" fmla="*/ 3482363 h 3483210"/>
                  <a:gd name="connsiteX2-499" fmla="*/ 2614 w 7527803"/>
                  <a:gd name="connsiteY2-500" fmla="*/ 3375683 h 3483210"/>
                  <a:gd name="connsiteX3-501" fmla="*/ 307414 w 7527803"/>
                  <a:gd name="connsiteY3-502" fmla="*/ 3063263 h 3483210"/>
                  <a:gd name="connsiteX4-503" fmla="*/ 513154 w 7527803"/>
                  <a:gd name="connsiteY4-504" fmla="*/ 2827043 h 3483210"/>
                  <a:gd name="connsiteX5-505" fmla="*/ 612214 w 7527803"/>
                  <a:gd name="connsiteY5-506" fmla="*/ 2727983 h 3483210"/>
                  <a:gd name="connsiteX6-507" fmla="*/ 650314 w 7527803"/>
                  <a:gd name="connsiteY6-508" fmla="*/ 2476523 h 3483210"/>
                  <a:gd name="connsiteX7-509" fmla="*/ 756994 w 7527803"/>
                  <a:gd name="connsiteY7-510" fmla="*/ 2346983 h 3483210"/>
                  <a:gd name="connsiteX8-511" fmla="*/ 1046554 w 7527803"/>
                  <a:gd name="connsiteY8-512" fmla="*/ 2179343 h 3483210"/>
                  <a:gd name="connsiteX9-513" fmla="*/ 1610434 w 7527803"/>
                  <a:gd name="connsiteY9-514" fmla="*/ 1927883 h 3483210"/>
                  <a:gd name="connsiteX10-515" fmla="*/ 2441014 w 7527803"/>
                  <a:gd name="connsiteY10-516" fmla="*/ 1645943 h 3483210"/>
                  <a:gd name="connsiteX11-517" fmla="*/ 3142054 w 7527803"/>
                  <a:gd name="connsiteY11-518" fmla="*/ 1447823 h 3483210"/>
                  <a:gd name="connsiteX12-519" fmla="*/ 4018354 w 7527803"/>
                  <a:gd name="connsiteY12-520" fmla="*/ 1150643 h 3483210"/>
                  <a:gd name="connsiteX13-521" fmla="*/ 5275654 w 7527803"/>
                  <a:gd name="connsiteY13-522" fmla="*/ 647723 h 3483210"/>
                  <a:gd name="connsiteX14-523" fmla="*/ 5969074 w 7527803"/>
                  <a:gd name="connsiteY14-524" fmla="*/ 403883 h 3483210"/>
                  <a:gd name="connsiteX15-525" fmla="*/ 6913954 w 7527803"/>
                  <a:gd name="connsiteY15-526" fmla="*/ 91463 h 3483210"/>
                  <a:gd name="connsiteX16-527" fmla="*/ 7355914 w 7527803"/>
                  <a:gd name="connsiteY16-528" fmla="*/ 23 h 3483210"/>
                  <a:gd name="connsiteX17-529" fmla="*/ 7523554 w 7527803"/>
                  <a:gd name="connsiteY17-530" fmla="*/ 83843 h 3483210"/>
                  <a:gd name="connsiteX18-531" fmla="*/ 7394014 w 7527803"/>
                  <a:gd name="connsiteY18-532" fmla="*/ 205763 h 3483210"/>
                  <a:gd name="connsiteX19-533" fmla="*/ 6593914 w 7527803"/>
                  <a:gd name="connsiteY19-534" fmla="*/ 777263 h 3483210"/>
                  <a:gd name="connsiteX20-535" fmla="*/ 4894654 w 7527803"/>
                  <a:gd name="connsiteY20-536" fmla="*/ 1752623 h 3483210"/>
                  <a:gd name="connsiteX21-537" fmla="*/ 2562934 w 7527803"/>
                  <a:gd name="connsiteY21-538" fmla="*/ 2697503 h 3483210"/>
                  <a:gd name="connsiteX22-539" fmla="*/ 856054 w 7527803"/>
                  <a:gd name="connsiteY22-540" fmla="*/ 3345203 h 3483210"/>
                  <a:gd name="connsiteX0-541" fmla="*/ 854052 w 7525801"/>
                  <a:gd name="connsiteY0-542" fmla="*/ 3345203 h 3483210"/>
                  <a:gd name="connsiteX1-543" fmla="*/ 198732 w 7525801"/>
                  <a:gd name="connsiteY1-544" fmla="*/ 3482363 h 3483210"/>
                  <a:gd name="connsiteX2-545" fmla="*/ 612 w 7525801"/>
                  <a:gd name="connsiteY2-546" fmla="*/ 3375683 h 3483210"/>
                  <a:gd name="connsiteX3-547" fmla="*/ 244452 w 7525801"/>
                  <a:gd name="connsiteY3-548" fmla="*/ 3063263 h 3483210"/>
                  <a:gd name="connsiteX4-549" fmla="*/ 511152 w 7525801"/>
                  <a:gd name="connsiteY4-550" fmla="*/ 2827043 h 3483210"/>
                  <a:gd name="connsiteX5-551" fmla="*/ 610212 w 7525801"/>
                  <a:gd name="connsiteY5-552" fmla="*/ 2727983 h 3483210"/>
                  <a:gd name="connsiteX6-553" fmla="*/ 648312 w 7525801"/>
                  <a:gd name="connsiteY6-554" fmla="*/ 2476523 h 3483210"/>
                  <a:gd name="connsiteX7-555" fmla="*/ 754992 w 7525801"/>
                  <a:gd name="connsiteY7-556" fmla="*/ 2346983 h 3483210"/>
                  <a:gd name="connsiteX8-557" fmla="*/ 1044552 w 7525801"/>
                  <a:gd name="connsiteY8-558" fmla="*/ 2179343 h 3483210"/>
                  <a:gd name="connsiteX9-559" fmla="*/ 1608432 w 7525801"/>
                  <a:gd name="connsiteY9-560" fmla="*/ 1927883 h 3483210"/>
                  <a:gd name="connsiteX10-561" fmla="*/ 2439012 w 7525801"/>
                  <a:gd name="connsiteY10-562" fmla="*/ 1645943 h 3483210"/>
                  <a:gd name="connsiteX11-563" fmla="*/ 3140052 w 7525801"/>
                  <a:gd name="connsiteY11-564" fmla="*/ 1447823 h 3483210"/>
                  <a:gd name="connsiteX12-565" fmla="*/ 4016352 w 7525801"/>
                  <a:gd name="connsiteY12-566" fmla="*/ 1150643 h 3483210"/>
                  <a:gd name="connsiteX13-567" fmla="*/ 5273652 w 7525801"/>
                  <a:gd name="connsiteY13-568" fmla="*/ 647723 h 3483210"/>
                  <a:gd name="connsiteX14-569" fmla="*/ 5967072 w 7525801"/>
                  <a:gd name="connsiteY14-570" fmla="*/ 403883 h 3483210"/>
                  <a:gd name="connsiteX15-571" fmla="*/ 6911952 w 7525801"/>
                  <a:gd name="connsiteY15-572" fmla="*/ 91463 h 3483210"/>
                  <a:gd name="connsiteX16-573" fmla="*/ 7353912 w 7525801"/>
                  <a:gd name="connsiteY16-574" fmla="*/ 23 h 3483210"/>
                  <a:gd name="connsiteX17-575" fmla="*/ 7521552 w 7525801"/>
                  <a:gd name="connsiteY17-576" fmla="*/ 83843 h 3483210"/>
                  <a:gd name="connsiteX18-577" fmla="*/ 7392012 w 7525801"/>
                  <a:gd name="connsiteY18-578" fmla="*/ 205763 h 3483210"/>
                  <a:gd name="connsiteX19-579" fmla="*/ 6591912 w 7525801"/>
                  <a:gd name="connsiteY19-580" fmla="*/ 777263 h 3483210"/>
                  <a:gd name="connsiteX20-581" fmla="*/ 4892652 w 7525801"/>
                  <a:gd name="connsiteY20-582" fmla="*/ 1752623 h 3483210"/>
                  <a:gd name="connsiteX21-583" fmla="*/ 2560932 w 7525801"/>
                  <a:gd name="connsiteY21-584" fmla="*/ 2697503 h 3483210"/>
                  <a:gd name="connsiteX22-585" fmla="*/ 854052 w 7525801"/>
                  <a:gd name="connsiteY22-586" fmla="*/ 3345203 h 3483210"/>
                  <a:gd name="connsiteX0-587" fmla="*/ 854052 w 7525801"/>
                  <a:gd name="connsiteY0-588" fmla="*/ 3345203 h 3483210"/>
                  <a:gd name="connsiteX1-589" fmla="*/ 198732 w 7525801"/>
                  <a:gd name="connsiteY1-590" fmla="*/ 3482363 h 3483210"/>
                  <a:gd name="connsiteX2-591" fmla="*/ 612 w 7525801"/>
                  <a:gd name="connsiteY2-592" fmla="*/ 3375683 h 3483210"/>
                  <a:gd name="connsiteX3-593" fmla="*/ 244452 w 7525801"/>
                  <a:gd name="connsiteY3-594" fmla="*/ 3063263 h 3483210"/>
                  <a:gd name="connsiteX4-595" fmla="*/ 511152 w 7525801"/>
                  <a:gd name="connsiteY4-596" fmla="*/ 2827043 h 3483210"/>
                  <a:gd name="connsiteX5-597" fmla="*/ 610212 w 7525801"/>
                  <a:gd name="connsiteY5-598" fmla="*/ 2727983 h 3483210"/>
                  <a:gd name="connsiteX6-599" fmla="*/ 648312 w 7525801"/>
                  <a:gd name="connsiteY6-600" fmla="*/ 2476523 h 3483210"/>
                  <a:gd name="connsiteX7-601" fmla="*/ 754992 w 7525801"/>
                  <a:gd name="connsiteY7-602" fmla="*/ 2346983 h 3483210"/>
                  <a:gd name="connsiteX8-603" fmla="*/ 1044552 w 7525801"/>
                  <a:gd name="connsiteY8-604" fmla="*/ 2179343 h 3483210"/>
                  <a:gd name="connsiteX9-605" fmla="*/ 1608432 w 7525801"/>
                  <a:gd name="connsiteY9-606" fmla="*/ 1927883 h 3483210"/>
                  <a:gd name="connsiteX10-607" fmla="*/ 2439012 w 7525801"/>
                  <a:gd name="connsiteY10-608" fmla="*/ 1645943 h 3483210"/>
                  <a:gd name="connsiteX11-609" fmla="*/ 3140052 w 7525801"/>
                  <a:gd name="connsiteY11-610" fmla="*/ 1447823 h 3483210"/>
                  <a:gd name="connsiteX12-611" fmla="*/ 4016352 w 7525801"/>
                  <a:gd name="connsiteY12-612" fmla="*/ 1150643 h 3483210"/>
                  <a:gd name="connsiteX13-613" fmla="*/ 5273652 w 7525801"/>
                  <a:gd name="connsiteY13-614" fmla="*/ 647723 h 3483210"/>
                  <a:gd name="connsiteX14-615" fmla="*/ 5967072 w 7525801"/>
                  <a:gd name="connsiteY14-616" fmla="*/ 403883 h 3483210"/>
                  <a:gd name="connsiteX15-617" fmla="*/ 6911952 w 7525801"/>
                  <a:gd name="connsiteY15-618" fmla="*/ 91463 h 3483210"/>
                  <a:gd name="connsiteX16-619" fmla="*/ 7353912 w 7525801"/>
                  <a:gd name="connsiteY16-620" fmla="*/ 23 h 3483210"/>
                  <a:gd name="connsiteX17-621" fmla="*/ 7521552 w 7525801"/>
                  <a:gd name="connsiteY17-622" fmla="*/ 83843 h 3483210"/>
                  <a:gd name="connsiteX18-623" fmla="*/ 7392012 w 7525801"/>
                  <a:gd name="connsiteY18-624" fmla="*/ 205763 h 3483210"/>
                  <a:gd name="connsiteX19-625" fmla="*/ 6591912 w 7525801"/>
                  <a:gd name="connsiteY19-626" fmla="*/ 777263 h 3483210"/>
                  <a:gd name="connsiteX20-627" fmla="*/ 4892652 w 7525801"/>
                  <a:gd name="connsiteY20-628" fmla="*/ 1752623 h 3483210"/>
                  <a:gd name="connsiteX21-629" fmla="*/ 2560932 w 7525801"/>
                  <a:gd name="connsiteY21-630" fmla="*/ 2697503 h 3483210"/>
                  <a:gd name="connsiteX22-631" fmla="*/ 854052 w 7525801"/>
                  <a:gd name="connsiteY22-632" fmla="*/ 3345203 h 3483210"/>
                  <a:gd name="connsiteX0-633" fmla="*/ 854052 w 7525801"/>
                  <a:gd name="connsiteY0-634" fmla="*/ 3345203 h 3483210"/>
                  <a:gd name="connsiteX1-635" fmla="*/ 198732 w 7525801"/>
                  <a:gd name="connsiteY1-636" fmla="*/ 3482363 h 3483210"/>
                  <a:gd name="connsiteX2-637" fmla="*/ 612 w 7525801"/>
                  <a:gd name="connsiteY2-638" fmla="*/ 3375683 h 3483210"/>
                  <a:gd name="connsiteX3-639" fmla="*/ 244452 w 7525801"/>
                  <a:gd name="connsiteY3-640" fmla="*/ 3063263 h 3483210"/>
                  <a:gd name="connsiteX4-641" fmla="*/ 541632 w 7525801"/>
                  <a:gd name="connsiteY4-642" fmla="*/ 2857523 h 3483210"/>
                  <a:gd name="connsiteX5-643" fmla="*/ 610212 w 7525801"/>
                  <a:gd name="connsiteY5-644" fmla="*/ 2727983 h 3483210"/>
                  <a:gd name="connsiteX6-645" fmla="*/ 648312 w 7525801"/>
                  <a:gd name="connsiteY6-646" fmla="*/ 2476523 h 3483210"/>
                  <a:gd name="connsiteX7-647" fmla="*/ 754992 w 7525801"/>
                  <a:gd name="connsiteY7-648" fmla="*/ 2346983 h 3483210"/>
                  <a:gd name="connsiteX8-649" fmla="*/ 1044552 w 7525801"/>
                  <a:gd name="connsiteY8-650" fmla="*/ 2179343 h 3483210"/>
                  <a:gd name="connsiteX9-651" fmla="*/ 1608432 w 7525801"/>
                  <a:gd name="connsiteY9-652" fmla="*/ 1927883 h 3483210"/>
                  <a:gd name="connsiteX10-653" fmla="*/ 2439012 w 7525801"/>
                  <a:gd name="connsiteY10-654" fmla="*/ 1645943 h 3483210"/>
                  <a:gd name="connsiteX11-655" fmla="*/ 3140052 w 7525801"/>
                  <a:gd name="connsiteY11-656" fmla="*/ 1447823 h 3483210"/>
                  <a:gd name="connsiteX12-657" fmla="*/ 4016352 w 7525801"/>
                  <a:gd name="connsiteY12-658" fmla="*/ 1150643 h 3483210"/>
                  <a:gd name="connsiteX13-659" fmla="*/ 5273652 w 7525801"/>
                  <a:gd name="connsiteY13-660" fmla="*/ 647723 h 3483210"/>
                  <a:gd name="connsiteX14-661" fmla="*/ 5967072 w 7525801"/>
                  <a:gd name="connsiteY14-662" fmla="*/ 403883 h 3483210"/>
                  <a:gd name="connsiteX15-663" fmla="*/ 6911952 w 7525801"/>
                  <a:gd name="connsiteY15-664" fmla="*/ 91463 h 3483210"/>
                  <a:gd name="connsiteX16-665" fmla="*/ 7353912 w 7525801"/>
                  <a:gd name="connsiteY16-666" fmla="*/ 23 h 3483210"/>
                  <a:gd name="connsiteX17-667" fmla="*/ 7521552 w 7525801"/>
                  <a:gd name="connsiteY17-668" fmla="*/ 83843 h 3483210"/>
                  <a:gd name="connsiteX18-669" fmla="*/ 7392012 w 7525801"/>
                  <a:gd name="connsiteY18-670" fmla="*/ 205763 h 3483210"/>
                  <a:gd name="connsiteX19-671" fmla="*/ 6591912 w 7525801"/>
                  <a:gd name="connsiteY19-672" fmla="*/ 777263 h 3483210"/>
                  <a:gd name="connsiteX20-673" fmla="*/ 4892652 w 7525801"/>
                  <a:gd name="connsiteY20-674" fmla="*/ 1752623 h 3483210"/>
                  <a:gd name="connsiteX21-675" fmla="*/ 2560932 w 7525801"/>
                  <a:gd name="connsiteY21-676" fmla="*/ 2697503 h 3483210"/>
                  <a:gd name="connsiteX22-677" fmla="*/ 854052 w 7525801"/>
                  <a:gd name="connsiteY22-678" fmla="*/ 3345203 h 3483210"/>
                  <a:gd name="connsiteX0-679" fmla="*/ 854052 w 7525801"/>
                  <a:gd name="connsiteY0-680" fmla="*/ 3345203 h 3483076"/>
                  <a:gd name="connsiteX1-681" fmla="*/ 198732 w 7525801"/>
                  <a:gd name="connsiteY1-682" fmla="*/ 3482363 h 3483076"/>
                  <a:gd name="connsiteX2-683" fmla="*/ 612 w 7525801"/>
                  <a:gd name="connsiteY2-684" fmla="*/ 3375683 h 3483076"/>
                  <a:gd name="connsiteX3-685" fmla="*/ 244452 w 7525801"/>
                  <a:gd name="connsiteY3-686" fmla="*/ 3124223 h 3483076"/>
                  <a:gd name="connsiteX4-687" fmla="*/ 541632 w 7525801"/>
                  <a:gd name="connsiteY4-688" fmla="*/ 2857523 h 3483076"/>
                  <a:gd name="connsiteX5-689" fmla="*/ 610212 w 7525801"/>
                  <a:gd name="connsiteY5-690" fmla="*/ 2727983 h 3483076"/>
                  <a:gd name="connsiteX6-691" fmla="*/ 648312 w 7525801"/>
                  <a:gd name="connsiteY6-692" fmla="*/ 2476523 h 3483076"/>
                  <a:gd name="connsiteX7-693" fmla="*/ 754992 w 7525801"/>
                  <a:gd name="connsiteY7-694" fmla="*/ 2346983 h 3483076"/>
                  <a:gd name="connsiteX8-695" fmla="*/ 1044552 w 7525801"/>
                  <a:gd name="connsiteY8-696" fmla="*/ 2179343 h 3483076"/>
                  <a:gd name="connsiteX9-697" fmla="*/ 1608432 w 7525801"/>
                  <a:gd name="connsiteY9-698" fmla="*/ 1927883 h 3483076"/>
                  <a:gd name="connsiteX10-699" fmla="*/ 2439012 w 7525801"/>
                  <a:gd name="connsiteY10-700" fmla="*/ 1645943 h 3483076"/>
                  <a:gd name="connsiteX11-701" fmla="*/ 3140052 w 7525801"/>
                  <a:gd name="connsiteY11-702" fmla="*/ 1447823 h 3483076"/>
                  <a:gd name="connsiteX12-703" fmla="*/ 4016352 w 7525801"/>
                  <a:gd name="connsiteY12-704" fmla="*/ 1150643 h 3483076"/>
                  <a:gd name="connsiteX13-705" fmla="*/ 5273652 w 7525801"/>
                  <a:gd name="connsiteY13-706" fmla="*/ 647723 h 3483076"/>
                  <a:gd name="connsiteX14-707" fmla="*/ 5967072 w 7525801"/>
                  <a:gd name="connsiteY14-708" fmla="*/ 403883 h 3483076"/>
                  <a:gd name="connsiteX15-709" fmla="*/ 6911952 w 7525801"/>
                  <a:gd name="connsiteY15-710" fmla="*/ 91463 h 3483076"/>
                  <a:gd name="connsiteX16-711" fmla="*/ 7353912 w 7525801"/>
                  <a:gd name="connsiteY16-712" fmla="*/ 23 h 3483076"/>
                  <a:gd name="connsiteX17-713" fmla="*/ 7521552 w 7525801"/>
                  <a:gd name="connsiteY17-714" fmla="*/ 83843 h 3483076"/>
                  <a:gd name="connsiteX18-715" fmla="*/ 7392012 w 7525801"/>
                  <a:gd name="connsiteY18-716" fmla="*/ 205763 h 3483076"/>
                  <a:gd name="connsiteX19-717" fmla="*/ 6591912 w 7525801"/>
                  <a:gd name="connsiteY19-718" fmla="*/ 777263 h 3483076"/>
                  <a:gd name="connsiteX20-719" fmla="*/ 4892652 w 7525801"/>
                  <a:gd name="connsiteY20-720" fmla="*/ 1752623 h 3483076"/>
                  <a:gd name="connsiteX21-721" fmla="*/ 2560932 w 7525801"/>
                  <a:gd name="connsiteY21-722" fmla="*/ 2697503 h 3483076"/>
                  <a:gd name="connsiteX22-723" fmla="*/ 854052 w 7525801"/>
                  <a:gd name="connsiteY22-724" fmla="*/ 3345203 h 3483076"/>
                  <a:gd name="connsiteX0-725" fmla="*/ 854052 w 7525801"/>
                  <a:gd name="connsiteY0-726" fmla="*/ 3345203 h 3483076"/>
                  <a:gd name="connsiteX1-727" fmla="*/ 198732 w 7525801"/>
                  <a:gd name="connsiteY1-728" fmla="*/ 3482363 h 3483076"/>
                  <a:gd name="connsiteX2-729" fmla="*/ 612 w 7525801"/>
                  <a:gd name="connsiteY2-730" fmla="*/ 3375683 h 3483076"/>
                  <a:gd name="connsiteX3-731" fmla="*/ 244452 w 7525801"/>
                  <a:gd name="connsiteY3-732" fmla="*/ 3124223 h 3483076"/>
                  <a:gd name="connsiteX4-733" fmla="*/ 572112 w 7525801"/>
                  <a:gd name="connsiteY4-734" fmla="*/ 2918483 h 3483076"/>
                  <a:gd name="connsiteX5-735" fmla="*/ 610212 w 7525801"/>
                  <a:gd name="connsiteY5-736" fmla="*/ 2727983 h 3483076"/>
                  <a:gd name="connsiteX6-737" fmla="*/ 648312 w 7525801"/>
                  <a:gd name="connsiteY6-738" fmla="*/ 2476523 h 3483076"/>
                  <a:gd name="connsiteX7-739" fmla="*/ 754992 w 7525801"/>
                  <a:gd name="connsiteY7-740" fmla="*/ 2346983 h 3483076"/>
                  <a:gd name="connsiteX8-741" fmla="*/ 1044552 w 7525801"/>
                  <a:gd name="connsiteY8-742" fmla="*/ 2179343 h 3483076"/>
                  <a:gd name="connsiteX9-743" fmla="*/ 1608432 w 7525801"/>
                  <a:gd name="connsiteY9-744" fmla="*/ 1927883 h 3483076"/>
                  <a:gd name="connsiteX10-745" fmla="*/ 2439012 w 7525801"/>
                  <a:gd name="connsiteY10-746" fmla="*/ 1645943 h 3483076"/>
                  <a:gd name="connsiteX11-747" fmla="*/ 3140052 w 7525801"/>
                  <a:gd name="connsiteY11-748" fmla="*/ 1447823 h 3483076"/>
                  <a:gd name="connsiteX12-749" fmla="*/ 4016352 w 7525801"/>
                  <a:gd name="connsiteY12-750" fmla="*/ 1150643 h 3483076"/>
                  <a:gd name="connsiteX13-751" fmla="*/ 5273652 w 7525801"/>
                  <a:gd name="connsiteY13-752" fmla="*/ 647723 h 3483076"/>
                  <a:gd name="connsiteX14-753" fmla="*/ 5967072 w 7525801"/>
                  <a:gd name="connsiteY14-754" fmla="*/ 403883 h 3483076"/>
                  <a:gd name="connsiteX15-755" fmla="*/ 6911952 w 7525801"/>
                  <a:gd name="connsiteY15-756" fmla="*/ 91463 h 3483076"/>
                  <a:gd name="connsiteX16-757" fmla="*/ 7353912 w 7525801"/>
                  <a:gd name="connsiteY16-758" fmla="*/ 23 h 3483076"/>
                  <a:gd name="connsiteX17-759" fmla="*/ 7521552 w 7525801"/>
                  <a:gd name="connsiteY17-760" fmla="*/ 83843 h 3483076"/>
                  <a:gd name="connsiteX18-761" fmla="*/ 7392012 w 7525801"/>
                  <a:gd name="connsiteY18-762" fmla="*/ 205763 h 3483076"/>
                  <a:gd name="connsiteX19-763" fmla="*/ 6591912 w 7525801"/>
                  <a:gd name="connsiteY19-764" fmla="*/ 777263 h 3483076"/>
                  <a:gd name="connsiteX20-765" fmla="*/ 4892652 w 7525801"/>
                  <a:gd name="connsiteY20-766" fmla="*/ 1752623 h 3483076"/>
                  <a:gd name="connsiteX21-767" fmla="*/ 2560932 w 7525801"/>
                  <a:gd name="connsiteY21-768" fmla="*/ 2697503 h 3483076"/>
                  <a:gd name="connsiteX22-769" fmla="*/ 854052 w 7525801"/>
                  <a:gd name="connsiteY22-770" fmla="*/ 3345203 h 3483076"/>
                  <a:gd name="connsiteX0-771" fmla="*/ 855162 w 7526911"/>
                  <a:gd name="connsiteY0-772" fmla="*/ 3345203 h 3483011"/>
                  <a:gd name="connsiteX1-773" fmla="*/ 199842 w 7526911"/>
                  <a:gd name="connsiteY1-774" fmla="*/ 3482363 h 3483011"/>
                  <a:gd name="connsiteX2-775" fmla="*/ 1722 w 7526911"/>
                  <a:gd name="connsiteY2-776" fmla="*/ 3375683 h 3483011"/>
                  <a:gd name="connsiteX3-777" fmla="*/ 131262 w 7526911"/>
                  <a:gd name="connsiteY3-778" fmla="*/ 3162323 h 3483011"/>
                  <a:gd name="connsiteX4-779" fmla="*/ 573222 w 7526911"/>
                  <a:gd name="connsiteY4-780" fmla="*/ 2918483 h 3483011"/>
                  <a:gd name="connsiteX5-781" fmla="*/ 611322 w 7526911"/>
                  <a:gd name="connsiteY5-782" fmla="*/ 2727983 h 3483011"/>
                  <a:gd name="connsiteX6-783" fmla="*/ 649422 w 7526911"/>
                  <a:gd name="connsiteY6-784" fmla="*/ 2476523 h 3483011"/>
                  <a:gd name="connsiteX7-785" fmla="*/ 756102 w 7526911"/>
                  <a:gd name="connsiteY7-786" fmla="*/ 2346983 h 3483011"/>
                  <a:gd name="connsiteX8-787" fmla="*/ 1045662 w 7526911"/>
                  <a:gd name="connsiteY8-788" fmla="*/ 2179343 h 3483011"/>
                  <a:gd name="connsiteX9-789" fmla="*/ 1609542 w 7526911"/>
                  <a:gd name="connsiteY9-790" fmla="*/ 1927883 h 3483011"/>
                  <a:gd name="connsiteX10-791" fmla="*/ 2440122 w 7526911"/>
                  <a:gd name="connsiteY10-792" fmla="*/ 1645943 h 3483011"/>
                  <a:gd name="connsiteX11-793" fmla="*/ 3141162 w 7526911"/>
                  <a:gd name="connsiteY11-794" fmla="*/ 1447823 h 3483011"/>
                  <a:gd name="connsiteX12-795" fmla="*/ 4017462 w 7526911"/>
                  <a:gd name="connsiteY12-796" fmla="*/ 1150643 h 3483011"/>
                  <a:gd name="connsiteX13-797" fmla="*/ 5274762 w 7526911"/>
                  <a:gd name="connsiteY13-798" fmla="*/ 647723 h 3483011"/>
                  <a:gd name="connsiteX14-799" fmla="*/ 5968182 w 7526911"/>
                  <a:gd name="connsiteY14-800" fmla="*/ 403883 h 3483011"/>
                  <a:gd name="connsiteX15-801" fmla="*/ 6913062 w 7526911"/>
                  <a:gd name="connsiteY15-802" fmla="*/ 91463 h 3483011"/>
                  <a:gd name="connsiteX16-803" fmla="*/ 7355022 w 7526911"/>
                  <a:gd name="connsiteY16-804" fmla="*/ 23 h 3483011"/>
                  <a:gd name="connsiteX17-805" fmla="*/ 7522662 w 7526911"/>
                  <a:gd name="connsiteY17-806" fmla="*/ 83843 h 3483011"/>
                  <a:gd name="connsiteX18-807" fmla="*/ 7393122 w 7526911"/>
                  <a:gd name="connsiteY18-808" fmla="*/ 205763 h 3483011"/>
                  <a:gd name="connsiteX19-809" fmla="*/ 6593022 w 7526911"/>
                  <a:gd name="connsiteY19-810" fmla="*/ 777263 h 3483011"/>
                  <a:gd name="connsiteX20-811" fmla="*/ 4893762 w 7526911"/>
                  <a:gd name="connsiteY20-812" fmla="*/ 1752623 h 3483011"/>
                  <a:gd name="connsiteX21-813" fmla="*/ 2562042 w 7526911"/>
                  <a:gd name="connsiteY21-814" fmla="*/ 2697503 h 3483011"/>
                  <a:gd name="connsiteX22-815" fmla="*/ 855162 w 7526911"/>
                  <a:gd name="connsiteY22-816" fmla="*/ 3345203 h 3483011"/>
                  <a:gd name="connsiteX0-817" fmla="*/ 853520 w 7525269"/>
                  <a:gd name="connsiteY0-818" fmla="*/ 3345203 h 3483062"/>
                  <a:gd name="connsiteX1-819" fmla="*/ 198200 w 7525269"/>
                  <a:gd name="connsiteY1-820" fmla="*/ 3482363 h 3483062"/>
                  <a:gd name="connsiteX2-821" fmla="*/ 80 w 7525269"/>
                  <a:gd name="connsiteY2-822" fmla="*/ 3375683 h 3483062"/>
                  <a:gd name="connsiteX3-823" fmla="*/ 213440 w 7525269"/>
                  <a:gd name="connsiteY3-824" fmla="*/ 3131843 h 3483062"/>
                  <a:gd name="connsiteX4-825" fmla="*/ 571580 w 7525269"/>
                  <a:gd name="connsiteY4-826" fmla="*/ 2918483 h 3483062"/>
                  <a:gd name="connsiteX5-827" fmla="*/ 609680 w 7525269"/>
                  <a:gd name="connsiteY5-828" fmla="*/ 2727983 h 3483062"/>
                  <a:gd name="connsiteX6-829" fmla="*/ 647780 w 7525269"/>
                  <a:gd name="connsiteY6-830" fmla="*/ 2476523 h 3483062"/>
                  <a:gd name="connsiteX7-831" fmla="*/ 754460 w 7525269"/>
                  <a:gd name="connsiteY7-832" fmla="*/ 2346983 h 3483062"/>
                  <a:gd name="connsiteX8-833" fmla="*/ 1044020 w 7525269"/>
                  <a:gd name="connsiteY8-834" fmla="*/ 2179343 h 3483062"/>
                  <a:gd name="connsiteX9-835" fmla="*/ 1607900 w 7525269"/>
                  <a:gd name="connsiteY9-836" fmla="*/ 1927883 h 3483062"/>
                  <a:gd name="connsiteX10-837" fmla="*/ 2438480 w 7525269"/>
                  <a:gd name="connsiteY10-838" fmla="*/ 1645943 h 3483062"/>
                  <a:gd name="connsiteX11-839" fmla="*/ 3139520 w 7525269"/>
                  <a:gd name="connsiteY11-840" fmla="*/ 1447823 h 3483062"/>
                  <a:gd name="connsiteX12-841" fmla="*/ 4015820 w 7525269"/>
                  <a:gd name="connsiteY12-842" fmla="*/ 1150643 h 3483062"/>
                  <a:gd name="connsiteX13-843" fmla="*/ 5273120 w 7525269"/>
                  <a:gd name="connsiteY13-844" fmla="*/ 647723 h 3483062"/>
                  <a:gd name="connsiteX14-845" fmla="*/ 5966540 w 7525269"/>
                  <a:gd name="connsiteY14-846" fmla="*/ 403883 h 3483062"/>
                  <a:gd name="connsiteX15-847" fmla="*/ 6911420 w 7525269"/>
                  <a:gd name="connsiteY15-848" fmla="*/ 91463 h 3483062"/>
                  <a:gd name="connsiteX16-849" fmla="*/ 7353380 w 7525269"/>
                  <a:gd name="connsiteY16-850" fmla="*/ 23 h 3483062"/>
                  <a:gd name="connsiteX17-851" fmla="*/ 7521020 w 7525269"/>
                  <a:gd name="connsiteY17-852" fmla="*/ 83843 h 3483062"/>
                  <a:gd name="connsiteX18-853" fmla="*/ 7391480 w 7525269"/>
                  <a:gd name="connsiteY18-854" fmla="*/ 205763 h 3483062"/>
                  <a:gd name="connsiteX19-855" fmla="*/ 6591380 w 7525269"/>
                  <a:gd name="connsiteY19-856" fmla="*/ 777263 h 3483062"/>
                  <a:gd name="connsiteX20-857" fmla="*/ 4892120 w 7525269"/>
                  <a:gd name="connsiteY20-858" fmla="*/ 1752623 h 3483062"/>
                  <a:gd name="connsiteX21-859" fmla="*/ 2560400 w 7525269"/>
                  <a:gd name="connsiteY21-860" fmla="*/ 2697503 h 3483062"/>
                  <a:gd name="connsiteX22-861" fmla="*/ 853520 w 7525269"/>
                  <a:gd name="connsiteY22-862" fmla="*/ 3345203 h 3483062"/>
                  <a:gd name="connsiteX0-863" fmla="*/ 853520 w 7525269"/>
                  <a:gd name="connsiteY0-864" fmla="*/ 3345203 h 3483062"/>
                  <a:gd name="connsiteX1-865" fmla="*/ 198200 w 7525269"/>
                  <a:gd name="connsiteY1-866" fmla="*/ 3482363 h 3483062"/>
                  <a:gd name="connsiteX2-867" fmla="*/ 80 w 7525269"/>
                  <a:gd name="connsiteY2-868" fmla="*/ 3375683 h 3483062"/>
                  <a:gd name="connsiteX3-869" fmla="*/ 213440 w 7525269"/>
                  <a:gd name="connsiteY3-870" fmla="*/ 3131843 h 3483062"/>
                  <a:gd name="connsiteX4-871" fmla="*/ 571580 w 7525269"/>
                  <a:gd name="connsiteY4-872" fmla="*/ 2918483 h 3483062"/>
                  <a:gd name="connsiteX5-873" fmla="*/ 609680 w 7525269"/>
                  <a:gd name="connsiteY5-874" fmla="*/ 2727983 h 3483062"/>
                  <a:gd name="connsiteX6-875" fmla="*/ 647780 w 7525269"/>
                  <a:gd name="connsiteY6-876" fmla="*/ 2476523 h 3483062"/>
                  <a:gd name="connsiteX7-877" fmla="*/ 754460 w 7525269"/>
                  <a:gd name="connsiteY7-878" fmla="*/ 2346983 h 3483062"/>
                  <a:gd name="connsiteX8-879" fmla="*/ 1303100 w 7525269"/>
                  <a:gd name="connsiteY8-880" fmla="*/ 2126003 h 3483062"/>
                  <a:gd name="connsiteX9-881" fmla="*/ 1607900 w 7525269"/>
                  <a:gd name="connsiteY9-882" fmla="*/ 1927883 h 3483062"/>
                  <a:gd name="connsiteX10-883" fmla="*/ 2438480 w 7525269"/>
                  <a:gd name="connsiteY10-884" fmla="*/ 1645943 h 3483062"/>
                  <a:gd name="connsiteX11-885" fmla="*/ 3139520 w 7525269"/>
                  <a:gd name="connsiteY11-886" fmla="*/ 1447823 h 3483062"/>
                  <a:gd name="connsiteX12-887" fmla="*/ 4015820 w 7525269"/>
                  <a:gd name="connsiteY12-888" fmla="*/ 1150643 h 3483062"/>
                  <a:gd name="connsiteX13-889" fmla="*/ 5273120 w 7525269"/>
                  <a:gd name="connsiteY13-890" fmla="*/ 647723 h 3483062"/>
                  <a:gd name="connsiteX14-891" fmla="*/ 5966540 w 7525269"/>
                  <a:gd name="connsiteY14-892" fmla="*/ 403883 h 3483062"/>
                  <a:gd name="connsiteX15-893" fmla="*/ 6911420 w 7525269"/>
                  <a:gd name="connsiteY15-894" fmla="*/ 91463 h 3483062"/>
                  <a:gd name="connsiteX16-895" fmla="*/ 7353380 w 7525269"/>
                  <a:gd name="connsiteY16-896" fmla="*/ 23 h 3483062"/>
                  <a:gd name="connsiteX17-897" fmla="*/ 7521020 w 7525269"/>
                  <a:gd name="connsiteY17-898" fmla="*/ 83843 h 3483062"/>
                  <a:gd name="connsiteX18-899" fmla="*/ 7391480 w 7525269"/>
                  <a:gd name="connsiteY18-900" fmla="*/ 205763 h 3483062"/>
                  <a:gd name="connsiteX19-901" fmla="*/ 6591380 w 7525269"/>
                  <a:gd name="connsiteY19-902" fmla="*/ 777263 h 3483062"/>
                  <a:gd name="connsiteX20-903" fmla="*/ 4892120 w 7525269"/>
                  <a:gd name="connsiteY20-904" fmla="*/ 1752623 h 3483062"/>
                  <a:gd name="connsiteX21-905" fmla="*/ 2560400 w 7525269"/>
                  <a:gd name="connsiteY21-906" fmla="*/ 2697503 h 3483062"/>
                  <a:gd name="connsiteX22-907" fmla="*/ 853520 w 7525269"/>
                  <a:gd name="connsiteY22-908" fmla="*/ 3345203 h 3483062"/>
                  <a:gd name="connsiteX0-909" fmla="*/ 853520 w 7525269"/>
                  <a:gd name="connsiteY0-910" fmla="*/ 3345203 h 3483062"/>
                  <a:gd name="connsiteX1-911" fmla="*/ 198200 w 7525269"/>
                  <a:gd name="connsiteY1-912" fmla="*/ 3482363 h 3483062"/>
                  <a:gd name="connsiteX2-913" fmla="*/ 80 w 7525269"/>
                  <a:gd name="connsiteY2-914" fmla="*/ 3375683 h 3483062"/>
                  <a:gd name="connsiteX3-915" fmla="*/ 213440 w 7525269"/>
                  <a:gd name="connsiteY3-916" fmla="*/ 3131843 h 3483062"/>
                  <a:gd name="connsiteX4-917" fmla="*/ 571580 w 7525269"/>
                  <a:gd name="connsiteY4-918" fmla="*/ 2918483 h 3483062"/>
                  <a:gd name="connsiteX5-919" fmla="*/ 609680 w 7525269"/>
                  <a:gd name="connsiteY5-920" fmla="*/ 2727983 h 3483062"/>
                  <a:gd name="connsiteX6-921" fmla="*/ 647780 w 7525269"/>
                  <a:gd name="connsiteY6-922" fmla="*/ 2476523 h 3483062"/>
                  <a:gd name="connsiteX7-923" fmla="*/ 1044020 w 7525269"/>
                  <a:gd name="connsiteY7-924" fmla="*/ 2324123 h 3483062"/>
                  <a:gd name="connsiteX8-925" fmla="*/ 1303100 w 7525269"/>
                  <a:gd name="connsiteY8-926" fmla="*/ 2126003 h 3483062"/>
                  <a:gd name="connsiteX9-927" fmla="*/ 1607900 w 7525269"/>
                  <a:gd name="connsiteY9-928" fmla="*/ 1927883 h 3483062"/>
                  <a:gd name="connsiteX10-929" fmla="*/ 2438480 w 7525269"/>
                  <a:gd name="connsiteY10-930" fmla="*/ 1645943 h 3483062"/>
                  <a:gd name="connsiteX11-931" fmla="*/ 3139520 w 7525269"/>
                  <a:gd name="connsiteY11-932" fmla="*/ 1447823 h 3483062"/>
                  <a:gd name="connsiteX12-933" fmla="*/ 4015820 w 7525269"/>
                  <a:gd name="connsiteY12-934" fmla="*/ 1150643 h 3483062"/>
                  <a:gd name="connsiteX13-935" fmla="*/ 5273120 w 7525269"/>
                  <a:gd name="connsiteY13-936" fmla="*/ 647723 h 3483062"/>
                  <a:gd name="connsiteX14-937" fmla="*/ 5966540 w 7525269"/>
                  <a:gd name="connsiteY14-938" fmla="*/ 403883 h 3483062"/>
                  <a:gd name="connsiteX15-939" fmla="*/ 6911420 w 7525269"/>
                  <a:gd name="connsiteY15-940" fmla="*/ 91463 h 3483062"/>
                  <a:gd name="connsiteX16-941" fmla="*/ 7353380 w 7525269"/>
                  <a:gd name="connsiteY16-942" fmla="*/ 23 h 3483062"/>
                  <a:gd name="connsiteX17-943" fmla="*/ 7521020 w 7525269"/>
                  <a:gd name="connsiteY17-944" fmla="*/ 83843 h 3483062"/>
                  <a:gd name="connsiteX18-945" fmla="*/ 7391480 w 7525269"/>
                  <a:gd name="connsiteY18-946" fmla="*/ 205763 h 3483062"/>
                  <a:gd name="connsiteX19-947" fmla="*/ 6591380 w 7525269"/>
                  <a:gd name="connsiteY19-948" fmla="*/ 777263 h 3483062"/>
                  <a:gd name="connsiteX20-949" fmla="*/ 4892120 w 7525269"/>
                  <a:gd name="connsiteY20-950" fmla="*/ 1752623 h 3483062"/>
                  <a:gd name="connsiteX21-951" fmla="*/ 2560400 w 7525269"/>
                  <a:gd name="connsiteY21-952" fmla="*/ 2697503 h 3483062"/>
                  <a:gd name="connsiteX22-953" fmla="*/ 853520 w 7525269"/>
                  <a:gd name="connsiteY22-954" fmla="*/ 3345203 h 3483062"/>
                  <a:gd name="connsiteX0-955" fmla="*/ 853520 w 7525269"/>
                  <a:gd name="connsiteY0-956" fmla="*/ 3345203 h 3483062"/>
                  <a:gd name="connsiteX1-957" fmla="*/ 198200 w 7525269"/>
                  <a:gd name="connsiteY1-958" fmla="*/ 3482363 h 3483062"/>
                  <a:gd name="connsiteX2-959" fmla="*/ 80 w 7525269"/>
                  <a:gd name="connsiteY2-960" fmla="*/ 3375683 h 3483062"/>
                  <a:gd name="connsiteX3-961" fmla="*/ 213440 w 7525269"/>
                  <a:gd name="connsiteY3-962" fmla="*/ 3131843 h 3483062"/>
                  <a:gd name="connsiteX4-963" fmla="*/ 571580 w 7525269"/>
                  <a:gd name="connsiteY4-964" fmla="*/ 2918483 h 3483062"/>
                  <a:gd name="connsiteX5-965" fmla="*/ 609680 w 7525269"/>
                  <a:gd name="connsiteY5-966" fmla="*/ 2727983 h 3483062"/>
                  <a:gd name="connsiteX6-967" fmla="*/ 647780 w 7525269"/>
                  <a:gd name="connsiteY6-968" fmla="*/ 2476523 h 3483062"/>
                  <a:gd name="connsiteX7-969" fmla="*/ 1303100 w 7525269"/>
                  <a:gd name="connsiteY7-970" fmla="*/ 2126003 h 3483062"/>
                  <a:gd name="connsiteX8-971" fmla="*/ 1607900 w 7525269"/>
                  <a:gd name="connsiteY8-972" fmla="*/ 1927883 h 3483062"/>
                  <a:gd name="connsiteX9-973" fmla="*/ 2438480 w 7525269"/>
                  <a:gd name="connsiteY9-974" fmla="*/ 1645943 h 3483062"/>
                  <a:gd name="connsiteX10-975" fmla="*/ 3139520 w 7525269"/>
                  <a:gd name="connsiteY10-976" fmla="*/ 1447823 h 3483062"/>
                  <a:gd name="connsiteX11-977" fmla="*/ 4015820 w 7525269"/>
                  <a:gd name="connsiteY11-978" fmla="*/ 1150643 h 3483062"/>
                  <a:gd name="connsiteX12-979" fmla="*/ 5273120 w 7525269"/>
                  <a:gd name="connsiteY12-980" fmla="*/ 647723 h 3483062"/>
                  <a:gd name="connsiteX13-981" fmla="*/ 5966540 w 7525269"/>
                  <a:gd name="connsiteY13-982" fmla="*/ 403883 h 3483062"/>
                  <a:gd name="connsiteX14-983" fmla="*/ 6911420 w 7525269"/>
                  <a:gd name="connsiteY14-984" fmla="*/ 91463 h 3483062"/>
                  <a:gd name="connsiteX15-985" fmla="*/ 7353380 w 7525269"/>
                  <a:gd name="connsiteY15-986" fmla="*/ 23 h 3483062"/>
                  <a:gd name="connsiteX16-987" fmla="*/ 7521020 w 7525269"/>
                  <a:gd name="connsiteY16-988" fmla="*/ 83843 h 3483062"/>
                  <a:gd name="connsiteX17-989" fmla="*/ 7391480 w 7525269"/>
                  <a:gd name="connsiteY17-990" fmla="*/ 205763 h 3483062"/>
                  <a:gd name="connsiteX18-991" fmla="*/ 6591380 w 7525269"/>
                  <a:gd name="connsiteY18-992" fmla="*/ 777263 h 3483062"/>
                  <a:gd name="connsiteX19-993" fmla="*/ 4892120 w 7525269"/>
                  <a:gd name="connsiteY19-994" fmla="*/ 1752623 h 3483062"/>
                  <a:gd name="connsiteX20-995" fmla="*/ 2560400 w 7525269"/>
                  <a:gd name="connsiteY20-996" fmla="*/ 2697503 h 3483062"/>
                  <a:gd name="connsiteX21-997" fmla="*/ 853520 w 7525269"/>
                  <a:gd name="connsiteY21-998" fmla="*/ 3345203 h 3483062"/>
                  <a:gd name="connsiteX0-999" fmla="*/ 853520 w 7525269"/>
                  <a:gd name="connsiteY0-1000" fmla="*/ 3345203 h 3483062"/>
                  <a:gd name="connsiteX1-1001" fmla="*/ 198200 w 7525269"/>
                  <a:gd name="connsiteY1-1002" fmla="*/ 3482363 h 3483062"/>
                  <a:gd name="connsiteX2-1003" fmla="*/ 80 w 7525269"/>
                  <a:gd name="connsiteY2-1004" fmla="*/ 3375683 h 3483062"/>
                  <a:gd name="connsiteX3-1005" fmla="*/ 213440 w 7525269"/>
                  <a:gd name="connsiteY3-1006" fmla="*/ 3131843 h 3483062"/>
                  <a:gd name="connsiteX4-1007" fmla="*/ 571580 w 7525269"/>
                  <a:gd name="connsiteY4-1008" fmla="*/ 2918483 h 3483062"/>
                  <a:gd name="connsiteX5-1009" fmla="*/ 609680 w 7525269"/>
                  <a:gd name="connsiteY5-1010" fmla="*/ 2727983 h 3483062"/>
                  <a:gd name="connsiteX6-1011" fmla="*/ 937340 w 7525269"/>
                  <a:gd name="connsiteY6-1012" fmla="*/ 2407943 h 3483062"/>
                  <a:gd name="connsiteX7-1013" fmla="*/ 1303100 w 7525269"/>
                  <a:gd name="connsiteY7-1014" fmla="*/ 2126003 h 3483062"/>
                  <a:gd name="connsiteX8-1015" fmla="*/ 1607900 w 7525269"/>
                  <a:gd name="connsiteY8-1016" fmla="*/ 1927883 h 3483062"/>
                  <a:gd name="connsiteX9-1017" fmla="*/ 2438480 w 7525269"/>
                  <a:gd name="connsiteY9-1018" fmla="*/ 1645943 h 3483062"/>
                  <a:gd name="connsiteX10-1019" fmla="*/ 3139520 w 7525269"/>
                  <a:gd name="connsiteY10-1020" fmla="*/ 1447823 h 3483062"/>
                  <a:gd name="connsiteX11-1021" fmla="*/ 4015820 w 7525269"/>
                  <a:gd name="connsiteY11-1022" fmla="*/ 1150643 h 3483062"/>
                  <a:gd name="connsiteX12-1023" fmla="*/ 5273120 w 7525269"/>
                  <a:gd name="connsiteY12-1024" fmla="*/ 647723 h 3483062"/>
                  <a:gd name="connsiteX13-1025" fmla="*/ 5966540 w 7525269"/>
                  <a:gd name="connsiteY13-1026" fmla="*/ 403883 h 3483062"/>
                  <a:gd name="connsiteX14-1027" fmla="*/ 6911420 w 7525269"/>
                  <a:gd name="connsiteY14-1028" fmla="*/ 91463 h 3483062"/>
                  <a:gd name="connsiteX15-1029" fmla="*/ 7353380 w 7525269"/>
                  <a:gd name="connsiteY15-1030" fmla="*/ 23 h 3483062"/>
                  <a:gd name="connsiteX16-1031" fmla="*/ 7521020 w 7525269"/>
                  <a:gd name="connsiteY16-1032" fmla="*/ 83843 h 3483062"/>
                  <a:gd name="connsiteX17-1033" fmla="*/ 7391480 w 7525269"/>
                  <a:gd name="connsiteY17-1034" fmla="*/ 205763 h 3483062"/>
                  <a:gd name="connsiteX18-1035" fmla="*/ 6591380 w 7525269"/>
                  <a:gd name="connsiteY18-1036" fmla="*/ 777263 h 3483062"/>
                  <a:gd name="connsiteX19-1037" fmla="*/ 4892120 w 7525269"/>
                  <a:gd name="connsiteY19-1038" fmla="*/ 1752623 h 3483062"/>
                  <a:gd name="connsiteX20-1039" fmla="*/ 2560400 w 7525269"/>
                  <a:gd name="connsiteY20-1040" fmla="*/ 2697503 h 3483062"/>
                  <a:gd name="connsiteX21-1041" fmla="*/ 853520 w 7525269"/>
                  <a:gd name="connsiteY21-1042" fmla="*/ 3345203 h 3483062"/>
                  <a:gd name="connsiteX0-1043" fmla="*/ 853520 w 7525269"/>
                  <a:gd name="connsiteY0-1044" fmla="*/ 3345203 h 3483062"/>
                  <a:gd name="connsiteX1-1045" fmla="*/ 198200 w 7525269"/>
                  <a:gd name="connsiteY1-1046" fmla="*/ 3482363 h 3483062"/>
                  <a:gd name="connsiteX2-1047" fmla="*/ 80 w 7525269"/>
                  <a:gd name="connsiteY2-1048" fmla="*/ 3375683 h 3483062"/>
                  <a:gd name="connsiteX3-1049" fmla="*/ 213440 w 7525269"/>
                  <a:gd name="connsiteY3-1050" fmla="*/ 3131843 h 3483062"/>
                  <a:gd name="connsiteX4-1051" fmla="*/ 571580 w 7525269"/>
                  <a:gd name="connsiteY4-1052" fmla="*/ 2918483 h 3483062"/>
                  <a:gd name="connsiteX5-1053" fmla="*/ 693500 w 7525269"/>
                  <a:gd name="connsiteY5-1054" fmla="*/ 2598443 h 3483062"/>
                  <a:gd name="connsiteX6-1055" fmla="*/ 937340 w 7525269"/>
                  <a:gd name="connsiteY6-1056" fmla="*/ 2407943 h 3483062"/>
                  <a:gd name="connsiteX7-1057" fmla="*/ 1303100 w 7525269"/>
                  <a:gd name="connsiteY7-1058" fmla="*/ 2126003 h 3483062"/>
                  <a:gd name="connsiteX8-1059" fmla="*/ 1607900 w 7525269"/>
                  <a:gd name="connsiteY8-1060" fmla="*/ 1927883 h 3483062"/>
                  <a:gd name="connsiteX9-1061" fmla="*/ 2438480 w 7525269"/>
                  <a:gd name="connsiteY9-1062" fmla="*/ 1645943 h 3483062"/>
                  <a:gd name="connsiteX10-1063" fmla="*/ 3139520 w 7525269"/>
                  <a:gd name="connsiteY10-1064" fmla="*/ 1447823 h 3483062"/>
                  <a:gd name="connsiteX11-1065" fmla="*/ 4015820 w 7525269"/>
                  <a:gd name="connsiteY11-1066" fmla="*/ 1150643 h 3483062"/>
                  <a:gd name="connsiteX12-1067" fmla="*/ 5273120 w 7525269"/>
                  <a:gd name="connsiteY12-1068" fmla="*/ 647723 h 3483062"/>
                  <a:gd name="connsiteX13-1069" fmla="*/ 5966540 w 7525269"/>
                  <a:gd name="connsiteY13-1070" fmla="*/ 403883 h 3483062"/>
                  <a:gd name="connsiteX14-1071" fmla="*/ 6911420 w 7525269"/>
                  <a:gd name="connsiteY14-1072" fmla="*/ 91463 h 3483062"/>
                  <a:gd name="connsiteX15-1073" fmla="*/ 7353380 w 7525269"/>
                  <a:gd name="connsiteY15-1074" fmla="*/ 23 h 3483062"/>
                  <a:gd name="connsiteX16-1075" fmla="*/ 7521020 w 7525269"/>
                  <a:gd name="connsiteY16-1076" fmla="*/ 83843 h 3483062"/>
                  <a:gd name="connsiteX17-1077" fmla="*/ 7391480 w 7525269"/>
                  <a:gd name="connsiteY17-1078" fmla="*/ 205763 h 3483062"/>
                  <a:gd name="connsiteX18-1079" fmla="*/ 6591380 w 7525269"/>
                  <a:gd name="connsiteY18-1080" fmla="*/ 777263 h 3483062"/>
                  <a:gd name="connsiteX19-1081" fmla="*/ 4892120 w 7525269"/>
                  <a:gd name="connsiteY19-1082" fmla="*/ 1752623 h 3483062"/>
                  <a:gd name="connsiteX20-1083" fmla="*/ 2560400 w 7525269"/>
                  <a:gd name="connsiteY20-1084" fmla="*/ 2697503 h 3483062"/>
                  <a:gd name="connsiteX21-1085" fmla="*/ 853520 w 7525269"/>
                  <a:gd name="connsiteY21-1086" fmla="*/ 3345203 h 3483062"/>
                  <a:gd name="connsiteX0-1087" fmla="*/ 853520 w 7525269"/>
                  <a:gd name="connsiteY0-1088" fmla="*/ 3345203 h 3483062"/>
                  <a:gd name="connsiteX1-1089" fmla="*/ 198200 w 7525269"/>
                  <a:gd name="connsiteY1-1090" fmla="*/ 3482363 h 3483062"/>
                  <a:gd name="connsiteX2-1091" fmla="*/ 80 w 7525269"/>
                  <a:gd name="connsiteY2-1092" fmla="*/ 3375683 h 3483062"/>
                  <a:gd name="connsiteX3-1093" fmla="*/ 213440 w 7525269"/>
                  <a:gd name="connsiteY3-1094" fmla="*/ 3131843 h 3483062"/>
                  <a:gd name="connsiteX4-1095" fmla="*/ 510620 w 7525269"/>
                  <a:gd name="connsiteY4-1096" fmla="*/ 2926103 h 3483062"/>
                  <a:gd name="connsiteX5-1097" fmla="*/ 693500 w 7525269"/>
                  <a:gd name="connsiteY5-1098" fmla="*/ 2598443 h 3483062"/>
                  <a:gd name="connsiteX6-1099" fmla="*/ 937340 w 7525269"/>
                  <a:gd name="connsiteY6-1100" fmla="*/ 2407943 h 3483062"/>
                  <a:gd name="connsiteX7-1101" fmla="*/ 1303100 w 7525269"/>
                  <a:gd name="connsiteY7-1102" fmla="*/ 2126003 h 3483062"/>
                  <a:gd name="connsiteX8-1103" fmla="*/ 1607900 w 7525269"/>
                  <a:gd name="connsiteY8-1104" fmla="*/ 1927883 h 3483062"/>
                  <a:gd name="connsiteX9-1105" fmla="*/ 2438480 w 7525269"/>
                  <a:gd name="connsiteY9-1106" fmla="*/ 1645943 h 3483062"/>
                  <a:gd name="connsiteX10-1107" fmla="*/ 3139520 w 7525269"/>
                  <a:gd name="connsiteY10-1108" fmla="*/ 1447823 h 3483062"/>
                  <a:gd name="connsiteX11-1109" fmla="*/ 4015820 w 7525269"/>
                  <a:gd name="connsiteY11-1110" fmla="*/ 1150643 h 3483062"/>
                  <a:gd name="connsiteX12-1111" fmla="*/ 5273120 w 7525269"/>
                  <a:gd name="connsiteY12-1112" fmla="*/ 647723 h 3483062"/>
                  <a:gd name="connsiteX13-1113" fmla="*/ 5966540 w 7525269"/>
                  <a:gd name="connsiteY13-1114" fmla="*/ 403883 h 3483062"/>
                  <a:gd name="connsiteX14-1115" fmla="*/ 6911420 w 7525269"/>
                  <a:gd name="connsiteY14-1116" fmla="*/ 91463 h 3483062"/>
                  <a:gd name="connsiteX15-1117" fmla="*/ 7353380 w 7525269"/>
                  <a:gd name="connsiteY15-1118" fmla="*/ 23 h 3483062"/>
                  <a:gd name="connsiteX16-1119" fmla="*/ 7521020 w 7525269"/>
                  <a:gd name="connsiteY16-1120" fmla="*/ 83843 h 3483062"/>
                  <a:gd name="connsiteX17-1121" fmla="*/ 7391480 w 7525269"/>
                  <a:gd name="connsiteY17-1122" fmla="*/ 205763 h 3483062"/>
                  <a:gd name="connsiteX18-1123" fmla="*/ 6591380 w 7525269"/>
                  <a:gd name="connsiteY18-1124" fmla="*/ 777263 h 3483062"/>
                  <a:gd name="connsiteX19-1125" fmla="*/ 4892120 w 7525269"/>
                  <a:gd name="connsiteY19-1126" fmla="*/ 1752623 h 3483062"/>
                  <a:gd name="connsiteX20-1127" fmla="*/ 2560400 w 7525269"/>
                  <a:gd name="connsiteY20-1128" fmla="*/ 2697503 h 3483062"/>
                  <a:gd name="connsiteX21-1129" fmla="*/ 853520 w 7525269"/>
                  <a:gd name="connsiteY21-1130" fmla="*/ 3345203 h 3483062"/>
                  <a:gd name="connsiteX0-1131" fmla="*/ 853520 w 7525269"/>
                  <a:gd name="connsiteY0-1132" fmla="*/ 3345203 h 3483062"/>
                  <a:gd name="connsiteX1-1133" fmla="*/ 198200 w 7525269"/>
                  <a:gd name="connsiteY1-1134" fmla="*/ 3482363 h 3483062"/>
                  <a:gd name="connsiteX2-1135" fmla="*/ 80 w 7525269"/>
                  <a:gd name="connsiteY2-1136" fmla="*/ 3375683 h 3483062"/>
                  <a:gd name="connsiteX3-1137" fmla="*/ 213440 w 7525269"/>
                  <a:gd name="connsiteY3-1138" fmla="*/ 3131843 h 3483062"/>
                  <a:gd name="connsiteX4-1139" fmla="*/ 510620 w 7525269"/>
                  <a:gd name="connsiteY4-1140" fmla="*/ 2926103 h 3483062"/>
                  <a:gd name="connsiteX5-1141" fmla="*/ 739220 w 7525269"/>
                  <a:gd name="connsiteY5-1142" fmla="*/ 2552723 h 3483062"/>
                  <a:gd name="connsiteX6-1143" fmla="*/ 937340 w 7525269"/>
                  <a:gd name="connsiteY6-1144" fmla="*/ 2407943 h 3483062"/>
                  <a:gd name="connsiteX7-1145" fmla="*/ 1303100 w 7525269"/>
                  <a:gd name="connsiteY7-1146" fmla="*/ 2126003 h 3483062"/>
                  <a:gd name="connsiteX8-1147" fmla="*/ 1607900 w 7525269"/>
                  <a:gd name="connsiteY8-1148" fmla="*/ 1927883 h 3483062"/>
                  <a:gd name="connsiteX9-1149" fmla="*/ 2438480 w 7525269"/>
                  <a:gd name="connsiteY9-1150" fmla="*/ 1645943 h 3483062"/>
                  <a:gd name="connsiteX10-1151" fmla="*/ 3139520 w 7525269"/>
                  <a:gd name="connsiteY10-1152" fmla="*/ 1447823 h 3483062"/>
                  <a:gd name="connsiteX11-1153" fmla="*/ 4015820 w 7525269"/>
                  <a:gd name="connsiteY11-1154" fmla="*/ 1150643 h 3483062"/>
                  <a:gd name="connsiteX12-1155" fmla="*/ 5273120 w 7525269"/>
                  <a:gd name="connsiteY12-1156" fmla="*/ 647723 h 3483062"/>
                  <a:gd name="connsiteX13-1157" fmla="*/ 5966540 w 7525269"/>
                  <a:gd name="connsiteY13-1158" fmla="*/ 403883 h 3483062"/>
                  <a:gd name="connsiteX14-1159" fmla="*/ 6911420 w 7525269"/>
                  <a:gd name="connsiteY14-1160" fmla="*/ 91463 h 3483062"/>
                  <a:gd name="connsiteX15-1161" fmla="*/ 7353380 w 7525269"/>
                  <a:gd name="connsiteY15-1162" fmla="*/ 23 h 3483062"/>
                  <a:gd name="connsiteX16-1163" fmla="*/ 7521020 w 7525269"/>
                  <a:gd name="connsiteY16-1164" fmla="*/ 83843 h 3483062"/>
                  <a:gd name="connsiteX17-1165" fmla="*/ 7391480 w 7525269"/>
                  <a:gd name="connsiteY17-1166" fmla="*/ 205763 h 3483062"/>
                  <a:gd name="connsiteX18-1167" fmla="*/ 6591380 w 7525269"/>
                  <a:gd name="connsiteY18-1168" fmla="*/ 777263 h 3483062"/>
                  <a:gd name="connsiteX19-1169" fmla="*/ 4892120 w 7525269"/>
                  <a:gd name="connsiteY19-1170" fmla="*/ 1752623 h 3483062"/>
                  <a:gd name="connsiteX20-1171" fmla="*/ 2560400 w 7525269"/>
                  <a:gd name="connsiteY20-1172" fmla="*/ 2697503 h 3483062"/>
                  <a:gd name="connsiteX21-1173" fmla="*/ 853520 w 7525269"/>
                  <a:gd name="connsiteY21-1174" fmla="*/ 3345203 h 3483062"/>
                  <a:gd name="connsiteX0-1175" fmla="*/ 853520 w 7525269"/>
                  <a:gd name="connsiteY0-1176" fmla="*/ 3345203 h 3483062"/>
                  <a:gd name="connsiteX1-1177" fmla="*/ 198200 w 7525269"/>
                  <a:gd name="connsiteY1-1178" fmla="*/ 3482363 h 3483062"/>
                  <a:gd name="connsiteX2-1179" fmla="*/ 80 w 7525269"/>
                  <a:gd name="connsiteY2-1180" fmla="*/ 3375683 h 3483062"/>
                  <a:gd name="connsiteX3-1181" fmla="*/ 213440 w 7525269"/>
                  <a:gd name="connsiteY3-1182" fmla="*/ 3131843 h 3483062"/>
                  <a:gd name="connsiteX4-1183" fmla="*/ 602060 w 7525269"/>
                  <a:gd name="connsiteY4-1184" fmla="*/ 2849903 h 3483062"/>
                  <a:gd name="connsiteX5-1185" fmla="*/ 739220 w 7525269"/>
                  <a:gd name="connsiteY5-1186" fmla="*/ 2552723 h 3483062"/>
                  <a:gd name="connsiteX6-1187" fmla="*/ 937340 w 7525269"/>
                  <a:gd name="connsiteY6-1188" fmla="*/ 2407943 h 3483062"/>
                  <a:gd name="connsiteX7-1189" fmla="*/ 1303100 w 7525269"/>
                  <a:gd name="connsiteY7-1190" fmla="*/ 2126003 h 3483062"/>
                  <a:gd name="connsiteX8-1191" fmla="*/ 1607900 w 7525269"/>
                  <a:gd name="connsiteY8-1192" fmla="*/ 1927883 h 3483062"/>
                  <a:gd name="connsiteX9-1193" fmla="*/ 2438480 w 7525269"/>
                  <a:gd name="connsiteY9-1194" fmla="*/ 1645943 h 3483062"/>
                  <a:gd name="connsiteX10-1195" fmla="*/ 3139520 w 7525269"/>
                  <a:gd name="connsiteY10-1196" fmla="*/ 1447823 h 3483062"/>
                  <a:gd name="connsiteX11-1197" fmla="*/ 4015820 w 7525269"/>
                  <a:gd name="connsiteY11-1198" fmla="*/ 1150643 h 3483062"/>
                  <a:gd name="connsiteX12-1199" fmla="*/ 5273120 w 7525269"/>
                  <a:gd name="connsiteY12-1200" fmla="*/ 647723 h 3483062"/>
                  <a:gd name="connsiteX13-1201" fmla="*/ 5966540 w 7525269"/>
                  <a:gd name="connsiteY13-1202" fmla="*/ 403883 h 3483062"/>
                  <a:gd name="connsiteX14-1203" fmla="*/ 6911420 w 7525269"/>
                  <a:gd name="connsiteY14-1204" fmla="*/ 91463 h 3483062"/>
                  <a:gd name="connsiteX15-1205" fmla="*/ 7353380 w 7525269"/>
                  <a:gd name="connsiteY15-1206" fmla="*/ 23 h 3483062"/>
                  <a:gd name="connsiteX16-1207" fmla="*/ 7521020 w 7525269"/>
                  <a:gd name="connsiteY16-1208" fmla="*/ 83843 h 3483062"/>
                  <a:gd name="connsiteX17-1209" fmla="*/ 7391480 w 7525269"/>
                  <a:gd name="connsiteY17-1210" fmla="*/ 205763 h 3483062"/>
                  <a:gd name="connsiteX18-1211" fmla="*/ 6591380 w 7525269"/>
                  <a:gd name="connsiteY18-1212" fmla="*/ 777263 h 3483062"/>
                  <a:gd name="connsiteX19-1213" fmla="*/ 4892120 w 7525269"/>
                  <a:gd name="connsiteY19-1214" fmla="*/ 1752623 h 3483062"/>
                  <a:gd name="connsiteX20-1215" fmla="*/ 2560400 w 7525269"/>
                  <a:gd name="connsiteY20-1216" fmla="*/ 2697503 h 3483062"/>
                  <a:gd name="connsiteX21-1217" fmla="*/ 853520 w 7525269"/>
                  <a:gd name="connsiteY21-1218" fmla="*/ 3345203 h 3483062"/>
                  <a:gd name="connsiteX0-1219" fmla="*/ 853520 w 7525269"/>
                  <a:gd name="connsiteY0-1220" fmla="*/ 3345203 h 3483062"/>
                  <a:gd name="connsiteX1-1221" fmla="*/ 198200 w 7525269"/>
                  <a:gd name="connsiteY1-1222" fmla="*/ 3482363 h 3483062"/>
                  <a:gd name="connsiteX2-1223" fmla="*/ 80 w 7525269"/>
                  <a:gd name="connsiteY2-1224" fmla="*/ 3375683 h 3483062"/>
                  <a:gd name="connsiteX3-1225" fmla="*/ 213440 w 7525269"/>
                  <a:gd name="connsiteY3-1226" fmla="*/ 3131843 h 3483062"/>
                  <a:gd name="connsiteX4-1227" fmla="*/ 602060 w 7525269"/>
                  <a:gd name="connsiteY4-1228" fmla="*/ 2849903 h 3483062"/>
                  <a:gd name="connsiteX5-1229" fmla="*/ 739220 w 7525269"/>
                  <a:gd name="connsiteY5-1230" fmla="*/ 2552723 h 3483062"/>
                  <a:gd name="connsiteX6-1231" fmla="*/ 983060 w 7525269"/>
                  <a:gd name="connsiteY6-1232" fmla="*/ 2385083 h 3483062"/>
                  <a:gd name="connsiteX7-1233" fmla="*/ 1303100 w 7525269"/>
                  <a:gd name="connsiteY7-1234" fmla="*/ 2126003 h 3483062"/>
                  <a:gd name="connsiteX8-1235" fmla="*/ 1607900 w 7525269"/>
                  <a:gd name="connsiteY8-1236" fmla="*/ 1927883 h 3483062"/>
                  <a:gd name="connsiteX9-1237" fmla="*/ 2438480 w 7525269"/>
                  <a:gd name="connsiteY9-1238" fmla="*/ 1645943 h 3483062"/>
                  <a:gd name="connsiteX10-1239" fmla="*/ 3139520 w 7525269"/>
                  <a:gd name="connsiteY10-1240" fmla="*/ 1447823 h 3483062"/>
                  <a:gd name="connsiteX11-1241" fmla="*/ 4015820 w 7525269"/>
                  <a:gd name="connsiteY11-1242" fmla="*/ 1150643 h 3483062"/>
                  <a:gd name="connsiteX12-1243" fmla="*/ 5273120 w 7525269"/>
                  <a:gd name="connsiteY12-1244" fmla="*/ 647723 h 3483062"/>
                  <a:gd name="connsiteX13-1245" fmla="*/ 5966540 w 7525269"/>
                  <a:gd name="connsiteY13-1246" fmla="*/ 403883 h 3483062"/>
                  <a:gd name="connsiteX14-1247" fmla="*/ 6911420 w 7525269"/>
                  <a:gd name="connsiteY14-1248" fmla="*/ 91463 h 3483062"/>
                  <a:gd name="connsiteX15-1249" fmla="*/ 7353380 w 7525269"/>
                  <a:gd name="connsiteY15-1250" fmla="*/ 23 h 3483062"/>
                  <a:gd name="connsiteX16-1251" fmla="*/ 7521020 w 7525269"/>
                  <a:gd name="connsiteY16-1252" fmla="*/ 83843 h 3483062"/>
                  <a:gd name="connsiteX17-1253" fmla="*/ 7391480 w 7525269"/>
                  <a:gd name="connsiteY17-1254" fmla="*/ 205763 h 3483062"/>
                  <a:gd name="connsiteX18-1255" fmla="*/ 6591380 w 7525269"/>
                  <a:gd name="connsiteY18-1256" fmla="*/ 777263 h 3483062"/>
                  <a:gd name="connsiteX19-1257" fmla="*/ 4892120 w 7525269"/>
                  <a:gd name="connsiteY19-1258" fmla="*/ 1752623 h 3483062"/>
                  <a:gd name="connsiteX20-1259" fmla="*/ 2560400 w 7525269"/>
                  <a:gd name="connsiteY20-1260" fmla="*/ 2697503 h 3483062"/>
                  <a:gd name="connsiteX21-1261" fmla="*/ 853520 w 7525269"/>
                  <a:gd name="connsiteY21-1262" fmla="*/ 3345203 h 3483062"/>
                  <a:gd name="connsiteX0-1263" fmla="*/ 853520 w 7525269"/>
                  <a:gd name="connsiteY0-1264" fmla="*/ 3345203 h 3483062"/>
                  <a:gd name="connsiteX1-1265" fmla="*/ 198200 w 7525269"/>
                  <a:gd name="connsiteY1-1266" fmla="*/ 3482363 h 3483062"/>
                  <a:gd name="connsiteX2-1267" fmla="*/ 80 w 7525269"/>
                  <a:gd name="connsiteY2-1268" fmla="*/ 3375683 h 3483062"/>
                  <a:gd name="connsiteX3-1269" fmla="*/ 213440 w 7525269"/>
                  <a:gd name="connsiteY3-1270" fmla="*/ 3131843 h 3483062"/>
                  <a:gd name="connsiteX4-1271" fmla="*/ 602060 w 7525269"/>
                  <a:gd name="connsiteY4-1272" fmla="*/ 2849903 h 3483062"/>
                  <a:gd name="connsiteX5-1273" fmla="*/ 739220 w 7525269"/>
                  <a:gd name="connsiteY5-1274" fmla="*/ 2552723 h 3483062"/>
                  <a:gd name="connsiteX6-1275" fmla="*/ 983060 w 7525269"/>
                  <a:gd name="connsiteY6-1276" fmla="*/ 2385083 h 3483062"/>
                  <a:gd name="connsiteX7-1277" fmla="*/ 1303100 w 7525269"/>
                  <a:gd name="connsiteY7-1278" fmla="*/ 2126003 h 3483062"/>
                  <a:gd name="connsiteX8-1279" fmla="*/ 1607900 w 7525269"/>
                  <a:gd name="connsiteY8-1280" fmla="*/ 1927883 h 3483062"/>
                  <a:gd name="connsiteX9-1281" fmla="*/ 2438480 w 7525269"/>
                  <a:gd name="connsiteY9-1282" fmla="*/ 1645943 h 3483062"/>
                  <a:gd name="connsiteX10-1283" fmla="*/ 3139520 w 7525269"/>
                  <a:gd name="connsiteY10-1284" fmla="*/ 1447823 h 3483062"/>
                  <a:gd name="connsiteX11-1285" fmla="*/ 4015820 w 7525269"/>
                  <a:gd name="connsiteY11-1286" fmla="*/ 1150643 h 3483062"/>
                  <a:gd name="connsiteX12-1287" fmla="*/ 5273120 w 7525269"/>
                  <a:gd name="connsiteY12-1288" fmla="*/ 647723 h 3483062"/>
                  <a:gd name="connsiteX13-1289" fmla="*/ 5966540 w 7525269"/>
                  <a:gd name="connsiteY13-1290" fmla="*/ 403883 h 3483062"/>
                  <a:gd name="connsiteX14-1291" fmla="*/ 6911420 w 7525269"/>
                  <a:gd name="connsiteY14-1292" fmla="*/ 91463 h 3483062"/>
                  <a:gd name="connsiteX15-1293" fmla="*/ 7353380 w 7525269"/>
                  <a:gd name="connsiteY15-1294" fmla="*/ 23 h 3483062"/>
                  <a:gd name="connsiteX16-1295" fmla="*/ 7521020 w 7525269"/>
                  <a:gd name="connsiteY16-1296" fmla="*/ 83843 h 3483062"/>
                  <a:gd name="connsiteX17-1297" fmla="*/ 7391480 w 7525269"/>
                  <a:gd name="connsiteY17-1298" fmla="*/ 205763 h 3483062"/>
                  <a:gd name="connsiteX18-1299" fmla="*/ 6591380 w 7525269"/>
                  <a:gd name="connsiteY18-1300" fmla="*/ 777263 h 3483062"/>
                  <a:gd name="connsiteX19-1301" fmla="*/ 4892120 w 7525269"/>
                  <a:gd name="connsiteY19-1302" fmla="*/ 1584983 h 3483062"/>
                  <a:gd name="connsiteX20-1303" fmla="*/ 2560400 w 7525269"/>
                  <a:gd name="connsiteY20-1304" fmla="*/ 2697503 h 3483062"/>
                  <a:gd name="connsiteX21-1305" fmla="*/ 853520 w 7525269"/>
                  <a:gd name="connsiteY21-1306" fmla="*/ 3345203 h 3483062"/>
                  <a:gd name="connsiteX0-1307" fmla="*/ 853520 w 7545358"/>
                  <a:gd name="connsiteY0-1308" fmla="*/ 3345203 h 3483062"/>
                  <a:gd name="connsiteX1-1309" fmla="*/ 198200 w 7545358"/>
                  <a:gd name="connsiteY1-1310" fmla="*/ 3482363 h 3483062"/>
                  <a:gd name="connsiteX2-1311" fmla="*/ 80 w 7545358"/>
                  <a:gd name="connsiteY2-1312" fmla="*/ 3375683 h 3483062"/>
                  <a:gd name="connsiteX3-1313" fmla="*/ 213440 w 7545358"/>
                  <a:gd name="connsiteY3-1314" fmla="*/ 3131843 h 3483062"/>
                  <a:gd name="connsiteX4-1315" fmla="*/ 602060 w 7545358"/>
                  <a:gd name="connsiteY4-1316" fmla="*/ 2849903 h 3483062"/>
                  <a:gd name="connsiteX5-1317" fmla="*/ 739220 w 7545358"/>
                  <a:gd name="connsiteY5-1318" fmla="*/ 2552723 h 3483062"/>
                  <a:gd name="connsiteX6-1319" fmla="*/ 983060 w 7545358"/>
                  <a:gd name="connsiteY6-1320" fmla="*/ 2385083 h 3483062"/>
                  <a:gd name="connsiteX7-1321" fmla="*/ 1303100 w 7545358"/>
                  <a:gd name="connsiteY7-1322" fmla="*/ 2126003 h 3483062"/>
                  <a:gd name="connsiteX8-1323" fmla="*/ 1607900 w 7545358"/>
                  <a:gd name="connsiteY8-1324" fmla="*/ 1927883 h 3483062"/>
                  <a:gd name="connsiteX9-1325" fmla="*/ 2438480 w 7545358"/>
                  <a:gd name="connsiteY9-1326" fmla="*/ 1645943 h 3483062"/>
                  <a:gd name="connsiteX10-1327" fmla="*/ 3139520 w 7545358"/>
                  <a:gd name="connsiteY10-1328" fmla="*/ 1447823 h 3483062"/>
                  <a:gd name="connsiteX11-1329" fmla="*/ 4015820 w 7545358"/>
                  <a:gd name="connsiteY11-1330" fmla="*/ 1150643 h 3483062"/>
                  <a:gd name="connsiteX12-1331" fmla="*/ 5273120 w 7545358"/>
                  <a:gd name="connsiteY12-1332" fmla="*/ 647723 h 3483062"/>
                  <a:gd name="connsiteX13-1333" fmla="*/ 5966540 w 7545358"/>
                  <a:gd name="connsiteY13-1334" fmla="*/ 403883 h 3483062"/>
                  <a:gd name="connsiteX14-1335" fmla="*/ 6911420 w 7545358"/>
                  <a:gd name="connsiteY14-1336" fmla="*/ 91463 h 3483062"/>
                  <a:gd name="connsiteX15-1337" fmla="*/ 7353380 w 7545358"/>
                  <a:gd name="connsiteY15-1338" fmla="*/ 23 h 3483062"/>
                  <a:gd name="connsiteX16-1339" fmla="*/ 7521020 w 7545358"/>
                  <a:gd name="connsiteY16-1340" fmla="*/ 83843 h 3483062"/>
                  <a:gd name="connsiteX17-1341" fmla="*/ 7391480 w 7545358"/>
                  <a:gd name="connsiteY17-1342" fmla="*/ 205763 h 3483062"/>
                  <a:gd name="connsiteX18-1343" fmla="*/ 6141800 w 7545358"/>
                  <a:gd name="connsiteY18-1344" fmla="*/ 952523 h 3483062"/>
                  <a:gd name="connsiteX19-1345" fmla="*/ 4892120 w 7545358"/>
                  <a:gd name="connsiteY19-1346" fmla="*/ 1584983 h 3483062"/>
                  <a:gd name="connsiteX20-1347" fmla="*/ 2560400 w 7545358"/>
                  <a:gd name="connsiteY20-1348" fmla="*/ 2697503 h 3483062"/>
                  <a:gd name="connsiteX21-1349" fmla="*/ 853520 w 7545358"/>
                  <a:gd name="connsiteY21-1350" fmla="*/ 3345203 h 3483062"/>
                  <a:gd name="connsiteX0-1351" fmla="*/ 853520 w 7547113"/>
                  <a:gd name="connsiteY0-1352" fmla="*/ 3345203 h 3483062"/>
                  <a:gd name="connsiteX1-1353" fmla="*/ 198200 w 7547113"/>
                  <a:gd name="connsiteY1-1354" fmla="*/ 3482363 h 3483062"/>
                  <a:gd name="connsiteX2-1355" fmla="*/ 80 w 7547113"/>
                  <a:gd name="connsiteY2-1356" fmla="*/ 3375683 h 3483062"/>
                  <a:gd name="connsiteX3-1357" fmla="*/ 213440 w 7547113"/>
                  <a:gd name="connsiteY3-1358" fmla="*/ 3131843 h 3483062"/>
                  <a:gd name="connsiteX4-1359" fmla="*/ 602060 w 7547113"/>
                  <a:gd name="connsiteY4-1360" fmla="*/ 2849903 h 3483062"/>
                  <a:gd name="connsiteX5-1361" fmla="*/ 739220 w 7547113"/>
                  <a:gd name="connsiteY5-1362" fmla="*/ 2552723 h 3483062"/>
                  <a:gd name="connsiteX6-1363" fmla="*/ 983060 w 7547113"/>
                  <a:gd name="connsiteY6-1364" fmla="*/ 2385083 h 3483062"/>
                  <a:gd name="connsiteX7-1365" fmla="*/ 1303100 w 7547113"/>
                  <a:gd name="connsiteY7-1366" fmla="*/ 2126003 h 3483062"/>
                  <a:gd name="connsiteX8-1367" fmla="*/ 1607900 w 7547113"/>
                  <a:gd name="connsiteY8-1368" fmla="*/ 1927883 h 3483062"/>
                  <a:gd name="connsiteX9-1369" fmla="*/ 2438480 w 7547113"/>
                  <a:gd name="connsiteY9-1370" fmla="*/ 1645943 h 3483062"/>
                  <a:gd name="connsiteX10-1371" fmla="*/ 3139520 w 7547113"/>
                  <a:gd name="connsiteY10-1372" fmla="*/ 1447823 h 3483062"/>
                  <a:gd name="connsiteX11-1373" fmla="*/ 4015820 w 7547113"/>
                  <a:gd name="connsiteY11-1374" fmla="*/ 1150643 h 3483062"/>
                  <a:gd name="connsiteX12-1375" fmla="*/ 5273120 w 7547113"/>
                  <a:gd name="connsiteY12-1376" fmla="*/ 647723 h 3483062"/>
                  <a:gd name="connsiteX13-1377" fmla="*/ 5966540 w 7547113"/>
                  <a:gd name="connsiteY13-1378" fmla="*/ 403883 h 3483062"/>
                  <a:gd name="connsiteX14-1379" fmla="*/ 6911420 w 7547113"/>
                  <a:gd name="connsiteY14-1380" fmla="*/ 91463 h 3483062"/>
                  <a:gd name="connsiteX15-1381" fmla="*/ 7353380 w 7547113"/>
                  <a:gd name="connsiteY15-1382" fmla="*/ 23 h 3483062"/>
                  <a:gd name="connsiteX16-1383" fmla="*/ 7521020 w 7547113"/>
                  <a:gd name="connsiteY16-1384" fmla="*/ 83843 h 3483062"/>
                  <a:gd name="connsiteX17-1385" fmla="*/ 7391480 w 7547113"/>
                  <a:gd name="connsiteY17-1386" fmla="*/ 205763 h 3483062"/>
                  <a:gd name="connsiteX18-1387" fmla="*/ 6111320 w 7547113"/>
                  <a:gd name="connsiteY18-1388" fmla="*/ 922043 h 3483062"/>
                  <a:gd name="connsiteX19-1389" fmla="*/ 4892120 w 7547113"/>
                  <a:gd name="connsiteY19-1390" fmla="*/ 1584983 h 3483062"/>
                  <a:gd name="connsiteX20-1391" fmla="*/ 2560400 w 7547113"/>
                  <a:gd name="connsiteY20-1392" fmla="*/ 2697503 h 3483062"/>
                  <a:gd name="connsiteX21-1393" fmla="*/ 853520 w 7547113"/>
                  <a:gd name="connsiteY21-1394" fmla="*/ 3345203 h 3483062"/>
                  <a:gd name="connsiteX0-1395" fmla="*/ 853520 w 7525655"/>
                  <a:gd name="connsiteY0-1396" fmla="*/ 3345207 h 3483066"/>
                  <a:gd name="connsiteX1-1397" fmla="*/ 198200 w 7525655"/>
                  <a:gd name="connsiteY1-1398" fmla="*/ 3482367 h 3483066"/>
                  <a:gd name="connsiteX2-1399" fmla="*/ 80 w 7525655"/>
                  <a:gd name="connsiteY2-1400" fmla="*/ 3375687 h 3483066"/>
                  <a:gd name="connsiteX3-1401" fmla="*/ 213440 w 7525655"/>
                  <a:gd name="connsiteY3-1402" fmla="*/ 3131847 h 3483066"/>
                  <a:gd name="connsiteX4-1403" fmla="*/ 602060 w 7525655"/>
                  <a:gd name="connsiteY4-1404" fmla="*/ 2849907 h 3483066"/>
                  <a:gd name="connsiteX5-1405" fmla="*/ 739220 w 7525655"/>
                  <a:gd name="connsiteY5-1406" fmla="*/ 2552727 h 3483066"/>
                  <a:gd name="connsiteX6-1407" fmla="*/ 983060 w 7525655"/>
                  <a:gd name="connsiteY6-1408" fmla="*/ 2385087 h 3483066"/>
                  <a:gd name="connsiteX7-1409" fmla="*/ 1303100 w 7525655"/>
                  <a:gd name="connsiteY7-1410" fmla="*/ 2126007 h 3483066"/>
                  <a:gd name="connsiteX8-1411" fmla="*/ 1607900 w 7525655"/>
                  <a:gd name="connsiteY8-1412" fmla="*/ 1927887 h 3483066"/>
                  <a:gd name="connsiteX9-1413" fmla="*/ 2438480 w 7525655"/>
                  <a:gd name="connsiteY9-1414" fmla="*/ 1645947 h 3483066"/>
                  <a:gd name="connsiteX10-1415" fmla="*/ 3139520 w 7525655"/>
                  <a:gd name="connsiteY10-1416" fmla="*/ 1447827 h 3483066"/>
                  <a:gd name="connsiteX11-1417" fmla="*/ 4015820 w 7525655"/>
                  <a:gd name="connsiteY11-1418" fmla="*/ 1150647 h 3483066"/>
                  <a:gd name="connsiteX12-1419" fmla="*/ 5273120 w 7525655"/>
                  <a:gd name="connsiteY12-1420" fmla="*/ 647727 h 3483066"/>
                  <a:gd name="connsiteX13-1421" fmla="*/ 5966540 w 7525655"/>
                  <a:gd name="connsiteY13-1422" fmla="*/ 403887 h 3483066"/>
                  <a:gd name="connsiteX14-1423" fmla="*/ 6911420 w 7525655"/>
                  <a:gd name="connsiteY14-1424" fmla="*/ 91467 h 3483066"/>
                  <a:gd name="connsiteX15-1425" fmla="*/ 7353380 w 7525655"/>
                  <a:gd name="connsiteY15-1426" fmla="*/ 27 h 3483066"/>
                  <a:gd name="connsiteX16-1427" fmla="*/ 7521020 w 7525655"/>
                  <a:gd name="connsiteY16-1428" fmla="*/ 83847 h 3483066"/>
                  <a:gd name="connsiteX17-1429" fmla="*/ 7193360 w 7525655"/>
                  <a:gd name="connsiteY17-1430" fmla="*/ 251487 h 3483066"/>
                  <a:gd name="connsiteX18-1431" fmla="*/ 6111320 w 7525655"/>
                  <a:gd name="connsiteY18-1432" fmla="*/ 922047 h 3483066"/>
                  <a:gd name="connsiteX19-1433" fmla="*/ 4892120 w 7525655"/>
                  <a:gd name="connsiteY19-1434" fmla="*/ 1584987 h 3483066"/>
                  <a:gd name="connsiteX20-1435" fmla="*/ 2560400 w 7525655"/>
                  <a:gd name="connsiteY20-1436" fmla="*/ 2697507 h 3483066"/>
                  <a:gd name="connsiteX21-1437" fmla="*/ 853520 w 7525655"/>
                  <a:gd name="connsiteY21-1438" fmla="*/ 3345207 h 3483066"/>
                  <a:gd name="connsiteX0-1439" fmla="*/ 853520 w 7522326"/>
                  <a:gd name="connsiteY0-1440" fmla="*/ 3497587 h 3635446"/>
                  <a:gd name="connsiteX1-1441" fmla="*/ 198200 w 7522326"/>
                  <a:gd name="connsiteY1-1442" fmla="*/ 3634747 h 3635446"/>
                  <a:gd name="connsiteX2-1443" fmla="*/ 80 w 7522326"/>
                  <a:gd name="connsiteY2-1444" fmla="*/ 3528067 h 3635446"/>
                  <a:gd name="connsiteX3-1445" fmla="*/ 213440 w 7522326"/>
                  <a:gd name="connsiteY3-1446" fmla="*/ 3284227 h 3635446"/>
                  <a:gd name="connsiteX4-1447" fmla="*/ 602060 w 7522326"/>
                  <a:gd name="connsiteY4-1448" fmla="*/ 3002287 h 3635446"/>
                  <a:gd name="connsiteX5-1449" fmla="*/ 739220 w 7522326"/>
                  <a:gd name="connsiteY5-1450" fmla="*/ 2705107 h 3635446"/>
                  <a:gd name="connsiteX6-1451" fmla="*/ 983060 w 7522326"/>
                  <a:gd name="connsiteY6-1452" fmla="*/ 2537467 h 3635446"/>
                  <a:gd name="connsiteX7-1453" fmla="*/ 1303100 w 7522326"/>
                  <a:gd name="connsiteY7-1454" fmla="*/ 2278387 h 3635446"/>
                  <a:gd name="connsiteX8-1455" fmla="*/ 1607900 w 7522326"/>
                  <a:gd name="connsiteY8-1456" fmla="*/ 2080267 h 3635446"/>
                  <a:gd name="connsiteX9-1457" fmla="*/ 2438480 w 7522326"/>
                  <a:gd name="connsiteY9-1458" fmla="*/ 1798327 h 3635446"/>
                  <a:gd name="connsiteX10-1459" fmla="*/ 3139520 w 7522326"/>
                  <a:gd name="connsiteY10-1460" fmla="*/ 1600207 h 3635446"/>
                  <a:gd name="connsiteX11-1461" fmla="*/ 4015820 w 7522326"/>
                  <a:gd name="connsiteY11-1462" fmla="*/ 1303027 h 3635446"/>
                  <a:gd name="connsiteX12-1463" fmla="*/ 5273120 w 7522326"/>
                  <a:gd name="connsiteY12-1464" fmla="*/ 800107 h 3635446"/>
                  <a:gd name="connsiteX13-1465" fmla="*/ 5966540 w 7522326"/>
                  <a:gd name="connsiteY13-1466" fmla="*/ 556267 h 3635446"/>
                  <a:gd name="connsiteX14-1467" fmla="*/ 6911420 w 7522326"/>
                  <a:gd name="connsiteY14-1468" fmla="*/ 243847 h 3635446"/>
                  <a:gd name="connsiteX15-1469" fmla="*/ 7292420 w 7522326"/>
                  <a:gd name="connsiteY15-1470" fmla="*/ 7 h 3635446"/>
                  <a:gd name="connsiteX16-1471" fmla="*/ 7521020 w 7522326"/>
                  <a:gd name="connsiteY16-1472" fmla="*/ 236227 h 3635446"/>
                  <a:gd name="connsiteX17-1473" fmla="*/ 7193360 w 7522326"/>
                  <a:gd name="connsiteY17-1474" fmla="*/ 403867 h 3635446"/>
                  <a:gd name="connsiteX18-1475" fmla="*/ 6111320 w 7522326"/>
                  <a:gd name="connsiteY18-1476" fmla="*/ 1074427 h 3635446"/>
                  <a:gd name="connsiteX19-1477" fmla="*/ 4892120 w 7522326"/>
                  <a:gd name="connsiteY19-1478" fmla="*/ 1737367 h 3635446"/>
                  <a:gd name="connsiteX20-1479" fmla="*/ 2560400 w 7522326"/>
                  <a:gd name="connsiteY20-1480" fmla="*/ 2849887 h 3635446"/>
                  <a:gd name="connsiteX21-1481" fmla="*/ 853520 w 7522326"/>
                  <a:gd name="connsiteY21-1482" fmla="*/ 3497587 h 3635446"/>
                  <a:gd name="connsiteX0-1483" fmla="*/ 853520 w 7327857"/>
                  <a:gd name="connsiteY0-1484" fmla="*/ 3497609 h 3635468"/>
                  <a:gd name="connsiteX1-1485" fmla="*/ 198200 w 7327857"/>
                  <a:gd name="connsiteY1-1486" fmla="*/ 3634769 h 3635468"/>
                  <a:gd name="connsiteX2-1487" fmla="*/ 80 w 7327857"/>
                  <a:gd name="connsiteY2-1488" fmla="*/ 3528089 h 3635468"/>
                  <a:gd name="connsiteX3-1489" fmla="*/ 213440 w 7327857"/>
                  <a:gd name="connsiteY3-1490" fmla="*/ 3284249 h 3635468"/>
                  <a:gd name="connsiteX4-1491" fmla="*/ 602060 w 7327857"/>
                  <a:gd name="connsiteY4-1492" fmla="*/ 3002309 h 3635468"/>
                  <a:gd name="connsiteX5-1493" fmla="*/ 739220 w 7327857"/>
                  <a:gd name="connsiteY5-1494" fmla="*/ 2705129 h 3635468"/>
                  <a:gd name="connsiteX6-1495" fmla="*/ 983060 w 7327857"/>
                  <a:gd name="connsiteY6-1496" fmla="*/ 2537489 h 3635468"/>
                  <a:gd name="connsiteX7-1497" fmla="*/ 1303100 w 7327857"/>
                  <a:gd name="connsiteY7-1498" fmla="*/ 2278409 h 3635468"/>
                  <a:gd name="connsiteX8-1499" fmla="*/ 1607900 w 7327857"/>
                  <a:gd name="connsiteY8-1500" fmla="*/ 2080289 h 3635468"/>
                  <a:gd name="connsiteX9-1501" fmla="*/ 2438480 w 7327857"/>
                  <a:gd name="connsiteY9-1502" fmla="*/ 1798349 h 3635468"/>
                  <a:gd name="connsiteX10-1503" fmla="*/ 3139520 w 7327857"/>
                  <a:gd name="connsiteY10-1504" fmla="*/ 1600229 h 3635468"/>
                  <a:gd name="connsiteX11-1505" fmla="*/ 4015820 w 7327857"/>
                  <a:gd name="connsiteY11-1506" fmla="*/ 1303049 h 3635468"/>
                  <a:gd name="connsiteX12-1507" fmla="*/ 5273120 w 7327857"/>
                  <a:gd name="connsiteY12-1508" fmla="*/ 800129 h 3635468"/>
                  <a:gd name="connsiteX13-1509" fmla="*/ 5966540 w 7327857"/>
                  <a:gd name="connsiteY13-1510" fmla="*/ 556289 h 3635468"/>
                  <a:gd name="connsiteX14-1511" fmla="*/ 6911420 w 7327857"/>
                  <a:gd name="connsiteY14-1512" fmla="*/ 243869 h 3635468"/>
                  <a:gd name="connsiteX15-1513" fmla="*/ 7292420 w 7327857"/>
                  <a:gd name="connsiteY15-1514" fmla="*/ 29 h 3635468"/>
                  <a:gd name="connsiteX16-1515" fmla="*/ 7300040 w 7327857"/>
                  <a:gd name="connsiteY16-1516" fmla="*/ 228629 h 3635468"/>
                  <a:gd name="connsiteX17-1517" fmla="*/ 7193360 w 7327857"/>
                  <a:gd name="connsiteY17-1518" fmla="*/ 403889 h 3635468"/>
                  <a:gd name="connsiteX18-1519" fmla="*/ 6111320 w 7327857"/>
                  <a:gd name="connsiteY18-1520" fmla="*/ 1074449 h 3635468"/>
                  <a:gd name="connsiteX19-1521" fmla="*/ 4892120 w 7327857"/>
                  <a:gd name="connsiteY19-1522" fmla="*/ 1737389 h 3635468"/>
                  <a:gd name="connsiteX20-1523" fmla="*/ 2560400 w 7327857"/>
                  <a:gd name="connsiteY20-1524" fmla="*/ 2849909 h 3635468"/>
                  <a:gd name="connsiteX21-1525" fmla="*/ 853520 w 7327857"/>
                  <a:gd name="connsiteY21-1526" fmla="*/ 3497609 h 3635468"/>
                  <a:gd name="connsiteX0-1527" fmla="*/ 853520 w 7372377"/>
                  <a:gd name="connsiteY0-1528" fmla="*/ 3498981 h 3636840"/>
                  <a:gd name="connsiteX1-1529" fmla="*/ 198200 w 7372377"/>
                  <a:gd name="connsiteY1-1530" fmla="*/ 3636141 h 3636840"/>
                  <a:gd name="connsiteX2-1531" fmla="*/ 80 w 7372377"/>
                  <a:gd name="connsiteY2-1532" fmla="*/ 3529461 h 3636840"/>
                  <a:gd name="connsiteX3-1533" fmla="*/ 213440 w 7372377"/>
                  <a:gd name="connsiteY3-1534" fmla="*/ 3285621 h 3636840"/>
                  <a:gd name="connsiteX4-1535" fmla="*/ 602060 w 7372377"/>
                  <a:gd name="connsiteY4-1536" fmla="*/ 3003681 h 3636840"/>
                  <a:gd name="connsiteX5-1537" fmla="*/ 739220 w 7372377"/>
                  <a:gd name="connsiteY5-1538" fmla="*/ 2706501 h 3636840"/>
                  <a:gd name="connsiteX6-1539" fmla="*/ 983060 w 7372377"/>
                  <a:gd name="connsiteY6-1540" fmla="*/ 2538861 h 3636840"/>
                  <a:gd name="connsiteX7-1541" fmla="*/ 1303100 w 7372377"/>
                  <a:gd name="connsiteY7-1542" fmla="*/ 2279781 h 3636840"/>
                  <a:gd name="connsiteX8-1543" fmla="*/ 1607900 w 7372377"/>
                  <a:gd name="connsiteY8-1544" fmla="*/ 2081661 h 3636840"/>
                  <a:gd name="connsiteX9-1545" fmla="*/ 2438480 w 7372377"/>
                  <a:gd name="connsiteY9-1546" fmla="*/ 1799721 h 3636840"/>
                  <a:gd name="connsiteX10-1547" fmla="*/ 3139520 w 7372377"/>
                  <a:gd name="connsiteY10-1548" fmla="*/ 1601601 h 3636840"/>
                  <a:gd name="connsiteX11-1549" fmla="*/ 4015820 w 7372377"/>
                  <a:gd name="connsiteY11-1550" fmla="*/ 1304421 h 3636840"/>
                  <a:gd name="connsiteX12-1551" fmla="*/ 5273120 w 7372377"/>
                  <a:gd name="connsiteY12-1552" fmla="*/ 801501 h 3636840"/>
                  <a:gd name="connsiteX13-1553" fmla="*/ 5966540 w 7372377"/>
                  <a:gd name="connsiteY13-1554" fmla="*/ 557661 h 3636840"/>
                  <a:gd name="connsiteX14-1555" fmla="*/ 6301820 w 7372377"/>
                  <a:gd name="connsiteY14-1556" fmla="*/ 344301 h 3636840"/>
                  <a:gd name="connsiteX15-1557" fmla="*/ 7292420 w 7372377"/>
                  <a:gd name="connsiteY15-1558" fmla="*/ 1401 h 3636840"/>
                  <a:gd name="connsiteX16-1559" fmla="*/ 7300040 w 7372377"/>
                  <a:gd name="connsiteY16-1560" fmla="*/ 230001 h 3636840"/>
                  <a:gd name="connsiteX17-1561" fmla="*/ 7193360 w 7372377"/>
                  <a:gd name="connsiteY17-1562" fmla="*/ 405261 h 3636840"/>
                  <a:gd name="connsiteX18-1563" fmla="*/ 6111320 w 7372377"/>
                  <a:gd name="connsiteY18-1564" fmla="*/ 1075821 h 3636840"/>
                  <a:gd name="connsiteX19-1565" fmla="*/ 4892120 w 7372377"/>
                  <a:gd name="connsiteY19-1566" fmla="*/ 1738761 h 3636840"/>
                  <a:gd name="connsiteX20-1567" fmla="*/ 2560400 w 7372377"/>
                  <a:gd name="connsiteY20-1568" fmla="*/ 2851281 h 3636840"/>
                  <a:gd name="connsiteX21-1569" fmla="*/ 853520 w 7372377"/>
                  <a:gd name="connsiteY21-1570" fmla="*/ 3498981 h 3636840"/>
                  <a:gd name="connsiteX0-1571" fmla="*/ 853520 w 7372377"/>
                  <a:gd name="connsiteY0-1572" fmla="*/ 3498981 h 3636840"/>
                  <a:gd name="connsiteX1-1573" fmla="*/ 198200 w 7372377"/>
                  <a:gd name="connsiteY1-1574" fmla="*/ 3636141 h 3636840"/>
                  <a:gd name="connsiteX2-1575" fmla="*/ 80 w 7372377"/>
                  <a:gd name="connsiteY2-1576" fmla="*/ 3529461 h 3636840"/>
                  <a:gd name="connsiteX3-1577" fmla="*/ 213440 w 7372377"/>
                  <a:gd name="connsiteY3-1578" fmla="*/ 3285621 h 3636840"/>
                  <a:gd name="connsiteX4-1579" fmla="*/ 602060 w 7372377"/>
                  <a:gd name="connsiteY4-1580" fmla="*/ 3003681 h 3636840"/>
                  <a:gd name="connsiteX5-1581" fmla="*/ 739220 w 7372377"/>
                  <a:gd name="connsiteY5-1582" fmla="*/ 2706501 h 3636840"/>
                  <a:gd name="connsiteX6-1583" fmla="*/ 983060 w 7372377"/>
                  <a:gd name="connsiteY6-1584" fmla="*/ 2538861 h 3636840"/>
                  <a:gd name="connsiteX7-1585" fmla="*/ 1303100 w 7372377"/>
                  <a:gd name="connsiteY7-1586" fmla="*/ 2279781 h 3636840"/>
                  <a:gd name="connsiteX8-1587" fmla="*/ 1607900 w 7372377"/>
                  <a:gd name="connsiteY8-1588" fmla="*/ 2081661 h 3636840"/>
                  <a:gd name="connsiteX9-1589" fmla="*/ 2438480 w 7372377"/>
                  <a:gd name="connsiteY9-1590" fmla="*/ 1799721 h 3636840"/>
                  <a:gd name="connsiteX10-1591" fmla="*/ 3139520 w 7372377"/>
                  <a:gd name="connsiteY10-1592" fmla="*/ 1601601 h 3636840"/>
                  <a:gd name="connsiteX11-1593" fmla="*/ 4015820 w 7372377"/>
                  <a:gd name="connsiteY11-1594" fmla="*/ 1304421 h 3636840"/>
                  <a:gd name="connsiteX12-1595" fmla="*/ 5273120 w 7372377"/>
                  <a:gd name="connsiteY12-1596" fmla="*/ 801501 h 3636840"/>
                  <a:gd name="connsiteX13-1597" fmla="*/ 5661740 w 7372377"/>
                  <a:gd name="connsiteY13-1598" fmla="*/ 565281 h 3636840"/>
                  <a:gd name="connsiteX14-1599" fmla="*/ 6301820 w 7372377"/>
                  <a:gd name="connsiteY14-1600" fmla="*/ 344301 h 3636840"/>
                  <a:gd name="connsiteX15-1601" fmla="*/ 7292420 w 7372377"/>
                  <a:gd name="connsiteY15-1602" fmla="*/ 1401 h 3636840"/>
                  <a:gd name="connsiteX16-1603" fmla="*/ 7300040 w 7372377"/>
                  <a:gd name="connsiteY16-1604" fmla="*/ 230001 h 3636840"/>
                  <a:gd name="connsiteX17-1605" fmla="*/ 7193360 w 7372377"/>
                  <a:gd name="connsiteY17-1606" fmla="*/ 405261 h 3636840"/>
                  <a:gd name="connsiteX18-1607" fmla="*/ 6111320 w 7372377"/>
                  <a:gd name="connsiteY18-1608" fmla="*/ 1075821 h 3636840"/>
                  <a:gd name="connsiteX19-1609" fmla="*/ 4892120 w 7372377"/>
                  <a:gd name="connsiteY19-1610" fmla="*/ 1738761 h 3636840"/>
                  <a:gd name="connsiteX20-1611" fmla="*/ 2560400 w 7372377"/>
                  <a:gd name="connsiteY20-1612" fmla="*/ 2851281 h 3636840"/>
                  <a:gd name="connsiteX21-1613" fmla="*/ 853520 w 7372377"/>
                  <a:gd name="connsiteY21-1614" fmla="*/ 3498981 h 3636840"/>
                  <a:gd name="connsiteX0-1615" fmla="*/ 853520 w 7372377"/>
                  <a:gd name="connsiteY0-1616" fmla="*/ 3498981 h 3636840"/>
                  <a:gd name="connsiteX1-1617" fmla="*/ 198200 w 7372377"/>
                  <a:gd name="connsiteY1-1618" fmla="*/ 3636141 h 3636840"/>
                  <a:gd name="connsiteX2-1619" fmla="*/ 80 w 7372377"/>
                  <a:gd name="connsiteY2-1620" fmla="*/ 3529461 h 3636840"/>
                  <a:gd name="connsiteX3-1621" fmla="*/ 213440 w 7372377"/>
                  <a:gd name="connsiteY3-1622" fmla="*/ 3285621 h 3636840"/>
                  <a:gd name="connsiteX4-1623" fmla="*/ 602060 w 7372377"/>
                  <a:gd name="connsiteY4-1624" fmla="*/ 3003681 h 3636840"/>
                  <a:gd name="connsiteX5-1625" fmla="*/ 739220 w 7372377"/>
                  <a:gd name="connsiteY5-1626" fmla="*/ 2706501 h 3636840"/>
                  <a:gd name="connsiteX6-1627" fmla="*/ 983060 w 7372377"/>
                  <a:gd name="connsiteY6-1628" fmla="*/ 2538861 h 3636840"/>
                  <a:gd name="connsiteX7-1629" fmla="*/ 1303100 w 7372377"/>
                  <a:gd name="connsiteY7-1630" fmla="*/ 2279781 h 3636840"/>
                  <a:gd name="connsiteX8-1631" fmla="*/ 1607900 w 7372377"/>
                  <a:gd name="connsiteY8-1632" fmla="*/ 2081661 h 3636840"/>
                  <a:gd name="connsiteX9-1633" fmla="*/ 2438480 w 7372377"/>
                  <a:gd name="connsiteY9-1634" fmla="*/ 1799721 h 3636840"/>
                  <a:gd name="connsiteX10-1635" fmla="*/ 3139520 w 7372377"/>
                  <a:gd name="connsiteY10-1636" fmla="*/ 1601601 h 3636840"/>
                  <a:gd name="connsiteX11-1637" fmla="*/ 4015820 w 7372377"/>
                  <a:gd name="connsiteY11-1638" fmla="*/ 1304421 h 3636840"/>
                  <a:gd name="connsiteX12-1639" fmla="*/ 4754960 w 7372377"/>
                  <a:gd name="connsiteY12-1640" fmla="*/ 908181 h 3636840"/>
                  <a:gd name="connsiteX13-1641" fmla="*/ 5661740 w 7372377"/>
                  <a:gd name="connsiteY13-1642" fmla="*/ 565281 h 3636840"/>
                  <a:gd name="connsiteX14-1643" fmla="*/ 6301820 w 7372377"/>
                  <a:gd name="connsiteY14-1644" fmla="*/ 344301 h 3636840"/>
                  <a:gd name="connsiteX15-1645" fmla="*/ 7292420 w 7372377"/>
                  <a:gd name="connsiteY15-1646" fmla="*/ 1401 h 3636840"/>
                  <a:gd name="connsiteX16-1647" fmla="*/ 7300040 w 7372377"/>
                  <a:gd name="connsiteY16-1648" fmla="*/ 230001 h 3636840"/>
                  <a:gd name="connsiteX17-1649" fmla="*/ 7193360 w 7372377"/>
                  <a:gd name="connsiteY17-1650" fmla="*/ 405261 h 3636840"/>
                  <a:gd name="connsiteX18-1651" fmla="*/ 6111320 w 7372377"/>
                  <a:gd name="connsiteY18-1652" fmla="*/ 1075821 h 3636840"/>
                  <a:gd name="connsiteX19-1653" fmla="*/ 4892120 w 7372377"/>
                  <a:gd name="connsiteY19-1654" fmla="*/ 1738761 h 3636840"/>
                  <a:gd name="connsiteX20-1655" fmla="*/ 2560400 w 7372377"/>
                  <a:gd name="connsiteY20-1656" fmla="*/ 2851281 h 3636840"/>
                  <a:gd name="connsiteX21-1657" fmla="*/ 853520 w 7372377"/>
                  <a:gd name="connsiteY21-1658" fmla="*/ 3498981 h 3636840"/>
                  <a:gd name="connsiteX0-1659" fmla="*/ 853520 w 7372377"/>
                  <a:gd name="connsiteY0-1660" fmla="*/ 3498981 h 3636840"/>
                  <a:gd name="connsiteX1-1661" fmla="*/ 198200 w 7372377"/>
                  <a:gd name="connsiteY1-1662" fmla="*/ 3636141 h 3636840"/>
                  <a:gd name="connsiteX2-1663" fmla="*/ 80 w 7372377"/>
                  <a:gd name="connsiteY2-1664" fmla="*/ 3529461 h 3636840"/>
                  <a:gd name="connsiteX3-1665" fmla="*/ 213440 w 7372377"/>
                  <a:gd name="connsiteY3-1666" fmla="*/ 3285621 h 3636840"/>
                  <a:gd name="connsiteX4-1667" fmla="*/ 602060 w 7372377"/>
                  <a:gd name="connsiteY4-1668" fmla="*/ 3003681 h 3636840"/>
                  <a:gd name="connsiteX5-1669" fmla="*/ 739220 w 7372377"/>
                  <a:gd name="connsiteY5-1670" fmla="*/ 2706501 h 3636840"/>
                  <a:gd name="connsiteX6-1671" fmla="*/ 983060 w 7372377"/>
                  <a:gd name="connsiteY6-1672" fmla="*/ 2538861 h 3636840"/>
                  <a:gd name="connsiteX7-1673" fmla="*/ 1303100 w 7372377"/>
                  <a:gd name="connsiteY7-1674" fmla="*/ 2279781 h 3636840"/>
                  <a:gd name="connsiteX8-1675" fmla="*/ 1607900 w 7372377"/>
                  <a:gd name="connsiteY8-1676" fmla="*/ 2081661 h 3636840"/>
                  <a:gd name="connsiteX9-1677" fmla="*/ 2438480 w 7372377"/>
                  <a:gd name="connsiteY9-1678" fmla="*/ 1799721 h 3636840"/>
                  <a:gd name="connsiteX10-1679" fmla="*/ 3139520 w 7372377"/>
                  <a:gd name="connsiteY10-1680" fmla="*/ 1601601 h 3636840"/>
                  <a:gd name="connsiteX11-1681" fmla="*/ 3589100 w 7372377"/>
                  <a:gd name="connsiteY11-1682" fmla="*/ 1456821 h 3636840"/>
                  <a:gd name="connsiteX12-1683" fmla="*/ 4754960 w 7372377"/>
                  <a:gd name="connsiteY12-1684" fmla="*/ 908181 h 3636840"/>
                  <a:gd name="connsiteX13-1685" fmla="*/ 5661740 w 7372377"/>
                  <a:gd name="connsiteY13-1686" fmla="*/ 565281 h 3636840"/>
                  <a:gd name="connsiteX14-1687" fmla="*/ 6301820 w 7372377"/>
                  <a:gd name="connsiteY14-1688" fmla="*/ 344301 h 3636840"/>
                  <a:gd name="connsiteX15-1689" fmla="*/ 7292420 w 7372377"/>
                  <a:gd name="connsiteY15-1690" fmla="*/ 1401 h 3636840"/>
                  <a:gd name="connsiteX16-1691" fmla="*/ 7300040 w 7372377"/>
                  <a:gd name="connsiteY16-1692" fmla="*/ 230001 h 3636840"/>
                  <a:gd name="connsiteX17-1693" fmla="*/ 7193360 w 7372377"/>
                  <a:gd name="connsiteY17-1694" fmla="*/ 405261 h 3636840"/>
                  <a:gd name="connsiteX18-1695" fmla="*/ 6111320 w 7372377"/>
                  <a:gd name="connsiteY18-1696" fmla="*/ 1075821 h 3636840"/>
                  <a:gd name="connsiteX19-1697" fmla="*/ 4892120 w 7372377"/>
                  <a:gd name="connsiteY19-1698" fmla="*/ 1738761 h 3636840"/>
                  <a:gd name="connsiteX20-1699" fmla="*/ 2560400 w 7372377"/>
                  <a:gd name="connsiteY20-1700" fmla="*/ 2851281 h 3636840"/>
                  <a:gd name="connsiteX21-1701" fmla="*/ 853520 w 7372377"/>
                  <a:gd name="connsiteY21-1702" fmla="*/ 3498981 h 3636840"/>
                  <a:gd name="connsiteX0-1703" fmla="*/ 853520 w 7351438"/>
                  <a:gd name="connsiteY0-1704" fmla="*/ 3320857 h 3458716"/>
                  <a:gd name="connsiteX1-1705" fmla="*/ 198200 w 7351438"/>
                  <a:gd name="connsiteY1-1706" fmla="*/ 3458017 h 3458716"/>
                  <a:gd name="connsiteX2-1707" fmla="*/ 80 w 7351438"/>
                  <a:gd name="connsiteY2-1708" fmla="*/ 3351337 h 3458716"/>
                  <a:gd name="connsiteX3-1709" fmla="*/ 213440 w 7351438"/>
                  <a:gd name="connsiteY3-1710" fmla="*/ 3107497 h 3458716"/>
                  <a:gd name="connsiteX4-1711" fmla="*/ 602060 w 7351438"/>
                  <a:gd name="connsiteY4-1712" fmla="*/ 2825557 h 3458716"/>
                  <a:gd name="connsiteX5-1713" fmla="*/ 739220 w 7351438"/>
                  <a:gd name="connsiteY5-1714" fmla="*/ 2528377 h 3458716"/>
                  <a:gd name="connsiteX6-1715" fmla="*/ 983060 w 7351438"/>
                  <a:gd name="connsiteY6-1716" fmla="*/ 2360737 h 3458716"/>
                  <a:gd name="connsiteX7-1717" fmla="*/ 1303100 w 7351438"/>
                  <a:gd name="connsiteY7-1718" fmla="*/ 2101657 h 3458716"/>
                  <a:gd name="connsiteX8-1719" fmla="*/ 1607900 w 7351438"/>
                  <a:gd name="connsiteY8-1720" fmla="*/ 1903537 h 3458716"/>
                  <a:gd name="connsiteX9-1721" fmla="*/ 2438480 w 7351438"/>
                  <a:gd name="connsiteY9-1722" fmla="*/ 1621597 h 3458716"/>
                  <a:gd name="connsiteX10-1723" fmla="*/ 3139520 w 7351438"/>
                  <a:gd name="connsiteY10-1724" fmla="*/ 1423477 h 3458716"/>
                  <a:gd name="connsiteX11-1725" fmla="*/ 3589100 w 7351438"/>
                  <a:gd name="connsiteY11-1726" fmla="*/ 1278697 h 3458716"/>
                  <a:gd name="connsiteX12-1727" fmla="*/ 4754960 w 7351438"/>
                  <a:gd name="connsiteY12-1728" fmla="*/ 730057 h 3458716"/>
                  <a:gd name="connsiteX13-1729" fmla="*/ 5661740 w 7351438"/>
                  <a:gd name="connsiteY13-1730" fmla="*/ 387157 h 3458716"/>
                  <a:gd name="connsiteX14-1731" fmla="*/ 6301820 w 7351438"/>
                  <a:gd name="connsiteY14-1732" fmla="*/ 166177 h 3458716"/>
                  <a:gd name="connsiteX15-1733" fmla="*/ 6751400 w 7351438"/>
                  <a:gd name="connsiteY15-1734" fmla="*/ 6157 h 3458716"/>
                  <a:gd name="connsiteX16-1735" fmla="*/ 7300040 w 7351438"/>
                  <a:gd name="connsiteY16-1736" fmla="*/ 51877 h 3458716"/>
                  <a:gd name="connsiteX17-1737" fmla="*/ 7193360 w 7351438"/>
                  <a:gd name="connsiteY17-1738" fmla="*/ 227137 h 3458716"/>
                  <a:gd name="connsiteX18-1739" fmla="*/ 6111320 w 7351438"/>
                  <a:gd name="connsiteY18-1740" fmla="*/ 897697 h 3458716"/>
                  <a:gd name="connsiteX19-1741" fmla="*/ 4892120 w 7351438"/>
                  <a:gd name="connsiteY19-1742" fmla="*/ 1560637 h 3458716"/>
                  <a:gd name="connsiteX20-1743" fmla="*/ 2560400 w 7351438"/>
                  <a:gd name="connsiteY20-1744" fmla="*/ 2673157 h 3458716"/>
                  <a:gd name="connsiteX21-1745" fmla="*/ 853520 w 7351438"/>
                  <a:gd name="connsiteY21-1746" fmla="*/ 3320857 h 3458716"/>
                  <a:gd name="connsiteX0-1747" fmla="*/ 853520 w 7292498"/>
                  <a:gd name="connsiteY0-1748" fmla="*/ 3360840 h 3498699"/>
                  <a:gd name="connsiteX1-1749" fmla="*/ 198200 w 7292498"/>
                  <a:gd name="connsiteY1-1750" fmla="*/ 3498000 h 3498699"/>
                  <a:gd name="connsiteX2-1751" fmla="*/ 80 w 7292498"/>
                  <a:gd name="connsiteY2-1752" fmla="*/ 3391320 h 3498699"/>
                  <a:gd name="connsiteX3-1753" fmla="*/ 213440 w 7292498"/>
                  <a:gd name="connsiteY3-1754" fmla="*/ 3147480 h 3498699"/>
                  <a:gd name="connsiteX4-1755" fmla="*/ 602060 w 7292498"/>
                  <a:gd name="connsiteY4-1756" fmla="*/ 2865540 h 3498699"/>
                  <a:gd name="connsiteX5-1757" fmla="*/ 739220 w 7292498"/>
                  <a:gd name="connsiteY5-1758" fmla="*/ 2568360 h 3498699"/>
                  <a:gd name="connsiteX6-1759" fmla="*/ 983060 w 7292498"/>
                  <a:gd name="connsiteY6-1760" fmla="*/ 2400720 h 3498699"/>
                  <a:gd name="connsiteX7-1761" fmla="*/ 1303100 w 7292498"/>
                  <a:gd name="connsiteY7-1762" fmla="*/ 2141640 h 3498699"/>
                  <a:gd name="connsiteX8-1763" fmla="*/ 1607900 w 7292498"/>
                  <a:gd name="connsiteY8-1764" fmla="*/ 1943520 h 3498699"/>
                  <a:gd name="connsiteX9-1765" fmla="*/ 2438480 w 7292498"/>
                  <a:gd name="connsiteY9-1766" fmla="*/ 1661580 h 3498699"/>
                  <a:gd name="connsiteX10-1767" fmla="*/ 3139520 w 7292498"/>
                  <a:gd name="connsiteY10-1768" fmla="*/ 1463460 h 3498699"/>
                  <a:gd name="connsiteX11-1769" fmla="*/ 3589100 w 7292498"/>
                  <a:gd name="connsiteY11-1770" fmla="*/ 1318680 h 3498699"/>
                  <a:gd name="connsiteX12-1771" fmla="*/ 4754960 w 7292498"/>
                  <a:gd name="connsiteY12-1772" fmla="*/ 770040 h 3498699"/>
                  <a:gd name="connsiteX13-1773" fmla="*/ 5661740 w 7292498"/>
                  <a:gd name="connsiteY13-1774" fmla="*/ 427140 h 3498699"/>
                  <a:gd name="connsiteX14-1775" fmla="*/ 6301820 w 7292498"/>
                  <a:gd name="connsiteY14-1776" fmla="*/ 206160 h 3498699"/>
                  <a:gd name="connsiteX15-1777" fmla="*/ 6751400 w 7292498"/>
                  <a:gd name="connsiteY15-1778" fmla="*/ 46140 h 3498699"/>
                  <a:gd name="connsiteX16-1779" fmla="*/ 7193360 w 7292498"/>
                  <a:gd name="connsiteY16-1780" fmla="*/ 15660 h 3498699"/>
                  <a:gd name="connsiteX17-1781" fmla="*/ 7193360 w 7292498"/>
                  <a:gd name="connsiteY17-1782" fmla="*/ 267120 h 3498699"/>
                  <a:gd name="connsiteX18-1783" fmla="*/ 6111320 w 7292498"/>
                  <a:gd name="connsiteY18-1784" fmla="*/ 937680 h 3498699"/>
                  <a:gd name="connsiteX19-1785" fmla="*/ 4892120 w 7292498"/>
                  <a:gd name="connsiteY19-1786" fmla="*/ 1600620 h 3498699"/>
                  <a:gd name="connsiteX20-1787" fmla="*/ 2560400 w 7292498"/>
                  <a:gd name="connsiteY20-1788" fmla="*/ 2713140 h 3498699"/>
                  <a:gd name="connsiteX21-1789" fmla="*/ 853520 w 7292498"/>
                  <a:gd name="connsiteY21-1790" fmla="*/ 3360840 h 3498699"/>
                  <a:gd name="connsiteX0-1791" fmla="*/ 853520 w 7283126"/>
                  <a:gd name="connsiteY0-1792" fmla="*/ 3360840 h 3498699"/>
                  <a:gd name="connsiteX1-1793" fmla="*/ 198200 w 7283126"/>
                  <a:gd name="connsiteY1-1794" fmla="*/ 3498000 h 3498699"/>
                  <a:gd name="connsiteX2-1795" fmla="*/ 80 w 7283126"/>
                  <a:gd name="connsiteY2-1796" fmla="*/ 3391320 h 3498699"/>
                  <a:gd name="connsiteX3-1797" fmla="*/ 213440 w 7283126"/>
                  <a:gd name="connsiteY3-1798" fmla="*/ 3147480 h 3498699"/>
                  <a:gd name="connsiteX4-1799" fmla="*/ 602060 w 7283126"/>
                  <a:gd name="connsiteY4-1800" fmla="*/ 2865540 h 3498699"/>
                  <a:gd name="connsiteX5-1801" fmla="*/ 739220 w 7283126"/>
                  <a:gd name="connsiteY5-1802" fmla="*/ 2568360 h 3498699"/>
                  <a:gd name="connsiteX6-1803" fmla="*/ 983060 w 7283126"/>
                  <a:gd name="connsiteY6-1804" fmla="*/ 2400720 h 3498699"/>
                  <a:gd name="connsiteX7-1805" fmla="*/ 1303100 w 7283126"/>
                  <a:gd name="connsiteY7-1806" fmla="*/ 2141640 h 3498699"/>
                  <a:gd name="connsiteX8-1807" fmla="*/ 1607900 w 7283126"/>
                  <a:gd name="connsiteY8-1808" fmla="*/ 1943520 h 3498699"/>
                  <a:gd name="connsiteX9-1809" fmla="*/ 2438480 w 7283126"/>
                  <a:gd name="connsiteY9-1810" fmla="*/ 1661580 h 3498699"/>
                  <a:gd name="connsiteX10-1811" fmla="*/ 3139520 w 7283126"/>
                  <a:gd name="connsiteY10-1812" fmla="*/ 1463460 h 3498699"/>
                  <a:gd name="connsiteX11-1813" fmla="*/ 3589100 w 7283126"/>
                  <a:gd name="connsiteY11-1814" fmla="*/ 1318680 h 3498699"/>
                  <a:gd name="connsiteX12-1815" fmla="*/ 4754960 w 7283126"/>
                  <a:gd name="connsiteY12-1816" fmla="*/ 770040 h 3498699"/>
                  <a:gd name="connsiteX13-1817" fmla="*/ 5661740 w 7283126"/>
                  <a:gd name="connsiteY13-1818" fmla="*/ 427140 h 3498699"/>
                  <a:gd name="connsiteX14-1819" fmla="*/ 6301820 w 7283126"/>
                  <a:gd name="connsiteY14-1820" fmla="*/ 206160 h 3498699"/>
                  <a:gd name="connsiteX15-1821" fmla="*/ 6751400 w 7283126"/>
                  <a:gd name="connsiteY15-1822" fmla="*/ 46140 h 3498699"/>
                  <a:gd name="connsiteX16-1823" fmla="*/ 7170500 w 7283126"/>
                  <a:gd name="connsiteY16-1824" fmla="*/ 15660 h 3498699"/>
                  <a:gd name="connsiteX17-1825" fmla="*/ 7193360 w 7283126"/>
                  <a:gd name="connsiteY17-1826" fmla="*/ 267120 h 3498699"/>
                  <a:gd name="connsiteX18-1827" fmla="*/ 6111320 w 7283126"/>
                  <a:gd name="connsiteY18-1828" fmla="*/ 937680 h 3498699"/>
                  <a:gd name="connsiteX19-1829" fmla="*/ 4892120 w 7283126"/>
                  <a:gd name="connsiteY19-1830" fmla="*/ 1600620 h 3498699"/>
                  <a:gd name="connsiteX20-1831" fmla="*/ 2560400 w 7283126"/>
                  <a:gd name="connsiteY20-1832" fmla="*/ 2713140 h 3498699"/>
                  <a:gd name="connsiteX21-1833" fmla="*/ 853520 w 7283126"/>
                  <a:gd name="connsiteY21-1834" fmla="*/ 3360840 h 3498699"/>
                  <a:gd name="connsiteX0-1835" fmla="*/ 853520 w 7300159"/>
                  <a:gd name="connsiteY0-1836" fmla="*/ 3355805 h 3493664"/>
                  <a:gd name="connsiteX1-1837" fmla="*/ 198200 w 7300159"/>
                  <a:gd name="connsiteY1-1838" fmla="*/ 3492965 h 3493664"/>
                  <a:gd name="connsiteX2-1839" fmla="*/ 80 w 7300159"/>
                  <a:gd name="connsiteY2-1840" fmla="*/ 3386285 h 3493664"/>
                  <a:gd name="connsiteX3-1841" fmla="*/ 213440 w 7300159"/>
                  <a:gd name="connsiteY3-1842" fmla="*/ 3142445 h 3493664"/>
                  <a:gd name="connsiteX4-1843" fmla="*/ 602060 w 7300159"/>
                  <a:gd name="connsiteY4-1844" fmla="*/ 2860505 h 3493664"/>
                  <a:gd name="connsiteX5-1845" fmla="*/ 739220 w 7300159"/>
                  <a:gd name="connsiteY5-1846" fmla="*/ 2563325 h 3493664"/>
                  <a:gd name="connsiteX6-1847" fmla="*/ 983060 w 7300159"/>
                  <a:gd name="connsiteY6-1848" fmla="*/ 2395685 h 3493664"/>
                  <a:gd name="connsiteX7-1849" fmla="*/ 1303100 w 7300159"/>
                  <a:gd name="connsiteY7-1850" fmla="*/ 2136605 h 3493664"/>
                  <a:gd name="connsiteX8-1851" fmla="*/ 1607900 w 7300159"/>
                  <a:gd name="connsiteY8-1852" fmla="*/ 1938485 h 3493664"/>
                  <a:gd name="connsiteX9-1853" fmla="*/ 2438480 w 7300159"/>
                  <a:gd name="connsiteY9-1854" fmla="*/ 1656545 h 3493664"/>
                  <a:gd name="connsiteX10-1855" fmla="*/ 3139520 w 7300159"/>
                  <a:gd name="connsiteY10-1856" fmla="*/ 1458425 h 3493664"/>
                  <a:gd name="connsiteX11-1857" fmla="*/ 3589100 w 7300159"/>
                  <a:gd name="connsiteY11-1858" fmla="*/ 1313645 h 3493664"/>
                  <a:gd name="connsiteX12-1859" fmla="*/ 4754960 w 7300159"/>
                  <a:gd name="connsiteY12-1860" fmla="*/ 765005 h 3493664"/>
                  <a:gd name="connsiteX13-1861" fmla="*/ 5661740 w 7300159"/>
                  <a:gd name="connsiteY13-1862" fmla="*/ 422105 h 3493664"/>
                  <a:gd name="connsiteX14-1863" fmla="*/ 6301820 w 7300159"/>
                  <a:gd name="connsiteY14-1864" fmla="*/ 201125 h 3493664"/>
                  <a:gd name="connsiteX15-1865" fmla="*/ 6751400 w 7300159"/>
                  <a:gd name="connsiteY15-1866" fmla="*/ 41105 h 3493664"/>
                  <a:gd name="connsiteX16-1867" fmla="*/ 7170500 w 7300159"/>
                  <a:gd name="connsiteY16-1868" fmla="*/ 10625 h 3493664"/>
                  <a:gd name="connsiteX17-1869" fmla="*/ 7216220 w 7300159"/>
                  <a:gd name="connsiteY17-1870" fmla="*/ 193505 h 3493664"/>
                  <a:gd name="connsiteX18-1871" fmla="*/ 6111320 w 7300159"/>
                  <a:gd name="connsiteY18-1872" fmla="*/ 932645 h 3493664"/>
                  <a:gd name="connsiteX19-1873" fmla="*/ 4892120 w 7300159"/>
                  <a:gd name="connsiteY19-1874" fmla="*/ 1595585 h 3493664"/>
                  <a:gd name="connsiteX20-1875" fmla="*/ 2560400 w 7300159"/>
                  <a:gd name="connsiteY20-1876" fmla="*/ 2708105 h 3493664"/>
                  <a:gd name="connsiteX21-1877" fmla="*/ 853520 w 7300159"/>
                  <a:gd name="connsiteY21-1878" fmla="*/ 3355805 h 3493664"/>
                  <a:gd name="connsiteX0-1879" fmla="*/ 853520 w 7279877"/>
                  <a:gd name="connsiteY0-1880" fmla="*/ 3355805 h 3493664"/>
                  <a:gd name="connsiteX1-1881" fmla="*/ 198200 w 7279877"/>
                  <a:gd name="connsiteY1-1882" fmla="*/ 3492965 h 3493664"/>
                  <a:gd name="connsiteX2-1883" fmla="*/ 80 w 7279877"/>
                  <a:gd name="connsiteY2-1884" fmla="*/ 3386285 h 3493664"/>
                  <a:gd name="connsiteX3-1885" fmla="*/ 213440 w 7279877"/>
                  <a:gd name="connsiteY3-1886" fmla="*/ 3142445 h 3493664"/>
                  <a:gd name="connsiteX4-1887" fmla="*/ 602060 w 7279877"/>
                  <a:gd name="connsiteY4-1888" fmla="*/ 2860505 h 3493664"/>
                  <a:gd name="connsiteX5-1889" fmla="*/ 739220 w 7279877"/>
                  <a:gd name="connsiteY5-1890" fmla="*/ 2563325 h 3493664"/>
                  <a:gd name="connsiteX6-1891" fmla="*/ 983060 w 7279877"/>
                  <a:gd name="connsiteY6-1892" fmla="*/ 2395685 h 3493664"/>
                  <a:gd name="connsiteX7-1893" fmla="*/ 1303100 w 7279877"/>
                  <a:gd name="connsiteY7-1894" fmla="*/ 2136605 h 3493664"/>
                  <a:gd name="connsiteX8-1895" fmla="*/ 1607900 w 7279877"/>
                  <a:gd name="connsiteY8-1896" fmla="*/ 1938485 h 3493664"/>
                  <a:gd name="connsiteX9-1897" fmla="*/ 2438480 w 7279877"/>
                  <a:gd name="connsiteY9-1898" fmla="*/ 1656545 h 3493664"/>
                  <a:gd name="connsiteX10-1899" fmla="*/ 3139520 w 7279877"/>
                  <a:gd name="connsiteY10-1900" fmla="*/ 1458425 h 3493664"/>
                  <a:gd name="connsiteX11-1901" fmla="*/ 3589100 w 7279877"/>
                  <a:gd name="connsiteY11-1902" fmla="*/ 1313645 h 3493664"/>
                  <a:gd name="connsiteX12-1903" fmla="*/ 4754960 w 7279877"/>
                  <a:gd name="connsiteY12-1904" fmla="*/ 765005 h 3493664"/>
                  <a:gd name="connsiteX13-1905" fmla="*/ 5661740 w 7279877"/>
                  <a:gd name="connsiteY13-1906" fmla="*/ 422105 h 3493664"/>
                  <a:gd name="connsiteX14-1907" fmla="*/ 6301820 w 7279877"/>
                  <a:gd name="connsiteY14-1908" fmla="*/ 201125 h 3493664"/>
                  <a:gd name="connsiteX15-1909" fmla="*/ 6751400 w 7279877"/>
                  <a:gd name="connsiteY15-1910" fmla="*/ 41105 h 3493664"/>
                  <a:gd name="connsiteX16-1911" fmla="*/ 7170500 w 7279877"/>
                  <a:gd name="connsiteY16-1912" fmla="*/ 10625 h 3493664"/>
                  <a:gd name="connsiteX17-1913" fmla="*/ 7216220 w 7279877"/>
                  <a:gd name="connsiteY17-1914" fmla="*/ 193505 h 3493664"/>
                  <a:gd name="connsiteX18-1915" fmla="*/ 6111320 w 7279877"/>
                  <a:gd name="connsiteY18-1916" fmla="*/ 932645 h 3493664"/>
                  <a:gd name="connsiteX19-1917" fmla="*/ 4892120 w 7279877"/>
                  <a:gd name="connsiteY19-1918" fmla="*/ 1595585 h 3493664"/>
                  <a:gd name="connsiteX20-1919" fmla="*/ 2560400 w 7279877"/>
                  <a:gd name="connsiteY20-1920" fmla="*/ 2708105 h 3493664"/>
                  <a:gd name="connsiteX21-1921" fmla="*/ 853520 w 7279877"/>
                  <a:gd name="connsiteY21-1922" fmla="*/ 3355805 h 3493664"/>
                  <a:gd name="connsiteX0-1923" fmla="*/ 853520 w 7281118"/>
                  <a:gd name="connsiteY0-1924" fmla="*/ 3348316 h 3486175"/>
                  <a:gd name="connsiteX1-1925" fmla="*/ 198200 w 7281118"/>
                  <a:gd name="connsiteY1-1926" fmla="*/ 3485476 h 3486175"/>
                  <a:gd name="connsiteX2-1927" fmla="*/ 80 w 7281118"/>
                  <a:gd name="connsiteY2-1928" fmla="*/ 3378796 h 3486175"/>
                  <a:gd name="connsiteX3-1929" fmla="*/ 213440 w 7281118"/>
                  <a:gd name="connsiteY3-1930" fmla="*/ 3134956 h 3486175"/>
                  <a:gd name="connsiteX4-1931" fmla="*/ 602060 w 7281118"/>
                  <a:gd name="connsiteY4-1932" fmla="*/ 2853016 h 3486175"/>
                  <a:gd name="connsiteX5-1933" fmla="*/ 739220 w 7281118"/>
                  <a:gd name="connsiteY5-1934" fmla="*/ 2555836 h 3486175"/>
                  <a:gd name="connsiteX6-1935" fmla="*/ 983060 w 7281118"/>
                  <a:gd name="connsiteY6-1936" fmla="*/ 2388196 h 3486175"/>
                  <a:gd name="connsiteX7-1937" fmla="*/ 1303100 w 7281118"/>
                  <a:gd name="connsiteY7-1938" fmla="*/ 2129116 h 3486175"/>
                  <a:gd name="connsiteX8-1939" fmla="*/ 1607900 w 7281118"/>
                  <a:gd name="connsiteY8-1940" fmla="*/ 1930996 h 3486175"/>
                  <a:gd name="connsiteX9-1941" fmla="*/ 2438480 w 7281118"/>
                  <a:gd name="connsiteY9-1942" fmla="*/ 1649056 h 3486175"/>
                  <a:gd name="connsiteX10-1943" fmla="*/ 3139520 w 7281118"/>
                  <a:gd name="connsiteY10-1944" fmla="*/ 1450936 h 3486175"/>
                  <a:gd name="connsiteX11-1945" fmla="*/ 3589100 w 7281118"/>
                  <a:gd name="connsiteY11-1946" fmla="*/ 1306156 h 3486175"/>
                  <a:gd name="connsiteX12-1947" fmla="*/ 4754960 w 7281118"/>
                  <a:gd name="connsiteY12-1948" fmla="*/ 757516 h 3486175"/>
                  <a:gd name="connsiteX13-1949" fmla="*/ 5661740 w 7281118"/>
                  <a:gd name="connsiteY13-1950" fmla="*/ 414616 h 3486175"/>
                  <a:gd name="connsiteX14-1951" fmla="*/ 6301820 w 7281118"/>
                  <a:gd name="connsiteY14-1952" fmla="*/ 193636 h 3486175"/>
                  <a:gd name="connsiteX15-1953" fmla="*/ 6720920 w 7281118"/>
                  <a:gd name="connsiteY15-1954" fmla="*/ 79336 h 3486175"/>
                  <a:gd name="connsiteX16-1955" fmla="*/ 7170500 w 7281118"/>
                  <a:gd name="connsiteY16-1956" fmla="*/ 3136 h 3486175"/>
                  <a:gd name="connsiteX17-1957" fmla="*/ 7216220 w 7281118"/>
                  <a:gd name="connsiteY17-1958" fmla="*/ 186016 h 3486175"/>
                  <a:gd name="connsiteX18-1959" fmla="*/ 6111320 w 7281118"/>
                  <a:gd name="connsiteY18-1960" fmla="*/ 925156 h 3486175"/>
                  <a:gd name="connsiteX19-1961" fmla="*/ 4892120 w 7281118"/>
                  <a:gd name="connsiteY19-1962" fmla="*/ 1588096 h 3486175"/>
                  <a:gd name="connsiteX20-1963" fmla="*/ 2560400 w 7281118"/>
                  <a:gd name="connsiteY20-1964" fmla="*/ 2700616 h 3486175"/>
                  <a:gd name="connsiteX21-1965" fmla="*/ 853520 w 7281118"/>
                  <a:gd name="connsiteY21-1966" fmla="*/ 3348316 h 3486175"/>
                  <a:gd name="connsiteX0-1967" fmla="*/ 853520 w 7281118"/>
                  <a:gd name="connsiteY0-1968" fmla="*/ 3348760 h 3486619"/>
                  <a:gd name="connsiteX1-1969" fmla="*/ 198200 w 7281118"/>
                  <a:gd name="connsiteY1-1970" fmla="*/ 3485920 h 3486619"/>
                  <a:gd name="connsiteX2-1971" fmla="*/ 80 w 7281118"/>
                  <a:gd name="connsiteY2-1972" fmla="*/ 3379240 h 3486619"/>
                  <a:gd name="connsiteX3-1973" fmla="*/ 213440 w 7281118"/>
                  <a:gd name="connsiteY3-1974" fmla="*/ 3135400 h 3486619"/>
                  <a:gd name="connsiteX4-1975" fmla="*/ 602060 w 7281118"/>
                  <a:gd name="connsiteY4-1976" fmla="*/ 2853460 h 3486619"/>
                  <a:gd name="connsiteX5-1977" fmla="*/ 739220 w 7281118"/>
                  <a:gd name="connsiteY5-1978" fmla="*/ 2556280 h 3486619"/>
                  <a:gd name="connsiteX6-1979" fmla="*/ 983060 w 7281118"/>
                  <a:gd name="connsiteY6-1980" fmla="*/ 2388640 h 3486619"/>
                  <a:gd name="connsiteX7-1981" fmla="*/ 1303100 w 7281118"/>
                  <a:gd name="connsiteY7-1982" fmla="*/ 2129560 h 3486619"/>
                  <a:gd name="connsiteX8-1983" fmla="*/ 1607900 w 7281118"/>
                  <a:gd name="connsiteY8-1984" fmla="*/ 1931440 h 3486619"/>
                  <a:gd name="connsiteX9-1985" fmla="*/ 2438480 w 7281118"/>
                  <a:gd name="connsiteY9-1986" fmla="*/ 1649500 h 3486619"/>
                  <a:gd name="connsiteX10-1987" fmla="*/ 3139520 w 7281118"/>
                  <a:gd name="connsiteY10-1988" fmla="*/ 1451380 h 3486619"/>
                  <a:gd name="connsiteX11-1989" fmla="*/ 3589100 w 7281118"/>
                  <a:gd name="connsiteY11-1990" fmla="*/ 1306600 h 3486619"/>
                  <a:gd name="connsiteX12-1991" fmla="*/ 4754960 w 7281118"/>
                  <a:gd name="connsiteY12-1992" fmla="*/ 757960 h 3486619"/>
                  <a:gd name="connsiteX13-1993" fmla="*/ 5661740 w 7281118"/>
                  <a:gd name="connsiteY13-1994" fmla="*/ 415060 h 3486619"/>
                  <a:gd name="connsiteX14-1995" fmla="*/ 6187520 w 7281118"/>
                  <a:gd name="connsiteY14-1996" fmla="*/ 255040 h 3486619"/>
                  <a:gd name="connsiteX15-1997" fmla="*/ 6720920 w 7281118"/>
                  <a:gd name="connsiteY15-1998" fmla="*/ 79780 h 3486619"/>
                  <a:gd name="connsiteX16-1999" fmla="*/ 7170500 w 7281118"/>
                  <a:gd name="connsiteY16-2000" fmla="*/ 3580 h 3486619"/>
                  <a:gd name="connsiteX17-2001" fmla="*/ 7216220 w 7281118"/>
                  <a:gd name="connsiteY17-2002" fmla="*/ 186460 h 3486619"/>
                  <a:gd name="connsiteX18-2003" fmla="*/ 6111320 w 7281118"/>
                  <a:gd name="connsiteY18-2004" fmla="*/ 925600 h 3486619"/>
                  <a:gd name="connsiteX19-2005" fmla="*/ 4892120 w 7281118"/>
                  <a:gd name="connsiteY19-2006" fmla="*/ 1588540 h 3486619"/>
                  <a:gd name="connsiteX20-2007" fmla="*/ 2560400 w 7281118"/>
                  <a:gd name="connsiteY20-2008" fmla="*/ 2701060 h 3486619"/>
                  <a:gd name="connsiteX21-2009" fmla="*/ 853520 w 7281118"/>
                  <a:gd name="connsiteY21-2010" fmla="*/ 3348760 h 3486619"/>
                  <a:gd name="connsiteX0-2011" fmla="*/ 853520 w 7281118"/>
                  <a:gd name="connsiteY0-2012" fmla="*/ 3348760 h 3486619"/>
                  <a:gd name="connsiteX1-2013" fmla="*/ 198200 w 7281118"/>
                  <a:gd name="connsiteY1-2014" fmla="*/ 3485920 h 3486619"/>
                  <a:gd name="connsiteX2-2015" fmla="*/ 80 w 7281118"/>
                  <a:gd name="connsiteY2-2016" fmla="*/ 3379240 h 3486619"/>
                  <a:gd name="connsiteX3-2017" fmla="*/ 213440 w 7281118"/>
                  <a:gd name="connsiteY3-2018" fmla="*/ 3135400 h 3486619"/>
                  <a:gd name="connsiteX4-2019" fmla="*/ 602060 w 7281118"/>
                  <a:gd name="connsiteY4-2020" fmla="*/ 2853460 h 3486619"/>
                  <a:gd name="connsiteX5-2021" fmla="*/ 739220 w 7281118"/>
                  <a:gd name="connsiteY5-2022" fmla="*/ 2556280 h 3486619"/>
                  <a:gd name="connsiteX6-2023" fmla="*/ 983060 w 7281118"/>
                  <a:gd name="connsiteY6-2024" fmla="*/ 2388640 h 3486619"/>
                  <a:gd name="connsiteX7-2025" fmla="*/ 1303100 w 7281118"/>
                  <a:gd name="connsiteY7-2026" fmla="*/ 2129560 h 3486619"/>
                  <a:gd name="connsiteX8-2027" fmla="*/ 2438480 w 7281118"/>
                  <a:gd name="connsiteY8-2028" fmla="*/ 1649500 h 3486619"/>
                  <a:gd name="connsiteX9-2029" fmla="*/ 3139520 w 7281118"/>
                  <a:gd name="connsiteY9-2030" fmla="*/ 1451380 h 3486619"/>
                  <a:gd name="connsiteX10-2031" fmla="*/ 3589100 w 7281118"/>
                  <a:gd name="connsiteY10-2032" fmla="*/ 1306600 h 3486619"/>
                  <a:gd name="connsiteX11-2033" fmla="*/ 4754960 w 7281118"/>
                  <a:gd name="connsiteY11-2034" fmla="*/ 757960 h 3486619"/>
                  <a:gd name="connsiteX12-2035" fmla="*/ 5661740 w 7281118"/>
                  <a:gd name="connsiteY12-2036" fmla="*/ 415060 h 3486619"/>
                  <a:gd name="connsiteX13-2037" fmla="*/ 6187520 w 7281118"/>
                  <a:gd name="connsiteY13-2038" fmla="*/ 255040 h 3486619"/>
                  <a:gd name="connsiteX14-2039" fmla="*/ 6720920 w 7281118"/>
                  <a:gd name="connsiteY14-2040" fmla="*/ 79780 h 3486619"/>
                  <a:gd name="connsiteX15-2041" fmla="*/ 7170500 w 7281118"/>
                  <a:gd name="connsiteY15-2042" fmla="*/ 3580 h 3486619"/>
                  <a:gd name="connsiteX16-2043" fmla="*/ 7216220 w 7281118"/>
                  <a:gd name="connsiteY16-2044" fmla="*/ 186460 h 3486619"/>
                  <a:gd name="connsiteX17-2045" fmla="*/ 6111320 w 7281118"/>
                  <a:gd name="connsiteY17-2046" fmla="*/ 925600 h 3486619"/>
                  <a:gd name="connsiteX18-2047" fmla="*/ 4892120 w 7281118"/>
                  <a:gd name="connsiteY18-2048" fmla="*/ 1588540 h 3486619"/>
                  <a:gd name="connsiteX19-2049" fmla="*/ 2560400 w 7281118"/>
                  <a:gd name="connsiteY19-2050" fmla="*/ 2701060 h 3486619"/>
                  <a:gd name="connsiteX20-2051" fmla="*/ 853520 w 7281118"/>
                  <a:gd name="connsiteY20-2052" fmla="*/ 3348760 h 3486619"/>
                  <a:gd name="connsiteX0-2053" fmla="*/ 853520 w 7281118"/>
                  <a:gd name="connsiteY0-2054" fmla="*/ 3348760 h 3486619"/>
                  <a:gd name="connsiteX1-2055" fmla="*/ 198200 w 7281118"/>
                  <a:gd name="connsiteY1-2056" fmla="*/ 3485920 h 3486619"/>
                  <a:gd name="connsiteX2-2057" fmla="*/ 80 w 7281118"/>
                  <a:gd name="connsiteY2-2058" fmla="*/ 3379240 h 3486619"/>
                  <a:gd name="connsiteX3-2059" fmla="*/ 213440 w 7281118"/>
                  <a:gd name="connsiteY3-2060" fmla="*/ 3135400 h 3486619"/>
                  <a:gd name="connsiteX4-2061" fmla="*/ 602060 w 7281118"/>
                  <a:gd name="connsiteY4-2062" fmla="*/ 2853460 h 3486619"/>
                  <a:gd name="connsiteX5-2063" fmla="*/ 739220 w 7281118"/>
                  <a:gd name="connsiteY5-2064" fmla="*/ 2556280 h 3486619"/>
                  <a:gd name="connsiteX6-2065" fmla="*/ 983060 w 7281118"/>
                  <a:gd name="connsiteY6-2066" fmla="*/ 2388640 h 3486619"/>
                  <a:gd name="connsiteX7-2067" fmla="*/ 1554560 w 7281118"/>
                  <a:gd name="connsiteY7-2068" fmla="*/ 2121940 h 3486619"/>
                  <a:gd name="connsiteX8-2069" fmla="*/ 2438480 w 7281118"/>
                  <a:gd name="connsiteY8-2070" fmla="*/ 1649500 h 3486619"/>
                  <a:gd name="connsiteX9-2071" fmla="*/ 3139520 w 7281118"/>
                  <a:gd name="connsiteY9-2072" fmla="*/ 1451380 h 3486619"/>
                  <a:gd name="connsiteX10-2073" fmla="*/ 3589100 w 7281118"/>
                  <a:gd name="connsiteY10-2074" fmla="*/ 1306600 h 3486619"/>
                  <a:gd name="connsiteX11-2075" fmla="*/ 4754960 w 7281118"/>
                  <a:gd name="connsiteY11-2076" fmla="*/ 757960 h 3486619"/>
                  <a:gd name="connsiteX12-2077" fmla="*/ 5661740 w 7281118"/>
                  <a:gd name="connsiteY12-2078" fmla="*/ 415060 h 3486619"/>
                  <a:gd name="connsiteX13-2079" fmla="*/ 6187520 w 7281118"/>
                  <a:gd name="connsiteY13-2080" fmla="*/ 255040 h 3486619"/>
                  <a:gd name="connsiteX14-2081" fmla="*/ 6720920 w 7281118"/>
                  <a:gd name="connsiteY14-2082" fmla="*/ 79780 h 3486619"/>
                  <a:gd name="connsiteX15-2083" fmla="*/ 7170500 w 7281118"/>
                  <a:gd name="connsiteY15-2084" fmla="*/ 3580 h 3486619"/>
                  <a:gd name="connsiteX16-2085" fmla="*/ 7216220 w 7281118"/>
                  <a:gd name="connsiteY16-2086" fmla="*/ 186460 h 3486619"/>
                  <a:gd name="connsiteX17-2087" fmla="*/ 6111320 w 7281118"/>
                  <a:gd name="connsiteY17-2088" fmla="*/ 925600 h 3486619"/>
                  <a:gd name="connsiteX18-2089" fmla="*/ 4892120 w 7281118"/>
                  <a:gd name="connsiteY18-2090" fmla="*/ 1588540 h 3486619"/>
                  <a:gd name="connsiteX19-2091" fmla="*/ 2560400 w 7281118"/>
                  <a:gd name="connsiteY19-2092" fmla="*/ 2701060 h 3486619"/>
                  <a:gd name="connsiteX20-2093" fmla="*/ 853520 w 7281118"/>
                  <a:gd name="connsiteY20-2094" fmla="*/ 3348760 h 3486619"/>
                  <a:gd name="connsiteX0-2095" fmla="*/ 853520 w 7281118"/>
                  <a:gd name="connsiteY0-2096" fmla="*/ 3348760 h 3486619"/>
                  <a:gd name="connsiteX1-2097" fmla="*/ 198200 w 7281118"/>
                  <a:gd name="connsiteY1-2098" fmla="*/ 3485920 h 3486619"/>
                  <a:gd name="connsiteX2-2099" fmla="*/ 80 w 7281118"/>
                  <a:gd name="connsiteY2-2100" fmla="*/ 3379240 h 3486619"/>
                  <a:gd name="connsiteX3-2101" fmla="*/ 213440 w 7281118"/>
                  <a:gd name="connsiteY3-2102" fmla="*/ 3135400 h 3486619"/>
                  <a:gd name="connsiteX4-2103" fmla="*/ 602060 w 7281118"/>
                  <a:gd name="connsiteY4-2104" fmla="*/ 2853460 h 3486619"/>
                  <a:gd name="connsiteX5-2105" fmla="*/ 739220 w 7281118"/>
                  <a:gd name="connsiteY5-2106" fmla="*/ 2556280 h 3486619"/>
                  <a:gd name="connsiteX6-2107" fmla="*/ 983060 w 7281118"/>
                  <a:gd name="connsiteY6-2108" fmla="*/ 2388640 h 3486619"/>
                  <a:gd name="connsiteX7-2109" fmla="*/ 1554560 w 7281118"/>
                  <a:gd name="connsiteY7-2110" fmla="*/ 2121940 h 3486619"/>
                  <a:gd name="connsiteX8-2111" fmla="*/ 2499440 w 7281118"/>
                  <a:gd name="connsiteY8-2112" fmla="*/ 1900960 h 3486619"/>
                  <a:gd name="connsiteX9-2113" fmla="*/ 3139520 w 7281118"/>
                  <a:gd name="connsiteY9-2114" fmla="*/ 1451380 h 3486619"/>
                  <a:gd name="connsiteX10-2115" fmla="*/ 3589100 w 7281118"/>
                  <a:gd name="connsiteY10-2116" fmla="*/ 1306600 h 3486619"/>
                  <a:gd name="connsiteX11-2117" fmla="*/ 4754960 w 7281118"/>
                  <a:gd name="connsiteY11-2118" fmla="*/ 757960 h 3486619"/>
                  <a:gd name="connsiteX12-2119" fmla="*/ 5661740 w 7281118"/>
                  <a:gd name="connsiteY12-2120" fmla="*/ 415060 h 3486619"/>
                  <a:gd name="connsiteX13-2121" fmla="*/ 6187520 w 7281118"/>
                  <a:gd name="connsiteY13-2122" fmla="*/ 255040 h 3486619"/>
                  <a:gd name="connsiteX14-2123" fmla="*/ 6720920 w 7281118"/>
                  <a:gd name="connsiteY14-2124" fmla="*/ 79780 h 3486619"/>
                  <a:gd name="connsiteX15-2125" fmla="*/ 7170500 w 7281118"/>
                  <a:gd name="connsiteY15-2126" fmla="*/ 3580 h 3486619"/>
                  <a:gd name="connsiteX16-2127" fmla="*/ 7216220 w 7281118"/>
                  <a:gd name="connsiteY16-2128" fmla="*/ 186460 h 3486619"/>
                  <a:gd name="connsiteX17-2129" fmla="*/ 6111320 w 7281118"/>
                  <a:gd name="connsiteY17-2130" fmla="*/ 925600 h 3486619"/>
                  <a:gd name="connsiteX18-2131" fmla="*/ 4892120 w 7281118"/>
                  <a:gd name="connsiteY18-2132" fmla="*/ 1588540 h 3486619"/>
                  <a:gd name="connsiteX19-2133" fmla="*/ 2560400 w 7281118"/>
                  <a:gd name="connsiteY19-2134" fmla="*/ 2701060 h 3486619"/>
                  <a:gd name="connsiteX20-2135" fmla="*/ 853520 w 7281118"/>
                  <a:gd name="connsiteY20-2136" fmla="*/ 3348760 h 3486619"/>
                  <a:gd name="connsiteX0-2137" fmla="*/ 853520 w 7281118"/>
                  <a:gd name="connsiteY0-2138" fmla="*/ 3348760 h 3486619"/>
                  <a:gd name="connsiteX1-2139" fmla="*/ 198200 w 7281118"/>
                  <a:gd name="connsiteY1-2140" fmla="*/ 3485920 h 3486619"/>
                  <a:gd name="connsiteX2-2141" fmla="*/ 80 w 7281118"/>
                  <a:gd name="connsiteY2-2142" fmla="*/ 3379240 h 3486619"/>
                  <a:gd name="connsiteX3-2143" fmla="*/ 213440 w 7281118"/>
                  <a:gd name="connsiteY3-2144" fmla="*/ 3135400 h 3486619"/>
                  <a:gd name="connsiteX4-2145" fmla="*/ 602060 w 7281118"/>
                  <a:gd name="connsiteY4-2146" fmla="*/ 2853460 h 3486619"/>
                  <a:gd name="connsiteX5-2147" fmla="*/ 739220 w 7281118"/>
                  <a:gd name="connsiteY5-2148" fmla="*/ 2556280 h 3486619"/>
                  <a:gd name="connsiteX6-2149" fmla="*/ 983060 w 7281118"/>
                  <a:gd name="connsiteY6-2150" fmla="*/ 2388640 h 3486619"/>
                  <a:gd name="connsiteX7-2151" fmla="*/ 1554560 w 7281118"/>
                  <a:gd name="connsiteY7-2152" fmla="*/ 2121940 h 3486619"/>
                  <a:gd name="connsiteX8-2153" fmla="*/ 2385140 w 7281118"/>
                  <a:gd name="connsiteY8-2154" fmla="*/ 1870480 h 3486619"/>
                  <a:gd name="connsiteX9-2155" fmla="*/ 3139520 w 7281118"/>
                  <a:gd name="connsiteY9-2156" fmla="*/ 1451380 h 3486619"/>
                  <a:gd name="connsiteX10-2157" fmla="*/ 3589100 w 7281118"/>
                  <a:gd name="connsiteY10-2158" fmla="*/ 1306600 h 3486619"/>
                  <a:gd name="connsiteX11-2159" fmla="*/ 4754960 w 7281118"/>
                  <a:gd name="connsiteY11-2160" fmla="*/ 757960 h 3486619"/>
                  <a:gd name="connsiteX12-2161" fmla="*/ 5661740 w 7281118"/>
                  <a:gd name="connsiteY12-2162" fmla="*/ 415060 h 3486619"/>
                  <a:gd name="connsiteX13-2163" fmla="*/ 6187520 w 7281118"/>
                  <a:gd name="connsiteY13-2164" fmla="*/ 255040 h 3486619"/>
                  <a:gd name="connsiteX14-2165" fmla="*/ 6720920 w 7281118"/>
                  <a:gd name="connsiteY14-2166" fmla="*/ 79780 h 3486619"/>
                  <a:gd name="connsiteX15-2167" fmla="*/ 7170500 w 7281118"/>
                  <a:gd name="connsiteY15-2168" fmla="*/ 3580 h 3486619"/>
                  <a:gd name="connsiteX16-2169" fmla="*/ 7216220 w 7281118"/>
                  <a:gd name="connsiteY16-2170" fmla="*/ 186460 h 3486619"/>
                  <a:gd name="connsiteX17-2171" fmla="*/ 6111320 w 7281118"/>
                  <a:gd name="connsiteY17-2172" fmla="*/ 925600 h 3486619"/>
                  <a:gd name="connsiteX18-2173" fmla="*/ 4892120 w 7281118"/>
                  <a:gd name="connsiteY18-2174" fmla="*/ 1588540 h 3486619"/>
                  <a:gd name="connsiteX19-2175" fmla="*/ 2560400 w 7281118"/>
                  <a:gd name="connsiteY19-2176" fmla="*/ 2701060 h 3486619"/>
                  <a:gd name="connsiteX20-2177" fmla="*/ 853520 w 7281118"/>
                  <a:gd name="connsiteY20-2178" fmla="*/ 3348760 h 3486619"/>
                  <a:gd name="connsiteX0-2179" fmla="*/ 853520 w 7281118"/>
                  <a:gd name="connsiteY0-2180" fmla="*/ 3348760 h 3486619"/>
                  <a:gd name="connsiteX1-2181" fmla="*/ 198200 w 7281118"/>
                  <a:gd name="connsiteY1-2182" fmla="*/ 3485920 h 3486619"/>
                  <a:gd name="connsiteX2-2183" fmla="*/ 80 w 7281118"/>
                  <a:gd name="connsiteY2-2184" fmla="*/ 3379240 h 3486619"/>
                  <a:gd name="connsiteX3-2185" fmla="*/ 213440 w 7281118"/>
                  <a:gd name="connsiteY3-2186" fmla="*/ 3135400 h 3486619"/>
                  <a:gd name="connsiteX4-2187" fmla="*/ 602060 w 7281118"/>
                  <a:gd name="connsiteY4-2188" fmla="*/ 2853460 h 3486619"/>
                  <a:gd name="connsiteX5-2189" fmla="*/ 739220 w 7281118"/>
                  <a:gd name="connsiteY5-2190" fmla="*/ 2556280 h 3486619"/>
                  <a:gd name="connsiteX6-2191" fmla="*/ 983060 w 7281118"/>
                  <a:gd name="connsiteY6-2192" fmla="*/ 2388640 h 3486619"/>
                  <a:gd name="connsiteX7-2193" fmla="*/ 1554560 w 7281118"/>
                  <a:gd name="connsiteY7-2194" fmla="*/ 2121940 h 3486619"/>
                  <a:gd name="connsiteX8-2195" fmla="*/ 2385140 w 7281118"/>
                  <a:gd name="connsiteY8-2196" fmla="*/ 1870480 h 3486619"/>
                  <a:gd name="connsiteX9-2197" fmla="*/ 3589100 w 7281118"/>
                  <a:gd name="connsiteY9-2198" fmla="*/ 1306600 h 3486619"/>
                  <a:gd name="connsiteX10-2199" fmla="*/ 4754960 w 7281118"/>
                  <a:gd name="connsiteY10-2200" fmla="*/ 757960 h 3486619"/>
                  <a:gd name="connsiteX11-2201" fmla="*/ 5661740 w 7281118"/>
                  <a:gd name="connsiteY11-2202" fmla="*/ 415060 h 3486619"/>
                  <a:gd name="connsiteX12-2203" fmla="*/ 6187520 w 7281118"/>
                  <a:gd name="connsiteY12-2204" fmla="*/ 255040 h 3486619"/>
                  <a:gd name="connsiteX13-2205" fmla="*/ 6720920 w 7281118"/>
                  <a:gd name="connsiteY13-2206" fmla="*/ 79780 h 3486619"/>
                  <a:gd name="connsiteX14-2207" fmla="*/ 7170500 w 7281118"/>
                  <a:gd name="connsiteY14-2208" fmla="*/ 3580 h 3486619"/>
                  <a:gd name="connsiteX15-2209" fmla="*/ 7216220 w 7281118"/>
                  <a:gd name="connsiteY15-2210" fmla="*/ 186460 h 3486619"/>
                  <a:gd name="connsiteX16-2211" fmla="*/ 6111320 w 7281118"/>
                  <a:gd name="connsiteY16-2212" fmla="*/ 925600 h 3486619"/>
                  <a:gd name="connsiteX17-2213" fmla="*/ 4892120 w 7281118"/>
                  <a:gd name="connsiteY17-2214" fmla="*/ 1588540 h 3486619"/>
                  <a:gd name="connsiteX18-2215" fmla="*/ 2560400 w 7281118"/>
                  <a:gd name="connsiteY18-2216" fmla="*/ 2701060 h 3486619"/>
                  <a:gd name="connsiteX19-2217" fmla="*/ 853520 w 7281118"/>
                  <a:gd name="connsiteY19-2218" fmla="*/ 3348760 h 3486619"/>
                  <a:gd name="connsiteX0-2219" fmla="*/ 853520 w 7281118"/>
                  <a:gd name="connsiteY0-2220" fmla="*/ 3348760 h 3486619"/>
                  <a:gd name="connsiteX1-2221" fmla="*/ 198200 w 7281118"/>
                  <a:gd name="connsiteY1-2222" fmla="*/ 3485920 h 3486619"/>
                  <a:gd name="connsiteX2-2223" fmla="*/ 80 w 7281118"/>
                  <a:gd name="connsiteY2-2224" fmla="*/ 3379240 h 3486619"/>
                  <a:gd name="connsiteX3-2225" fmla="*/ 213440 w 7281118"/>
                  <a:gd name="connsiteY3-2226" fmla="*/ 3135400 h 3486619"/>
                  <a:gd name="connsiteX4-2227" fmla="*/ 602060 w 7281118"/>
                  <a:gd name="connsiteY4-2228" fmla="*/ 2853460 h 3486619"/>
                  <a:gd name="connsiteX5-2229" fmla="*/ 739220 w 7281118"/>
                  <a:gd name="connsiteY5-2230" fmla="*/ 2556280 h 3486619"/>
                  <a:gd name="connsiteX6-2231" fmla="*/ 983060 w 7281118"/>
                  <a:gd name="connsiteY6-2232" fmla="*/ 2388640 h 3486619"/>
                  <a:gd name="connsiteX7-2233" fmla="*/ 1554560 w 7281118"/>
                  <a:gd name="connsiteY7-2234" fmla="*/ 2121940 h 3486619"/>
                  <a:gd name="connsiteX8-2235" fmla="*/ 2385140 w 7281118"/>
                  <a:gd name="connsiteY8-2236" fmla="*/ 1870480 h 3486619"/>
                  <a:gd name="connsiteX9-2237" fmla="*/ 3566240 w 7281118"/>
                  <a:gd name="connsiteY9-2238" fmla="*/ 1344700 h 3486619"/>
                  <a:gd name="connsiteX10-2239" fmla="*/ 4754960 w 7281118"/>
                  <a:gd name="connsiteY10-2240" fmla="*/ 757960 h 3486619"/>
                  <a:gd name="connsiteX11-2241" fmla="*/ 5661740 w 7281118"/>
                  <a:gd name="connsiteY11-2242" fmla="*/ 415060 h 3486619"/>
                  <a:gd name="connsiteX12-2243" fmla="*/ 6187520 w 7281118"/>
                  <a:gd name="connsiteY12-2244" fmla="*/ 255040 h 3486619"/>
                  <a:gd name="connsiteX13-2245" fmla="*/ 6720920 w 7281118"/>
                  <a:gd name="connsiteY13-2246" fmla="*/ 79780 h 3486619"/>
                  <a:gd name="connsiteX14-2247" fmla="*/ 7170500 w 7281118"/>
                  <a:gd name="connsiteY14-2248" fmla="*/ 3580 h 3486619"/>
                  <a:gd name="connsiteX15-2249" fmla="*/ 7216220 w 7281118"/>
                  <a:gd name="connsiteY15-2250" fmla="*/ 186460 h 3486619"/>
                  <a:gd name="connsiteX16-2251" fmla="*/ 6111320 w 7281118"/>
                  <a:gd name="connsiteY16-2252" fmla="*/ 925600 h 3486619"/>
                  <a:gd name="connsiteX17-2253" fmla="*/ 4892120 w 7281118"/>
                  <a:gd name="connsiteY17-2254" fmla="*/ 1588540 h 3486619"/>
                  <a:gd name="connsiteX18-2255" fmla="*/ 2560400 w 7281118"/>
                  <a:gd name="connsiteY18-2256" fmla="*/ 2701060 h 3486619"/>
                  <a:gd name="connsiteX19-2257" fmla="*/ 853520 w 7281118"/>
                  <a:gd name="connsiteY19-2258" fmla="*/ 3348760 h 3486619"/>
                  <a:gd name="connsiteX0-2259" fmla="*/ 853520 w 7281118"/>
                  <a:gd name="connsiteY0-2260" fmla="*/ 3348760 h 3486619"/>
                  <a:gd name="connsiteX1-2261" fmla="*/ 198200 w 7281118"/>
                  <a:gd name="connsiteY1-2262" fmla="*/ 3485920 h 3486619"/>
                  <a:gd name="connsiteX2-2263" fmla="*/ 80 w 7281118"/>
                  <a:gd name="connsiteY2-2264" fmla="*/ 3379240 h 3486619"/>
                  <a:gd name="connsiteX3-2265" fmla="*/ 213440 w 7281118"/>
                  <a:gd name="connsiteY3-2266" fmla="*/ 3135400 h 3486619"/>
                  <a:gd name="connsiteX4-2267" fmla="*/ 602060 w 7281118"/>
                  <a:gd name="connsiteY4-2268" fmla="*/ 2853460 h 3486619"/>
                  <a:gd name="connsiteX5-2269" fmla="*/ 739220 w 7281118"/>
                  <a:gd name="connsiteY5-2270" fmla="*/ 2556280 h 3486619"/>
                  <a:gd name="connsiteX6-2271" fmla="*/ 983060 w 7281118"/>
                  <a:gd name="connsiteY6-2272" fmla="*/ 2388640 h 3486619"/>
                  <a:gd name="connsiteX7-2273" fmla="*/ 1554560 w 7281118"/>
                  <a:gd name="connsiteY7-2274" fmla="*/ 2121940 h 3486619"/>
                  <a:gd name="connsiteX8-2275" fmla="*/ 2385140 w 7281118"/>
                  <a:gd name="connsiteY8-2276" fmla="*/ 1870480 h 3486619"/>
                  <a:gd name="connsiteX9-2277" fmla="*/ 3566240 w 7281118"/>
                  <a:gd name="connsiteY9-2278" fmla="*/ 1344700 h 3486619"/>
                  <a:gd name="connsiteX10-2279" fmla="*/ 4762580 w 7281118"/>
                  <a:gd name="connsiteY10-2280" fmla="*/ 803680 h 3486619"/>
                  <a:gd name="connsiteX11-2281" fmla="*/ 5661740 w 7281118"/>
                  <a:gd name="connsiteY11-2282" fmla="*/ 415060 h 3486619"/>
                  <a:gd name="connsiteX12-2283" fmla="*/ 6187520 w 7281118"/>
                  <a:gd name="connsiteY12-2284" fmla="*/ 255040 h 3486619"/>
                  <a:gd name="connsiteX13-2285" fmla="*/ 6720920 w 7281118"/>
                  <a:gd name="connsiteY13-2286" fmla="*/ 79780 h 3486619"/>
                  <a:gd name="connsiteX14-2287" fmla="*/ 7170500 w 7281118"/>
                  <a:gd name="connsiteY14-2288" fmla="*/ 3580 h 3486619"/>
                  <a:gd name="connsiteX15-2289" fmla="*/ 7216220 w 7281118"/>
                  <a:gd name="connsiteY15-2290" fmla="*/ 186460 h 3486619"/>
                  <a:gd name="connsiteX16-2291" fmla="*/ 6111320 w 7281118"/>
                  <a:gd name="connsiteY16-2292" fmla="*/ 925600 h 3486619"/>
                  <a:gd name="connsiteX17-2293" fmla="*/ 4892120 w 7281118"/>
                  <a:gd name="connsiteY17-2294" fmla="*/ 1588540 h 3486619"/>
                  <a:gd name="connsiteX18-2295" fmla="*/ 2560400 w 7281118"/>
                  <a:gd name="connsiteY18-2296" fmla="*/ 2701060 h 3486619"/>
                  <a:gd name="connsiteX19-2297" fmla="*/ 853520 w 7281118"/>
                  <a:gd name="connsiteY19-2298" fmla="*/ 3348760 h 3486619"/>
                  <a:gd name="connsiteX0-2299" fmla="*/ 853520 w 7281118"/>
                  <a:gd name="connsiteY0-2300" fmla="*/ 3348760 h 3486619"/>
                  <a:gd name="connsiteX1-2301" fmla="*/ 198200 w 7281118"/>
                  <a:gd name="connsiteY1-2302" fmla="*/ 3485920 h 3486619"/>
                  <a:gd name="connsiteX2-2303" fmla="*/ 80 w 7281118"/>
                  <a:gd name="connsiteY2-2304" fmla="*/ 3379240 h 3486619"/>
                  <a:gd name="connsiteX3-2305" fmla="*/ 213440 w 7281118"/>
                  <a:gd name="connsiteY3-2306" fmla="*/ 3135400 h 3486619"/>
                  <a:gd name="connsiteX4-2307" fmla="*/ 602060 w 7281118"/>
                  <a:gd name="connsiteY4-2308" fmla="*/ 2853460 h 3486619"/>
                  <a:gd name="connsiteX5-2309" fmla="*/ 739220 w 7281118"/>
                  <a:gd name="connsiteY5-2310" fmla="*/ 2556280 h 3486619"/>
                  <a:gd name="connsiteX6-2311" fmla="*/ 983060 w 7281118"/>
                  <a:gd name="connsiteY6-2312" fmla="*/ 2388640 h 3486619"/>
                  <a:gd name="connsiteX7-2313" fmla="*/ 1554560 w 7281118"/>
                  <a:gd name="connsiteY7-2314" fmla="*/ 2121940 h 3486619"/>
                  <a:gd name="connsiteX8-2315" fmla="*/ 2910920 w 7281118"/>
                  <a:gd name="connsiteY8-2316" fmla="*/ 1641880 h 3486619"/>
                  <a:gd name="connsiteX9-2317" fmla="*/ 3566240 w 7281118"/>
                  <a:gd name="connsiteY9-2318" fmla="*/ 1344700 h 3486619"/>
                  <a:gd name="connsiteX10-2319" fmla="*/ 4762580 w 7281118"/>
                  <a:gd name="connsiteY10-2320" fmla="*/ 803680 h 3486619"/>
                  <a:gd name="connsiteX11-2321" fmla="*/ 5661740 w 7281118"/>
                  <a:gd name="connsiteY11-2322" fmla="*/ 415060 h 3486619"/>
                  <a:gd name="connsiteX12-2323" fmla="*/ 6187520 w 7281118"/>
                  <a:gd name="connsiteY12-2324" fmla="*/ 255040 h 3486619"/>
                  <a:gd name="connsiteX13-2325" fmla="*/ 6720920 w 7281118"/>
                  <a:gd name="connsiteY13-2326" fmla="*/ 79780 h 3486619"/>
                  <a:gd name="connsiteX14-2327" fmla="*/ 7170500 w 7281118"/>
                  <a:gd name="connsiteY14-2328" fmla="*/ 3580 h 3486619"/>
                  <a:gd name="connsiteX15-2329" fmla="*/ 7216220 w 7281118"/>
                  <a:gd name="connsiteY15-2330" fmla="*/ 186460 h 3486619"/>
                  <a:gd name="connsiteX16-2331" fmla="*/ 6111320 w 7281118"/>
                  <a:gd name="connsiteY16-2332" fmla="*/ 925600 h 3486619"/>
                  <a:gd name="connsiteX17-2333" fmla="*/ 4892120 w 7281118"/>
                  <a:gd name="connsiteY17-2334" fmla="*/ 1588540 h 3486619"/>
                  <a:gd name="connsiteX18-2335" fmla="*/ 2560400 w 7281118"/>
                  <a:gd name="connsiteY18-2336" fmla="*/ 2701060 h 3486619"/>
                  <a:gd name="connsiteX19-2337" fmla="*/ 853520 w 7281118"/>
                  <a:gd name="connsiteY19-2338" fmla="*/ 3348760 h 3486619"/>
                  <a:gd name="connsiteX0-2339" fmla="*/ 853520 w 7281118"/>
                  <a:gd name="connsiteY0-2340" fmla="*/ 3348760 h 3486619"/>
                  <a:gd name="connsiteX1-2341" fmla="*/ 198200 w 7281118"/>
                  <a:gd name="connsiteY1-2342" fmla="*/ 3485920 h 3486619"/>
                  <a:gd name="connsiteX2-2343" fmla="*/ 80 w 7281118"/>
                  <a:gd name="connsiteY2-2344" fmla="*/ 3379240 h 3486619"/>
                  <a:gd name="connsiteX3-2345" fmla="*/ 213440 w 7281118"/>
                  <a:gd name="connsiteY3-2346" fmla="*/ 3135400 h 3486619"/>
                  <a:gd name="connsiteX4-2347" fmla="*/ 602060 w 7281118"/>
                  <a:gd name="connsiteY4-2348" fmla="*/ 2853460 h 3486619"/>
                  <a:gd name="connsiteX5-2349" fmla="*/ 739220 w 7281118"/>
                  <a:gd name="connsiteY5-2350" fmla="*/ 2556280 h 3486619"/>
                  <a:gd name="connsiteX6-2351" fmla="*/ 983060 w 7281118"/>
                  <a:gd name="connsiteY6-2352" fmla="*/ 2388640 h 3486619"/>
                  <a:gd name="connsiteX7-2353" fmla="*/ 1554560 w 7281118"/>
                  <a:gd name="connsiteY7-2354" fmla="*/ 2121940 h 3486619"/>
                  <a:gd name="connsiteX8-2355" fmla="*/ 2910920 w 7281118"/>
                  <a:gd name="connsiteY8-2356" fmla="*/ 1641880 h 3486619"/>
                  <a:gd name="connsiteX9-2357" fmla="*/ 3886280 w 7281118"/>
                  <a:gd name="connsiteY9-2358" fmla="*/ 1154200 h 3486619"/>
                  <a:gd name="connsiteX10-2359" fmla="*/ 4762580 w 7281118"/>
                  <a:gd name="connsiteY10-2360" fmla="*/ 803680 h 3486619"/>
                  <a:gd name="connsiteX11-2361" fmla="*/ 5661740 w 7281118"/>
                  <a:gd name="connsiteY11-2362" fmla="*/ 415060 h 3486619"/>
                  <a:gd name="connsiteX12-2363" fmla="*/ 6187520 w 7281118"/>
                  <a:gd name="connsiteY12-2364" fmla="*/ 255040 h 3486619"/>
                  <a:gd name="connsiteX13-2365" fmla="*/ 6720920 w 7281118"/>
                  <a:gd name="connsiteY13-2366" fmla="*/ 79780 h 3486619"/>
                  <a:gd name="connsiteX14-2367" fmla="*/ 7170500 w 7281118"/>
                  <a:gd name="connsiteY14-2368" fmla="*/ 3580 h 3486619"/>
                  <a:gd name="connsiteX15-2369" fmla="*/ 7216220 w 7281118"/>
                  <a:gd name="connsiteY15-2370" fmla="*/ 186460 h 3486619"/>
                  <a:gd name="connsiteX16-2371" fmla="*/ 6111320 w 7281118"/>
                  <a:gd name="connsiteY16-2372" fmla="*/ 925600 h 3486619"/>
                  <a:gd name="connsiteX17-2373" fmla="*/ 4892120 w 7281118"/>
                  <a:gd name="connsiteY17-2374" fmla="*/ 1588540 h 3486619"/>
                  <a:gd name="connsiteX18-2375" fmla="*/ 2560400 w 7281118"/>
                  <a:gd name="connsiteY18-2376" fmla="*/ 2701060 h 3486619"/>
                  <a:gd name="connsiteX19-2377" fmla="*/ 853520 w 7281118"/>
                  <a:gd name="connsiteY19-2378" fmla="*/ 3348760 h 3486619"/>
                  <a:gd name="connsiteX0-2379" fmla="*/ 853520 w 7281118"/>
                  <a:gd name="connsiteY0-2380" fmla="*/ 3348760 h 3486619"/>
                  <a:gd name="connsiteX1-2381" fmla="*/ 198200 w 7281118"/>
                  <a:gd name="connsiteY1-2382" fmla="*/ 3485920 h 3486619"/>
                  <a:gd name="connsiteX2-2383" fmla="*/ 80 w 7281118"/>
                  <a:gd name="connsiteY2-2384" fmla="*/ 3379240 h 3486619"/>
                  <a:gd name="connsiteX3-2385" fmla="*/ 213440 w 7281118"/>
                  <a:gd name="connsiteY3-2386" fmla="*/ 3135400 h 3486619"/>
                  <a:gd name="connsiteX4-2387" fmla="*/ 602060 w 7281118"/>
                  <a:gd name="connsiteY4-2388" fmla="*/ 2853460 h 3486619"/>
                  <a:gd name="connsiteX5-2389" fmla="*/ 739220 w 7281118"/>
                  <a:gd name="connsiteY5-2390" fmla="*/ 2556280 h 3486619"/>
                  <a:gd name="connsiteX6-2391" fmla="*/ 983060 w 7281118"/>
                  <a:gd name="connsiteY6-2392" fmla="*/ 2388640 h 3486619"/>
                  <a:gd name="connsiteX7-2393" fmla="*/ 1554560 w 7281118"/>
                  <a:gd name="connsiteY7-2394" fmla="*/ 2121940 h 3486619"/>
                  <a:gd name="connsiteX8-2395" fmla="*/ 2910920 w 7281118"/>
                  <a:gd name="connsiteY8-2396" fmla="*/ 1641880 h 3486619"/>
                  <a:gd name="connsiteX9-2397" fmla="*/ 3886280 w 7281118"/>
                  <a:gd name="connsiteY9-2398" fmla="*/ 1154200 h 3486619"/>
                  <a:gd name="connsiteX10-2399" fmla="*/ 4953080 w 7281118"/>
                  <a:gd name="connsiteY10-2400" fmla="*/ 697000 h 3486619"/>
                  <a:gd name="connsiteX11-2401" fmla="*/ 5661740 w 7281118"/>
                  <a:gd name="connsiteY11-2402" fmla="*/ 415060 h 3486619"/>
                  <a:gd name="connsiteX12-2403" fmla="*/ 6187520 w 7281118"/>
                  <a:gd name="connsiteY12-2404" fmla="*/ 255040 h 3486619"/>
                  <a:gd name="connsiteX13-2405" fmla="*/ 6720920 w 7281118"/>
                  <a:gd name="connsiteY13-2406" fmla="*/ 79780 h 3486619"/>
                  <a:gd name="connsiteX14-2407" fmla="*/ 7170500 w 7281118"/>
                  <a:gd name="connsiteY14-2408" fmla="*/ 3580 h 3486619"/>
                  <a:gd name="connsiteX15-2409" fmla="*/ 7216220 w 7281118"/>
                  <a:gd name="connsiteY15-2410" fmla="*/ 186460 h 3486619"/>
                  <a:gd name="connsiteX16-2411" fmla="*/ 6111320 w 7281118"/>
                  <a:gd name="connsiteY16-2412" fmla="*/ 925600 h 3486619"/>
                  <a:gd name="connsiteX17-2413" fmla="*/ 4892120 w 7281118"/>
                  <a:gd name="connsiteY17-2414" fmla="*/ 1588540 h 3486619"/>
                  <a:gd name="connsiteX18-2415" fmla="*/ 2560400 w 7281118"/>
                  <a:gd name="connsiteY18-2416" fmla="*/ 2701060 h 3486619"/>
                  <a:gd name="connsiteX19-2417" fmla="*/ 853520 w 7281118"/>
                  <a:gd name="connsiteY19-2418" fmla="*/ 3348760 h 3486619"/>
                  <a:gd name="connsiteX0-2419" fmla="*/ 853520 w 7281118"/>
                  <a:gd name="connsiteY0-2420" fmla="*/ 3348760 h 3486619"/>
                  <a:gd name="connsiteX1-2421" fmla="*/ 198200 w 7281118"/>
                  <a:gd name="connsiteY1-2422" fmla="*/ 3485920 h 3486619"/>
                  <a:gd name="connsiteX2-2423" fmla="*/ 80 w 7281118"/>
                  <a:gd name="connsiteY2-2424" fmla="*/ 3379240 h 3486619"/>
                  <a:gd name="connsiteX3-2425" fmla="*/ 213440 w 7281118"/>
                  <a:gd name="connsiteY3-2426" fmla="*/ 3135400 h 3486619"/>
                  <a:gd name="connsiteX4-2427" fmla="*/ 602060 w 7281118"/>
                  <a:gd name="connsiteY4-2428" fmla="*/ 2853460 h 3486619"/>
                  <a:gd name="connsiteX5-2429" fmla="*/ 739220 w 7281118"/>
                  <a:gd name="connsiteY5-2430" fmla="*/ 2556280 h 3486619"/>
                  <a:gd name="connsiteX6-2431" fmla="*/ 983060 w 7281118"/>
                  <a:gd name="connsiteY6-2432" fmla="*/ 2388640 h 3486619"/>
                  <a:gd name="connsiteX7-2433" fmla="*/ 1554560 w 7281118"/>
                  <a:gd name="connsiteY7-2434" fmla="*/ 2121940 h 3486619"/>
                  <a:gd name="connsiteX8-2435" fmla="*/ 2910920 w 7281118"/>
                  <a:gd name="connsiteY8-2436" fmla="*/ 1641880 h 3486619"/>
                  <a:gd name="connsiteX9-2437" fmla="*/ 3886280 w 7281118"/>
                  <a:gd name="connsiteY9-2438" fmla="*/ 1154200 h 3486619"/>
                  <a:gd name="connsiteX10-2439" fmla="*/ 4953080 w 7281118"/>
                  <a:gd name="connsiteY10-2440" fmla="*/ 697000 h 3486619"/>
                  <a:gd name="connsiteX11-2441" fmla="*/ 5783660 w 7281118"/>
                  <a:gd name="connsiteY11-2442" fmla="*/ 369340 h 3486619"/>
                  <a:gd name="connsiteX12-2443" fmla="*/ 6187520 w 7281118"/>
                  <a:gd name="connsiteY12-2444" fmla="*/ 255040 h 3486619"/>
                  <a:gd name="connsiteX13-2445" fmla="*/ 6720920 w 7281118"/>
                  <a:gd name="connsiteY13-2446" fmla="*/ 79780 h 3486619"/>
                  <a:gd name="connsiteX14-2447" fmla="*/ 7170500 w 7281118"/>
                  <a:gd name="connsiteY14-2448" fmla="*/ 3580 h 3486619"/>
                  <a:gd name="connsiteX15-2449" fmla="*/ 7216220 w 7281118"/>
                  <a:gd name="connsiteY15-2450" fmla="*/ 186460 h 3486619"/>
                  <a:gd name="connsiteX16-2451" fmla="*/ 6111320 w 7281118"/>
                  <a:gd name="connsiteY16-2452" fmla="*/ 925600 h 3486619"/>
                  <a:gd name="connsiteX17-2453" fmla="*/ 4892120 w 7281118"/>
                  <a:gd name="connsiteY17-2454" fmla="*/ 1588540 h 3486619"/>
                  <a:gd name="connsiteX18-2455" fmla="*/ 2560400 w 7281118"/>
                  <a:gd name="connsiteY18-2456" fmla="*/ 2701060 h 3486619"/>
                  <a:gd name="connsiteX19-2457" fmla="*/ 853520 w 7281118"/>
                  <a:gd name="connsiteY19-2458" fmla="*/ 3348760 h 3486619"/>
                  <a:gd name="connsiteX0-2459" fmla="*/ 853520 w 7281118"/>
                  <a:gd name="connsiteY0-2460" fmla="*/ 3348366 h 3486225"/>
                  <a:gd name="connsiteX1-2461" fmla="*/ 198200 w 7281118"/>
                  <a:gd name="connsiteY1-2462" fmla="*/ 3485526 h 3486225"/>
                  <a:gd name="connsiteX2-2463" fmla="*/ 80 w 7281118"/>
                  <a:gd name="connsiteY2-2464" fmla="*/ 3378846 h 3486225"/>
                  <a:gd name="connsiteX3-2465" fmla="*/ 213440 w 7281118"/>
                  <a:gd name="connsiteY3-2466" fmla="*/ 3135006 h 3486225"/>
                  <a:gd name="connsiteX4-2467" fmla="*/ 602060 w 7281118"/>
                  <a:gd name="connsiteY4-2468" fmla="*/ 2853066 h 3486225"/>
                  <a:gd name="connsiteX5-2469" fmla="*/ 739220 w 7281118"/>
                  <a:gd name="connsiteY5-2470" fmla="*/ 2555886 h 3486225"/>
                  <a:gd name="connsiteX6-2471" fmla="*/ 983060 w 7281118"/>
                  <a:gd name="connsiteY6-2472" fmla="*/ 2388246 h 3486225"/>
                  <a:gd name="connsiteX7-2473" fmla="*/ 1554560 w 7281118"/>
                  <a:gd name="connsiteY7-2474" fmla="*/ 2121546 h 3486225"/>
                  <a:gd name="connsiteX8-2475" fmla="*/ 2910920 w 7281118"/>
                  <a:gd name="connsiteY8-2476" fmla="*/ 1641486 h 3486225"/>
                  <a:gd name="connsiteX9-2477" fmla="*/ 3886280 w 7281118"/>
                  <a:gd name="connsiteY9-2478" fmla="*/ 1153806 h 3486225"/>
                  <a:gd name="connsiteX10-2479" fmla="*/ 4953080 w 7281118"/>
                  <a:gd name="connsiteY10-2480" fmla="*/ 696606 h 3486225"/>
                  <a:gd name="connsiteX11-2481" fmla="*/ 5783660 w 7281118"/>
                  <a:gd name="connsiteY11-2482" fmla="*/ 368946 h 3486225"/>
                  <a:gd name="connsiteX12-2483" fmla="*/ 6225620 w 7281118"/>
                  <a:gd name="connsiteY12-2484" fmla="*/ 201306 h 3486225"/>
                  <a:gd name="connsiteX13-2485" fmla="*/ 6720920 w 7281118"/>
                  <a:gd name="connsiteY13-2486" fmla="*/ 79386 h 3486225"/>
                  <a:gd name="connsiteX14-2487" fmla="*/ 7170500 w 7281118"/>
                  <a:gd name="connsiteY14-2488" fmla="*/ 3186 h 3486225"/>
                  <a:gd name="connsiteX15-2489" fmla="*/ 7216220 w 7281118"/>
                  <a:gd name="connsiteY15-2490" fmla="*/ 186066 h 3486225"/>
                  <a:gd name="connsiteX16-2491" fmla="*/ 6111320 w 7281118"/>
                  <a:gd name="connsiteY16-2492" fmla="*/ 925206 h 3486225"/>
                  <a:gd name="connsiteX17-2493" fmla="*/ 4892120 w 7281118"/>
                  <a:gd name="connsiteY17-2494" fmla="*/ 1588146 h 3486225"/>
                  <a:gd name="connsiteX18-2495" fmla="*/ 2560400 w 7281118"/>
                  <a:gd name="connsiteY18-2496" fmla="*/ 2700666 h 3486225"/>
                  <a:gd name="connsiteX19-2497" fmla="*/ 853520 w 7281118"/>
                  <a:gd name="connsiteY19-2498" fmla="*/ 3348366 h 3486225"/>
                  <a:gd name="connsiteX0-2499" fmla="*/ 853520 w 7281118"/>
                  <a:gd name="connsiteY0-2500" fmla="*/ 3354055 h 3491914"/>
                  <a:gd name="connsiteX1-2501" fmla="*/ 198200 w 7281118"/>
                  <a:gd name="connsiteY1-2502" fmla="*/ 3491215 h 3491914"/>
                  <a:gd name="connsiteX2-2503" fmla="*/ 80 w 7281118"/>
                  <a:gd name="connsiteY2-2504" fmla="*/ 3384535 h 3491914"/>
                  <a:gd name="connsiteX3-2505" fmla="*/ 213440 w 7281118"/>
                  <a:gd name="connsiteY3-2506" fmla="*/ 3140695 h 3491914"/>
                  <a:gd name="connsiteX4-2507" fmla="*/ 602060 w 7281118"/>
                  <a:gd name="connsiteY4-2508" fmla="*/ 2858755 h 3491914"/>
                  <a:gd name="connsiteX5-2509" fmla="*/ 739220 w 7281118"/>
                  <a:gd name="connsiteY5-2510" fmla="*/ 2561575 h 3491914"/>
                  <a:gd name="connsiteX6-2511" fmla="*/ 983060 w 7281118"/>
                  <a:gd name="connsiteY6-2512" fmla="*/ 2393935 h 3491914"/>
                  <a:gd name="connsiteX7-2513" fmla="*/ 1554560 w 7281118"/>
                  <a:gd name="connsiteY7-2514" fmla="*/ 2127235 h 3491914"/>
                  <a:gd name="connsiteX8-2515" fmla="*/ 2910920 w 7281118"/>
                  <a:gd name="connsiteY8-2516" fmla="*/ 1647175 h 3491914"/>
                  <a:gd name="connsiteX9-2517" fmla="*/ 3886280 w 7281118"/>
                  <a:gd name="connsiteY9-2518" fmla="*/ 1159495 h 3491914"/>
                  <a:gd name="connsiteX10-2519" fmla="*/ 4953080 w 7281118"/>
                  <a:gd name="connsiteY10-2520" fmla="*/ 702295 h 3491914"/>
                  <a:gd name="connsiteX11-2521" fmla="*/ 5783660 w 7281118"/>
                  <a:gd name="connsiteY11-2522" fmla="*/ 374635 h 3491914"/>
                  <a:gd name="connsiteX12-2523" fmla="*/ 6225620 w 7281118"/>
                  <a:gd name="connsiteY12-2524" fmla="*/ 206995 h 3491914"/>
                  <a:gd name="connsiteX13-2525" fmla="*/ 6720920 w 7281118"/>
                  <a:gd name="connsiteY13-2526" fmla="*/ 46975 h 3491914"/>
                  <a:gd name="connsiteX14-2527" fmla="*/ 7170500 w 7281118"/>
                  <a:gd name="connsiteY14-2528" fmla="*/ 8875 h 3491914"/>
                  <a:gd name="connsiteX15-2529" fmla="*/ 7216220 w 7281118"/>
                  <a:gd name="connsiteY15-2530" fmla="*/ 191755 h 3491914"/>
                  <a:gd name="connsiteX16-2531" fmla="*/ 6111320 w 7281118"/>
                  <a:gd name="connsiteY16-2532" fmla="*/ 930895 h 3491914"/>
                  <a:gd name="connsiteX17-2533" fmla="*/ 4892120 w 7281118"/>
                  <a:gd name="connsiteY17-2534" fmla="*/ 1593835 h 3491914"/>
                  <a:gd name="connsiteX18-2535" fmla="*/ 2560400 w 7281118"/>
                  <a:gd name="connsiteY18-2536" fmla="*/ 2706355 h 3491914"/>
                  <a:gd name="connsiteX19-2537" fmla="*/ 853520 w 7281118"/>
                  <a:gd name="connsiteY19-2538" fmla="*/ 3354055 h 3491914"/>
                  <a:gd name="connsiteX0-2539" fmla="*/ 853520 w 7281118"/>
                  <a:gd name="connsiteY0-2540" fmla="*/ 3354055 h 3491914"/>
                  <a:gd name="connsiteX1-2541" fmla="*/ 198200 w 7281118"/>
                  <a:gd name="connsiteY1-2542" fmla="*/ 3491215 h 3491914"/>
                  <a:gd name="connsiteX2-2543" fmla="*/ 80 w 7281118"/>
                  <a:gd name="connsiteY2-2544" fmla="*/ 3384535 h 3491914"/>
                  <a:gd name="connsiteX3-2545" fmla="*/ 213440 w 7281118"/>
                  <a:gd name="connsiteY3-2546" fmla="*/ 3140695 h 3491914"/>
                  <a:gd name="connsiteX4-2547" fmla="*/ 602060 w 7281118"/>
                  <a:gd name="connsiteY4-2548" fmla="*/ 2858755 h 3491914"/>
                  <a:gd name="connsiteX5-2549" fmla="*/ 739220 w 7281118"/>
                  <a:gd name="connsiteY5-2550" fmla="*/ 2561575 h 3491914"/>
                  <a:gd name="connsiteX6-2551" fmla="*/ 983060 w 7281118"/>
                  <a:gd name="connsiteY6-2552" fmla="*/ 2393935 h 3491914"/>
                  <a:gd name="connsiteX7-2553" fmla="*/ 1554560 w 7281118"/>
                  <a:gd name="connsiteY7-2554" fmla="*/ 2127235 h 3491914"/>
                  <a:gd name="connsiteX8-2555" fmla="*/ 2918540 w 7281118"/>
                  <a:gd name="connsiteY8-2556" fmla="*/ 1609075 h 3491914"/>
                  <a:gd name="connsiteX9-2557" fmla="*/ 3886280 w 7281118"/>
                  <a:gd name="connsiteY9-2558" fmla="*/ 1159495 h 3491914"/>
                  <a:gd name="connsiteX10-2559" fmla="*/ 4953080 w 7281118"/>
                  <a:gd name="connsiteY10-2560" fmla="*/ 702295 h 3491914"/>
                  <a:gd name="connsiteX11-2561" fmla="*/ 5783660 w 7281118"/>
                  <a:gd name="connsiteY11-2562" fmla="*/ 374635 h 3491914"/>
                  <a:gd name="connsiteX12-2563" fmla="*/ 6225620 w 7281118"/>
                  <a:gd name="connsiteY12-2564" fmla="*/ 206995 h 3491914"/>
                  <a:gd name="connsiteX13-2565" fmla="*/ 6720920 w 7281118"/>
                  <a:gd name="connsiteY13-2566" fmla="*/ 46975 h 3491914"/>
                  <a:gd name="connsiteX14-2567" fmla="*/ 7170500 w 7281118"/>
                  <a:gd name="connsiteY14-2568" fmla="*/ 8875 h 3491914"/>
                  <a:gd name="connsiteX15-2569" fmla="*/ 7216220 w 7281118"/>
                  <a:gd name="connsiteY15-2570" fmla="*/ 191755 h 3491914"/>
                  <a:gd name="connsiteX16-2571" fmla="*/ 6111320 w 7281118"/>
                  <a:gd name="connsiteY16-2572" fmla="*/ 930895 h 3491914"/>
                  <a:gd name="connsiteX17-2573" fmla="*/ 4892120 w 7281118"/>
                  <a:gd name="connsiteY17-2574" fmla="*/ 1593835 h 3491914"/>
                  <a:gd name="connsiteX18-2575" fmla="*/ 2560400 w 7281118"/>
                  <a:gd name="connsiteY18-2576" fmla="*/ 2706355 h 3491914"/>
                  <a:gd name="connsiteX19-2577" fmla="*/ 853520 w 7281118"/>
                  <a:gd name="connsiteY19-2578" fmla="*/ 3354055 h 3491914"/>
                  <a:gd name="connsiteX0-2579" fmla="*/ 853520 w 7281118"/>
                  <a:gd name="connsiteY0-2580" fmla="*/ 3354055 h 3491914"/>
                  <a:gd name="connsiteX1-2581" fmla="*/ 198200 w 7281118"/>
                  <a:gd name="connsiteY1-2582" fmla="*/ 3491215 h 3491914"/>
                  <a:gd name="connsiteX2-2583" fmla="*/ 80 w 7281118"/>
                  <a:gd name="connsiteY2-2584" fmla="*/ 3384535 h 3491914"/>
                  <a:gd name="connsiteX3-2585" fmla="*/ 213440 w 7281118"/>
                  <a:gd name="connsiteY3-2586" fmla="*/ 3140695 h 3491914"/>
                  <a:gd name="connsiteX4-2587" fmla="*/ 602060 w 7281118"/>
                  <a:gd name="connsiteY4-2588" fmla="*/ 2858755 h 3491914"/>
                  <a:gd name="connsiteX5-2589" fmla="*/ 739220 w 7281118"/>
                  <a:gd name="connsiteY5-2590" fmla="*/ 2561575 h 3491914"/>
                  <a:gd name="connsiteX6-2591" fmla="*/ 983060 w 7281118"/>
                  <a:gd name="connsiteY6-2592" fmla="*/ 2393935 h 3491914"/>
                  <a:gd name="connsiteX7-2593" fmla="*/ 1554560 w 7281118"/>
                  <a:gd name="connsiteY7-2594" fmla="*/ 2089135 h 3491914"/>
                  <a:gd name="connsiteX8-2595" fmla="*/ 2918540 w 7281118"/>
                  <a:gd name="connsiteY8-2596" fmla="*/ 1609075 h 3491914"/>
                  <a:gd name="connsiteX9-2597" fmla="*/ 3886280 w 7281118"/>
                  <a:gd name="connsiteY9-2598" fmla="*/ 1159495 h 3491914"/>
                  <a:gd name="connsiteX10-2599" fmla="*/ 4953080 w 7281118"/>
                  <a:gd name="connsiteY10-2600" fmla="*/ 702295 h 3491914"/>
                  <a:gd name="connsiteX11-2601" fmla="*/ 5783660 w 7281118"/>
                  <a:gd name="connsiteY11-2602" fmla="*/ 374635 h 3491914"/>
                  <a:gd name="connsiteX12-2603" fmla="*/ 6225620 w 7281118"/>
                  <a:gd name="connsiteY12-2604" fmla="*/ 206995 h 3491914"/>
                  <a:gd name="connsiteX13-2605" fmla="*/ 6720920 w 7281118"/>
                  <a:gd name="connsiteY13-2606" fmla="*/ 46975 h 3491914"/>
                  <a:gd name="connsiteX14-2607" fmla="*/ 7170500 w 7281118"/>
                  <a:gd name="connsiteY14-2608" fmla="*/ 8875 h 3491914"/>
                  <a:gd name="connsiteX15-2609" fmla="*/ 7216220 w 7281118"/>
                  <a:gd name="connsiteY15-2610" fmla="*/ 191755 h 3491914"/>
                  <a:gd name="connsiteX16-2611" fmla="*/ 6111320 w 7281118"/>
                  <a:gd name="connsiteY16-2612" fmla="*/ 930895 h 3491914"/>
                  <a:gd name="connsiteX17-2613" fmla="*/ 4892120 w 7281118"/>
                  <a:gd name="connsiteY17-2614" fmla="*/ 1593835 h 3491914"/>
                  <a:gd name="connsiteX18-2615" fmla="*/ 2560400 w 7281118"/>
                  <a:gd name="connsiteY18-2616" fmla="*/ 2706355 h 3491914"/>
                  <a:gd name="connsiteX19-2617" fmla="*/ 853520 w 7281118"/>
                  <a:gd name="connsiteY19-2618" fmla="*/ 3354055 h 3491914"/>
                  <a:gd name="connsiteX0-2619" fmla="*/ 853520 w 7281118"/>
                  <a:gd name="connsiteY0-2620" fmla="*/ 3354055 h 3491914"/>
                  <a:gd name="connsiteX1-2621" fmla="*/ 198200 w 7281118"/>
                  <a:gd name="connsiteY1-2622" fmla="*/ 3491215 h 3491914"/>
                  <a:gd name="connsiteX2-2623" fmla="*/ 80 w 7281118"/>
                  <a:gd name="connsiteY2-2624" fmla="*/ 3384535 h 3491914"/>
                  <a:gd name="connsiteX3-2625" fmla="*/ 213440 w 7281118"/>
                  <a:gd name="connsiteY3-2626" fmla="*/ 3140695 h 3491914"/>
                  <a:gd name="connsiteX4-2627" fmla="*/ 602060 w 7281118"/>
                  <a:gd name="connsiteY4-2628" fmla="*/ 2858755 h 3491914"/>
                  <a:gd name="connsiteX5-2629" fmla="*/ 739220 w 7281118"/>
                  <a:gd name="connsiteY5-2630" fmla="*/ 2561575 h 3491914"/>
                  <a:gd name="connsiteX6-2631" fmla="*/ 1013540 w 7281118"/>
                  <a:gd name="connsiteY6-2632" fmla="*/ 2325355 h 3491914"/>
                  <a:gd name="connsiteX7-2633" fmla="*/ 1554560 w 7281118"/>
                  <a:gd name="connsiteY7-2634" fmla="*/ 2089135 h 3491914"/>
                  <a:gd name="connsiteX8-2635" fmla="*/ 2918540 w 7281118"/>
                  <a:gd name="connsiteY8-2636" fmla="*/ 1609075 h 3491914"/>
                  <a:gd name="connsiteX9-2637" fmla="*/ 3886280 w 7281118"/>
                  <a:gd name="connsiteY9-2638" fmla="*/ 1159495 h 3491914"/>
                  <a:gd name="connsiteX10-2639" fmla="*/ 4953080 w 7281118"/>
                  <a:gd name="connsiteY10-2640" fmla="*/ 702295 h 3491914"/>
                  <a:gd name="connsiteX11-2641" fmla="*/ 5783660 w 7281118"/>
                  <a:gd name="connsiteY11-2642" fmla="*/ 374635 h 3491914"/>
                  <a:gd name="connsiteX12-2643" fmla="*/ 6225620 w 7281118"/>
                  <a:gd name="connsiteY12-2644" fmla="*/ 206995 h 3491914"/>
                  <a:gd name="connsiteX13-2645" fmla="*/ 6720920 w 7281118"/>
                  <a:gd name="connsiteY13-2646" fmla="*/ 46975 h 3491914"/>
                  <a:gd name="connsiteX14-2647" fmla="*/ 7170500 w 7281118"/>
                  <a:gd name="connsiteY14-2648" fmla="*/ 8875 h 3491914"/>
                  <a:gd name="connsiteX15-2649" fmla="*/ 7216220 w 7281118"/>
                  <a:gd name="connsiteY15-2650" fmla="*/ 191755 h 3491914"/>
                  <a:gd name="connsiteX16-2651" fmla="*/ 6111320 w 7281118"/>
                  <a:gd name="connsiteY16-2652" fmla="*/ 930895 h 3491914"/>
                  <a:gd name="connsiteX17-2653" fmla="*/ 4892120 w 7281118"/>
                  <a:gd name="connsiteY17-2654" fmla="*/ 1593835 h 3491914"/>
                  <a:gd name="connsiteX18-2655" fmla="*/ 2560400 w 7281118"/>
                  <a:gd name="connsiteY18-2656" fmla="*/ 2706355 h 3491914"/>
                  <a:gd name="connsiteX19-2657" fmla="*/ 853520 w 7281118"/>
                  <a:gd name="connsiteY19-2658" fmla="*/ 3354055 h 3491914"/>
                  <a:gd name="connsiteX0-2659" fmla="*/ 853520 w 7281118"/>
                  <a:gd name="connsiteY0-2660" fmla="*/ 3354055 h 3491914"/>
                  <a:gd name="connsiteX1-2661" fmla="*/ 198200 w 7281118"/>
                  <a:gd name="connsiteY1-2662" fmla="*/ 3491215 h 3491914"/>
                  <a:gd name="connsiteX2-2663" fmla="*/ 80 w 7281118"/>
                  <a:gd name="connsiteY2-2664" fmla="*/ 3384535 h 3491914"/>
                  <a:gd name="connsiteX3-2665" fmla="*/ 213440 w 7281118"/>
                  <a:gd name="connsiteY3-2666" fmla="*/ 3140695 h 3491914"/>
                  <a:gd name="connsiteX4-2667" fmla="*/ 602060 w 7281118"/>
                  <a:gd name="connsiteY4-2668" fmla="*/ 2858755 h 3491914"/>
                  <a:gd name="connsiteX5-2669" fmla="*/ 739220 w 7281118"/>
                  <a:gd name="connsiteY5-2670" fmla="*/ 2500615 h 3491914"/>
                  <a:gd name="connsiteX6-2671" fmla="*/ 1013540 w 7281118"/>
                  <a:gd name="connsiteY6-2672" fmla="*/ 2325355 h 3491914"/>
                  <a:gd name="connsiteX7-2673" fmla="*/ 1554560 w 7281118"/>
                  <a:gd name="connsiteY7-2674" fmla="*/ 2089135 h 3491914"/>
                  <a:gd name="connsiteX8-2675" fmla="*/ 2918540 w 7281118"/>
                  <a:gd name="connsiteY8-2676" fmla="*/ 1609075 h 3491914"/>
                  <a:gd name="connsiteX9-2677" fmla="*/ 3886280 w 7281118"/>
                  <a:gd name="connsiteY9-2678" fmla="*/ 1159495 h 3491914"/>
                  <a:gd name="connsiteX10-2679" fmla="*/ 4953080 w 7281118"/>
                  <a:gd name="connsiteY10-2680" fmla="*/ 702295 h 3491914"/>
                  <a:gd name="connsiteX11-2681" fmla="*/ 5783660 w 7281118"/>
                  <a:gd name="connsiteY11-2682" fmla="*/ 374635 h 3491914"/>
                  <a:gd name="connsiteX12-2683" fmla="*/ 6225620 w 7281118"/>
                  <a:gd name="connsiteY12-2684" fmla="*/ 206995 h 3491914"/>
                  <a:gd name="connsiteX13-2685" fmla="*/ 6720920 w 7281118"/>
                  <a:gd name="connsiteY13-2686" fmla="*/ 46975 h 3491914"/>
                  <a:gd name="connsiteX14-2687" fmla="*/ 7170500 w 7281118"/>
                  <a:gd name="connsiteY14-2688" fmla="*/ 8875 h 3491914"/>
                  <a:gd name="connsiteX15-2689" fmla="*/ 7216220 w 7281118"/>
                  <a:gd name="connsiteY15-2690" fmla="*/ 191755 h 3491914"/>
                  <a:gd name="connsiteX16-2691" fmla="*/ 6111320 w 7281118"/>
                  <a:gd name="connsiteY16-2692" fmla="*/ 930895 h 3491914"/>
                  <a:gd name="connsiteX17-2693" fmla="*/ 4892120 w 7281118"/>
                  <a:gd name="connsiteY17-2694" fmla="*/ 1593835 h 3491914"/>
                  <a:gd name="connsiteX18-2695" fmla="*/ 2560400 w 7281118"/>
                  <a:gd name="connsiteY18-2696" fmla="*/ 2706355 h 3491914"/>
                  <a:gd name="connsiteX19-2697" fmla="*/ 853520 w 7281118"/>
                  <a:gd name="connsiteY19-2698" fmla="*/ 3354055 h 3491914"/>
                  <a:gd name="connsiteX0-2699" fmla="*/ 853520 w 7281118"/>
                  <a:gd name="connsiteY0-2700" fmla="*/ 3354055 h 3491914"/>
                  <a:gd name="connsiteX1-2701" fmla="*/ 198200 w 7281118"/>
                  <a:gd name="connsiteY1-2702" fmla="*/ 3491215 h 3491914"/>
                  <a:gd name="connsiteX2-2703" fmla="*/ 80 w 7281118"/>
                  <a:gd name="connsiteY2-2704" fmla="*/ 3384535 h 3491914"/>
                  <a:gd name="connsiteX3-2705" fmla="*/ 213440 w 7281118"/>
                  <a:gd name="connsiteY3-2706" fmla="*/ 3140695 h 3491914"/>
                  <a:gd name="connsiteX4-2707" fmla="*/ 602060 w 7281118"/>
                  <a:gd name="connsiteY4-2708" fmla="*/ 2858755 h 3491914"/>
                  <a:gd name="connsiteX5-2709" fmla="*/ 739220 w 7281118"/>
                  <a:gd name="connsiteY5-2710" fmla="*/ 2500615 h 3491914"/>
                  <a:gd name="connsiteX6-2711" fmla="*/ 952580 w 7281118"/>
                  <a:gd name="connsiteY6-2712" fmla="*/ 2317735 h 3491914"/>
                  <a:gd name="connsiteX7-2713" fmla="*/ 1554560 w 7281118"/>
                  <a:gd name="connsiteY7-2714" fmla="*/ 2089135 h 3491914"/>
                  <a:gd name="connsiteX8-2715" fmla="*/ 2918540 w 7281118"/>
                  <a:gd name="connsiteY8-2716" fmla="*/ 1609075 h 3491914"/>
                  <a:gd name="connsiteX9-2717" fmla="*/ 3886280 w 7281118"/>
                  <a:gd name="connsiteY9-2718" fmla="*/ 1159495 h 3491914"/>
                  <a:gd name="connsiteX10-2719" fmla="*/ 4953080 w 7281118"/>
                  <a:gd name="connsiteY10-2720" fmla="*/ 702295 h 3491914"/>
                  <a:gd name="connsiteX11-2721" fmla="*/ 5783660 w 7281118"/>
                  <a:gd name="connsiteY11-2722" fmla="*/ 374635 h 3491914"/>
                  <a:gd name="connsiteX12-2723" fmla="*/ 6225620 w 7281118"/>
                  <a:gd name="connsiteY12-2724" fmla="*/ 206995 h 3491914"/>
                  <a:gd name="connsiteX13-2725" fmla="*/ 6720920 w 7281118"/>
                  <a:gd name="connsiteY13-2726" fmla="*/ 46975 h 3491914"/>
                  <a:gd name="connsiteX14-2727" fmla="*/ 7170500 w 7281118"/>
                  <a:gd name="connsiteY14-2728" fmla="*/ 8875 h 3491914"/>
                  <a:gd name="connsiteX15-2729" fmla="*/ 7216220 w 7281118"/>
                  <a:gd name="connsiteY15-2730" fmla="*/ 191755 h 3491914"/>
                  <a:gd name="connsiteX16-2731" fmla="*/ 6111320 w 7281118"/>
                  <a:gd name="connsiteY16-2732" fmla="*/ 930895 h 3491914"/>
                  <a:gd name="connsiteX17-2733" fmla="*/ 4892120 w 7281118"/>
                  <a:gd name="connsiteY17-2734" fmla="*/ 1593835 h 3491914"/>
                  <a:gd name="connsiteX18-2735" fmla="*/ 2560400 w 7281118"/>
                  <a:gd name="connsiteY18-2736" fmla="*/ 2706355 h 3491914"/>
                  <a:gd name="connsiteX19-2737" fmla="*/ 853520 w 7281118"/>
                  <a:gd name="connsiteY19-2738" fmla="*/ 3354055 h 3491914"/>
                  <a:gd name="connsiteX0-2739" fmla="*/ 853520 w 7281118"/>
                  <a:gd name="connsiteY0-2740" fmla="*/ 3354055 h 3491914"/>
                  <a:gd name="connsiteX1-2741" fmla="*/ 198200 w 7281118"/>
                  <a:gd name="connsiteY1-2742" fmla="*/ 3491215 h 3491914"/>
                  <a:gd name="connsiteX2-2743" fmla="*/ 80 w 7281118"/>
                  <a:gd name="connsiteY2-2744" fmla="*/ 3384535 h 3491914"/>
                  <a:gd name="connsiteX3-2745" fmla="*/ 213440 w 7281118"/>
                  <a:gd name="connsiteY3-2746" fmla="*/ 3140695 h 3491914"/>
                  <a:gd name="connsiteX4-2747" fmla="*/ 602060 w 7281118"/>
                  <a:gd name="connsiteY4-2748" fmla="*/ 2858755 h 3491914"/>
                  <a:gd name="connsiteX5-2749" fmla="*/ 739220 w 7281118"/>
                  <a:gd name="connsiteY5-2750" fmla="*/ 2500615 h 3491914"/>
                  <a:gd name="connsiteX6-2751" fmla="*/ 952580 w 7281118"/>
                  <a:gd name="connsiteY6-2752" fmla="*/ 2317735 h 3491914"/>
                  <a:gd name="connsiteX7-2753" fmla="*/ 1592660 w 7281118"/>
                  <a:gd name="connsiteY7-2754" fmla="*/ 2058655 h 3491914"/>
                  <a:gd name="connsiteX8-2755" fmla="*/ 2918540 w 7281118"/>
                  <a:gd name="connsiteY8-2756" fmla="*/ 1609075 h 3491914"/>
                  <a:gd name="connsiteX9-2757" fmla="*/ 3886280 w 7281118"/>
                  <a:gd name="connsiteY9-2758" fmla="*/ 1159495 h 3491914"/>
                  <a:gd name="connsiteX10-2759" fmla="*/ 4953080 w 7281118"/>
                  <a:gd name="connsiteY10-2760" fmla="*/ 702295 h 3491914"/>
                  <a:gd name="connsiteX11-2761" fmla="*/ 5783660 w 7281118"/>
                  <a:gd name="connsiteY11-2762" fmla="*/ 374635 h 3491914"/>
                  <a:gd name="connsiteX12-2763" fmla="*/ 6225620 w 7281118"/>
                  <a:gd name="connsiteY12-2764" fmla="*/ 206995 h 3491914"/>
                  <a:gd name="connsiteX13-2765" fmla="*/ 6720920 w 7281118"/>
                  <a:gd name="connsiteY13-2766" fmla="*/ 46975 h 3491914"/>
                  <a:gd name="connsiteX14-2767" fmla="*/ 7170500 w 7281118"/>
                  <a:gd name="connsiteY14-2768" fmla="*/ 8875 h 3491914"/>
                  <a:gd name="connsiteX15-2769" fmla="*/ 7216220 w 7281118"/>
                  <a:gd name="connsiteY15-2770" fmla="*/ 191755 h 3491914"/>
                  <a:gd name="connsiteX16-2771" fmla="*/ 6111320 w 7281118"/>
                  <a:gd name="connsiteY16-2772" fmla="*/ 930895 h 3491914"/>
                  <a:gd name="connsiteX17-2773" fmla="*/ 4892120 w 7281118"/>
                  <a:gd name="connsiteY17-2774" fmla="*/ 1593835 h 3491914"/>
                  <a:gd name="connsiteX18-2775" fmla="*/ 2560400 w 7281118"/>
                  <a:gd name="connsiteY18-2776" fmla="*/ 2706355 h 3491914"/>
                  <a:gd name="connsiteX19-2777" fmla="*/ 853520 w 7281118"/>
                  <a:gd name="connsiteY19-2778" fmla="*/ 3354055 h 3491914"/>
                  <a:gd name="connsiteX0-2779" fmla="*/ 853520 w 7281118"/>
                  <a:gd name="connsiteY0-2780" fmla="*/ 3354055 h 3491914"/>
                  <a:gd name="connsiteX1-2781" fmla="*/ 198200 w 7281118"/>
                  <a:gd name="connsiteY1-2782" fmla="*/ 3491215 h 3491914"/>
                  <a:gd name="connsiteX2-2783" fmla="*/ 80 w 7281118"/>
                  <a:gd name="connsiteY2-2784" fmla="*/ 3384535 h 3491914"/>
                  <a:gd name="connsiteX3-2785" fmla="*/ 213440 w 7281118"/>
                  <a:gd name="connsiteY3-2786" fmla="*/ 3140695 h 3491914"/>
                  <a:gd name="connsiteX4-2787" fmla="*/ 602060 w 7281118"/>
                  <a:gd name="connsiteY4-2788" fmla="*/ 2858755 h 3491914"/>
                  <a:gd name="connsiteX5-2789" fmla="*/ 739220 w 7281118"/>
                  <a:gd name="connsiteY5-2790" fmla="*/ 2500615 h 3491914"/>
                  <a:gd name="connsiteX6-2791" fmla="*/ 1036400 w 7281118"/>
                  <a:gd name="connsiteY6-2792" fmla="*/ 2287255 h 3491914"/>
                  <a:gd name="connsiteX7-2793" fmla="*/ 1592660 w 7281118"/>
                  <a:gd name="connsiteY7-2794" fmla="*/ 2058655 h 3491914"/>
                  <a:gd name="connsiteX8-2795" fmla="*/ 2918540 w 7281118"/>
                  <a:gd name="connsiteY8-2796" fmla="*/ 1609075 h 3491914"/>
                  <a:gd name="connsiteX9-2797" fmla="*/ 3886280 w 7281118"/>
                  <a:gd name="connsiteY9-2798" fmla="*/ 1159495 h 3491914"/>
                  <a:gd name="connsiteX10-2799" fmla="*/ 4953080 w 7281118"/>
                  <a:gd name="connsiteY10-2800" fmla="*/ 702295 h 3491914"/>
                  <a:gd name="connsiteX11-2801" fmla="*/ 5783660 w 7281118"/>
                  <a:gd name="connsiteY11-2802" fmla="*/ 374635 h 3491914"/>
                  <a:gd name="connsiteX12-2803" fmla="*/ 6225620 w 7281118"/>
                  <a:gd name="connsiteY12-2804" fmla="*/ 206995 h 3491914"/>
                  <a:gd name="connsiteX13-2805" fmla="*/ 6720920 w 7281118"/>
                  <a:gd name="connsiteY13-2806" fmla="*/ 46975 h 3491914"/>
                  <a:gd name="connsiteX14-2807" fmla="*/ 7170500 w 7281118"/>
                  <a:gd name="connsiteY14-2808" fmla="*/ 8875 h 3491914"/>
                  <a:gd name="connsiteX15-2809" fmla="*/ 7216220 w 7281118"/>
                  <a:gd name="connsiteY15-2810" fmla="*/ 191755 h 3491914"/>
                  <a:gd name="connsiteX16-2811" fmla="*/ 6111320 w 7281118"/>
                  <a:gd name="connsiteY16-2812" fmla="*/ 930895 h 3491914"/>
                  <a:gd name="connsiteX17-2813" fmla="*/ 4892120 w 7281118"/>
                  <a:gd name="connsiteY17-2814" fmla="*/ 1593835 h 3491914"/>
                  <a:gd name="connsiteX18-2815" fmla="*/ 2560400 w 7281118"/>
                  <a:gd name="connsiteY18-2816" fmla="*/ 2706355 h 3491914"/>
                  <a:gd name="connsiteX19-2817" fmla="*/ 853520 w 7281118"/>
                  <a:gd name="connsiteY19-2818" fmla="*/ 3354055 h 3491914"/>
                  <a:gd name="connsiteX0-2819" fmla="*/ 853520 w 7281118"/>
                  <a:gd name="connsiteY0-2820" fmla="*/ 3354055 h 3491914"/>
                  <a:gd name="connsiteX1-2821" fmla="*/ 198200 w 7281118"/>
                  <a:gd name="connsiteY1-2822" fmla="*/ 3491215 h 3491914"/>
                  <a:gd name="connsiteX2-2823" fmla="*/ 80 w 7281118"/>
                  <a:gd name="connsiteY2-2824" fmla="*/ 3384535 h 3491914"/>
                  <a:gd name="connsiteX3-2825" fmla="*/ 213440 w 7281118"/>
                  <a:gd name="connsiteY3-2826" fmla="*/ 3140695 h 3491914"/>
                  <a:gd name="connsiteX4-2827" fmla="*/ 640160 w 7281118"/>
                  <a:gd name="connsiteY4-2828" fmla="*/ 2797795 h 3491914"/>
                  <a:gd name="connsiteX5-2829" fmla="*/ 739220 w 7281118"/>
                  <a:gd name="connsiteY5-2830" fmla="*/ 2500615 h 3491914"/>
                  <a:gd name="connsiteX6-2831" fmla="*/ 1036400 w 7281118"/>
                  <a:gd name="connsiteY6-2832" fmla="*/ 2287255 h 3491914"/>
                  <a:gd name="connsiteX7-2833" fmla="*/ 1592660 w 7281118"/>
                  <a:gd name="connsiteY7-2834" fmla="*/ 2058655 h 3491914"/>
                  <a:gd name="connsiteX8-2835" fmla="*/ 2918540 w 7281118"/>
                  <a:gd name="connsiteY8-2836" fmla="*/ 1609075 h 3491914"/>
                  <a:gd name="connsiteX9-2837" fmla="*/ 3886280 w 7281118"/>
                  <a:gd name="connsiteY9-2838" fmla="*/ 1159495 h 3491914"/>
                  <a:gd name="connsiteX10-2839" fmla="*/ 4953080 w 7281118"/>
                  <a:gd name="connsiteY10-2840" fmla="*/ 702295 h 3491914"/>
                  <a:gd name="connsiteX11-2841" fmla="*/ 5783660 w 7281118"/>
                  <a:gd name="connsiteY11-2842" fmla="*/ 374635 h 3491914"/>
                  <a:gd name="connsiteX12-2843" fmla="*/ 6225620 w 7281118"/>
                  <a:gd name="connsiteY12-2844" fmla="*/ 206995 h 3491914"/>
                  <a:gd name="connsiteX13-2845" fmla="*/ 6720920 w 7281118"/>
                  <a:gd name="connsiteY13-2846" fmla="*/ 46975 h 3491914"/>
                  <a:gd name="connsiteX14-2847" fmla="*/ 7170500 w 7281118"/>
                  <a:gd name="connsiteY14-2848" fmla="*/ 8875 h 3491914"/>
                  <a:gd name="connsiteX15-2849" fmla="*/ 7216220 w 7281118"/>
                  <a:gd name="connsiteY15-2850" fmla="*/ 191755 h 3491914"/>
                  <a:gd name="connsiteX16-2851" fmla="*/ 6111320 w 7281118"/>
                  <a:gd name="connsiteY16-2852" fmla="*/ 930895 h 3491914"/>
                  <a:gd name="connsiteX17-2853" fmla="*/ 4892120 w 7281118"/>
                  <a:gd name="connsiteY17-2854" fmla="*/ 1593835 h 3491914"/>
                  <a:gd name="connsiteX18-2855" fmla="*/ 2560400 w 7281118"/>
                  <a:gd name="connsiteY18-2856" fmla="*/ 2706355 h 3491914"/>
                  <a:gd name="connsiteX19-2857" fmla="*/ 853520 w 7281118"/>
                  <a:gd name="connsiteY19-2858" fmla="*/ 3354055 h 3491914"/>
                  <a:gd name="connsiteX0-2859" fmla="*/ 853520 w 7281118"/>
                  <a:gd name="connsiteY0-2860" fmla="*/ 3354055 h 3491914"/>
                  <a:gd name="connsiteX1-2861" fmla="*/ 198200 w 7281118"/>
                  <a:gd name="connsiteY1-2862" fmla="*/ 3491215 h 3491914"/>
                  <a:gd name="connsiteX2-2863" fmla="*/ 80 w 7281118"/>
                  <a:gd name="connsiteY2-2864" fmla="*/ 3384535 h 3491914"/>
                  <a:gd name="connsiteX3-2865" fmla="*/ 213440 w 7281118"/>
                  <a:gd name="connsiteY3-2866" fmla="*/ 3140695 h 3491914"/>
                  <a:gd name="connsiteX4-2867" fmla="*/ 640160 w 7281118"/>
                  <a:gd name="connsiteY4-2868" fmla="*/ 2797795 h 3491914"/>
                  <a:gd name="connsiteX5-2869" fmla="*/ 754460 w 7281118"/>
                  <a:gd name="connsiteY5-2870" fmla="*/ 2477755 h 3491914"/>
                  <a:gd name="connsiteX6-2871" fmla="*/ 1036400 w 7281118"/>
                  <a:gd name="connsiteY6-2872" fmla="*/ 2287255 h 3491914"/>
                  <a:gd name="connsiteX7-2873" fmla="*/ 1592660 w 7281118"/>
                  <a:gd name="connsiteY7-2874" fmla="*/ 2058655 h 3491914"/>
                  <a:gd name="connsiteX8-2875" fmla="*/ 2918540 w 7281118"/>
                  <a:gd name="connsiteY8-2876" fmla="*/ 1609075 h 3491914"/>
                  <a:gd name="connsiteX9-2877" fmla="*/ 3886280 w 7281118"/>
                  <a:gd name="connsiteY9-2878" fmla="*/ 1159495 h 3491914"/>
                  <a:gd name="connsiteX10-2879" fmla="*/ 4953080 w 7281118"/>
                  <a:gd name="connsiteY10-2880" fmla="*/ 702295 h 3491914"/>
                  <a:gd name="connsiteX11-2881" fmla="*/ 5783660 w 7281118"/>
                  <a:gd name="connsiteY11-2882" fmla="*/ 374635 h 3491914"/>
                  <a:gd name="connsiteX12-2883" fmla="*/ 6225620 w 7281118"/>
                  <a:gd name="connsiteY12-2884" fmla="*/ 206995 h 3491914"/>
                  <a:gd name="connsiteX13-2885" fmla="*/ 6720920 w 7281118"/>
                  <a:gd name="connsiteY13-2886" fmla="*/ 46975 h 3491914"/>
                  <a:gd name="connsiteX14-2887" fmla="*/ 7170500 w 7281118"/>
                  <a:gd name="connsiteY14-2888" fmla="*/ 8875 h 3491914"/>
                  <a:gd name="connsiteX15-2889" fmla="*/ 7216220 w 7281118"/>
                  <a:gd name="connsiteY15-2890" fmla="*/ 191755 h 3491914"/>
                  <a:gd name="connsiteX16-2891" fmla="*/ 6111320 w 7281118"/>
                  <a:gd name="connsiteY16-2892" fmla="*/ 930895 h 3491914"/>
                  <a:gd name="connsiteX17-2893" fmla="*/ 4892120 w 7281118"/>
                  <a:gd name="connsiteY17-2894" fmla="*/ 1593835 h 3491914"/>
                  <a:gd name="connsiteX18-2895" fmla="*/ 2560400 w 7281118"/>
                  <a:gd name="connsiteY18-2896" fmla="*/ 2706355 h 3491914"/>
                  <a:gd name="connsiteX19-2897" fmla="*/ 853520 w 7281118"/>
                  <a:gd name="connsiteY19-2898" fmla="*/ 3354055 h 3491914"/>
                  <a:gd name="connsiteX0-2899" fmla="*/ 853520 w 7281118"/>
                  <a:gd name="connsiteY0-2900" fmla="*/ 3354055 h 3491914"/>
                  <a:gd name="connsiteX1-2901" fmla="*/ 198200 w 7281118"/>
                  <a:gd name="connsiteY1-2902" fmla="*/ 3491215 h 3491914"/>
                  <a:gd name="connsiteX2-2903" fmla="*/ 80 w 7281118"/>
                  <a:gd name="connsiteY2-2904" fmla="*/ 3384535 h 3491914"/>
                  <a:gd name="connsiteX3-2905" fmla="*/ 213440 w 7281118"/>
                  <a:gd name="connsiteY3-2906" fmla="*/ 3140695 h 3491914"/>
                  <a:gd name="connsiteX4-2907" fmla="*/ 640160 w 7281118"/>
                  <a:gd name="connsiteY4-2908" fmla="*/ 2797795 h 3491914"/>
                  <a:gd name="connsiteX5-2909" fmla="*/ 754460 w 7281118"/>
                  <a:gd name="connsiteY5-2910" fmla="*/ 2477755 h 3491914"/>
                  <a:gd name="connsiteX6-2911" fmla="*/ 1044020 w 7281118"/>
                  <a:gd name="connsiteY6-2912" fmla="*/ 2264395 h 3491914"/>
                  <a:gd name="connsiteX7-2913" fmla="*/ 1592660 w 7281118"/>
                  <a:gd name="connsiteY7-2914" fmla="*/ 2058655 h 3491914"/>
                  <a:gd name="connsiteX8-2915" fmla="*/ 2918540 w 7281118"/>
                  <a:gd name="connsiteY8-2916" fmla="*/ 1609075 h 3491914"/>
                  <a:gd name="connsiteX9-2917" fmla="*/ 3886280 w 7281118"/>
                  <a:gd name="connsiteY9-2918" fmla="*/ 1159495 h 3491914"/>
                  <a:gd name="connsiteX10-2919" fmla="*/ 4953080 w 7281118"/>
                  <a:gd name="connsiteY10-2920" fmla="*/ 702295 h 3491914"/>
                  <a:gd name="connsiteX11-2921" fmla="*/ 5783660 w 7281118"/>
                  <a:gd name="connsiteY11-2922" fmla="*/ 374635 h 3491914"/>
                  <a:gd name="connsiteX12-2923" fmla="*/ 6225620 w 7281118"/>
                  <a:gd name="connsiteY12-2924" fmla="*/ 206995 h 3491914"/>
                  <a:gd name="connsiteX13-2925" fmla="*/ 6720920 w 7281118"/>
                  <a:gd name="connsiteY13-2926" fmla="*/ 46975 h 3491914"/>
                  <a:gd name="connsiteX14-2927" fmla="*/ 7170500 w 7281118"/>
                  <a:gd name="connsiteY14-2928" fmla="*/ 8875 h 3491914"/>
                  <a:gd name="connsiteX15-2929" fmla="*/ 7216220 w 7281118"/>
                  <a:gd name="connsiteY15-2930" fmla="*/ 191755 h 3491914"/>
                  <a:gd name="connsiteX16-2931" fmla="*/ 6111320 w 7281118"/>
                  <a:gd name="connsiteY16-2932" fmla="*/ 930895 h 3491914"/>
                  <a:gd name="connsiteX17-2933" fmla="*/ 4892120 w 7281118"/>
                  <a:gd name="connsiteY17-2934" fmla="*/ 1593835 h 3491914"/>
                  <a:gd name="connsiteX18-2935" fmla="*/ 2560400 w 7281118"/>
                  <a:gd name="connsiteY18-2936" fmla="*/ 2706355 h 3491914"/>
                  <a:gd name="connsiteX19-2937" fmla="*/ 853520 w 7281118"/>
                  <a:gd name="connsiteY19-2938" fmla="*/ 3354055 h 3491914"/>
                  <a:gd name="connsiteX0-2939" fmla="*/ 853520 w 7281118"/>
                  <a:gd name="connsiteY0-2940" fmla="*/ 3354055 h 3491914"/>
                  <a:gd name="connsiteX1-2941" fmla="*/ 198200 w 7281118"/>
                  <a:gd name="connsiteY1-2942" fmla="*/ 3491215 h 3491914"/>
                  <a:gd name="connsiteX2-2943" fmla="*/ 80 w 7281118"/>
                  <a:gd name="connsiteY2-2944" fmla="*/ 3384535 h 3491914"/>
                  <a:gd name="connsiteX3-2945" fmla="*/ 213440 w 7281118"/>
                  <a:gd name="connsiteY3-2946" fmla="*/ 3140695 h 3491914"/>
                  <a:gd name="connsiteX4-2947" fmla="*/ 434419 w 7281118"/>
                  <a:gd name="connsiteY4-2948" fmla="*/ 2950194 h 3491914"/>
                  <a:gd name="connsiteX5-2949" fmla="*/ 640160 w 7281118"/>
                  <a:gd name="connsiteY5-2950" fmla="*/ 2797795 h 3491914"/>
                  <a:gd name="connsiteX6-2951" fmla="*/ 754460 w 7281118"/>
                  <a:gd name="connsiteY6-2952" fmla="*/ 2477755 h 3491914"/>
                  <a:gd name="connsiteX7-2953" fmla="*/ 1044020 w 7281118"/>
                  <a:gd name="connsiteY7-2954" fmla="*/ 2264395 h 3491914"/>
                  <a:gd name="connsiteX8-2955" fmla="*/ 1592660 w 7281118"/>
                  <a:gd name="connsiteY8-2956" fmla="*/ 2058655 h 3491914"/>
                  <a:gd name="connsiteX9-2957" fmla="*/ 2918540 w 7281118"/>
                  <a:gd name="connsiteY9-2958" fmla="*/ 1609075 h 3491914"/>
                  <a:gd name="connsiteX10-2959" fmla="*/ 3886280 w 7281118"/>
                  <a:gd name="connsiteY10-2960" fmla="*/ 1159495 h 3491914"/>
                  <a:gd name="connsiteX11-2961" fmla="*/ 4953080 w 7281118"/>
                  <a:gd name="connsiteY11-2962" fmla="*/ 702295 h 3491914"/>
                  <a:gd name="connsiteX12-2963" fmla="*/ 5783660 w 7281118"/>
                  <a:gd name="connsiteY12-2964" fmla="*/ 374635 h 3491914"/>
                  <a:gd name="connsiteX13-2965" fmla="*/ 6225620 w 7281118"/>
                  <a:gd name="connsiteY13-2966" fmla="*/ 206995 h 3491914"/>
                  <a:gd name="connsiteX14-2967" fmla="*/ 6720920 w 7281118"/>
                  <a:gd name="connsiteY14-2968" fmla="*/ 46975 h 3491914"/>
                  <a:gd name="connsiteX15-2969" fmla="*/ 7170500 w 7281118"/>
                  <a:gd name="connsiteY15-2970" fmla="*/ 8875 h 3491914"/>
                  <a:gd name="connsiteX16-2971" fmla="*/ 7216220 w 7281118"/>
                  <a:gd name="connsiteY16-2972" fmla="*/ 191755 h 3491914"/>
                  <a:gd name="connsiteX17-2973" fmla="*/ 6111320 w 7281118"/>
                  <a:gd name="connsiteY17-2974" fmla="*/ 930895 h 3491914"/>
                  <a:gd name="connsiteX18-2975" fmla="*/ 4892120 w 7281118"/>
                  <a:gd name="connsiteY18-2976" fmla="*/ 1593835 h 3491914"/>
                  <a:gd name="connsiteX19-2977" fmla="*/ 2560400 w 7281118"/>
                  <a:gd name="connsiteY19-2978" fmla="*/ 2706355 h 3491914"/>
                  <a:gd name="connsiteX20-2979" fmla="*/ 853520 w 7281118"/>
                  <a:gd name="connsiteY20-2980" fmla="*/ 3354055 h 3491914"/>
                  <a:gd name="connsiteX0-2981" fmla="*/ 853520 w 7281118"/>
                  <a:gd name="connsiteY0-2982" fmla="*/ 3354055 h 3491914"/>
                  <a:gd name="connsiteX1-2983" fmla="*/ 198200 w 7281118"/>
                  <a:gd name="connsiteY1-2984" fmla="*/ 3491215 h 3491914"/>
                  <a:gd name="connsiteX2-2985" fmla="*/ 80 w 7281118"/>
                  <a:gd name="connsiteY2-2986" fmla="*/ 3384535 h 3491914"/>
                  <a:gd name="connsiteX3-2987" fmla="*/ 213440 w 7281118"/>
                  <a:gd name="connsiteY3-2988" fmla="*/ 3140695 h 3491914"/>
                  <a:gd name="connsiteX4-2989" fmla="*/ 434419 w 7281118"/>
                  <a:gd name="connsiteY4-2990" fmla="*/ 2950194 h 3491914"/>
                  <a:gd name="connsiteX5-2991" fmla="*/ 663020 w 7281118"/>
                  <a:gd name="connsiteY5-2992" fmla="*/ 2752075 h 3491914"/>
                  <a:gd name="connsiteX6-2993" fmla="*/ 754460 w 7281118"/>
                  <a:gd name="connsiteY6-2994" fmla="*/ 2477755 h 3491914"/>
                  <a:gd name="connsiteX7-2995" fmla="*/ 1044020 w 7281118"/>
                  <a:gd name="connsiteY7-2996" fmla="*/ 2264395 h 3491914"/>
                  <a:gd name="connsiteX8-2997" fmla="*/ 1592660 w 7281118"/>
                  <a:gd name="connsiteY8-2998" fmla="*/ 2058655 h 3491914"/>
                  <a:gd name="connsiteX9-2999" fmla="*/ 2918540 w 7281118"/>
                  <a:gd name="connsiteY9-3000" fmla="*/ 1609075 h 3491914"/>
                  <a:gd name="connsiteX10-3001" fmla="*/ 3886280 w 7281118"/>
                  <a:gd name="connsiteY10-3002" fmla="*/ 1159495 h 3491914"/>
                  <a:gd name="connsiteX11-3003" fmla="*/ 4953080 w 7281118"/>
                  <a:gd name="connsiteY11-3004" fmla="*/ 702295 h 3491914"/>
                  <a:gd name="connsiteX12-3005" fmla="*/ 5783660 w 7281118"/>
                  <a:gd name="connsiteY12-3006" fmla="*/ 374635 h 3491914"/>
                  <a:gd name="connsiteX13-3007" fmla="*/ 6225620 w 7281118"/>
                  <a:gd name="connsiteY13-3008" fmla="*/ 206995 h 3491914"/>
                  <a:gd name="connsiteX14-3009" fmla="*/ 6720920 w 7281118"/>
                  <a:gd name="connsiteY14-3010" fmla="*/ 46975 h 3491914"/>
                  <a:gd name="connsiteX15-3011" fmla="*/ 7170500 w 7281118"/>
                  <a:gd name="connsiteY15-3012" fmla="*/ 8875 h 3491914"/>
                  <a:gd name="connsiteX16-3013" fmla="*/ 7216220 w 7281118"/>
                  <a:gd name="connsiteY16-3014" fmla="*/ 191755 h 3491914"/>
                  <a:gd name="connsiteX17-3015" fmla="*/ 6111320 w 7281118"/>
                  <a:gd name="connsiteY17-3016" fmla="*/ 930895 h 3491914"/>
                  <a:gd name="connsiteX18-3017" fmla="*/ 4892120 w 7281118"/>
                  <a:gd name="connsiteY18-3018" fmla="*/ 1593835 h 3491914"/>
                  <a:gd name="connsiteX19-3019" fmla="*/ 2560400 w 7281118"/>
                  <a:gd name="connsiteY19-3020" fmla="*/ 2706355 h 3491914"/>
                  <a:gd name="connsiteX20-3021" fmla="*/ 853520 w 7281118"/>
                  <a:gd name="connsiteY20-3022" fmla="*/ 3354055 h 3491914"/>
                  <a:gd name="connsiteX0-3023" fmla="*/ 853451 w 7281049"/>
                  <a:gd name="connsiteY0-3024" fmla="*/ 3354055 h 3491957"/>
                  <a:gd name="connsiteX1-3025" fmla="*/ 198131 w 7281049"/>
                  <a:gd name="connsiteY1-3026" fmla="*/ 3491215 h 3491957"/>
                  <a:gd name="connsiteX2-3027" fmla="*/ 11 w 7281049"/>
                  <a:gd name="connsiteY2-3028" fmla="*/ 3384535 h 3491957"/>
                  <a:gd name="connsiteX3-3029" fmla="*/ 190511 w 7281049"/>
                  <a:gd name="connsiteY3-3030" fmla="*/ 3117835 h 3491957"/>
                  <a:gd name="connsiteX4-3031" fmla="*/ 434350 w 7281049"/>
                  <a:gd name="connsiteY4-3032" fmla="*/ 2950194 h 3491957"/>
                  <a:gd name="connsiteX5-3033" fmla="*/ 662951 w 7281049"/>
                  <a:gd name="connsiteY5-3034" fmla="*/ 2752075 h 3491957"/>
                  <a:gd name="connsiteX6-3035" fmla="*/ 754391 w 7281049"/>
                  <a:gd name="connsiteY6-3036" fmla="*/ 2477755 h 3491957"/>
                  <a:gd name="connsiteX7-3037" fmla="*/ 1043951 w 7281049"/>
                  <a:gd name="connsiteY7-3038" fmla="*/ 2264395 h 3491957"/>
                  <a:gd name="connsiteX8-3039" fmla="*/ 1592591 w 7281049"/>
                  <a:gd name="connsiteY8-3040" fmla="*/ 2058655 h 3491957"/>
                  <a:gd name="connsiteX9-3041" fmla="*/ 2918471 w 7281049"/>
                  <a:gd name="connsiteY9-3042" fmla="*/ 1609075 h 3491957"/>
                  <a:gd name="connsiteX10-3043" fmla="*/ 3886211 w 7281049"/>
                  <a:gd name="connsiteY10-3044" fmla="*/ 1159495 h 3491957"/>
                  <a:gd name="connsiteX11-3045" fmla="*/ 4953011 w 7281049"/>
                  <a:gd name="connsiteY11-3046" fmla="*/ 702295 h 3491957"/>
                  <a:gd name="connsiteX12-3047" fmla="*/ 5783591 w 7281049"/>
                  <a:gd name="connsiteY12-3048" fmla="*/ 374635 h 3491957"/>
                  <a:gd name="connsiteX13-3049" fmla="*/ 6225551 w 7281049"/>
                  <a:gd name="connsiteY13-3050" fmla="*/ 206995 h 3491957"/>
                  <a:gd name="connsiteX14-3051" fmla="*/ 6720851 w 7281049"/>
                  <a:gd name="connsiteY14-3052" fmla="*/ 46975 h 3491957"/>
                  <a:gd name="connsiteX15-3053" fmla="*/ 7170431 w 7281049"/>
                  <a:gd name="connsiteY15-3054" fmla="*/ 8875 h 3491957"/>
                  <a:gd name="connsiteX16-3055" fmla="*/ 7216151 w 7281049"/>
                  <a:gd name="connsiteY16-3056" fmla="*/ 191755 h 3491957"/>
                  <a:gd name="connsiteX17-3057" fmla="*/ 6111251 w 7281049"/>
                  <a:gd name="connsiteY17-3058" fmla="*/ 930895 h 3491957"/>
                  <a:gd name="connsiteX18-3059" fmla="*/ 4892051 w 7281049"/>
                  <a:gd name="connsiteY18-3060" fmla="*/ 1593835 h 3491957"/>
                  <a:gd name="connsiteX19-3061" fmla="*/ 2560331 w 7281049"/>
                  <a:gd name="connsiteY19-3062" fmla="*/ 2706355 h 3491957"/>
                  <a:gd name="connsiteX20-3063" fmla="*/ 853451 w 7281049"/>
                  <a:gd name="connsiteY20-3064" fmla="*/ 3354055 h 3491957"/>
                  <a:gd name="connsiteX0-3065" fmla="*/ 853745 w 7281343"/>
                  <a:gd name="connsiteY0-3066" fmla="*/ 3354055 h 3491942"/>
                  <a:gd name="connsiteX1-3067" fmla="*/ 198425 w 7281343"/>
                  <a:gd name="connsiteY1-3068" fmla="*/ 3491215 h 3491942"/>
                  <a:gd name="connsiteX2-3069" fmla="*/ 305 w 7281343"/>
                  <a:gd name="connsiteY2-3070" fmla="*/ 3384535 h 3491942"/>
                  <a:gd name="connsiteX3-3071" fmla="*/ 160325 w 7281343"/>
                  <a:gd name="connsiteY3-3072" fmla="*/ 3125455 h 3491942"/>
                  <a:gd name="connsiteX4-3073" fmla="*/ 434644 w 7281343"/>
                  <a:gd name="connsiteY4-3074" fmla="*/ 2950194 h 3491942"/>
                  <a:gd name="connsiteX5-3075" fmla="*/ 663245 w 7281343"/>
                  <a:gd name="connsiteY5-3076" fmla="*/ 2752075 h 3491942"/>
                  <a:gd name="connsiteX6-3077" fmla="*/ 754685 w 7281343"/>
                  <a:gd name="connsiteY6-3078" fmla="*/ 2477755 h 3491942"/>
                  <a:gd name="connsiteX7-3079" fmla="*/ 1044245 w 7281343"/>
                  <a:gd name="connsiteY7-3080" fmla="*/ 2264395 h 3491942"/>
                  <a:gd name="connsiteX8-3081" fmla="*/ 1592885 w 7281343"/>
                  <a:gd name="connsiteY8-3082" fmla="*/ 2058655 h 3491942"/>
                  <a:gd name="connsiteX9-3083" fmla="*/ 2918765 w 7281343"/>
                  <a:gd name="connsiteY9-3084" fmla="*/ 1609075 h 3491942"/>
                  <a:gd name="connsiteX10-3085" fmla="*/ 3886505 w 7281343"/>
                  <a:gd name="connsiteY10-3086" fmla="*/ 1159495 h 3491942"/>
                  <a:gd name="connsiteX11-3087" fmla="*/ 4953305 w 7281343"/>
                  <a:gd name="connsiteY11-3088" fmla="*/ 702295 h 3491942"/>
                  <a:gd name="connsiteX12-3089" fmla="*/ 5783885 w 7281343"/>
                  <a:gd name="connsiteY12-3090" fmla="*/ 374635 h 3491942"/>
                  <a:gd name="connsiteX13-3091" fmla="*/ 6225845 w 7281343"/>
                  <a:gd name="connsiteY13-3092" fmla="*/ 206995 h 3491942"/>
                  <a:gd name="connsiteX14-3093" fmla="*/ 6721145 w 7281343"/>
                  <a:gd name="connsiteY14-3094" fmla="*/ 46975 h 3491942"/>
                  <a:gd name="connsiteX15-3095" fmla="*/ 7170725 w 7281343"/>
                  <a:gd name="connsiteY15-3096" fmla="*/ 8875 h 3491942"/>
                  <a:gd name="connsiteX16-3097" fmla="*/ 7216445 w 7281343"/>
                  <a:gd name="connsiteY16-3098" fmla="*/ 191755 h 3491942"/>
                  <a:gd name="connsiteX17-3099" fmla="*/ 6111545 w 7281343"/>
                  <a:gd name="connsiteY17-3100" fmla="*/ 930895 h 3491942"/>
                  <a:gd name="connsiteX18-3101" fmla="*/ 4892345 w 7281343"/>
                  <a:gd name="connsiteY18-3102" fmla="*/ 1593835 h 3491942"/>
                  <a:gd name="connsiteX19-3103" fmla="*/ 2560625 w 7281343"/>
                  <a:gd name="connsiteY19-3104" fmla="*/ 2706355 h 3491942"/>
                  <a:gd name="connsiteX20-3105" fmla="*/ 853745 w 7281343"/>
                  <a:gd name="connsiteY20-3106" fmla="*/ 3354055 h 3491942"/>
                  <a:gd name="connsiteX0-3107" fmla="*/ 853745 w 7281343"/>
                  <a:gd name="connsiteY0-3108" fmla="*/ 3354055 h 3491942"/>
                  <a:gd name="connsiteX1-3109" fmla="*/ 198425 w 7281343"/>
                  <a:gd name="connsiteY1-3110" fmla="*/ 3491215 h 3491942"/>
                  <a:gd name="connsiteX2-3111" fmla="*/ 305 w 7281343"/>
                  <a:gd name="connsiteY2-3112" fmla="*/ 3384535 h 3491942"/>
                  <a:gd name="connsiteX3-3113" fmla="*/ 160325 w 7281343"/>
                  <a:gd name="connsiteY3-3114" fmla="*/ 3125455 h 3491942"/>
                  <a:gd name="connsiteX4-3115" fmla="*/ 434644 w 7281343"/>
                  <a:gd name="connsiteY4-3116" fmla="*/ 2950194 h 3491942"/>
                  <a:gd name="connsiteX5-3117" fmla="*/ 663245 w 7281343"/>
                  <a:gd name="connsiteY5-3118" fmla="*/ 2752075 h 3491942"/>
                  <a:gd name="connsiteX6-3119" fmla="*/ 777545 w 7281343"/>
                  <a:gd name="connsiteY6-3120" fmla="*/ 2439655 h 3491942"/>
                  <a:gd name="connsiteX7-3121" fmla="*/ 1044245 w 7281343"/>
                  <a:gd name="connsiteY7-3122" fmla="*/ 2264395 h 3491942"/>
                  <a:gd name="connsiteX8-3123" fmla="*/ 1592885 w 7281343"/>
                  <a:gd name="connsiteY8-3124" fmla="*/ 2058655 h 3491942"/>
                  <a:gd name="connsiteX9-3125" fmla="*/ 2918765 w 7281343"/>
                  <a:gd name="connsiteY9-3126" fmla="*/ 1609075 h 3491942"/>
                  <a:gd name="connsiteX10-3127" fmla="*/ 3886505 w 7281343"/>
                  <a:gd name="connsiteY10-3128" fmla="*/ 1159495 h 3491942"/>
                  <a:gd name="connsiteX11-3129" fmla="*/ 4953305 w 7281343"/>
                  <a:gd name="connsiteY11-3130" fmla="*/ 702295 h 3491942"/>
                  <a:gd name="connsiteX12-3131" fmla="*/ 5783885 w 7281343"/>
                  <a:gd name="connsiteY12-3132" fmla="*/ 374635 h 3491942"/>
                  <a:gd name="connsiteX13-3133" fmla="*/ 6225845 w 7281343"/>
                  <a:gd name="connsiteY13-3134" fmla="*/ 206995 h 3491942"/>
                  <a:gd name="connsiteX14-3135" fmla="*/ 6721145 w 7281343"/>
                  <a:gd name="connsiteY14-3136" fmla="*/ 46975 h 3491942"/>
                  <a:gd name="connsiteX15-3137" fmla="*/ 7170725 w 7281343"/>
                  <a:gd name="connsiteY15-3138" fmla="*/ 8875 h 3491942"/>
                  <a:gd name="connsiteX16-3139" fmla="*/ 7216445 w 7281343"/>
                  <a:gd name="connsiteY16-3140" fmla="*/ 191755 h 3491942"/>
                  <a:gd name="connsiteX17-3141" fmla="*/ 6111545 w 7281343"/>
                  <a:gd name="connsiteY17-3142" fmla="*/ 930895 h 3491942"/>
                  <a:gd name="connsiteX18-3143" fmla="*/ 4892345 w 7281343"/>
                  <a:gd name="connsiteY18-3144" fmla="*/ 1593835 h 3491942"/>
                  <a:gd name="connsiteX19-3145" fmla="*/ 2560625 w 7281343"/>
                  <a:gd name="connsiteY19-3146" fmla="*/ 2706355 h 3491942"/>
                  <a:gd name="connsiteX20-3147" fmla="*/ 853745 w 7281343"/>
                  <a:gd name="connsiteY20-3148" fmla="*/ 3354055 h 3491942"/>
                  <a:gd name="connsiteX0-3149" fmla="*/ 853753 w 7281351"/>
                  <a:gd name="connsiteY0-3150" fmla="*/ 3354055 h 3491942"/>
                  <a:gd name="connsiteX1-3151" fmla="*/ 198433 w 7281351"/>
                  <a:gd name="connsiteY1-3152" fmla="*/ 3491215 h 3491942"/>
                  <a:gd name="connsiteX2-3153" fmla="*/ 313 w 7281351"/>
                  <a:gd name="connsiteY2-3154" fmla="*/ 3384535 h 3491942"/>
                  <a:gd name="connsiteX3-3155" fmla="*/ 160333 w 7281351"/>
                  <a:gd name="connsiteY3-3156" fmla="*/ 3125455 h 3491942"/>
                  <a:gd name="connsiteX4-3157" fmla="*/ 449892 w 7281351"/>
                  <a:gd name="connsiteY4-3158" fmla="*/ 2904474 h 3491942"/>
                  <a:gd name="connsiteX5-3159" fmla="*/ 663253 w 7281351"/>
                  <a:gd name="connsiteY5-3160" fmla="*/ 2752075 h 3491942"/>
                  <a:gd name="connsiteX6-3161" fmla="*/ 777553 w 7281351"/>
                  <a:gd name="connsiteY6-3162" fmla="*/ 2439655 h 3491942"/>
                  <a:gd name="connsiteX7-3163" fmla="*/ 1044253 w 7281351"/>
                  <a:gd name="connsiteY7-3164" fmla="*/ 2264395 h 3491942"/>
                  <a:gd name="connsiteX8-3165" fmla="*/ 1592893 w 7281351"/>
                  <a:gd name="connsiteY8-3166" fmla="*/ 2058655 h 3491942"/>
                  <a:gd name="connsiteX9-3167" fmla="*/ 2918773 w 7281351"/>
                  <a:gd name="connsiteY9-3168" fmla="*/ 1609075 h 3491942"/>
                  <a:gd name="connsiteX10-3169" fmla="*/ 3886513 w 7281351"/>
                  <a:gd name="connsiteY10-3170" fmla="*/ 1159495 h 3491942"/>
                  <a:gd name="connsiteX11-3171" fmla="*/ 4953313 w 7281351"/>
                  <a:gd name="connsiteY11-3172" fmla="*/ 702295 h 3491942"/>
                  <a:gd name="connsiteX12-3173" fmla="*/ 5783893 w 7281351"/>
                  <a:gd name="connsiteY12-3174" fmla="*/ 374635 h 3491942"/>
                  <a:gd name="connsiteX13-3175" fmla="*/ 6225853 w 7281351"/>
                  <a:gd name="connsiteY13-3176" fmla="*/ 206995 h 3491942"/>
                  <a:gd name="connsiteX14-3177" fmla="*/ 6721153 w 7281351"/>
                  <a:gd name="connsiteY14-3178" fmla="*/ 46975 h 3491942"/>
                  <a:gd name="connsiteX15-3179" fmla="*/ 7170733 w 7281351"/>
                  <a:gd name="connsiteY15-3180" fmla="*/ 8875 h 3491942"/>
                  <a:gd name="connsiteX16-3181" fmla="*/ 7216453 w 7281351"/>
                  <a:gd name="connsiteY16-3182" fmla="*/ 191755 h 3491942"/>
                  <a:gd name="connsiteX17-3183" fmla="*/ 6111553 w 7281351"/>
                  <a:gd name="connsiteY17-3184" fmla="*/ 930895 h 3491942"/>
                  <a:gd name="connsiteX18-3185" fmla="*/ 4892353 w 7281351"/>
                  <a:gd name="connsiteY18-3186" fmla="*/ 1593835 h 3491942"/>
                  <a:gd name="connsiteX19-3187" fmla="*/ 2560633 w 7281351"/>
                  <a:gd name="connsiteY19-3188" fmla="*/ 2706355 h 3491942"/>
                  <a:gd name="connsiteX20-3189" fmla="*/ 853753 w 7281351"/>
                  <a:gd name="connsiteY20-3190" fmla="*/ 3354055 h 3491942"/>
                  <a:gd name="connsiteX0-3191" fmla="*/ 857089 w 7284687"/>
                  <a:gd name="connsiteY0-3192" fmla="*/ 3354055 h 3491863"/>
                  <a:gd name="connsiteX1-3193" fmla="*/ 201769 w 7284687"/>
                  <a:gd name="connsiteY1-3194" fmla="*/ 3491215 h 3491863"/>
                  <a:gd name="connsiteX2-3195" fmla="*/ 3649 w 7284687"/>
                  <a:gd name="connsiteY2-3196" fmla="*/ 3384535 h 3491863"/>
                  <a:gd name="connsiteX3-3197" fmla="*/ 102709 w 7284687"/>
                  <a:gd name="connsiteY3-3198" fmla="*/ 3171175 h 3491863"/>
                  <a:gd name="connsiteX4-3199" fmla="*/ 453228 w 7284687"/>
                  <a:gd name="connsiteY4-3200" fmla="*/ 2904474 h 3491863"/>
                  <a:gd name="connsiteX5-3201" fmla="*/ 666589 w 7284687"/>
                  <a:gd name="connsiteY5-3202" fmla="*/ 2752075 h 3491863"/>
                  <a:gd name="connsiteX6-3203" fmla="*/ 780889 w 7284687"/>
                  <a:gd name="connsiteY6-3204" fmla="*/ 2439655 h 3491863"/>
                  <a:gd name="connsiteX7-3205" fmla="*/ 1047589 w 7284687"/>
                  <a:gd name="connsiteY7-3206" fmla="*/ 2264395 h 3491863"/>
                  <a:gd name="connsiteX8-3207" fmla="*/ 1596229 w 7284687"/>
                  <a:gd name="connsiteY8-3208" fmla="*/ 2058655 h 3491863"/>
                  <a:gd name="connsiteX9-3209" fmla="*/ 2922109 w 7284687"/>
                  <a:gd name="connsiteY9-3210" fmla="*/ 1609075 h 3491863"/>
                  <a:gd name="connsiteX10-3211" fmla="*/ 3889849 w 7284687"/>
                  <a:gd name="connsiteY10-3212" fmla="*/ 1159495 h 3491863"/>
                  <a:gd name="connsiteX11-3213" fmla="*/ 4956649 w 7284687"/>
                  <a:gd name="connsiteY11-3214" fmla="*/ 702295 h 3491863"/>
                  <a:gd name="connsiteX12-3215" fmla="*/ 5787229 w 7284687"/>
                  <a:gd name="connsiteY12-3216" fmla="*/ 374635 h 3491863"/>
                  <a:gd name="connsiteX13-3217" fmla="*/ 6229189 w 7284687"/>
                  <a:gd name="connsiteY13-3218" fmla="*/ 206995 h 3491863"/>
                  <a:gd name="connsiteX14-3219" fmla="*/ 6724489 w 7284687"/>
                  <a:gd name="connsiteY14-3220" fmla="*/ 46975 h 3491863"/>
                  <a:gd name="connsiteX15-3221" fmla="*/ 7174069 w 7284687"/>
                  <a:gd name="connsiteY15-3222" fmla="*/ 8875 h 3491863"/>
                  <a:gd name="connsiteX16-3223" fmla="*/ 7219789 w 7284687"/>
                  <a:gd name="connsiteY16-3224" fmla="*/ 191755 h 3491863"/>
                  <a:gd name="connsiteX17-3225" fmla="*/ 6114889 w 7284687"/>
                  <a:gd name="connsiteY17-3226" fmla="*/ 930895 h 3491863"/>
                  <a:gd name="connsiteX18-3227" fmla="*/ 4895689 w 7284687"/>
                  <a:gd name="connsiteY18-3228" fmla="*/ 1593835 h 3491863"/>
                  <a:gd name="connsiteX19-3229" fmla="*/ 2563969 w 7284687"/>
                  <a:gd name="connsiteY19-3230" fmla="*/ 2706355 h 3491863"/>
                  <a:gd name="connsiteX20-3231" fmla="*/ 857089 w 7284687"/>
                  <a:gd name="connsiteY20-3232" fmla="*/ 3354055 h 3491863"/>
                  <a:gd name="connsiteX0-3233" fmla="*/ 871686 w 7299284"/>
                  <a:gd name="connsiteY0-3234" fmla="*/ 3354055 h 3491745"/>
                  <a:gd name="connsiteX1-3235" fmla="*/ 216366 w 7299284"/>
                  <a:gd name="connsiteY1-3236" fmla="*/ 3491215 h 3491745"/>
                  <a:gd name="connsiteX2-3237" fmla="*/ 3006 w 7299284"/>
                  <a:gd name="connsiteY2-3238" fmla="*/ 3369295 h 3491745"/>
                  <a:gd name="connsiteX3-3239" fmla="*/ 117306 w 7299284"/>
                  <a:gd name="connsiteY3-3240" fmla="*/ 3171175 h 3491745"/>
                  <a:gd name="connsiteX4-3241" fmla="*/ 467825 w 7299284"/>
                  <a:gd name="connsiteY4-3242" fmla="*/ 2904474 h 3491745"/>
                  <a:gd name="connsiteX5-3243" fmla="*/ 681186 w 7299284"/>
                  <a:gd name="connsiteY5-3244" fmla="*/ 2752075 h 3491745"/>
                  <a:gd name="connsiteX6-3245" fmla="*/ 795486 w 7299284"/>
                  <a:gd name="connsiteY6-3246" fmla="*/ 2439655 h 3491745"/>
                  <a:gd name="connsiteX7-3247" fmla="*/ 1062186 w 7299284"/>
                  <a:gd name="connsiteY7-3248" fmla="*/ 2264395 h 3491745"/>
                  <a:gd name="connsiteX8-3249" fmla="*/ 1610826 w 7299284"/>
                  <a:gd name="connsiteY8-3250" fmla="*/ 2058655 h 3491745"/>
                  <a:gd name="connsiteX9-3251" fmla="*/ 2936706 w 7299284"/>
                  <a:gd name="connsiteY9-3252" fmla="*/ 1609075 h 3491745"/>
                  <a:gd name="connsiteX10-3253" fmla="*/ 3904446 w 7299284"/>
                  <a:gd name="connsiteY10-3254" fmla="*/ 1159495 h 3491745"/>
                  <a:gd name="connsiteX11-3255" fmla="*/ 4971246 w 7299284"/>
                  <a:gd name="connsiteY11-3256" fmla="*/ 702295 h 3491745"/>
                  <a:gd name="connsiteX12-3257" fmla="*/ 5801826 w 7299284"/>
                  <a:gd name="connsiteY12-3258" fmla="*/ 374635 h 3491745"/>
                  <a:gd name="connsiteX13-3259" fmla="*/ 6243786 w 7299284"/>
                  <a:gd name="connsiteY13-3260" fmla="*/ 206995 h 3491745"/>
                  <a:gd name="connsiteX14-3261" fmla="*/ 6739086 w 7299284"/>
                  <a:gd name="connsiteY14-3262" fmla="*/ 46975 h 3491745"/>
                  <a:gd name="connsiteX15-3263" fmla="*/ 7188666 w 7299284"/>
                  <a:gd name="connsiteY15-3264" fmla="*/ 8875 h 3491745"/>
                  <a:gd name="connsiteX16-3265" fmla="*/ 7234386 w 7299284"/>
                  <a:gd name="connsiteY16-3266" fmla="*/ 191755 h 3491745"/>
                  <a:gd name="connsiteX17-3267" fmla="*/ 6129486 w 7299284"/>
                  <a:gd name="connsiteY17-3268" fmla="*/ 930895 h 3491745"/>
                  <a:gd name="connsiteX18-3269" fmla="*/ 4910286 w 7299284"/>
                  <a:gd name="connsiteY18-3270" fmla="*/ 1593835 h 3491745"/>
                  <a:gd name="connsiteX19-3271" fmla="*/ 2578566 w 7299284"/>
                  <a:gd name="connsiteY19-3272" fmla="*/ 2706355 h 3491745"/>
                  <a:gd name="connsiteX20-3273" fmla="*/ 871686 w 7299284"/>
                  <a:gd name="connsiteY20-3274" fmla="*/ 3354055 h 3491745"/>
                  <a:gd name="connsiteX0-3275" fmla="*/ 872816 w 7300414"/>
                  <a:gd name="connsiteY0-3276" fmla="*/ 3354055 h 3440193"/>
                  <a:gd name="connsiteX1-3277" fmla="*/ 240356 w 7300414"/>
                  <a:gd name="connsiteY1-3278" fmla="*/ 3437875 h 3440193"/>
                  <a:gd name="connsiteX2-3279" fmla="*/ 4136 w 7300414"/>
                  <a:gd name="connsiteY2-3280" fmla="*/ 3369295 h 3440193"/>
                  <a:gd name="connsiteX3-3281" fmla="*/ 118436 w 7300414"/>
                  <a:gd name="connsiteY3-3282" fmla="*/ 3171175 h 3440193"/>
                  <a:gd name="connsiteX4-3283" fmla="*/ 468955 w 7300414"/>
                  <a:gd name="connsiteY4-3284" fmla="*/ 2904474 h 3440193"/>
                  <a:gd name="connsiteX5-3285" fmla="*/ 682316 w 7300414"/>
                  <a:gd name="connsiteY5-3286" fmla="*/ 2752075 h 3440193"/>
                  <a:gd name="connsiteX6-3287" fmla="*/ 796616 w 7300414"/>
                  <a:gd name="connsiteY6-3288" fmla="*/ 2439655 h 3440193"/>
                  <a:gd name="connsiteX7-3289" fmla="*/ 1063316 w 7300414"/>
                  <a:gd name="connsiteY7-3290" fmla="*/ 2264395 h 3440193"/>
                  <a:gd name="connsiteX8-3291" fmla="*/ 1611956 w 7300414"/>
                  <a:gd name="connsiteY8-3292" fmla="*/ 2058655 h 3440193"/>
                  <a:gd name="connsiteX9-3293" fmla="*/ 2937836 w 7300414"/>
                  <a:gd name="connsiteY9-3294" fmla="*/ 1609075 h 3440193"/>
                  <a:gd name="connsiteX10-3295" fmla="*/ 3905576 w 7300414"/>
                  <a:gd name="connsiteY10-3296" fmla="*/ 1159495 h 3440193"/>
                  <a:gd name="connsiteX11-3297" fmla="*/ 4972376 w 7300414"/>
                  <a:gd name="connsiteY11-3298" fmla="*/ 702295 h 3440193"/>
                  <a:gd name="connsiteX12-3299" fmla="*/ 5802956 w 7300414"/>
                  <a:gd name="connsiteY12-3300" fmla="*/ 374635 h 3440193"/>
                  <a:gd name="connsiteX13-3301" fmla="*/ 6244916 w 7300414"/>
                  <a:gd name="connsiteY13-3302" fmla="*/ 206995 h 3440193"/>
                  <a:gd name="connsiteX14-3303" fmla="*/ 6740216 w 7300414"/>
                  <a:gd name="connsiteY14-3304" fmla="*/ 46975 h 3440193"/>
                  <a:gd name="connsiteX15-3305" fmla="*/ 7189796 w 7300414"/>
                  <a:gd name="connsiteY15-3306" fmla="*/ 8875 h 3440193"/>
                  <a:gd name="connsiteX16-3307" fmla="*/ 7235516 w 7300414"/>
                  <a:gd name="connsiteY16-3308" fmla="*/ 191755 h 3440193"/>
                  <a:gd name="connsiteX17-3309" fmla="*/ 6130616 w 7300414"/>
                  <a:gd name="connsiteY17-3310" fmla="*/ 930895 h 3440193"/>
                  <a:gd name="connsiteX18-3311" fmla="*/ 4911416 w 7300414"/>
                  <a:gd name="connsiteY18-3312" fmla="*/ 1593835 h 3440193"/>
                  <a:gd name="connsiteX19-3313" fmla="*/ 2579696 w 7300414"/>
                  <a:gd name="connsiteY19-3314" fmla="*/ 2706355 h 3440193"/>
                  <a:gd name="connsiteX20-3315" fmla="*/ 872816 w 7300414"/>
                  <a:gd name="connsiteY20-3316" fmla="*/ 3354055 h 3440193"/>
                  <a:gd name="connsiteX0-3317" fmla="*/ 933776 w 7300414"/>
                  <a:gd name="connsiteY0-3318" fmla="*/ 3285475 h 3439006"/>
                  <a:gd name="connsiteX1-3319" fmla="*/ 240356 w 7300414"/>
                  <a:gd name="connsiteY1-3320" fmla="*/ 3437875 h 3439006"/>
                  <a:gd name="connsiteX2-3321" fmla="*/ 4136 w 7300414"/>
                  <a:gd name="connsiteY2-3322" fmla="*/ 3369295 h 3439006"/>
                  <a:gd name="connsiteX3-3323" fmla="*/ 118436 w 7300414"/>
                  <a:gd name="connsiteY3-3324" fmla="*/ 3171175 h 3439006"/>
                  <a:gd name="connsiteX4-3325" fmla="*/ 468955 w 7300414"/>
                  <a:gd name="connsiteY4-3326" fmla="*/ 2904474 h 3439006"/>
                  <a:gd name="connsiteX5-3327" fmla="*/ 682316 w 7300414"/>
                  <a:gd name="connsiteY5-3328" fmla="*/ 2752075 h 3439006"/>
                  <a:gd name="connsiteX6-3329" fmla="*/ 796616 w 7300414"/>
                  <a:gd name="connsiteY6-3330" fmla="*/ 2439655 h 3439006"/>
                  <a:gd name="connsiteX7-3331" fmla="*/ 1063316 w 7300414"/>
                  <a:gd name="connsiteY7-3332" fmla="*/ 2264395 h 3439006"/>
                  <a:gd name="connsiteX8-3333" fmla="*/ 1611956 w 7300414"/>
                  <a:gd name="connsiteY8-3334" fmla="*/ 2058655 h 3439006"/>
                  <a:gd name="connsiteX9-3335" fmla="*/ 2937836 w 7300414"/>
                  <a:gd name="connsiteY9-3336" fmla="*/ 1609075 h 3439006"/>
                  <a:gd name="connsiteX10-3337" fmla="*/ 3905576 w 7300414"/>
                  <a:gd name="connsiteY10-3338" fmla="*/ 1159495 h 3439006"/>
                  <a:gd name="connsiteX11-3339" fmla="*/ 4972376 w 7300414"/>
                  <a:gd name="connsiteY11-3340" fmla="*/ 702295 h 3439006"/>
                  <a:gd name="connsiteX12-3341" fmla="*/ 5802956 w 7300414"/>
                  <a:gd name="connsiteY12-3342" fmla="*/ 374635 h 3439006"/>
                  <a:gd name="connsiteX13-3343" fmla="*/ 6244916 w 7300414"/>
                  <a:gd name="connsiteY13-3344" fmla="*/ 206995 h 3439006"/>
                  <a:gd name="connsiteX14-3345" fmla="*/ 6740216 w 7300414"/>
                  <a:gd name="connsiteY14-3346" fmla="*/ 46975 h 3439006"/>
                  <a:gd name="connsiteX15-3347" fmla="*/ 7189796 w 7300414"/>
                  <a:gd name="connsiteY15-3348" fmla="*/ 8875 h 3439006"/>
                  <a:gd name="connsiteX16-3349" fmla="*/ 7235516 w 7300414"/>
                  <a:gd name="connsiteY16-3350" fmla="*/ 191755 h 3439006"/>
                  <a:gd name="connsiteX17-3351" fmla="*/ 6130616 w 7300414"/>
                  <a:gd name="connsiteY17-3352" fmla="*/ 930895 h 3439006"/>
                  <a:gd name="connsiteX18-3353" fmla="*/ 4911416 w 7300414"/>
                  <a:gd name="connsiteY18-3354" fmla="*/ 1593835 h 3439006"/>
                  <a:gd name="connsiteX19-3355" fmla="*/ 2579696 w 7300414"/>
                  <a:gd name="connsiteY19-3356" fmla="*/ 2706355 h 3439006"/>
                  <a:gd name="connsiteX20-3357" fmla="*/ 933776 w 7300414"/>
                  <a:gd name="connsiteY20-3358" fmla="*/ 3285475 h 3439006"/>
                  <a:gd name="connsiteX0-3359" fmla="*/ 933776 w 7300414"/>
                  <a:gd name="connsiteY0-3360" fmla="*/ 3285475 h 3439006"/>
                  <a:gd name="connsiteX1-3361" fmla="*/ 240356 w 7300414"/>
                  <a:gd name="connsiteY1-3362" fmla="*/ 3437875 h 3439006"/>
                  <a:gd name="connsiteX2-3363" fmla="*/ 4136 w 7300414"/>
                  <a:gd name="connsiteY2-3364" fmla="*/ 3369295 h 3439006"/>
                  <a:gd name="connsiteX3-3365" fmla="*/ 118436 w 7300414"/>
                  <a:gd name="connsiteY3-3366" fmla="*/ 3171175 h 3439006"/>
                  <a:gd name="connsiteX4-3367" fmla="*/ 468955 w 7300414"/>
                  <a:gd name="connsiteY4-3368" fmla="*/ 2904474 h 3439006"/>
                  <a:gd name="connsiteX5-3369" fmla="*/ 682316 w 7300414"/>
                  <a:gd name="connsiteY5-3370" fmla="*/ 2752075 h 3439006"/>
                  <a:gd name="connsiteX6-3371" fmla="*/ 796616 w 7300414"/>
                  <a:gd name="connsiteY6-3372" fmla="*/ 2439655 h 3439006"/>
                  <a:gd name="connsiteX7-3373" fmla="*/ 1063316 w 7300414"/>
                  <a:gd name="connsiteY7-3374" fmla="*/ 2264395 h 3439006"/>
                  <a:gd name="connsiteX8-3375" fmla="*/ 1611956 w 7300414"/>
                  <a:gd name="connsiteY8-3376" fmla="*/ 2058655 h 3439006"/>
                  <a:gd name="connsiteX9-3377" fmla="*/ 2937836 w 7300414"/>
                  <a:gd name="connsiteY9-3378" fmla="*/ 1609075 h 3439006"/>
                  <a:gd name="connsiteX10-3379" fmla="*/ 3905576 w 7300414"/>
                  <a:gd name="connsiteY10-3380" fmla="*/ 1159495 h 3439006"/>
                  <a:gd name="connsiteX11-3381" fmla="*/ 4972376 w 7300414"/>
                  <a:gd name="connsiteY11-3382" fmla="*/ 702295 h 3439006"/>
                  <a:gd name="connsiteX12-3383" fmla="*/ 5802956 w 7300414"/>
                  <a:gd name="connsiteY12-3384" fmla="*/ 374635 h 3439006"/>
                  <a:gd name="connsiteX13-3385" fmla="*/ 6244916 w 7300414"/>
                  <a:gd name="connsiteY13-3386" fmla="*/ 206995 h 3439006"/>
                  <a:gd name="connsiteX14-3387" fmla="*/ 6740216 w 7300414"/>
                  <a:gd name="connsiteY14-3388" fmla="*/ 46975 h 3439006"/>
                  <a:gd name="connsiteX15-3389" fmla="*/ 7189796 w 7300414"/>
                  <a:gd name="connsiteY15-3390" fmla="*/ 8875 h 3439006"/>
                  <a:gd name="connsiteX16-3391" fmla="*/ 7235516 w 7300414"/>
                  <a:gd name="connsiteY16-3392" fmla="*/ 191755 h 3439006"/>
                  <a:gd name="connsiteX17-3393" fmla="*/ 6130616 w 7300414"/>
                  <a:gd name="connsiteY17-3394" fmla="*/ 930895 h 3439006"/>
                  <a:gd name="connsiteX18-3395" fmla="*/ 4911416 w 7300414"/>
                  <a:gd name="connsiteY18-3396" fmla="*/ 1593835 h 3439006"/>
                  <a:gd name="connsiteX19-3397" fmla="*/ 1939616 w 7300414"/>
                  <a:gd name="connsiteY19-3398" fmla="*/ 2965435 h 3439006"/>
                  <a:gd name="connsiteX20-3399" fmla="*/ 933776 w 7300414"/>
                  <a:gd name="connsiteY20-3400" fmla="*/ 3285475 h 3439006"/>
                  <a:gd name="connsiteX0-3401" fmla="*/ 857576 w 7300414"/>
                  <a:gd name="connsiteY0-3402" fmla="*/ 3300715 h 3439006"/>
                  <a:gd name="connsiteX1-3403" fmla="*/ 240356 w 7300414"/>
                  <a:gd name="connsiteY1-3404" fmla="*/ 3437875 h 3439006"/>
                  <a:gd name="connsiteX2-3405" fmla="*/ 4136 w 7300414"/>
                  <a:gd name="connsiteY2-3406" fmla="*/ 3369295 h 3439006"/>
                  <a:gd name="connsiteX3-3407" fmla="*/ 118436 w 7300414"/>
                  <a:gd name="connsiteY3-3408" fmla="*/ 3171175 h 3439006"/>
                  <a:gd name="connsiteX4-3409" fmla="*/ 468955 w 7300414"/>
                  <a:gd name="connsiteY4-3410" fmla="*/ 2904474 h 3439006"/>
                  <a:gd name="connsiteX5-3411" fmla="*/ 682316 w 7300414"/>
                  <a:gd name="connsiteY5-3412" fmla="*/ 2752075 h 3439006"/>
                  <a:gd name="connsiteX6-3413" fmla="*/ 796616 w 7300414"/>
                  <a:gd name="connsiteY6-3414" fmla="*/ 2439655 h 3439006"/>
                  <a:gd name="connsiteX7-3415" fmla="*/ 1063316 w 7300414"/>
                  <a:gd name="connsiteY7-3416" fmla="*/ 2264395 h 3439006"/>
                  <a:gd name="connsiteX8-3417" fmla="*/ 1611956 w 7300414"/>
                  <a:gd name="connsiteY8-3418" fmla="*/ 2058655 h 3439006"/>
                  <a:gd name="connsiteX9-3419" fmla="*/ 2937836 w 7300414"/>
                  <a:gd name="connsiteY9-3420" fmla="*/ 1609075 h 3439006"/>
                  <a:gd name="connsiteX10-3421" fmla="*/ 3905576 w 7300414"/>
                  <a:gd name="connsiteY10-3422" fmla="*/ 1159495 h 3439006"/>
                  <a:gd name="connsiteX11-3423" fmla="*/ 4972376 w 7300414"/>
                  <a:gd name="connsiteY11-3424" fmla="*/ 702295 h 3439006"/>
                  <a:gd name="connsiteX12-3425" fmla="*/ 5802956 w 7300414"/>
                  <a:gd name="connsiteY12-3426" fmla="*/ 374635 h 3439006"/>
                  <a:gd name="connsiteX13-3427" fmla="*/ 6244916 w 7300414"/>
                  <a:gd name="connsiteY13-3428" fmla="*/ 206995 h 3439006"/>
                  <a:gd name="connsiteX14-3429" fmla="*/ 6740216 w 7300414"/>
                  <a:gd name="connsiteY14-3430" fmla="*/ 46975 h 3439006"/>
                  <a:gd name="connsiteX15-3431" fmla="*/ 7189796 w 7300414"/>
                  <a:gd name="connsiteY15-3432" fmla="*/ 8875 h 3439006"/>
                  <a:gd name="connsiteX16-3433" fmla="*/ 7235516 w 7300414"/>
                  <a:gd name="connsiteY16-3434" fmla="*/ 191755 h 3439006"/>
                  <a:gd name="connsiteX17-3435" fmla="*/ 6130616 w 7300414"/>
                  <a:gd name="connsiteY17-3436" fmla="*/ 930895 h 3439006"/>
                  <a:gd name="connsiteX18-3437" fmla="*/ 4911416 w 7300414"/>
                  <a:gd name="connsiteY18-3438" fmla="*/ 1593835 h 3439006"/>
                  <a:gd name="connsiteX19-3439" fmla="*/ 1939616 w 7300414"/>
                  <a:gd name="connsiteY19-3440" fmla="*/ 2965435 h 3439006"/>
                  <a:gd name="connsiteX20-3441" fmla="*/ 857576 w 7300414"/>
                  <a:gd name="connsiteY20-3442" fmla="*/ 3300715 h 3439006"/>
                  <a:gd name="connsiteX0-3443" fmla="*/ 849956 w 7300414"/>
                  <a:gd name="connsiteY0-3444" fmla="*/ 3315955 h 3439006"/>
                  <a:gd name="connsiteX1-3445" fmla="*/ 240356 w 7300414"/>
                  <a:gd name="connsiteY1-3446" fmla="*/ 3437875 h 3439006"/>
                  <a:gd name="connsiteX2-3447" fmla="*/ 4136 w 7300414"/>
                  <a:gd name="connsiteY2-3448" fmla="*/ 3369295 h 3439006"/>
                  <a:gd name="connsiteX3-3449" fmla="*/ 118436 w 7300414"/>
                  <a:gd name="connsiteY3-3450" fmla="*/ 3171175 h 3439006"/>
                  <a:gd name="connsiteX4-3451" fmla="*/ 468955 w 7300414"/>
                  <a:gd name="connsiteY4-3452" fmla="*/ 2904474 h 3439006"/>
                  <a:gd name="connsiteX5-3453" fmla="*/ 682316 w 7300414"/>
                  <a:gd name="connsiteY5-3454" fmla="*/ 2752075 h 3439006"/>
                  <a:gd name="connsiteX6-3455" fmla="*/ 796616 w 7300414"/>
                  <a:gd name="connsiteY6-3456" fmla="*/ 2439655 h 3439006"/>
                  <a:gd name="connsiteX7-3457" fmla="*/ 1063316 w 7300414"/>
                  <a:gd name="connsiteY7-3458" fmla="*/ 2264395 h 3439006"/>
                  <a:gd name="connsiteX8-3459" fmla="*/ 1611956 w 7300414"/>
                  <a:gd name="connsiteY8-3460" fmla="*/ 2058655 h 3439006"/>
                  <a:gd name="connsiteX9-3461" fmla="*/ 2937836 w 7300414"/>
                  <a:gd name="connsiteY9-3462" fmla="*/ 1609075 h 3439006"/>
                  <a:gd name="connsiteX10-3463" fmla="*/ 3905576 w 7300414"/>
                  <a:gd name="connsiteY10-3464" fmla="*/ 1159495 h 3439006"/>
                  <a:gd name="connsiteX11-3465" fmla="*/ 4972376 w 7300414"/>
                  <a:gd name="connsiteY11-3466" fmla="*/ 702295 h 3439006"/>
                  <a:gd name="connsiteX12-3467" fmla="*/ 5802956 w 7300414"/>
                  <a:gd name="connsiteY12-3468" fmla="*/ 374635 h 3439006"/>
                  <a:gd name="connsiteX13-3469" fmla="*/ 6244916 w 7300414"/>
                  <a:gd name="connsiteY13-3470" fmla="*/ 206995 h 3439006"/>
                  <a:gd name="connsiteX14-3471" fmla="*/ 6740216 w 7300414"/>
                  <a:gd name="connsiteY14-3472" fmla="*/ 46975 h 3439006"/>
                  <a:gd name="connsiteX15-3473" fmla="*/ 7189796 w 7300414"/>
                  <a:gd name="connsiteY15-3474" fmla="*/ 8875 h 3439006"/>
                  <a:gd name="connsiteX16-3475" fmla="*/ 7235516 w 7300414"/>
                  <a:gd name="connsiteY16-3476" fmla="*/ 191755 h 3439006"/>
                  <a:gd name="connsiteX17-3477" fmla="*/ 6130616 w 7300414"/>
                  <a:gd name="connsiteY17-3478" fmla="*/ 930895 h 3439006"/>
                  <a:gd name="connsiteX18-3479" fmla="*/ 4911416 w 7300414"/>
                  <a:gd name="connsiteY18-3480" fmla="*/ 1593835 h 3439006"/>
                  <a:gd name="connsiteX19-3481" fmla="*/ 1939616 w 7300414"/>
                  <a:gd name="connsiteY19-3482" fmla="*/ 2965435 h 3439006"/>
                  <a:gd name="connsiteX20-3483" fmla="*/ 849956 w 7300414"/>
                  <a:gd name="connsiteY20-3484" fmla="*/ 3315955 h 3439006"/>
                  <a:gd name="connsiteX0-3485" fmla="*/ 849956 w 7300414"/>
                  <a:gd name="connsiteY0-3486" fmla="*/ 3315955 h 3439006"/>
                  <a:gd name="connsiteX1-3487" fmla="*/ 240356 w 7300414"/>
                  <a:gd name="connsiteY1-3488" fmla="*/ 3437875 h 3439006"/>
                  <a:gd name="connsiteX2-3489" fmla="*/ 4136 w 7300414"/>
                  <a:gd name="connsiteY2-3490" fmla="*/ 3369295 h 3439006"/>
                  <a:gd name="connsiteX3-3491" fmla="*/ 118436 w 7300414"/>
                  <a:gd name="connsiteY3-3492" fmla="*/ 3171175 h 3439006"/>
                  <a:gd name="connsiteX4-3493" fmla="*/ 468955 w 7300414"/>
                  <a:gd name="connsiteY4-3494" fmla="*/ 2904474 h 3439006"/>
                  <a:gd name="connsiteX5-3495" fmla="*/ 682316 w 7300414"/>
                  <a:gd name="connsiteY5-3496" fmla="*/ 2752075 h 3439006"/>
                  <a:gd name="connsiteX6-3497" fmla="*/ 796616 w 7300414"/>
                  <a:gd name="connsiteY6-3498" fmla="*/ 2439655 h 3439006"/>
                  <a:gd name="connsiteX7-3499" fmla="*/ 1063316 w 7300414"/>
                  <a:gd name="connsiteY7-3500" fmla="*/ 2264395 h 3439006"/>
                  <a:gd name="connsiteX8-3501" fmla="*/ 1611956 w 7300414"/>
                  <a:gd name="connsiteY8-3502" fmla="*/ 2058655 h 3439006"/>
                  <a:gd name="connsiteX9-3503" fmla="*/ 2937836 w 7300414"/>
                  <a:gd name="connsiteY9-3504" fmla="*/ 1609075 h 3439006"/>
                  <a:gd name="connsiteX10-3505" fmla="*/ 3905576 w 7300414"/>
                  <a:gd name="connsiteY10-3506" fmla="*/ 1159495 h 3439006"/>
                  <a:gd name="connsiteX11-3507" fmla="*/ 4972376 w 7300414"/>
                  <a:gd name="connsiteY11-3508" fmla="*/ 702295 h 3439006"/>
                  <a:gd name="connsiteX12-3509" fmla="*/ 5802956 w 7300414"/>
                  <a:gd name="connsiteY12-3510" fmla="*/ 374635 h 3439006"/>
                  <a:gd name="connsiteX13-3511" fmla="*/ 6244916 w 7300414"/>
                  <a:gd name="connsiteY13-3512" fmla="*/ 206995 h 3439006"/>
                  <a:gd name="connsiteX14-3513" fmla="*/ 6740216 w 7300414"/>
                  <a:gd name="connsiteY14-3514" fmla="*/ 46975 h 3439006"/>
                  <a:gd name="connsiteX15-3515" fmla="*/ 7189796 w 7300414"/>
                  <a:gd name="connsiteY15-3516" fmla="*/ 8875 h 3439006"/>
                  <a:gd name="connsiteX16-3517" fmla="*/ 7235516 w 7300414"/>
                  <a:gd name="connsiteY16-3518" fmla="*/ 191755 h 3439006"/>
                  <a:gd name="connsiteX17-3519" fmla="*/ 6130616 w 7300414"/>
                  <a:gd name="connsiteY17-3520" fmla="*/ 930895 h 3439006"/>
                  <a:gd name="connsiteX18-3521" fmla="*/ 4911416 w 7300414"/>
                  <a:gd name="connsiteY18-3522" fmla="*/ 1593835 h 3439006"/>
                  <a:gd name="connsiteX19-3523" fmla="*/ 1939616 w 7300414"/>
                  <a:gd name="connsiteY19-3524" fmla="*/ 2965435 h 3439006"/>
                  <a:gd name="connsiteX20-3525" fmla="*/ 849956 w 7300414"/>
                  <a:gd name="connsiteY20-3526" fmla="*/ 3315955 h 3439006"/>
                  <a:gd name="connsiteX0-3527" fmla="*/ 849956 w 7308117"/>
                  <a:gd name="connsiteY0-3528" fmla="*/ 3343507 h 3466558"/>
                  <a:gd name="connsiteX1-3529" fmla="*/ 240356 w 7308117"/>
                  <a:gd name="connsiteY1-3530" fmla="*/ 3465427 h 3466558"/>
                  <a:gd name="connsiteX2-3531" fmla="*/ 4136 w 7308117"/>
                  <a:gd name="connsiteY2-3532" fmla="*/ 3396847 h 3466558"/>
                  <a:gd name="connsiteX3-3533" fmla="*/ 118436 w 7308117"/>
                  <a:gd name="connsiteY3-3534" fmla="*/ 3198727 h 3466558"/>
                  <a:gd name="connsiteX4-3535" fmla="*/ 468955 w 7308117"/>
                  <a:gd name="connsiteY4-3536" fmla="*/ 2932026 h 3466558"/>
                  <a:gd name="connsiteX5-3537" fmla="*/ 682316 w 7308117"/>
                  <a:gd name="connsiteY5-3538" fmla="*/ 2779627 h 3466558"/>
                  <a:gd name="connsiteX6-3539" fmla="*/ 796616 w 7308117"/>
                  <a:gd name="connsiteY6-3540" fmla="*/ 2467207 h 3466558"/>
                  <a:gd name="connsiteX7-3541" fmla="*/ 1063316 w 7308117"/>
                  <a:gd name="connsiteY7-3542" fmla="*/ 2291947 h 3466558"/>
                  <a:gd name="connsiteX8-3543" fmla="*/ 1611956 w 7308117"/>
                  <a:gd name="connsiteY8-3544" fmla="*/ 2086207 h 3466558"/>
                  <a:gd name="connsiteX9-3545" fmla="*/ 2937836 w 7308117"/>
                  <a:gd name="connsiteY9-3546" fmla="*/ 1636627 h 3466558"/>
                  <a:gd name="connsiteX10-3547" fmla="*/ 3905576 w 7308117"/>
                  <a:gd name="connsiteY10-3548" fmla="*/ 1187047 h 3466558"/>
                  <a:gd name="connsiteX11-3549" fmla="*/ 4972376 w 7308117"/>
                  <a:gd name="connsiteY11-3550" fmla="*/ 729847 h 3466558"/>
                  <a:gd name="connsiteX12-3551" fmla="*/ 5802956 w 7308117"/>
                  <a:gd name="connsiteY12-3552" fmla="*/ 402187 h 3466558"/>
                  <a:gd name="connsiteX13-3553" fmla="*/ 6244916 w 7308117"/>
                  <a:gd name="connsiteY13-3554" fmla="*/ 234547 h 3466558"/>
                  <a:gd name="connsiteX14-3555" fmla="*/ 6740216 w 7308117"/>
                  <a:gd name="connsiteY14-3556" fmla="*/ 74527 h 3466558"/>
                  <a:gd name="connsiteX15-3557" fmla="*/ 7151696 w 7308117"/>
                  <a:gd name="connsiteY15-3558" fmla="*/ 5947 h 3466558"/>
                  <a:gd name="connsiteX16-3559" fmla="*/ 7235516 w 7308117"/>
                  <a:gd name="connsiteY16-3560" fmla="*/ 219307 h 3466558"/>
                  <a:gd name="connsiteX17-3561" fmla="*/ 6130616 w 7308117"/>
                  <a:gd name="connsiteY17-3562" fmla="*/ 958447 h 3466558"/>
                  <a:gd name="connsiteX18-3563" fmla="*/ 4911416 w 7308117"/>
                  <a:gd name="connsiteY18-3564" fmla="*/ 1621387 h 3466558"/>
                  <a:gd name="connsiteX19-3565" fmla="*/ 1939616 w 7308117"/>
                  <a:gd name="connsiteY19-3566" fmla="*/ 2992987 h 3466558"/>
                  <a:gd name="connsiteX20-3567" fmla="*/ 849956 w 7308117"/>
                  <a:gd name="connsiteY20-3568" fmla="*/ 3343507 h 3466558"/>
                  <a:gd name="connsiteX0-3569" fmla="*/ 849956 w 7352318"/>
                  <a:gd name="connsiteY0-3570" fmla="*/ 3340189 h 3463240"/>
                  <a:gd name="connsiteX1-3571" fmla="*/ 240356 w 7352318"/>
                  <a:gd name="connsiteY1-3572" fmla="*/ 3462109 h 3463240"/>
                  <a:gd name="connsiteX2-3573" fmla="*/ 4136 w 7352318"/>
                  <a:gd name="connsiteY2-3574" fmla="*/ 3393529 h 3463240"/>
                  <a:gd name="connsiteX3-3575" fmla="*/ 118436 w 7352318"/>
                  <a:gd name="connsiteY3-3576" fmla="*/ 3195409 h 3463240"/>
                  <a:gd name="connsiteX4-3577" fmla="*/ 468955 w 7352318"/>
                  <a:gd name="connsiteY4-3578" fmla="*/ 2928708 h 3463240"/>
                  <a:gd name="connsiteX5-3579" fmla="*/ 682316 w 7352318"/>
                  <a:gd name="connsiteY5-3580" fmla="*/ 2776309 h 3463240"/>
                  <a:gd name="connsiteX6-3581" fmla="*/ 796616 w 7352318"/>
                  <a:gd name="connsiteY6-3582" fmla="*/ 2463889 h 3463240"/>
                  <a:gd name="connsiteX7-3583" fmla="*/ 1063316 w 7352318"/>
                  <a:gd name="connsiteY7-3584" fmla="*/ 2288629 h 3463240"/>
                  <a:gd name="connsiteX8-3585" fmla="*/ 1611956 w 7352318"/>
                  <a:gd name="connsiteY8-3586" fmla="*/ 2082889 h 3463240"/>
                  <a:gd name="connsiteX9-3587" fmla="*/ 2937836 w 7352318"/>
                  <a:gd name="connsiteY9-3588" fmla="*/ 1633309 h 3463240"/>
                  <a:gd name="connsiteX10-3589" fmla="*/ 3905576 w 7352318"/>
                  <a:gd name="connsiteY10-3590" fmla="*/ 1183729 h 3463240"/>
                  <a:gd name="connsiteX11-3591" fmla="*/ 4972376 w 7352318"/>
                  <a:gd name="connsiteY11-3592" fmla="*/ 726529 h 3463240"/>
                  <a:gd name="connsiteX12-3593" fmla="*/ 5802956 w 7352318"/>
                  <a:gd name="connsiteY12-3594" fmla="*/ 398869 h 3463240"/>
                  <a:gd name="connsiteX13-3595" fmla="*/ 6244916 w 7352318"/>
                  <a:gd name="connsiteY13-3596" fmla="*/ 231229 h 3463240"/>
                  <a:gd name="connsiteX14-3597" fmla="*/ 6740216 w 7352318"/>
                  <a:gd name="connsiteY14-3598" fmla="*/ 71209 h 3463240"/>
                  <a:gd name="connsiteX15-3599" fmla="*/ 7151696 w 7352318"/>
                  <a:gd name="connsiteY15-3600" fmla="*/ 2629 h 3463240"/>
                  <a:gd name="connsiteX16-3601" fmla="*/ 7288856 w 7352318"/>
                  <a:gd name="connsiteY16-3602" fmla="*/ 155029 h 3463240"/>
                  <a:gd name="connsiteX17-3603" fmla="*/ 6130616 w 7352318"/>
                  <a:gd name="connsiteY17-3604" fmla="*/ 955129 h 3463240"/>
                  <a:gd name="connsiteX18-3605" fmla="*/ 4911416 w 7352318"/>
                  <a:gd name="connsiteY18-3606" fmla="*/ 1618069 h 3463240"/>
                  <a:gd name="connsiteX19-3607" fmla="*/ 1939616 w 7352318"/>
                  <a:gd name="connsiteY19-3608" fmla="*/ 2989669 h 3463240"/>
                  <a:gd name="connsiteX20-3609" fmla="*/ 849956 w 7352318"/>
                  <a:gd name="connsiteY20-3610" fmla="*/ 3340189 h 3463240"/>
                  <a:gd name="connsiteX0-3611" fmla="*/ 849956 w 7358790"/>
                  <a:gd name="connsiteY0-3612" fmla="*/ 3349491 h 3472542"/>
                  <a:gd name="connsiteX1-3613" fmla="*/ 240356 w 7358790"/>
                  <a:gd name="connsiteY1-3614" fmla="*/ 3471411 h 3472542"/>
                  <a:gd name="connsiteX2-3615" fmla="*/ 4136 w 7358790"/>
                  <a:gd name="connsiteY2-3616" fmla="*/ 3402831 h 3472542"/>
                  <a:gd name="connsiteX3-3617" fmla="*/ 118436 w 7358790"/>
                  <a:gd name="connsiteY3-3618" fmla="*/ 3204711 h 3472542"/>
                  <a:gd name="connsiteX4-3619" fmla="*/ 468955 w 7358790"/>
                  <a:gd name="connsiteY4-3620" fmla="*/ 2938010 h 3472542"/>
                  <a:gd name="connsiteX5-3621" fmla="*/ 682316 w 7358790"/>
                  <a:gd name="connsiteY5-3622" fmla="*/ 2785611 h 3472542"/>
                  <a:gd name="connsiteX6-3623" fmla="*/ 796616 w 7358790"/>
                  <a:gd name="connsiteY6-3624" fmla="*/ 2473191 h 3472542"/>
                  <a:gd name="connsiteX7-3625" fmla="*/ 1063316 w 7358790"/>
                  <a:gd name="connsiteY7-3626" fmla="*/ 2297931 h 3472542"/>
                  <a:gd name="connsiteX8-3627" fmla="*/ 1611956 w 7358790"/>
                  <a:gd name="connsiteY8-3628" fmla="*/ 2092191 h 3472542"/>
                  <a:gd name="connsiteX9-3629" fmla="*/ 2937836 w 7358790"/>
                  <a:gd name="connsiteY9-3630" fmla="*/ 1642611 h 3472542"/>
                  <a:gd name="connsiteX10-3631" fmla="*/ 3905576 w 7358790"/>
                  <a:gd name="connsiteY10-3632" fmla="*/ 1193031 h 3472542"/>
                  <a:gd name="connsiteX11-3633" fmla="*/ 4972376 w 7358790"/>
                  <a:gd name="connsiteY11-3634" fmla="*/ 735831 h 3472542"/>
                  <a:gd name="connsiteX12-3635" fmla="*/ 5802956 w 7358790"/>
                  <a:gd name="connsiteY12-3636" fmla="*/ 408171 h 3472542"/>
                  <a:gd name="connsiteX13-3637" fmla="*/ 6244916 w 7358790"/>
                  <a:gd name="connsiteY13-3638" fmla="*/ 240531 h 3472542"/>
                  <a:gd name="connsiteX14-3639" fmla="*/ 6740216 w 7358790"/>
                  <a:gd name="connsiteY14-3640" fmla="*/ 80511 h 3472542"/>
                  <a:gd name="connsiteX15-3641" fmla="*/ 7151696 w 7358790"/>
                  <a:gd name="connsiteY15-3642" fmla="*/ 11931 h 3472542"/>
                  <a:gd name="connsiteX16-3643" fmla="*/ 7288856 w 7358790"/>
                  <a:gd name="connsiteY16-3644" fmla="*/ 164331 h 3472542"/>
                  <a:gd name="connsiteX17-3645" fmla="*/ 6130616 w 7358790"/>
                  <a:gd name="connsiteY17-3646" fmla="*/ 964431 h 3472542"/>
                  <a:gd name="connsiteX18-3647" fmla="*/ 4911416 w 7358790"/>
                  <a:gd name="connsiteY18-3648" fmla="*/ 1627371 h 3472542"/>
                  <a:gd name="connsiteX19-3649" fmla="*/ 1939616 w 7358790"/>
                  <a:gd name="connsiteY19-3650" fmla="*/ 2998971 h 3472542"/>
                  <a:gd name="connsiteX20-3651" fmla="*/ 849956 w 7358790"/>
                  <a:gd name="connsiteY20-3652" fmla="*/ 3349491 h 3472542"/>
                  <a:gd name="connsiteX0-3653" fmla="*/ 849956 w 7356305"/>
                  <a:gd name="connsiteY0-3654" fmla="*/ 3337672 h 3460723"/>
                  <a:gd name="connsiteX1-3655" fmla="*/ 240356 w 7356305"/>
                  <a:gd name="connsiteY1-3656" fmla="*/ 3459592 h 3460723"/>
                  <a:gd name="connsiteX2-3657" fmla="*/ 4136 w 7356305"/>
                  <a:gd name="connsiteY2-3658" fmla="*/ 3391012 h 3460723"/>
                  <a:gd name="connsiteX3-3659" fmla="*/ 118436 w 7356305"/>
                  <a:gd name="connsiteY3-3660" fmla="*/ 3192892 h 3460723"/>
                  <a:gd name="connsiteX4-3661" fmla="*/ 468955 w 7356305"/>
                  <a:gd name="connsiteY4-3662" fmla="*/ 2926191 h 3460723"/>
                  <a:gd name="connsiteX5-3663" fmla="*/ 682316 w 7356305"/>
                  <a:gd name="connsiteY5-3664" fmla="*/ 2773792 h 3460723"/>
                  <a:gd name="connsiteX6-3665" fmla="*/ 796616 w 7356305"/>
                  <a:gd name="connsiteY6-3666" fmla="*/ 2461372 h 3460723"/>
                  <a:gd name="connsiteX7-3667" fmla="*/ 1063316 w 7356305"/>
                  <a:gd name="connsiteY7-3668" fmla="*/ 2286112 h 3460723"/>
                  <a:gd name="connsiteX8-3669" fmla="*/ 1611956 w 7356305"/>
                  <a:gd name="connsiteY8-3670" fmla="*/ 2080372 h 3460723"/>
                  <a:gd name="connsiteX9-3671" fmla="*/ 2937836 w 7356305"/>
                  <a:gd name="connsiteY9-3672" fmla="*/ 1630792 h 3460723"/>
                  <a:gd name="connsiteX10-3673" fmla="*/ 3905576 w 7356305"/>
                  <a:gd name="connsiteY10-3674" fmla="*/ 1181212 h 3460723"/>
                  <a:gd name="connsiteX11-3675" fmla="*/ 4972376 w 7356305"/>
                  <a:gd name="connsiteY11-3676" fmla="*/ 724012 h 3460723"/>
                  <a:gd name="connsiteX12-3677" fmla="*/ 5802956 w 7356305"/>
                  <a:gd name="connsiteY12-3678" fmla="*/ 396352 h 3460723"/>
                  <a:gd name="connsiteX13-3679" fmla="*/ 6244916 w 7356305"/>
                  <a:gd name="connsiteY13-3680" fmla="*/ 228712 h 3460723"/>
                  <a:gd name="connsiteX14-3681" fmla="*/ 6595436 w 7356305"/>
                  <a:gd name="connsiteY14-3682" fmla="*/ 129652 h 3460723"/>
                  <a:gd name="connsiteX15-3683" fmla="*/ 7151696 w 7356305"/>
                  <a:gd name="connsiteY15-3684" fmla="*/ 112 h 3460723"/>
                  <a:gd name="connsiteX16-3685" fmla="*/ 7288856 w 7356305"/>
                  <a:gd name="connsiteY16-3686" fmla="*/ 152512 h 3460723"/>
                  <a:gd name="connsiteX17-3687" fmla="*/ 6130616 w 7356305"/>
                  <a:gd name="connsiteY17-3688" fmla="*/ 952612 h 3460723"/>
                  <a:gd name="connsiteX18-3689" fmla="*/ 4911416 w 7356305"/>
                  <a:gd name="connsiteY18-3690" fmla="*/ 1615552 h 3460723"/>
                  <a:gd name="connsiteX19-3691" fmla="*/ 1939616 w 7356305"/>
                  <a:gd name="connsiteY19-3692" fmla="*/ 2987152 h 3460723"/>
                  <a:gd name="connsiteX20-3693" fmla="*/ 849956 w 7356305"/>
                  <a:gd name="connsiteY20-3694" fmla="*/ 3337672 h 3460723"/>
                  <a:gd name="connsiteX0-3695" fmla="*/ 849956 w 7356305"/>
                  <a:gd name="connsiteY0-3696" fmla="*/ 3337672 h 3460723"/>
                  <a:gd name="connsiteX1-3697" fmla="*/ 240356 w 7356305"/>
                  <a:gd name="connsiteY1-3698" fmla="*/ 3459592 h 3460723"/>
                  <a:gd name="connsiteX2-3699" fmla="*/ 4136 w 7356305"/>
                  <a:gd name="connsiteY2-3700" fmla="*/ 3391012 h 3460723"/>
                  <a:gd name="connsiteX3-3701" fmla="*/ 118436 w 7356305"/>
                  <a:gd name="connsiteY3-3702" fmla="*/ 3192892 h 3460723"/>
                  <a:gd name="connsiteX4-3703" fmla="*/ 468955 w 7356305"/>
                  <a:gd name="connsiteY4-3704" fmla="*/ 2926191 h 3460723"/>
                  <a:gd name="connsiteX5-3705" fmla="*/ 682316 w 7356305"/>
                  <a:gd name="connsiteY5-3706" fmla="*/ 2773792 h 3460723"/>
                  <a:gd name="connsiteX6-3707" fmla="*/ 796616 w 7356305"/>
                  <a:gd name="connsiteY6-3708" fmla="*/ 2461372 h 3460723"/>
                  <a:gd name="connsiteX7-3709" fmla="*/ 1063316 w 7356305"/>
                  <a:gd name="connsiteY7-3710" fmla="*/ 2286112 h 3460723"/>
                  <a:gd name="connsiteX8-3711" fmla="*/ 1611956 w 7356305"/>
                  <a:gd name="connsiteY8-3712" fmla="*/ 2080372 h 3460723"/>
                  <a:gd name="connsiteX9-3713" fmla="*/ 2937836 w 7356305"/>
                  <a:gd name="connsiteY9-3714" fmla="*/ 1630792 h 3460723"/>
                  <a:gd name="connsiteX10-3715" fmla="*/ 3905576 w 7356305"/>
                  <a:gd name="connsiteY10-3716" fmla="*/ 1181212 h 3460723"/>
                  <a:gd name="connsiteX11-3717" fmla="*/ 4972376 w 7356305"/>
                  <a:gd name="connsiteY11-3718" fmla="*/ 724012 h 3460723"/>
                  <a:gd name="connsiteX12-3719" fmla="*/ 5597216 w 7356305"/>
                  <a:gd name="connsiteY12-3720" fmla="*/ 495412 h 3460723"/>
                  <a:gd name="connsiteX13-3721" fmla="*/ 6244916 w 7356305"/>
                  <a:gd name="connsiteY13-3722" fmla="*/ 228712 h 3460723"/>
                  <a:gd name="connsiteX14-3723" fmla="*/ 6595436 w 7356305"/>
                  <a:gd name="connsiteY14-3724" fmla="*/ 129652 h 3460723"/>
                  <a:gd name="connsiteX15-3725" fmla="*/ 7151696 w 7356305"/>
                  <a:gd name="connsiteY15-3726" fmla="*/ 112 h 3460723"/>
                  <a:gd name="connsiteX16-3727" fmla="*/ 7288856 w 7356305"/>
                  <a:gd name="connsiteY16-3728" fmla="*/ 152512 h 3460723"/>
                  <a:gd name="connsiteX17-3729" fmla="*/ 6130616 w 7356305"/>
                  <a:gd name="connsiteY17-3730" fmla="*/ 952612 h 3460723"/>
                  <a:gd name="connsiteX18-3731" fmla="*/ 4911416 w 7356305"/>
                  <a:gd name="connsiteY18-3732" fmla="*/ 1615552 h 3460723"/>
                  <a:gd name="connsiteX19-3733" fmla="*/ 1939616 w 7356305"/>
                  <a:gd name="connsiteY19-3734" fmla="*/ 2987152 h 3460723"/>
                  <a:gd name="connsiteX20-3735" fmla="*/ 849956 w 7356305"/>
                  <a:gd name="connsiteY20-3736" fmla="*/ 3337672 h 3460723"/>
                  <a:gd name="connsiteX0-3737" fmla="*/ 849956 w 7356305"/>
                  <a:gd name="connsiteY0-3738" fmla="*/ 3337672 h 3460723"/>
                  <a:gd name="connsiteX1-3739" fmla="*/ 240356 w 7356305"/>
                  <a:gd name="connsiteY1-3740" fmla="*/ 3459592 h 3460723"/>
                  <a:gd name="connsiteX2-3741" fmla="*/ 4136 w 7356305"/>
                  <a:gd name="connsiteY2-3742" fmla="*/ 3391012 h 3460723"/>
                  <a:gd name="connsiteX3-3743" fmla="*/ 118436 w 7356305"/>
                  <a:gd name="connsiteY3-3744" fmla="*/ 3192892 h 3460723"/>
                  <a:gd name="connsiteX4-3745" fmla="*/ 468955 w 7356305"/>
                  <a:gd name="connsiteY4-3746" fmla="*/ 2926191 h 3460723"/>
                  <a:gd name="connsiteX5-3747" fmla="*/ 682316 w 7356305"/>
                  <a:gd name="connsiteY5-3748" fmla="*/ 2773792 h 3460723"/>
                  <a:gd name="connsiteX6-3749" fmla="*/ 796616 w 7356305"/>
                  <a:gd name="connsiteY6-3750" fmla="*/ 2461372 h 3460723"/>
                  <a:gd name="connsiteX7-3751" fmla="*/ 1063316 w 7356305"/>
                  <a:gd name="connsiteY7-3752" fmla="*/ 2286112 h 3460723"/>
                  <a:gd name="connsiteX8-3753" fmla="*/ 1611956 w 7356305"/>
                  <a:gd name="connsiteY8-3754" fmla="*/ 2080372 h 3460723"/>
                  <a:gd name="connsiteX9-3755" fmla="*/ 2937836 w 7356305"/>
                  <a:gd name="connsiteY9-3756" fmla="*/ 1630792 h 3460723"/>
                  <a:gd name="connsiteX10-3757" fmla="*/ 3905576 w 7356305"/>
                  <a:gd name="connsiteY10-3758" fmla="*/ 1181212 h 3460723"/>
                  <a:gd name="connsiteX11-3759" fmla="*/ 4972376 w 7356305"/>
                  <a:gd name="connsiteY11-3760" fmla="*/ 724012 h 3460723"/>
                  <a:gd name="connsiteX12-3761" fmla="*/ 6244916 w 7356305"/>
                  <a:gd name="connsiteY12-3762" fmla="*/ 228712 h 3460723"/>
                  <a:gd name="connsiteX13-3763" fmla="*/ 6595436 w 7356305"/>
                  <a:gd name="connsiteY13-3764" fmla="*/ 129652 h 3460723"/>
                  <a:gd name="connsiteX14-3765" fmla="*/ 7151696 w 7356305"/>
                  <a:gd name="connsiteY14-3766" fmla="*/ 112 h 3460723"/>
                  <a:gd name="connsiteX15-3767" fmla="*/ 7288856 w 7356305"/>
                  <a:gd name="connsiteY15-3768" fmla="*/ 152512 h 3460723"/>
                  <a:gd name="connsiteX16-3769" fmla="*/ 6130616 w 7356305"/>
                  <a:gd name="connsiteY16-3770" fmla="*/ 952612 h 3460723"/>
                  <a:gd name="connsiteX17-3771" fmla="*/ 4911416 w 7356305"/>
                  <a:gd name="connsiteY17-3772" fmla="*/ 1615552 h 3460723"/>
                  <a:gd name="connsiteX18-3773" fmla="*/ 1939616 w 7356305"/>
                  <a:gd name="connsiteY18-3774" fmla="*/ 2987152 h 3460723"/>
                  <a:gd name="connsiteX19-3775" fmla="*/ 849956 w 7356305"/>
                  <a:gd name="connsiteY19-3776" fmla="*/ 3337672 h 3460723"/>
                  <a:gd name="connsiteX0-3777" fmla="*/ 849956 w 7356305"/>
                  <a:gd name="connsiteY0-3778" fmla="*/ 3337720 h 3460771"/>
                  <a:gd name="connsiteX1-3779" fmla="*/ 240356 w 7356305"/>
                  <a:gd name="connsiteY1-3780" fmla="*/ 3459640 h 3460771"/>
                  <a:gd name="connsiteX2-3781" fmla="*/ 4136 w 7356305"/>
                  <a:gd name="connsiteY2-3782" fmla="*/ 3391060 h 3460771"/>
                  <a:gd name="connsiteX3-3783" fmla="*/ 118436 w 7356305"/>
                  <a:gd name="connsiteY3-3784" fmla="*/ 3192940 h 3460771"/>
                  <a:gd name="connsiteX4-3785" fmla="*/ 468955 w 7356305"/>
                  <a:gd name="connsiteY4-3786" fmla="*/ 2926239 h 3460771"/>
                  <a:gd name="connsiteX5-3787" fmla="*/ 682316 w 7356305"/>
                  <a:gd name="connsiteY5-3788" fmla="*/ 2773840 h 3460771"/>
                  <a:gd name="connsiteX6-3789" fmla="*/ 796616 w 7356305"/>
                  <a:gd name="connsiteY6-3790" fmla="*/ 2461420 h 3460771"/>
                  <a:gd name="connsiteX7-3791" fmla="*/ 1063316 w 7356305"/>
                  <a:gd name="connsiteY7-3792" fmla="*/ 2286160 h 3460771"/>
                  <a:gd name="connsiteX8-3793" fmla="*/ 1611956 w 7356305"/>
                  <a:gd name="connsiteY8-3794" fmla="*/ 2080420 h 3460771"/>
                  <a:gd name="connsiteX9-3795" fmla="*/ 2937836 w 7356305"/>
                  <a:gd name="connsiteY9-3796" fmla="*/ 1630840 h 3460771"/>
                  <a:gd name="connsiteX10-3797" fmla="*/ 3905576 w 7356305"/>
                  <a:gd name="connsiteY10-3798" fmla="*/ 1181260 h 3460771"/>
                  <a:gd name="connsiteX11-3799" fmla="*/ 4972376 w 7356305"/>
                  <a:gd name="connsiteY11-3800" fmla="*/ 724060 h 3460771"/>
                  <a:gd name="connsiteX12-3801" fmla="*/ 5741996 w 7356305"/>
                  <a:gd name="connsiteY12-3802" fmla="*/ 411640 h 3460771"/>
                  <a:gd name="connsiteX13-3803" fmla="*/ 6595436 w 7356305"/>
                  <a:gd name="connsiteY13-3804" fmla="*/ 129700 h 3460771"/>
                  <a:gd name="connsiteX14-3805" fmla="*/ 7151696 w 7356305"/>
                  <a:gd name="connsiteY14-3806" fmla="*/ 160 h 3460771"/>
                  <a:gd name="connsiteX15-3807" fmla="*/ 7288856 w 7356305"/>
                  <a:gd name="connsiteY15-3808" fmla="*/ 152560 h 3460771"/>
                  <a:gd name="connsiteX16-3809" fmla="*/ 6130616 w 7356305"/>
                  <a:gd name="connsiteY16-3810" fmla="*/ 952660 h 3460771"/>
                  <a:gd name="connsiteX17-3811" fmla="*/ 4911416 w 7356305"/>
                  <a:gd name="connsiteY17-3812" fmla="*/ 1615600 h 3460771"/>
                  <a:gd name="connsiteX18-3813" fmla="*/ 1939616 w 7356305"/>
                  <a:gd name="connsiteY18-3814" fmla="*/ 2987200 h 3460771"/>
                  <a:gd name="connsiteX19-3815" fmla="*/ 849956 w 7356305"/>
                  <a:gd name="connsiteY19-3816" fmla="*/ 3337720 h 3460771"/>
                  <a:gd name="connsiteX0-3817" fmla="*/ 849956 w 7362399"/>
                  <a:gd name="connsiteY0-3818" fmla="*/ 3339066 h 3462117"/>
                  <a:gd name="connsiteX1-3819" fmla="*/ 240356 w 7362399"/>
                  <a:gd name="connsiteY1-3820" fmla="*/ 3460986 h 3462117"/>
                  <a:gd name="connsiteX2-3821" fmla="*/ 4136 w 7362399"/>
                  <a:gd name="connsiteY2-3822" fmla="*/ 3392406 h 3462117"/>
                  <a:gd name="connsiteX3-3823" fmla="*/ 118436 w 7362399"/>
                  <a:gd name="connsiteY3-3824" fmla="*/ 3194286 h 3462117"/>
                  <a:gd name="connsiteX4-3825" fmla="*/ 468955 w 7362399"/>
                  <a:gd name="connsiteY4-3826" fmla="*/ 2927585 h 3462117"/>
                  <a:gd name="connsiteX5-3827" fmla="*/ 682316 w 7362399"/>
                  <a:gd name="connsiteY5-3828" fmla="*/ 2775186 h 3462117"/>
                  <a:gd name="connsiteX6-3829" fmla="*/ 796616 w 7362399"/>
                  <a:gd name="connsiteY6-3830" fmla="*/ 2462766 h 3462117"/>
                  <a:gd name="connsiteX7-3831" fmla="*/ 1063316 w 7362399"/>
                  <a:gd name="connsiteY7-3832" fmla="*/ 2287506 h 3462117"/>
                  <a:gd name="connsiteX8-3833" fmla="*/ 1611956 w 7362399"/>
                  <a:gd name="connsiteY8-3834" fmla="*/ 2081766 h 3462117"/>
                  <a:gd name="connsiteX9-3835" fmla="*/ 2937836 w 7362399"/>
                  <a:gd name="connsiteY9-3836" fmla="*/ 1632186 h 3462117"/>
                  <a:gd name="connsiteX10-3837" fmla="*/ 3905576 w 7362399"/>
                  <a:gd name="connsiteY10-3838" fmla="*/ 1182606 h 3462117"/>
                  <a:gd name="connsiteX11-3839" fmla="*/ 4972376 w 7362399"/>
                  <a:gd name="connsiteY11-3840" fmla="*/ 725406 h 3462117"/>
                  <a:gd name="connsiteX12-3841" fmla="*/ 5741996 w 7362399"/>
                  <a:gd name="connsiteY12-3842" fmla="*/ 412986 h 3462117"/>
                  <a:gd name="connsiteX13-3843" fmla="*/ 6397316 w 7362399"/>
                  <a:gd name="connsiteY13-3844" fmla="*/ 184386 h 3462117"/>
                  <a:gd name="connsiteX14-3845" fmla="*/ 7151696 w 7362399"/>
                  <a:gd name="connsiteY14-3846" fmla="*/ 1506 h 3462117"/>
                  <a:gd name="connsiteX15-3847" fmla="*/ 7288856 w 7362399"/>
                  <a:gd name="connsiteY15-3848" fmla="*/ 153906 h 3462117"/>
                  <a:gd name="connsiteX16-3849" fmla="*/ 6130616 w 7362399"/>
                  <a:gd name="connsiteY16-3850" fmla="*/ 954006 h 3462117"/>
                  <a:gd name="connsiteX17-3851" fmla="*/ 4911416 w 7362399"/>
                  <a:gd name="connsiteY17-3852" fmla="*/ 1616946 h 3462117"/>
                  <a:gd name="connsiteX18-3853" fmla="*/ 1939616 w 7362399"/>
                  <a:gd name="connsiteY18-3854" fmla="*/ 2988546 h 3462117"/>
                  <a:gd name="connsiteX19-3855" fmla="*/ 849956 w 7362399"/>
                  <a:gd name="connsiteY19-3856" fmla="*/ 3339066 h 3462117"/>
                  <a:gd name="connsiteX0-3857" fmla="*/ 849956 w 7362399"/>
                  <a:gd name="connsiteY0-3858" fmla="*/ 3353700 h 3476751"/>
                  <a:gd name="connsiteX1-3859" fmla="*/ 240356 w 7362399"/>
                  <a:gd name="connsiteY1-3860" fmla="*/ 3475620 h 3476751"/>
                  <a:gd name="connsiteX2-3861" fmla="*/ 4136 w 7362399"/>
                  <a:gd name="connsiteY2-3862" fmla="*/ 3407040 h 3476751"/>
                  <a:gd name="connsiteX3-3863" fmla="*/ 118436 w 7362399"/>
                  <a:gd name="connsiteY3-3864" fmla="*/ 3208920 h 3476751"/>
                  <a:gd name="connsiteX4-3865" fmla="*/ 468955 w 7362399"/>
                  <a:gd name="connsiteY4-3866" fmla="*/ 2942219 h 3476751"/>
                  <a:gd name="connsiteX5-3867" fmla="*/ 682316 w 7362399"/>
                  <a:gd name="connsiteY5-3868" fmla="*/ 2789820 h 3476751"/>
                  <a:gd name="connsiteX6-3869" fmla="*/ 796616 w 7362399"/>
                  <a:gd name="connsiteY6-3870" fmla="*/ 2477400 h 3476751"/>
                  <a:gd name="connsiteX7-3871" fmla="*/ 1063316 w 7362399"/>
                  <a:gd name="connsiteY7-3872" fmla="*/ 2302140 h 3476751"/>
                  <a:gd name="connsiteX8-3873" fmla="*/ 1611956 w 7362399"/>
                  <a:gd name="connsiteY8-3874" fmla="*/ 2096400 h 3476751"/>
                  <a:gd name="connsiteX9-3875" fmla="*/ 2937836 w 7362399"/>
                  <a:gd name="connsiteY9-3876" fmla="*/ 1646820 h 3476751"/>
                  <a:gd name="connsiteX10-3877" fmla="*/ 3905576 w 7362399"/>
                  <a:gd name="connsiteY10-3878" fmla="*/ 1197240 h 3476751"/>
                  <a:gd name="connsiteX11-3879" fmla="*/ 4972376 w 7362399"/>
                  <a:gd name="connsiteY11-3880" fmla="*/ 740040 h 3476751"/>
                  <a:gd name="connsiteX12-3881" fmla="*/ 5741996 w 7362399"/>
                  <a:gd name="connsiteY12-3882" fmla="*/ 427620 h 3476751"/>
                  <a:gd name="connsiteX13-3883" fmla="*/ 6397316 w 7362399"/>
                  <a:gd name="connsiteY13-3884" fmla="*/ 199020 h 3476751"/>
                  <a:gd name="connsiteX14-3885" fmla="*/ 7151696 w 7362399"/>
                  <a:gd name="connsiteY14-3886" fmla="*/ 900 h 3476751"/>
                  <a:gd name="connsiteX15-3887" fmla="*/ 7288856 w 7362399"/>
                  <a:gd name="connsiteY15-3888" fmla="*/ 168540 h 3476751"/>
                  <a:gd name="connsiteX16-3889" fmla="*/ 6130616 w 7362399"/>
                  <a:gd name="connsiteY16-3890" fmla="*/ 968640 h 3476751"/>
                  <a:gd name="connsiteX17-3891" fmla="*/ 4911416 w 7362399"/>
                  <a:gd name="connsiteY17-3892" fmla="*/ 1631580 h 3476751"/>
                  <a:gd name="connsiteX18-3893" fmla="*/ 1939616 w 7362399"/>
                  <a:gd name="connsiteY18-3894" fmla="*/ 3003180 h 3476751"/>
                  <a:gd name="connsiteX19-3895" fmla="*/ 849956 w 7362399"/>
                  <a:gd name="connsiteY19-3896" fmla="*/ 3353700 h 3476751"/>
                  <a:gd name="connsiteX0-3897" fmla="*/ 849956 w 7346316"/>
                  <a:gd name="connsiteY0-3898" fmla="*/ 3353700 h 3476751"/>
                  <a:gd name="connsiteX1-3899" fmla="*/ 240356 w 7346316"/>
                  <a:gd name="connsiteY1-3900" fmla="*/ 3475620 h 3476751"/>
                  <a:gd name="connsiteX2-3901" fmla="*/ 4136 w 7346316"/>
                  <a:gd name="connsiteY2-3902" fmla="*/ 3407040 h 3476751"/>
                  <a:gd name="connsiteX3-3903" fmla="*/ 118436 w 7346316"/>
                  <a:gd name="connsiteY3-3904" fmla="*/ 3208920 h 3476751"/>
                  <a:gd name="connsiteX4-3905" fmla="*/ 468955 w 7346316"/>
                  <a:gd name="connsiteY4-3906" fmla="*/ 2942219 h 3476751"/>
                  <a:gd name="connsiteX5-3907" fmla="*/ 682316 w 7346316"/>
                  <a:gd name="connsiteY5-3908" fmla="*/ 2789820 h 3476751"/>
                  <a:gd name="connsiteX6-3909" fmla="*/ 796616 w 7346316"/>
                  <a:gd name="connsiteY6-3910" fmla="*/ 2477400 h 3476751"/>
                  <a:gd name="connsiteX7-3911" fmla="*/ 1063316 w 7346316"/>
                  <a:gd name="connsiteY7-3912" fmla="*/ 2302140 h 3476751"/>
                  <a:gd name="connsiteX8-3913" fmla="*/ 1611956 w 7346316"/>
                  <a:gd name="connsiteY8-3914" fmla="*/ 2096400 h 3476751"/>
                  <a:gd name="connsiteX9-3915" fmla="*/ 2937836 w 7346316"/>
                  <a:gd name="connsiteY9-3916" fmla="*/ 1646820 h 3476751"/>
                  <a:gd name="connsiteX10-3917" fmla="*/ 3905576 w 7346316"/>
                  <a:gd name="connsiteY10-3918" fmla="*/ 1197240 h 3476751"/>
                  <a:gd name="connsiteX11-3919" fmla="*/ 4972376 w 7346316"/>
                  <a:gd name="connsiteY11-3920" fmla="*/ 740040 h 3476751"/>
                  <a:gd name="connsiteX12-3921" fmla="*/ 5741996 w 7346316"/>
                  <a:gd name="connsiteY12-3922" fmla="*/ 427620 h 3476751"/>
                  <a:gd name="connsiteX13-3923" fmla="*/ 6397316 w 7346316"/>
                  <a:gd name="connsiteY13-3924" fmla="*/ 199020 h 3476751"/>
                  <a:gd name="connsiteX14-3925" fmla="*/ 7090736 w 7346316"/>
                  <a:gd name="connsiteY14-3926" fmla="*/ 900 h 3476751"/>
                  <a:gd name="connsiteX15-3927" fmla="*/ 7288856 w 7346316"/>
                  <a:gd name="connsiteY15-3928" fmla="*/ 168540 h 3476751"/>
                  <a:gd name="connsiteX16-3929" fmla="*/ 6130616 w 7346316"/>
                  <a:gd name="connsiteY16-3930" fmla="*/ 968640 h 3476751"/>
                  <a:gd name="connsiteX17-3931" fmla="*/ 4911416 w 7346316"/>
                  <a:gd name="connsiteY17-3932" fmla="*/ 1631580 h 3476751"/>
                  <a:gd name="connsiteX18-3933" fmla="*/ 1939616 w 7346316"/>
                  <a:gd name="connsiteY18-3934" fmla="*/ 3003180 h 3476751"/>
                  <a:gd name="connsiteX19-3935" fmla="*/ 849956 w 7346316"/>
                  <a:gd name="connsiteY19-3936" fmla="*/ 3353700 h 3476751"/>
                  <a:gd name="connsiteX0-3937" fmla="*/ 849956 w 7346316"/>
                  <a:gd name="connsiteY0-3938" fmla="*/ 3361580 h 3484631"/>
                  <a:gd name="connsiteX1-3939" fmla="*/ 240356 w 7346316"/>
                  <a:gd name="connsiteY1-3940" fmla="*/ 3483500 h 3484631"/>
                  <a:gd name="connsiteX2-3941" fmla="*/ 4136 w 7346316"/>
                  <a:gd name="connsiteY2-3942" fmla="*/ 3414920 h 3484631"/>
                  <a:gd name="connsiteX3-3943" fmla="*/ 118436 w 7346316"/>
                  <a:gd name="connsiteY3-3944" fmla="*/ 3216800 h 3484631"/>
                  <a:gd name="connsiteX4-3945" fmla="*/ 468955 w 7346316"/>
                  <a:gd name="connsiteY4-3946" fmla="*/ 2950099 h 3484631"/>
                  <a:gd name="connsiteX5-3947" fmla="*/ 682316 w 7346316"/>
                  <a:gd name="connsiteY5-3948" fmla="*/ 2797700 h 3484631"/>
                  <a:gd name="connsiteX6-3949" fmla="*/ 796616 w 7346316"/>
                  <a:gd name="connsiteY6-3950" fmla="*/ 2485280 h 3484631"/>
                  <a:gd name="connsiteX7-3951" fmla="*/ 1063316 w 7346316"/>
                  <a:gd name="connsiteY7-3952" fmla="*/ 2310020 h 3484631"/>
                  <a:gd name="connsiteX8-3953" fmla="*/ 1611956 w 7346316"/>
                  <a:gd name="connsiteY8-3954" fmla="*/ 2104280 h 3484631"/>
                  <a:gd name="connsiteX9-3955" fmla="*/ 2937836 w 7346316"/>
                  <a:gd name="connsiteY9-3956" fmla="*/ 1654700 h 3484631"/>
                  <a:gd name="connsiteX10-3957" fmla="*/ 3905576 w 7346316"/>
                  <a:gd name="connsiteY10-3958" fmla="*/ 1205120 h 3484631"/>
                  <a:gd name="connsiteX11-3959" fmla="*/ 4972376 w 7346316"/>
                  <a:gd name="connsiteY11-3960" fmla="*/ 747920 h 3484631"/>
                  <a:gd name="connsiteX12-3961" fmla="*/ 5741996 w 7346316"/>
                  <a:gd name="connsiteY12-3962" fmla="*/ 435500 h 3484631"/>
                  <a:gd name="connsiteX13-3963" fmla="*/ 6397316 w 7346316"/>
                  <a:gd name="connsiteY13-3964" fmla="*/ 206900 h 3484631"/>
                  <a:gd name="connsiteX14-3965" fmla="*/ 7090736 w 7346316"/>
                  <a:gd name="connsiteY14-3966" fmla="*/ 8780 h 3484631"/>
                  <a:gd name="connsiteX15-3967" fmla="*/ 7288856 w 7346316"/>
                  <a:gd name="connsiteY15-3968" fmla="*/ 176420 h 3484631"/>
                  <a:gd name="connsiteX16-3969" fmla="*/ 6130616 w 7346316"/>
                  <a:gd name="connsiteY16-3970" fmla="*/ 976520 h 3484631"/>
                  <a:gd name="connsiteX17-3971" fmla="*/ 4911416 w 7346316"/>
                  <a:gd name="connsiteY17-3972" fmla="*/ 1639460 h 3484631"/>
                  <a:gd name="connsiteX18-3973" fmla="*/ 1939616 w 7346316"/>
                  <a:gd name="connsiteY18-3974" fmla="*/ 3011060 h 3484631"/>
                  <a:gd name="connsiteX19-3975" fmla="*/ 849956 w 7346316"/>
                  <a:gd name="connsiteY19-3976" fmla="*/ 3361580 h 3484631"/>
                  <a:gd name="connsiteX0-3977" fmla="*/ 1261436 w 7346316"/>
                  <a:gd name="connsiteY0-3978" fmla="*/ 3232040 h 3484631"/>
                  <a:gd name="connsiteX1-3979" fmla="*/ 240356 w 7346316"/>
                  <a:gd name="connsiteY1-3980" fmla="*/ 3483500 h 3484631"/>
                  <a:gd name="connsiteX2-3981" fmla="*/ 4136 w 7346316"/>
                  <a:gd name="connsiteY2-3982" fmla="*/ 3414920 h 3484631"/>
                  <a:gd name="connsiteX3-3983" fmla="*/ 118436 w 7346316"/>
                  <a:gd name="connsiteY3-3984" fmla="*/ 3216800 h 3484631"/>
                  <a:gd name="connsiteX4-3985" fmla="*/ 468955 w 7346316"/>
                  <a:gd name="connsiteY4-3986" fmla="*/ 2950099 h 3484631"/>
                  <a:gd name="connsiteX5-3987" fmla="*/ 682316 w 7346316"/>
                  <a:gd name="connsiteY5-3988" fmla="*/ 2797700 h 3484631"/>
                  <a:gd name="connsiteX6-3989" fmla="*/ 796616 w 7346316"/>
                  <a:gd name="connsiteY6-3990" fmla="*/ 2485280 h 3484631"/>
                  <a:gd name="connsiteX7-3991" fmla="*/ 1063316 w 7346316"/>
                  <a:gd name="connsiteY7-3992" fmla="*/ 2310020 h 3484631"/>
                  <a:gd name="connsiteX8-3993" fmla="*/ 1611956 w 7346316"/>
                  <a:gd name="connsiteY8-3994" fmla="*/ 2104280 h 3484631"/>
                  <a:gd name="connsiteX9-3995" fmla="*/ 2937836 w 7346316"/>
                  <a:gd name="connsiteY9-3996" fmla="*/ 1654700 h 3484631"/>
                  <a:gd name="connsiteX10-3997" fmla="*/ 3905576 w 7346316"/>
                  <a:gd name="connsiteY10-3998" fmla="*/ 1205120 h 3484631"/>
                  <a:gd name="connsiteX11-3999" fmla="*/ 4972376 w 7346316"/>
                  <a:gd name="connsiteY11-4000" fmla="*/ 747920 h 3484631"/>
                  <a:gd name="connsiteX12-4001" fmla="*/ 5741996 w 7346316"/>
                  <a:gd name="connsiteY12-4002" fmla="*/ 435500 h 3484631"/>
                  <a:gd name="connsiteX13-4003" fmla="*/ 6397316 w 7346316"/>
                  <a:gd name="connsiteY13-4004" fmla="*/ 206900 h 3484631"/>
                  <a:gd name="connsiteX14-4005" fmla="*/ 7090736 w 7346316"/>
                  <a:gd name="connsiteY14-4006" fmla="*/ 8780 h 3484631"/>
                  <a:gd name="connsiteX15-4007" fmla="*/ 7288856 w 7346316"/>
                  <a:gd name="connsiteY15-4008" fmla="*/ 176420 h 3484631"/>
                  <a:gd name="connsiteX16-4009" fmla="*/ 6130616 w 7346316"/>
                  <a:gd name="connsiteY16-4010" fmla="*/ 976520 h 3484631"/>
                  <a:gd name="connsiteX17-4011" fmla="*/ 4911416 w 7346316"/>
                  <a:gd name="connsiteY17-4012" fmla="*/ 1639460 h 3484631"/>
                  <a:gd name="connsiteX18-4013" fmla="*/ 1939616 w 7346316"/>
                  <a:gd name="connsiteY18-4014" fmla="*/ 3011060 h 3484631"/>
                  <a:gd name="connsiteX19-4015" fmla="*/ 1261436 w 7346316"/>
                  <a:gd name="connsiteY19-4016" fmla="*/ 3232040 h 3484631"/>
                  <a:gd name="connsiteX0-4017" fmla="*/ 1261436 w 7346316"/>
                  <a:gd name="connsiteY0-4018" fmla="*/ 3232040 h 3484631"/>
                  <a:gd name="connsiteX1-4019" fmla="*/ 240356 w 7346316"/>
                  <a:gd name="connsiteY1-4020" fmla="*/ 3483500 h 3484631"/>
                  <a:gd name="connsiteX2-4021" fmla="*/ 4136 w 7346316"/>
                  <a:gd name="connsiteY2-4022" fmla="*/ 3414920 h 3484631"/>
                  <a:gd name="connsiteX3-4023" fmla="*/ 118436 w 7346316"/>
                  <a:gd name="connsiteY3-4024" fmla="*/ 3216800 h 3484631"/>
                  <a:gd name="connsiteX4-4025" fmla="*/ 468955 w 7346316"/>
                  <a:gd name="connsiteY4-4026" fmla="*/ 2950099 h 3484631"/>
                  <a:gd name="connsiteX5-4027" fmla="*/ 682316 w 7346316"/>
                  <a:gd name="connsiteY5-4028" fmla="*/ 2797700 h 3484631"/>
                  <a:gd name="connsiteX6-4029" fmla="*/ 796616 w 7346316"/>
                  <a:gd name="connsiteY6-4030" fmla="*/ 2485280 h 3484631"/>
                  <a:gd name="connsiteX7-4031" fmla="*/ 1063316 w 7346316"/>
                  <a:gd name="connsiteY7-4032" fmla="*/ 2310020 h 3484631"/>
                  <a:gd name="connsiteX8-4033" fmla="*/ 1611956 w 7346316"/>
                  <a:gd name="connsiteY8-4034" fmla="*/ 2104280 h 3484631"/>
                  <a:gd name="connsiteX9-4035" fmla="*/ 2937836 w 7346316"/>
                  <a:gd name="connsiteY9-4036" fmla="*/ 1654700 h 3484631"/>
                  <a:gd name="connsiteX10-4037" fmla="*/ 3905576 w 7346316"/>
                  <a:gd name="connsiteY10-4038" fmla="*/ 1205120 h 3484631"/>
                  <a:gd name="connsiteX11-4039" fmla="*/ 4972376 w 7346316"/>
                  <a:gd name="connsiteY11-4040" fmla="*/ 747920 h 3484631"/>
                  <a:gd name="connsiteX12-4041" fmla="*/ 5741996 w 7346316"/>
                  <a:gd name="connsiteY12-4042" fmla="*/ 435500 h 3484631"/>
                  <a:gd name="connsiteX13-4043" fmla="*/ 6397316 w 7346316"/>
                  <a:gd name="connsiteY13-4044" fmla="*/ 206900 h 3484631"/>
                  <a:gd name="connsiteX14-4045" fmla="*/ 7090736 w 7346316"/>
                  <a:gd name="connsiteY14-4046" fmla="*/ 8780 h 3484631"/>
                  <a:gd name="connsiteX15-4047" fmla="*/ 7288856 w 7346316"/>
                  <a:gd name="connsiteY15-4048" fmla="*/ 176420 h 3484631"/>
                  <a:gd name="connsiteX16-4049" fmla="*/ 6130616 w 7346316"/>
                  <a:gd name="connsiteY16-4050" fmla="*/ 976520 h 3484631"/>
                  <a:gd name="connsiteX17-4051" fmla="*/ 4911416 w 7346316"/>
                  <a:gd name="connsiteY17-4052" fmla="*/ 1639460 h 3484631"/>
                  <a:gd name="connsiteX18-4053" fmla="*/ 2099636 w 7346316"/>
                  <a:gd name="connsiteY18-4054" fmla="*/ 2950100 h 3484631"/>
                  <a:gd name="connsiteX19-4055" fmla="*/ 1261436 w 7346316"/>
                  <a:gd name="connsiteY19-4056" fmla="*/ 3232040 h 3484631"/>
                  <a:gd name="connsiteX0-4057" fmla="*/ 1261436 w 7346316"/>
                  <a:gd name="connsiteY0-4058" fmla="*/ 3232040 h 3484631"/>
                  <a:gd name="connsiteX1-4059" fmla="*/ 240356 w 7346316"/>
                  <a:gd name="connsiteY1-4060" fmla="*/ 3483500 h 3484631"/>
                  <a:gd name="connsiteX2-4061" fmla="*/ 4136 w 7346316"/>
                  <a:gd name="connsiteY2-4062" fmla="*/ 3414920 h 3484631"/>
                  <a:gd name="connsiteX3-4063" fmla="*/ 118436 w 7346316"/>
                  <a:gd name="connsiteY3-4064" fmla="*/ 3216800 h 3484631"/>
                  <a:gd name="connsiteX4-4065" fmla="*/ 468955 w 7346316"/>
                  <a:gd name="connsiteY4-4066" fmla="*/ 2950099 h 3484631"/>
                  <a:gd name="connsiteX5-4067" fmla="*/ 682316 w 7346316"/>
                  <a:gd name="connsiteY5-4068" fmla="*/ 2797700 h 3484631"/>
                  <a:gd name="connsiteX6-4069" fmla="*/ 796616 w 7346316"/>
                  <a:gd name="connsiteY6-4070" fmla="*/ 2485280 h 3484631"/>
                  <a:gd name="connsiteX7-4071" fmla="*/ 1063316 w 7346316"/>
                  <a:gd name="connsiteY7-4072" fmla="*/ 2310020 h 3484631"/>
                  <a:gd name="connsiteX8-4073" fmla="*/ 1611956 w 7346316"/>
                  <a:gd name="connsiteY8-4074" fmla="*/ 2104280 h 3484631"/>
                  <a:gd name="connsiteX9-4075" fmla="*/ 2937836 w 7346316"/>
                  <a:gd name="connsiteY9-4076" fmla="*/ 1654700 h 3484631"/>
                  <a:gd name="connsiteX10-4077" fmla="*/ 3905576 w 7346316"/>
                  <a:gd name="connsiteY10-4078" fmla="*/ 1205120 h 3484631"/>
                  <a:gd name="connsiteX11-4079" fmla="*/ 4972376 w 7346316"/>
                  <a:gd name="connsiteY11-4080" fmla="*/ 747920 h 3484631"/>
                  <a:gd name="connsiteX12-4081" fmla="*/ 5741996 w 7346316"/>
                  <a:gd name="connsiteY12-4082" fmla="*/ 435500 h 3484631"/>
                  <a:gd name="connsiteX13-4083" fmla="*/ 6397316 w 7346316"/>
                  <a:gd name="connsiteY13-4084" fmla="*/ 206900 h 3484631"/>
                  <a:gd name="connsiteX14-4085" fmla="*/ 7090736 w 7346316"/>
                  <a:gd name="connsiteY14-4086" fmla="*/ 8780 h 3484631"/>
                  <a:gd name="connsiteX15-4087" fmla="*/ 7288856 w 7346316"/>
                  <a:gd name="connsiteY15-4088" fmla="*/ 176420 h 3484631"/>
                  <a:gd name="connsiteX16-4089" fmla="*/ 6130616 w 7346316"/>
                  <a:gd name="connsiteY16-4090" fmla="*/ 976520 h 3484631"/>
                  <a:gd name="connsiteX17-4091" fmla="*/ 4911416 w 7346316"/>
                  <a:gd name="connsiteY17-4092" fmla="*/ 1639460 h 3484631"/>
                  <a:gd name="connsiteX18-4093" fmla="*/ 2099636 w 7346316"/>
                  <a:gd name="connsiteY18-4094" fmla="*/ 2950100 h 3484631"/>
                  <a:gd name="connsiteX19-4095" fmla="*/ 1261436 w 7346316"/>
                  <a:gd name="connsiteY19-4096" fmla="*/ 3232040 h 3484631"/>
                  <a:gd name="connsiteX0-4097" fmla="*/ 1261436 w 7346316"/>
                  <a:gd name="connsiteY0-4098" fmla="*/ 3232040 h 3484631"/>
                  <a:gd name="connsiteX1-4099" fmla="*/ 240356 w 7346316"/>
                  <a:gd name="connsiteY1-4100" fmla="*/ 3483500 h 3484631"/>
                  <a:gd name="connsiteX2-4101" fmla="*/ 4136 w 7346316"/>
                  <a:gd name="connsiteY2-4102" fmla="*/ 3414920 h 3484631"/>
                  <a:gd name="connsiteX3-4103" fmla="*/ 118436 w 7346316"/>
                  <a:gd name="connsiteY3-4104" fmla="*/ 3216800 h 3484631"/>
                  <a:gd name="connsiteX4-4105" fmla="*/ 468955 w 7346316"/>
                  <a:gd name="connsiteY4-4106" fmla="*/ 2950099 h 3484631"/>
                  <a:gd name="connsiteX5-4107" fmla="*/ 682316 w 7346316"/>
                  <a:gd name="connsiteY5-4108" fmla="*/ 2797700 h 3484631"/>
                  <a:gd name="connsiteX6-4109" fmla="*/ 796616 w 7346316"/>
                  <a:gd name="connsiteY6-4110" fmla="*/ 2485280 h 3484631"/>
                  <a:gd name="connsiteX7-4111" fmla="*/ 1063316 w 7346316"/>
                  <a:gd name="connsiteY7-4112" fmla="*/ 2310020 h 3484631"/>
                  <a:gd name="connsiteX8-4113" fmla="*/ 1611956 w 7346316"/>
                  <a:gd name="connsiteY8-4114" fmla="*/ 2104280 h 3484631"/>
                  <a:gd name="connsiteX9-4115" fmla="*/ 2937836 w 7346316"/>
                  <a:gd name="connsiteY9-4116" fmla="*/ 1654700 h 3484631"/>
                  <a:gd name="connsiteX10-4117" fmla="*/ 3905576 w 7346316"/>
                  <a:gd name="connsiteY10-4118" fmla="*/ 1205120 h 3484631"/>
                  <a:gd name="connsiteX11-4119" fmla="*/ 4972376 w 7346316"/>
                  <a:gd name="connsiteY11-4120" fmla="*/ 747920 h 3484631"/>
                  <a:gd name="connsiteX12-4121" fmla="*/ 5741996 w 7346316"/>
                  <a:gd name="connsiteY12-4122" fmla="*/ 435500 h 3484631"/>
                  <a:gd name="connsiteX13-4123" fmla="*/ 6397316 w 7346316"/>
                  <a:gd name="connsiteY13-4124" fmla="*/ 206900 h 3484631"/>
                  <a:gd name="connsiteX14-4125" fmla="*/ 7090736 w 7346316"/>
                  <a:gd name="connsiteY14-4126" fmla="*/ 8780 h 3484631"/>
                  <a:gd name="connsiteX15-4127" fmla="*/ 7288856 w 7346316"/>
                  <a:gd name="connsiteY15-4128" fmla="*/ 176420 h 3484631"/>
                  <a:gd name="connsiteX16-4129" fmla="*/ 6130616 w 7346316"/>
                  <a:gd name="connsiteY16-4130" fmla="*/ 976520 h 3484631"/>
                  <a:gd name="connsiteX17-4131" fmla="*/ 4911416 w 7346316"/>
                  <a:gd name="connsiteY17-4132" fmla="*/ 1639460 h 3484631"/>
                  <a:gd name="connsiteX18-4133" fmla="*/ 2183456 w 7346316"/>
                  <a:gd name="connsiteY18-4134" fmla="*/ 2927240 h 3484631"/>
                  <a:gd name="connsiteX19-4135" fmla="*/ 1261436 w 7346316"/>
                  <a:gd name="connsiteY19-4136" fmla="*/ 3232040 h 3484631"/>
                  <a:gd name="connsiteX0-4137" fmla="*/ 1261436 w 7346316"/>
                  <a:gd name="connsiteY0-4138" fmla="*/ 3232040 h 3484631"/>
                  <a:gd name="connsiteX1-4139" fmla="*/ 240356 w 7346316"/>
                  <a:gd name="connsiteY1-4140" fmla="*/ 3483500 h 3484631"/>
                  <a:gd name="connsiteX2-4141" fmla="*/ 4136 w 7346316"/>
                  <a:gd name="connsiteY2-4142" fmla="*/ 3414920 h 3484631"/>
                  <a:gd name="connsiteX3-4143" fmla="*/ 118436 w 7346316"/>
                  <a:gd name="connsiteY3-4144" fmla="*/ 3216800 h 3484631"/>
                  <a:gd name="connsiteX4-4145" fmla="*/ 468955 w 7346316"/>
                  <a:gd name="connsiteY4-4146" fmla="*/ 2950099 h 3484631"/>
                  <a:gd name="connsiteX5-4147" fmla="*/ 682316 w 7346316"/>
                  <a:gd name="connsiteY5-4148" fmla="*/ 2797700 h 3484631"/>
                  <a:gd name="connsiteX6-4149" fmla="*/ 796616 w 7346316"/>
                  <a:gd name="connsiteY6-4150" fmla="*/ 2485280 h 3484631"/>
                  <a:gd name="connsiteX7-4151" fmla="*/ 1063316 w 7346316"/>
                  <a:gd name="connsiteY7-4152" fmla="*/ 2310020 h 3484631"/>
                  <a:gd name="connsiteX8-4153" fmla="*/ 1611956 w 7346316"/>
                  <a:gd name="connsiteY8-4154" fmla="*/ 2104280 h 3484631"/>
                  <a:gd name="connsiteX9-4155" fmla="*/ 2937836 w 7346316"/>
                  <a:gd name="connsiteY9-4156" fmla="*/ 1654700 h 3484631"/>
                  <a:gd name="connsiteX10-4157" fmla="*/ 3905576 w 7346316"/>
                  <a:gd name="connsiteY10-4158" fmla="*/ 1205120 h 3484631"/>
                  <a:gd name="connsiteX11-4159" fmla="*/ 4972376 w 7346316"/>
                  <a:gd name="connsiteY11-4160" fmla="*/ 747920 h 3484631"/>
                  <a:gd name="connsiteX12-4161" fmla="*/ 5741996 w 7346316"/>
                  <a:gd name="connsiteY12-4162" fmla="*/ 435500 h 3484631"/>
                  <a:gd name="connsiteX13-4163" fmla="*/ 6397316 w 7346316"/>
                  <a:gd name="connsiteY13-4164" fmla="*/ 206900 h 3484631"/>
                  <a:gd name="connsiteX14-4165" fmla="*/ 7090736 w 7346316"/>
                  <a:gd name="connsiteY14-4166" fmla="*/ 8780 h 3484631"/>
                  <a:gd name="connsiteX15-4167" fmla="*/ 7288856 w 7346316"/>
                  <a:gd name="connsiteY15-4168" fmla="*/ 176420 h 3484631"/>
                  <a:gd name="connsiteX16-4169" fmla="*/ 6130616 w 7346316"/>
                  <a:gd name="connsiteY16-4170" fmla="*/ 976520 h 3484631"/>
                  <a:gd name="connsiteX17-4171" fmla="*/ 4911416 w 7346316"/>
                  <a:gd name="connsiteY17-4172" fmla="*/ 1639460 h 3484631"/>
                  <a:gd name="connsiteX18-4173" fmla="*/ 2183456 w 7346316"/>
                  <a:gd name="connsiteY18-4174" fmla="*/ 2927240 h 3484631"/>
                  <a:gd name="connsiteX19-4175" fmla="*/ 1261436 w 7346316"/>
                  <a:gd name="connsiteY19-4176" fmla="*/ 3232040 h 3484631"/>
                  <a:gd name="connsiteX0-4177" fmla="*/ 1261436 w 7346316"/>
                  <a:gd name="connsiteY0-4178" fmla="*/ 3232040 h 3484631"/>
                  <a:gd name="connsiteX1-4179" fmla="*/ 240356 w 7346316"/>
                  <a:gd name="connsiteY1-4180" fmla="*/ 3483500 h 3484631"/>
                  <a:gd name="connsiteX2-4181" fmla="*/ 4136 w 7346316"/>
                  <a:gd name="connsiteY2-4182" fmla="*/ 3414920 h 3484631"/>
                  <a:gd name="connsiteX3-4183" fmla="*/ 118436 w 7346316"/>
                  <a:gd name="connsiteY3-4184" fmla="*/ 3216800 h 3484631"/>
                  <a:gd name="connsiteX4-4185" fmla="*/ 468955 w 7346316"/>
                  <a:gd name="connsiteY4-4186" fmla="*/ 2950099 h 3484631"/>
                  <a:gd name="connsiteX5-4187" fmla="*/ 682316 w 7346316"/>
                  <a:gd name="connsiteY5-4188" fmla="*/ 2797700 h 3484631"/>
                  <a:gd name="connsiteX6-4189" fmla="*/ 796616 w 7346316"/>
                  <a:gd name="connsiteY6-4190" fmla="*/ 2485280 h 3484631"/>
                  <a:gd name="connsiteX7-4191" fmla="*/ 1063316 w 7346316"/>
                  <a:gd name="connsiteY7-4192" fmla="*/ 2310020 h 3484631"/>
                  <a:gd name="connsiteX8-4193" fmla="*/ 1611956 w 7346316"/>
                  <a:gd name="connsiteY8-4194" fmla="*/ 2104280 h 3484631"/>
                  <a:gd name="connsiteX9-4195" fmla="*/ 2937836 w 7346316"/>
                  <a:gd name="connsiteY9-4196" fmla="*/ 1654700 h 3484631"/>
                  <a:gd name="connsiteX10-4197" fmla="*/ 3905576 w 7346316"/>
                  <a:gd name="connsiteY10-4198" fmla="*/ 1205120 h 3484631"/>
                  <a:gd name="connsiteX11-4199" fmla="*/ 4972376 w 7346316"/>
                  <a:gd name="connsiteY11-4200" fmla="*/ 747920 h 3484631"/>
                  <a:gd name="connsiteX12-4201" fmla="*/ 5741996 w 7346316"/>
                  <a:gd name="connsiteY12-4202" fmla="*/ 435500 h 3484631"/>
                  <a:gd name="connsiteX13-4203" fmla="*/ 6397316 w 7346316"/>
                  <a:gd name="connsiteY13-4204" fmla="*/ 206900 h 3484631"/>
                  <a:gd name="connsiteX14-4205" fmla="*/ 7090736 w 7346316"/>
                  <a:gd name="connsiteY14-4206" fmla="*/ 8780 h 3484631"/>
                  <a:gd name="connsiteX15-4207" fmla="*/ 7288856 w 7346316"/>
                  <a:gd name="connsiteY15-4208" fmla="*/ 176420 h 3484631"/>
                  <a:gd name="connsiteX16-4209" fmla="*/ 6130616 w 7346316"/>
                  <a:gd name="connsiteY16-4210" fmla="*/ 976520 h 3484631"/>
                  <a:gd name="connsiteX17-4211" fmla="*/ 4842836 w 7346316"/>
                  <a:gd name="connsiteY17-4212" fmla="*/ 1769000 h 3484631"/>
                  <a:gd name="connsiteX18-4213" fmla="*/ 2183456 w 7346316"/>
                  <a:gd name="connsiteY18-4214" fmla="*/ 2927240 h 3484631"/>
                  <a:gd name="connsiteX19-4215" fmla="*/ 1261436 w 7346316"/>
                  <a:gd name="connsiteY19-4216" fmla="*/ 3232040 h 3484631"/>
                  <a:gd name="connsiteX0-4217" fmla="*/ 1261436 w 7346316"/>
                  <a:gd name="connsiteY0-4218" fmla="*/ 3232040 h 3484631"/>
                  <a:gd name="connsiteX1-4219" fmla="*/ 240356 w 7346316"/>
                  <a:gd name="connsiteY1-4220" fmla="*/ 3483500 h 3484631"/>
                  <a:gd name="connsiteX2-4221" fmla="*/ 4136 w 7346316"/>
                  <a:gd name="connsiteY2-4222" fmla="*/ 3414920 h 3484631"/>
                  <a:gd name="connsiteX3-4223" fmla="*/ 118436 w 7346316"/>
                  <a:gd name="connsiteY3-4224" fmla="*/ 3216800 h 3484631"/>
                  <a:gd name="connsiteX4-4225" fmla="*/ 468955 w 7346316"/>
                  <a:gd name="connsiteY4-4226" fmla="*/ 2950099 h 3484631"/>
                  <a:gd name="connsiteX5-4227" fmla="*/ 682316 w 7346316"/>
                  <a:gd name="connsiteY5-4228" fmla="*/ 2797700 h 3484631"/>
                  <a:gd name="connsiteX6-4229" fmla="*/ 796616 w 7346316"/>
                  <a:gd name="connsiteY6-4230" fmla="*/ 2485280 h 3484631"/>
                  <a:gd name="connsiteX7-4231" fmla="*/ 1063316 w 7346316"/>
                  <a:gd name="connsiteY7-4232" fmla="*/ 2310020 h 3484631"/>
                  <a:gd name="connsiteX8-4233" fmla="*/ 1611956 w 7346316"/>
                  <a:gd name="connsiteY8-4234" fmla="*/ 2104280 h 3484631"/>
                  <a:gd name="connsiteX9-4235" fmla="*/ 2937836 w 7346316"/>
                  <a:gd name="connsiteY9-4236" fmla="*/ 1654700 h 3484631"/>
                  <a:gd name="connsiteX10-4237" fmla="*/ 3905576 w 7346316"/>
                  <a:gd name="connsiteY10-4238" fmla="*/ 1205120 h 3484631"/>
                  <a:gd name="connsiteX11-4239" fmla="*/ 4972376 w 7346316"/>
                  <a:gd name="connsiteY11-4240" fmla="*/ 747920 h 3484631"/>
                  <a:gd name="connsiteX12-4241" fmla="*/ 5741996 w 7346316"/>
                  <a:gd name="connsiteY12-4242" fmla="*/ 435500 h 3484631"/>
                  <a:gd name="connsiteX13-4243" fmla="*/ 6397316 w 7346316"/>
                  <a:gd name="connsiteY13-4244" fmla="*/ 206900 h 3484631"/>
                  <a:gd name="connsiteX14-4245" fmla="*/ 7090736 w 7346316"/>
                  <a:gd name="connsiteY14-4246" fmla="*/ 8780 h 3484631"/>
                  <a:gd name="connsiteX15-4247" fmla="*/ 7288856 w 7346316"/>
                  <a:gd name="connsiteY15-4248" fmla="*/ 176420 h 3484631"/>
                  <a:gd name="connsiteX16-4249" fmla="*/ 6130616 w 7346316"/>
                  <a:gd name="connsiteY16-4250" fmla="*/ 976520 h 3484631"/>
                  <a:gd name="connsiteX17-4251" fmla="*/ 4789496 w 7346316"/>
                  <a:gd name="connsiteY17-4252" fmla="*/ 1769000 h 3484631"/>
                  <a:gd name="connsiteX18-4253" fmla="*/ 2183456 w 7346316"/>
                  <a:gd name="connsiteY18-4254" fmla="*/ 2927240 h 3484631"/>
                  <a:gd name="connsiteX19-4255" fmla="*/ 1261436 w 7346316"/>
                  <a:gd name="connsiteY19-4256" fmla="*/ 3232040 h 3484631"/>
                  <a:gd name="connsiteX0-4257" fmla="*/ 1261436 w 7349553"/>
                  <a:gd name="connsiteY0-4258" fmla="*/ 3233899 h 3486490"/>
                  <a:gd name="connsiteX1-4259" fmla="*/ 240356 w 7349553"/>
                  <a:gd name="connsiteY1-4260" fmla="*/ 3485359 h 3486490"/>
                  <a:gd name="connsiteX2-4261" fmla="*/ 4136 w 7349553"/>
                  <a:gd name="connsiteY2-4262" fmla="*/ 3416779 h 3486490"/>
                  <a:gd name="connsiteX3-4263" fmla="*/ 118436 w 7349553"/>
                  <a:gd name="connsiteY3-4264" fmla="*/ 3218659 h 3486490"/>
                  <a:gd name="connsiteX4-4265" fmla="*/ 468955 w 7349553"/>
                  <a:gd name="connsiteY4-4266" fmla="*/ 2951958 h 3486490"/>
                  <a:gd name="connsiteX5-4267" fmla="*/ 682316 w 7349553"/>
                  <a:gd name="connsiteY5-4268" fmla="*/ 2799559 h 3486490"/>
                  <a:gd name="connsiteX6-4269" fmla="*/ 796616 w 7349553"/>
                  <a:gd name="connsiteY6-4270" fmla="*/ 2487139 h 3486490"/>
                  <a:gd name="connsiteX7-4271" fmla="*/ 1063316 w 7349553"/>
                  <a:gd name="connsiteY7-4272" fmla="*/ 2311879 h 3486490"/>
                  <a:gd name="connsiteX8-4273" fmla="*/ 1611956 w 7349553"/>
                  <a:gd name="connsiteY8-4274" fmla="*/ 2106139 h 3486490"/>
                  <a:gd name="connsiteX9-4275" fmla="*/ 2937836 w 7349553"/>
                  <a:gd name="connsiteY9-4276" fmla="*/ 1656559 h 3486490"/>
                  <a:gd name="connsiteX10-4277" fmla="*/ 3905576 w 7349553"/>
                  <a:gd name="connsiteY10-4278" fmla="*/ 1206979 h 3486490"/>
                  <a:gd name="connsiteX11-4279" fmla="*/ 4972376 w 7349553"/>
                  <a:gd name="connsiteY11-4280" fmla="*/ 749779 h 3486490"/>
                  <a:gd name="connsiteX12-4281" fmla="*/ 5741996 w 7349553"/>
                  <a:gd name="connsiteY12-4282" fmla="*/ 437359 h 3486490"/>
                  <a:gd name="connsiteX13-4283" fmla="*/ 6397316 w 7349553"/>
                  <a:gd name="connsiteY13-4284" fmla="*/ 208759 h 3486490"/>
                  <a:gd name="connsiteX14-4285" fmla="*/ 7090736 w 7349553"/>
                  <a:gd name="connsiteY14-4286" fmla="*/ 10639 h 3486490"/>
                  <a:gd name="connsiteX15-4287" fmla="*/ 7288856 w 7349553"/>
                  <a:gd name="connsiteY15-4288" fmla="*/ 178279 h 3486490"/>
                  <a:gd name="connsiteX16-4289" fmla="*/ 6084896 w 7349553"/>
                  <a:gd name="connsiteY16-4290" fmla="*/ 1077439 h 3486490"/>
                  <a:gd name="connsiteX17-4291" fmla="*/ 4789496 w 7349553"/>
                  <a:gd name="connsiteY17-4292" fmla="*/ 1770859 h 3486490"/>
                  <a:gd name="connsiteX18-4293" fmla="*/ 2183456 w 7349553"/>
                  <a:gd name="connsiteY18-4294" fmla="*/ 2929099 h 3486490"/>
                  <a:gd name="connsiteX19-4295" fmla="*/ 1261436 w 7349553"/>
                  <a:gd name="connsiteY19-4296" fmla="*/ 3233899 h 3486490"/>
                  <a:gd name="connsiteX0-4297" fmla="*/ 1261436 w 7350094"/>
                  <a:gd name="connsiteY0-4298" fmla="*/ 3233276 h 3485867"/>
                  <a:gd name="connsiteX1-4299" fmla="*/ 240356 w 7350094"/>
                  <a:gd name="connsiteY1-4300" fmla="*/ 3484736 h 3485867"/>
                  <a:gd name="connsiteX2-4301" fmla="*/ 4136 w 7350094"/>
                  <a:gd name="connsiteY2-4302" fmla="*/ 3416156 h 3485867"/>
                  <a:gd name="connsiteX3-4303" fmla="*/ 118436 w 7350094"/>
                  <a:gd name="connsiteY3-4304" fmla="*/ 3218036 h 3485867"/>
                  <a:gd name="connsiteX4-4305" fmla="*/ 468955 w 7350094"/>
                  <a:gd name="connsiteY4-4306" fmla="*/ 2951335 h 3485867"/>
                  <a:gd name="connsiteX5-4307" fmla="*/ 682316 w 7350094"/>
                  <a:gd name="connsiteY5-4308" fmla="*/ 2798936 h 3485867"/>
                  <a:gd name="connsiteX6-4309" fmla="*/ 796616 w 7350094"/>
                  <a:gd name="connsiteY6-4310" fmla="*/ 2486516 h 3485867"/>
                  <a:gd name="connsiteX7-4311" fmla="*/ 1063316 w 7350094"/>
                  <a:gd name="connsiteY7-4312" fmla="*/ 2311256 h 3485867"/>
                  <a:gd name="connsiteX8-4313" fmla="*/ 1611956 w 7350094"/>
                  <a:gd name="connsiteY8-4314" fmla="*/ 2105516 h 3485867"/>
                  <a:gd name="connsiteX9-4315" fmla="*/ 2937836 w 7350094"/>
                  <a:gd name="connsiteY9-4316" fmla="*/ 1655936 h 3485867"/>
                  <a:gd name="connsiteX10-4317" fmla="*/ 3905576 w 7350094"/>
                  <a:gd name="connsiteY10-4318" fmla="*/ 1206356 h 3485867"/>
                  <a:gd name="connsiteX11-4319" fmla="*/ 4972376 w 7350094"/>
                  <a:gd name="connsiteY11-4320" fmla="*/ 749156 h 3485867"/>
                  <a:gd name="connsiteX12-4321" fmla="*/ 5741996 w 7350094"/>
                  <a:gd name="connsiteY12-4322" fmla="*/ 436736 h 3485867"/>
                  <a:gd name="connsiteX13-4323" fmla="*/ 6397316 w 7350094"/>
                  <a:gd name="connsiteY13-4324" fmla="*/ 208136 h 3485867"/>
                  <a:gd name="connsiteX14-4325" fmla="*/ 7090736 w 7350094"/>
                  <a:gd name="connsiteY14-4326" fmla="*/ 10016 h 3485867"/>
                  <a:gd name="connsiteX15-4327" fmla="*/ 7288856 w 7350094"/>
                  <a:gd name="connsiteY15-4328" fmla="*/ 177656 h 3485867"/>
                  <a:gd name="connsiteX16-4329" fmla="*/ 6077276 w 7350094"/>
                  <a:gd name="connsiteY16-4330" fmla="*/ 1046336 h 3485867"/>
                  <a:gd name="connsiteX17-4331" fmla="*/ 4789496 w 7350094"/>
                  <a:gd name="connsiteY17-4332" fmla="*/ 1770236 h 3485867"/>
                  <a:gd name="connsiteX18-4333" fmla="*/ 2183456 w 7350094"/>
                  <a:gd name="connsiteY18-4334" fmla="*/ 2928476 h 3485867"/>
                  <a:gd name="connsiteX19-4335" fmla="*/ 1261436 w 7350094"/>
                  <a:gd name="connsiteY19-4336" fmla="*/ 3233276 h 3485867"/>
                  <a:gd name="connsiteX0-4337" fmla="*/ 1261436 w 7350094"/>
                  <a:gd name="connsiteY0-4338" fmla="*/ 3228711 h 3481302"/>
                  <a:gd name="connsiteX1-4339" fmla="*/ 240356 w 7350094"/>
                  <a:gd name="connsiteY1-4340" fmla="*/ 3480171 h 3481302"/>
                  <a:gd name="connsiteX2-4341" fmla="*/ 4136 w 7350094"/>
                  <a:gd name="connsiteY2-4342" fmla="*/ 3411591 h 3481302"/>
                  <a:gd name="connsiteX3-4343" fmla="*/ 118436 w 7350094"/>
                  <a:gd name="connsiteY3-4344" fmla="*/ 3213471 h 3481302"/>
                  <a:gd name="connsiteX4-4345" fmla="*/ 468955 w 7350094"/>
                  <a:gd name="connsiteY4-4346" fmla="*/ 2946770 h 3481302"/>
                  <a:gd name="connsiteX5-4347" fmla="*/ 682316 w 7350094"/>
                  <a:gd name="connsiteY5-4348" fmla="*/ 2794371 h 3481302"/>
                  <a:gd name="connsiteX6-4349" fmla="*/ 796616 w 7350094"/>
                  <a:gd name="connsiteY6-4350" fmla="*/ 2481951 h 3481302"/>
                  <a:gd name="connsiteX7-4351" fmla="*/ 1063316 w 7350094"/>
                  <a:gd name="connsiteY7-4352" fmla="*/ 2306691 h 3481302"/>
                  <a:gd name="connsiteX8-4353" fmla="*/ 1611956 w 7350094"/>
                  <a:gd name="connsiteY8-4354" fmla="*/ 2100951 h 3481302"/>
                  <a:gd name="connsiteX9-4355" fmla="*/ 2937836 w 7350094"/>
                  <a:gd name="connsiteY9-4356" fmla="*/ 1651371 h 3481302"/>
                  <a:gd name="connsiteX10-4357" fmla="*/ 3905576 w 7350094"/>
                  <a:gd name="connsiteY10-4358" fmla="*/ 1201791 h 3481302"/>
                  <a:gd name="connsiteX11-4359" fmla="*/ 4972376 w 7350094"/>
                  <a:gd name="connsiteY11-4360" fmla="*/ 744591 h 3481302"/>
                  <a:gd name="connsiteX12-4361" fmla="*/ 5741996 w 7350094"/>
                  <a:gd name="connsiteY12-4362" fmla="*/ 432171 h 3481302"/>
                  <a:gd name="connsiteX13-4363" fmla="*/ 6397316 w 7350094"/>
                  <a:gd name="connsiteY13-4364" fmla="*/ 203571 h 3481302"/>
                  <a:gd name="connsiteX14-4365" fmla="*/ 7090736 w 7350094"/>
                  <a:gd name="connsiteY14-4366" fmla="*/ 5451 h 3481302"/>
                  <a:gd name="connsiteX15-4367" fmla="*/ 7288856 w 7350094"/>
                  <a:gd name="connsiteY15-4368" fmla="*/ 150231 h 3481302"/>
                  <a:gd name="connsiteX16-4369" fmla="*/ 6077276 w 7350094"/>
                  <a:gd name="connsiteY16-4370" fmla="*/ 1041771 h 3481302"/>
                  <a:gd name="connsiteX17-4371" fmla="*/ 4789496 w 7350094"/>
                  <a:gd name="connsiteY17-4372" fmla="*/ 1765671 h 3481302"/>
                  <a:gd name="connsiteX18-4373" fmla="*/ 2183456 w 7350094"/>
                  <a:gd name="connsiteY18-4374" fmla="*/ 2923911 h 3481302"/>
                  <a:gd name="connsiteX19-4375" fmla="*/ 1261436 w 7350094"/>
                  <a:gd name="connsiteY19-4376" fmla="*/ 3228711 h 3481302"/>
                  <a:gd name="connsiteX0-4377" fmla="*/ 1261436 w 7355722"/>
                  <a:gd name="connsiteY0-4378" fmla="*/ 3249080 h 3501671"/>
                  <a:gd name="connsiteX1-4379" fmla="*/ 240356 w 7355722"/>
                  <a:gd name="connsiteY1-4380" fmla="*/ 3500540 h 3501671"/>
                  <a:gd name="connsiteX2-4381" fmla="*/ 4136 w 7355722"/>
                  <a:gd name="connsiteY2-4382" fmla="*/ 3431960 h 3501671"/>
                  <a:gd name="connsiteX3-4383" fmla="*/ 118436 w 7355722"/>
                  <a:gd name="connsiteY3-4384" fmla="*/ 3233840 h 3501671"/>
                  <a:gd name="connsiteX4-4385" fmla="*/ 468955 w 7355722"/>
                  <a:gd name="connsiteY4-4386" fmla="*/ 2967139 h 3501671"/>
                  <a:gd name="connsiteX5-4387" fmla="*/ 682316 w 7355722"/>
                  <a:gd name="connsiteY5-4388" fmla="*/ 2814740 h 3501671"/>
                  <a:gd name="connsiteX6-4389" fmla="*/ 796616 w 7355722"/>
                  <a:gd name="connsiteY6-4390" fmla="*/ 2502320 h 3501671"/>
                  <a:gd name="connsiteX7-4391" fmla="*/ 1063316 w 7355722"/>
                  <a:gd name="connsiteY7-4392" fmla="*/ 2327060 h 3501671"/>
                  <a:gd name="connsiteX8-4393" fmla="*/ 1611956 w 7355722"/>
                  <a:gd name="connsiteY8-4394" fmla="*/ 2121320 h 3501671"/>
                  <a:gd name="connsiteX9-4395" fmla="*/ 2937836 w 7355722"/>
                  <a:gd name="connsiteY9-4396" fmla="*/ 1671740 h 3501671"/>
                  <a:gd name="connsiteX10-4397" fmla="*/ 3905576 w 7355722"/>
                  <a:gd name="connsiteY10-4398" fmla="*/ 1222160 h 3501671"/>
                  <a:gd name="connsiteX11-4399" fmla="*/ 4972376 w 7355722"/>
                  <a:gd name="connsiteY11-4400" fmla="*/ 764960 h 3501671"/>
                  <a:gd name="connsiteX12-4401" fmla="*/ 5741996 w 7355722"/>
                  <a:gd name="connsiteY12-4402" fmla="*/ 452540 h 3501671"/>
                  <a:gd name="connsiteX13-4403" fmla="*/ 6397316 w 7355722"/>
                  <a:gd name="connsiteY13-4404" fmla="*/ 223940 h 3501671"/>
                  <a:gd name="connsiteX14-4405" fmla="*/ 7113596 w 7355722"/>
                  <a:gd name="connsiteY14-4406" fmla="*/ 2960 h 3501671"/>
                  <a:gd name="connsiteX15-4407" fmla="*/ 7288856 w 7355722"/>
                  <a:gd name="connsiteY15-4408" fmla="*/ 170600 h 3501671"/>
                  <a:gd name="connsiteX16-4409" fmla="*/ 6077276 w 7355722"/>
                  <a:gd name="connsiteY16-4410" fmla="*/ 1062140 h 3501671"/>
                  <a:gd name="connsiteX17-4411" fmla="*/ 4789496 w 7355722"/>
                  <a:gd name="connsiteY17-4412" fmla="*/ 1786040 h 3501671"/>
                  <a:gd name="connsiteX18-4413" fmla="*/ 2183456 w 7355722"/>
                  <a:gd name="connsiteY18-4414" fmla="*/ 2944280 h 3501671"/>
                  <a:gd name="connsiteX19-4415" fmla="*/ 1261436 w 7355722"/>
                  <a:gd name="connsiteY19-4416" fmla="*/ 3249080 h 3501671"/>
                  <a:gd name="connsiteX0-4417" fmla="*/ 1261436 w 7355722"/>
                  <a:gd name="connsiteY0-4418" fmla="*/ 3249080 h 3501671"/>
                  <a:gd name="connsiteX1-4419" fmla="*/ 240356 w 7355722"/>
                  <a:gd name="connsiteY1-4420" fmla="*/ 3500540 h 3501671"/>
                  <a:gd name="connsiteX2-4421" fmla="*/ 4136 w 7355722"/>
                  <a:gd name="connsiteY2-4422" fmla="*/ 3431960 h 3501671"/>
                  <a:gd name="connsiteX3-4423" fmla="*/ 118436 w 7355722"/>
                  <a:gd name="connsiteY3-4424" fmla="*/ 3233840 h 3501671"/>
                  <a:gd name="connsiteX4-4425" fmla="*/ 468955 w 7355722"/>
                  <a:gd name="connsiteY4-4426" fmla="*/ 2967139 h 3501671"/>
                  <a:gd name="connsiteX5-4427" fmla="*/ 682316 w 7355722"/>
                  <a:gd name="connsiteY5-4428" fmla="*/ 2814740 h 3501671"/>
                  <a:gd name="connsiteX6-4429" fmla="*/ 796616 w 7355722"/>
                  <a:gd name="connsiteY6-4430" fmla="*/ 2502320 h 3501671"/>
                  <a:gd name="connsiteX7-4431" fmla="*/ 1063316 w 7355722"/>
                  <a:gd name="connsiteY7-4432" fmla="*/ 2327060 h 3501671"/>
                  <a:gd name="connsiteX8-4433" fmla="*/ 1611956 w 7355722"/>
                  <a:gd name="connsiteY8-4434" fmla="*/ 2121320 h 3501671"/>
                  <a:gd name="connsiteX9-4435" fmla="*/ 2937836 w 7355722"/>
                  <a:gd name="connsiteY9-4436" fmla="*/ 1671740 h 3501671"/>
                  <a:gd name="connsiteX10-4437" fmla="*/ 3905576 w 7355722"/>
                  <a:gd name="connsiteY10-4438" fmla="*/ 1222160 h 3501671"/>
                  <a:gd name="connsiteX11-4439" fmla="*/ 4972376 w 7355722"/>
                  <a:gd name="connsiteY11-4440" fmla="*/ 764960 h 3501671"/>
                  <a:gd name="connsiteX12-4441" fmla="*/ 5741996 w 7355722"/>
                  <a:gd name="connsiteY12-4442" fmla="*/ 452540 h 3501671"/>
                  <a:gd name="connsiteX13-4443" fmla="*/ 6397316 w 7355722"/>
                  <a:gd name="connsiteY13-4444" fmla="*/ 223940 h 3501671"/>
                  <a:gd name="connsiteX14-4445" fmla="*/ 7113596 w 7355722"/>
                  <a:gd name="connsiteY14-4446" fmla="*/ 2960 h 3501671"/>
                  <a:gd name="connsiteX15-4447" fmla="*/ 7288856 w 7355722"/>
                  <a:gd name="connsiteY15-4448" fmla="*/ 170600 h 3501671"/>
                  <a:gd name="connsiteX16-4449" fmla="*/ 6077276 w 7355722"/>
                  <a:gd name="connsiteY16-4450" fmla="*/ 1062140 h 3501671"/>
                  <a:gd name="connsiteX17-4451" fmla="*/ 4789496 w 7355722"/>
                  <a:gd name="connsiteY17-4452" fmla="*/ 1786040 h 3501671"/>
                  <a:gd name="connsiteX18-4453" fmla="*/ 2183456 w 7355722"/>
                  <a:gd name="connsiteY18-4454" fmla="*/ 2944280 h 3501671"/>
                  <a:gd name="connsiteX19-4455" fmla="*/ 1261436 w 7355722"/>
                  <a:gd name="connsiteY19-4456" fmla="*/ 3249080 h 3501671"/>
                  <a:gd name="connsiteX0-4457" fmla="*/ 1261436 w 7365416"/>
                  <a:gd name="connsiteY0-4458" fmla="*/ 3261360 h 3513951"/>
                  <a:gd name="connsiteX1-4459" fmla="*/ 240356 w 7365416"/>
                  <a:gd name="connsiteY1-4460" fmla="*/ 3512820 h 3513951"/>
                  <a:gd name="connsiteX2-4461" fmla="*/ 4136 w 7365416"/>
                  <a:gd name="connsiteY2-4462" fmla="*/ 3444240 h 3513951"/>
                  <a:gd name="connsiteX3-4463" fmla="*/ 118436 w 7365416"/>
                  <a:gd name="connsiteY3-4464" fmla="*/ 3246120 h 3513951"/>
                  <a:gd name="connsiteX4-4465" fmla="*/ 468955 w 7365416"/>
                  <a:gd name="connsiteY4-4466" fmla="*/ 2979419 h 3513951"/>
                  <a:gd name="connsiteX5-4467" fmla="*/ 682316 w 7365416"/>
                  <a:gd name="connsiteY5-4468" fmla="*/ 2827020 h 3513951"/>
                  <a:gd name="connsiteX6-4469" fmla="*/ 796616 w 7365416"/>
                  <a:gd name="connsiteY6-4470" fmla="*/ 2514600 h 3513951"/>
                  <a:gd name="connsiteX7-4471" fmla="*/ 1063316 w 7365416"/>
                  <a:gd name="connsiteY7-4472" fmla="*/ 2339340 h 3513951"/>
                  <a:gd name="connsiteX8-4473" fmla="*/ 1611956 w 7365416"/>
                  <a:gd name="connsiteY8-4474" fmla="*/ 2133600 h 3513951"/>
                  <a:gd name="connsiteX9-4475" fmla="*/ 2937836 w 7365416"/>
                  <a:gd name="connsiteY9-4476" fmla="*/ 1684020 h 3513951"/>
                  <a:gd name="connsiteX10-4477" fmla="*/ 3905576 w 7365416"/>
                  <a:gd name="connsiteY10-4478" fmla="*/ 1234440 h 3513951"/>
                  <a:gd name="connsiteX11-4479" fmla="*/ 4972376 w 7365416"/>
                  <a:gd name="connsiteY11-4480" fmla="*/ 777240 h 3513951"/>
                  <a:gd name="connsiteX12-4481" fmla="*/ 5741996 w 7365416"/>
                  <a:gd name="connsiteY12-4482" fmla="*/ 464820 h 3513951"/>
                  <a:gd name="connsiteX13-4483" fmla="*/ 6397316 w 7365416"/>
                  <a:gd name="connsiteY13-4484" fmla="*/ 236220 h 3513951"/>
                  <a:gd name="connsiteX14-4485" fmla="*/ 7113596 w 7365416"/>
                  <a:gd name="connsiteY14-4486" fmla="*/ 15240 h 3513951"/>
                  <a:gd name="connsiteX15-4487" fmla="*/ 7288856 w 7365416"/>
                  <a:gd name="connsiteY15-4488" fmla="*/ 182880 h 3513951"/>
                  <a:gd name="connsiteX16-4489" fmla="*/ 6077276 w 7365416"/>
                  <a:gd name="connsiteY16-4490" fmla="*/ 1074420 h 3513951"/>
                  <a:gd name="connsiteX17-4491" fmla="*/ 4789496 w 7365416"/>
                  <a:gd name="connsiteY17-4492" fmla="*/ 1798320 h 3513951"/>
                  <a:gd name="connsiteX18-4493" fmla="*/ 2183456 w 7365416"/>
                  <a:gd name="connsiteY18-4494" fmla="*/ 2956560 h 3513951"/>
                  <a:gd name="connsiteX19-4495" fmla="*/ 1261436 w 7365416"/>
                  <a:gd name="connsiteY19-4496" fmla="*/ 3261360 h 3513951"/>
                  <a:gd name="connsiteX0-4497" fmla="*/ 1261436 w 7365416"/>
                  <a:gd name="connsiteY0-4498" fmla="*/ 3261360 h 3514272"/>
                  <a:gd name="connsiteX1-4499" fmla="*/ 735654 w 7365416"/>
                  <a:gd name="connsiteY1-4500" fmla="*/ 3390900 h 3514272"/>
                  <a:gd name="connsiteX2-4501" fmla="*/ 240356 w 7365416"/>
                  <a:gd name="connsiteY2-4502" fmla="*/ 3512820 h 3514272"/>
                  <a:gd name="connsiteX3-4503" fmla="*/ 4136 w 7365416"/>
                  <a:gd name="connsiteY3-4504" fmla="*/ 3444240 h 3514272"/>
                  <a:gd name="connsiteX4-4505" fmla="*/ 118436 w 7365416"/>
                  <a:gd name="connsiteY4-4506" fmla="*/ 3246120 h 3514272"/>
                  <a:gd name="connsiteX5-4507" fmla="*/ 468955 w 7365416"/>
                  <a:gd name="connsiteY5-4508" fmla="*/ 2979419 h 3514272"/>
                  <a:gd name="connsiteX6-4509" fmla="*/ 682316 w 7365416"/>
                  <a:gd name="connsiteY6-4510" fmla="*/ 2827020 h 3514272"/>
                  <a:gd name="connsiteX7-4511" fmla="*/ 796616 w 7365416"/>
                  <a:gd name="connsiteY7-4512" fmla="*/ 2514600 h 3514272"/>
                  <a:gd name="connsiteX8-4513" fmla="*/ 1063316 w 7365416"/>
                  <a:gd name="connsiteY8-4514" fmla="*/ 2339340 h 3514272"/>
                  <a:gd name="connsiteX9-4515" fmla="*/ 1611956 w 7365416"/>
                  <a:gd name="connsiteY9-4516" fmla="*/ 2133600 h 3514272"/>
                  <a:gd name="connsiteX10-4517" fmla="*/ 2937836 w 7365416"/>
                  <a:gd name="connsiteY10-4518" fmla="*/ 1684020 h 3514272"/>
                  <a:gd name="connsiteX11-4519" fmla="*/ 3905576 w 7365416"/>
                  <a:gd name="connsiteY11-4520" fmla="*/ 1234440 h 3514272"/>
                  <a:gd name="connsiteX12-4521" fmla="*/ 4972376 w 7365416"/>
                  <a:gd name="connsiteY12-4522" fmla="*/ 777240 h 3514272"/>
                  <a:gd name="connsiteX13-4523" fmla="*/ 5741996 w 7365416"/>
                  <a:gd name="connsiteY13-4524" fmla="*/ 464820 h 3514272"/>
                  <a:gd name="connsiteX14-4525" fmla="*/ 6397316 w 7365416"/>
                  <a:gd name="connsiteY14-4526" fmla="*/ 236220 h 3514272"/>
                  <a:gd name="connsiteX15-4527" fmla="*/ 7113596 w 7365416"/>
                  <a:gd name="connsiteY15-4528" fmla="*/ 15240 h 3514272"/>
                  <a:gd name="connsiteX16-4529" fmla="*/ 7288856 w 7365416"/>
                  <a:gd name="connsiteY16-4530" fmla="*/ 182880 h 3514272"/>
                  <a:gd name="connsiteX17-4531" fmla="*/ 6077276 w 7365416"/>
                  <a:gd name="connsiteY17-4532" fmla="*/ 1074420 h 3514272"/>
                  <a:gd name="connsiteX18-4533" fmla="*/ 4789496 w 7365416"/>
                  <a:gd name="connsiteY18-4534" fmla="*/ 1798320 h 3514272"/>
                  <a:gd name="connsiteX19-4535" fmla="*/ 2183456 w 7365416"/>
                  <a:gd name="connsiteY19-4536" fmla="*/ 2956560 h 3514272"/>
                  <a:gd name="connsiteX20-4537" fmla="*/ 1261436 w 7365416"/>
                  <a:gd name="connsiteY20-4538" fmla="*/ 3261360 h 3514272"/>
                  <a:gd name="connsiteX0-4539" fmla="*/ 1368116 w 7365416"/>
                  <a:gd name="connsiteY0-4540" fmla="*/ 3223260 h 3514272"/>
                  <a:gd name="connsiteX1-4541" fmla="*/ 735654 w 7365416"/>
                  <a:gd name="connsiteY1-4542" fmla="*/ 3390900 h 3514272"/>
                  <a:gd name="connsiteX2-4543" fmla="*/ 240356 w 7365416"/>
                  <a:gd name="connsiteY2-4544" fmla="*/ 3512820 h 3514272"/>
                  <a:gd name="connsiteX3-4545" fmla="*/ 4136 w 7365416"/>
                  <a:gd name="connsiteY3-4546" fmla="*/ 3444240 h 3514272"/>
                  <a:gd name="connsiteX4-4547" fmla="*/ 118436 w 7365416"/>
                  <a:gd name="connsiteY4-4548" fmla="*/ 3246120 h 3514272"/>
                  <a:gd name="connsiteX5-4549" fmla="*/ 468955 w 7365416"/>
                  <a:gd name="connsiteY5-4550" fmla="*/ 2979419 h 3514272"/>
                  <a:gd name="connsiteX6-4551" fmla="*/ 682316 w 7365416"/>
                  <a:gd name="connsiteY6-4552" fmla="*/ 2827020 h 3514272"/>
                  <a:gd name="connsiteX7-4553" fmla="*/ 796616 w 7365416"/>
                  <a:gd name="connsiteY7-4554" fmla="*/ 2514600 h 3514272"/>
                  <a:gd name="connsiteX8-4555" fmla="*/ 1063316 w 7365416"/>
                  <a:gd name="connsiteY8-4556" fmla="*/ 2339340 h 3514272"/>
                  <a:gd name="connsiteX9-4557" fmla="*/ 1611956 w 7365416"/>
                  <a:gd name="connsiteY9-4558" fmla="*/ 2133600 h 3514272"/>
                  <a:gd name="connsiteX10-4559" fmla="*/ 2937836 w 7365416"/>
                  <a:gd name="connsiteY10-4560" fmla="*/ 1684020 h 3514272"/>
                  <a:gd name="connsiteX11-4561" fmla="*/ 3905576 w 7365416"/>
                  <a:gd name="connsiteY11-4562" fmla="*/ 1234440 h 3514272"/>
                  <a:gd name="connsiteX12-4563" fmla="*/ 4972376 w 7365416"/>
                  <a:gd name="connsiteY12-4564" fmla="*/ 777240 h 3514272"/>
                  <a:gd name="connsiteX13-4565" fmla="*/ 5741996 w 7365416"/>
                  <a:gd name="connsiteY13-4566" fmla="*/ 464820 h 3514272"/>
                  <a:gd name="connsiteX14-4567" fmla="*/ 6397316 w 7365416"/>
                  <a:gd name="connsiteY14-4568" fmla="*/ 236220 h 3514272"/>
                  <a:gd name="connsiteX15-4569" fmla="*/ 7113596 w 7365416"/>
                  <a:gd name="connsiteY15-4570" fmla="*/ 15240 h 3514272"/>
                  <a:gd name="connsiteX16-4571" fmla="*/ 7288856 w 7365416"/>
                  <a:gd name="connsiteY16-4572" fmla="*/ 182880 h 3514272"/>
                  <a:gd name="connsiteX17-4573" fmla="*/ 6077276 w 7365416"/>
                  <a:gd name="connsiteY17-4574" fmla="*/ 1074420 h 3514272"/>
                  <a:gd name="connsiteX18-4575" fmla="*/ 4789496 w 7365416"/>
                  <a:gd name="connsiteY18-4576" fmla="*/ 1798320 h 3514272"/>
                  <a:gd name="connsiteX19-4577" fmla="*/ 2183456 w 7365416"/>
                  <a:gd name="connsiteY19-4578" fmla="*/ 2956560 h 3514272"/>
                  <a:gd name="connsiteX20-4579" fmla="*/ 1368116 w 7365416"/>
                  <a:gd name="connsiteY20-4580" fmla="*/ 3223260 h 3514272"/>
                  <a:gd name="connsiteX0-4581" fmla="*/ 1368116 w 7365416"/>
                  <a:gd name="connsiteY0-4582" fmla="*/ 3223260 h 3514272"/>
                  <a:gd name="connsiteX1-4583" fmla="*/ 735654 w 7365416"/>
                  <a:gd name="connsiteY1-4584" fmla="*/ 3390900 h 3514272"/>
                  <a:gd name="connsiteX2-4585" fmla="*/ 240356 w 7365416"/>
                  <a:gd name="connsiteY2-4586" fmla="*/ 3512820 h 3514272"/>
                  <a:gd name="connsiteX3-4587" fmla="*/ 4136 w 7365416"/>
                  <a:gd name="connsiteY3-4588" fmla="*/ 3444240 h 3514272"/>
                  <a:gd name="connsiteX4-4589" fmla="*/ 118436 w 7365416"/>
                  <a:gd name="connsiteY4-4590" fmla="*/ 3246120 h 3514272"/>
                  <a:gd name="connsiteX5-4591" fmla="*/ 468955 w 7365416"/>
                  <a:gd name="connsiteY5-4592" fmla="*/ 2979419 h 3514272"/>
                  <a:gd name="connsiteX6-4593" fmla="*/ 682316 w 7365416"/>
                  <a:gd name="connsiteY6-4594" fmla="*/ 2827020 h 3514272"/>
                  <a:gd name="connsiteX7-4595" fmla="*/ 796616 w 7365416"/>
                  <a:gd name="connsiteY7-4596" fmla="*/ 2514600 h 3514272"/>
                  <a:gd name="connsiteX8-4597" fmla="*/ 1063316 w 7365416"/>
                  <a:gd name="connsiteY8-4598" fmla="*/ 2339340 h 3514272"/>
                  <a:gd name="connsiteX9-4599" fmla="*/ 1611956 w 7365416"/>
                  <a:gd name="connsiteY9-4600" fmla="*/ 2133600 h 3514272"/>
                  <a:gd name="connsiteX10-4601" fmla="*/ 2937836 w 7365416"/>
                  <a:gd name="connsiteY10-4602" fmla="*/ 1684020 h 3514272"/>
                  <a:gd name="connsiteX11-4603" fmla="*/ 3905576 w 7365416"/>
                  <a:gd name="connsiteY11-4604" fmla="*/ 1234440 h 3514272"/>
                  <a:gd name="connsiteX12-4605" fmla="*/ 4972376 w 7365416"/>
                  <a:gd name="connsiteY12-4606" fmla="*/ 777240 h 3514272"/>
                  <a:gd name="connsiteX13-4607" fmla="*/ 5741996 w 7365416"/>
                  <a:gd name="connsiteY13-4608" fmla="*/ 464820 h 3514272"/>
                  <a:gd name="connsiteX14-4609" fmla="*/ 6397316 w 7365416"/>
                  <a:gd name="connsiteY14-4610" fmla="*/ 236220 h 3514272"/>
                  <a:gd name="connsiteX15-4611" fmla="*/ 7113596 w 7365416"/>
                  <a:gd name="connsiteY15-4612" fmla="*/ 15240 h 3514272"/>
                  <a:gd name="connsiteX16-4613" fmla="*/ 7288856 w 7365416"/>
                  <a:gd name="connsiteY16-4614" fmla="*/ 182880 h 3514272"/>
                  <a:gd name="connsiteX17-4615" fmla="*/ 6077276 w 7365416"/>
                  <a:gd name="connsiteY17-4616" fmla="*/ 1074420 h 3514272"/>
                  <a:gd name="connsiteX18-4617" fmla="*/ 4789496 w 7365416"/>
                  <a:gd name="connsiteY18-4618" fmla="*/ 1798320 h 3514272"/>
                  <a:gd name="connsiteX19-4619" fmla="*/ 2442536 w 7365416"/>
                  <a:gd name="connsiteY19-4620" fmla="*/ 2811780 h 3514272"/>
                  <a:gd name="connsiteX20-4621" fmla="*/ 1368116 w 7365416"/>
                  <a:gd name="connsiteY20-4622" fmla="*/ 3223260 h 3514272"/>
                  <a:gd name="connsiteX0-4623" fmla="*/ 1406216 w 7365416"/>
                  <a:gd name="connsiteY0-4624" fmla="*/ 3200400 h 3514272"/>
                  <a:gd name="connsiteX1-4625" fmla="*/ 735654 w 7365416"/>
                  <a:gd name="connsiteY1-4626" fmla="*/ 3390900 h 3514272"/>
                  <a:gd name="connsiteX2-4627" fmla="*/ 240356 w 7365416"/>
                  <a:gd name="connsiteY2-4628" fmla="*/ 3512820 h 3514272"/>
                  <a:gd name="connsiteX3-4629" fmla="*/ 4136 w 7365416"/>
                  <a:gd name="connsiteY3-4630" fmla="*/ 3444240 h 3514272"/>
                  <a:gd name="connsiteX4-4631" fmla="*/ 118436 w 7365416"/>
                  <a:gd name="connsiteY4-4632" fmla="*/ 3246120 h 3514272"/>
                  <a:gd name="connsiteX5-4633" fmla="*/ 468955 w 7365416"/>
                  <a:gd name="connsiteY5-4634" fmla="*/ 2979419 h 3514272"/>
                  <a:gd name="connsiteX6-4635" fmla="*/ 682316 w 7365416"/>
                  <a:gd name="connsiteY6-4636" fmla="*/ 2827020 h 3514272"/>
                  <a:gd name="connsiteX7-4637" fmla="*/ 796616 w 7365416"/>
                  <a:gd name="connsiteY7-4638" fmla="*/ 2514600 h 3514272"/>
                  <a:gd name="connsiteX8-4639" fmla="*/ 1063316 w 7365416"/>
                  <a:gd name="connsiteY8-4640" fmla="*/ 2339340 h 3514272"/>
                  <a:gd name="connsiteX9-4641" fmla="*/ 1611956 w 7365416"/>
                  <a:gd name="connsiteY9-4642" fmla="*/ 2133600 h 3514272"/>
                  <a:gd name="connsiteX10-4643" fmla="*/ 2937836 w 7365416"/>
                  <a:gd name="connsiteY10-4644" fmla="*/ 1684020 h 3514272"/>
                  <a:gd name="connsiteX11-4645" fmla="*/ 3905576 w 7365416"/>
                  <a:gd name="connsiteY11-4646" fmla="*/ 1234440 h 3514272"/>
                  <a:gd name="connsiteX12-4647" fmla="*/ 4972376 w 7365416"/>
                  <a:gd name="connsiteY12-4648" fmla="*/ 777240 h 3514272"/>
                  <a:gd name="connsiteX13-4649" fmla="*/ 5741996 w 7365416"/>
                  <a:gd name="connsiteY13-4650" fmla="*/ 464820 h 3514272"/>
                  <a:gd name="connsiteX14-4651" fmla="*/ 6397316 w 7365416"/>
                  <a:gd name="connsiteY14-4652" fmla="*/ 236220 h 3514272"/>
                  <a:gd name="connsiteX15-4653" fmla="*/ 7113596 w 7365416"/>
                  <a:gd name="connsiteY15-4654" fmla="*/ 15240 h 3514272"/>
                  <a:gd name="connsiteX16-4655" fmla="*/ 7288856 w 7365416"/>
                  <a:gd name="connsiteY16-4656" fmla="*/ 182880 h 3514272"/>
                  <a:gd name="connsiteX17-4657" fmla="*/ 6077276 w 7365416"/>
                  <a:gd name="connsiteY17-4658" fmla="*/ 1074420 h 3514272"/>
                  <a:gd name="connsiteX18-4659" fmla="*/ 4789496 w 7365416"/>
                  <a:gd name="connsiteY18-4660" fmla="*/ 1798320 h 3514272"/>
                  <a:gd name="connsiteX19-4661" fmla="*/ 2442536 w 7365416"/>
                  <a:gd name="connsiteY19-4662" fmla="*/ 2811780 h 3514272"/>
                  <a:gd name="connsiteX20-4663" fmla="*/ 1406216 w 7365416"/>
                  <a:gd name="connsiteY20-4664" fmla="*/ 3200400 h 3514272"/>
                  <a:gd name="connsiteX0-4665" fmla="*/ 1406216 w 7365416"/>
                  <a:gd name="connsiteY0-4666" fmla="*/ 3200400 h 3514272"/>
                  <a:gd name="connsiteX1-4667" fmla="*/ 735654 w 7365416"/>
                  <a:gd name="connsiteY1-4668" fmla="*/ 3390900 h 3514272"/>
                  <a:gd name="connsiteX2-4669" fmla="*/ 240356 w 7365416"/>
                  <a:gd name="connsiteY2-4670" fmla="*/ 3512820 h 3514272"/>
                  <a:gd name="connsiteX3-4671" fmla="*/ 4136 w 7365416"/>
                  <a:gd name="connsiteY3-4672" fmla="*/ 3444240 h 3514272"/>
                  <a:gd name="connsiteX4-4673" fmla="*/ 118436 w 7365416"/>
                  <a:gd name="connsiteY4-4674" fmla="*/ 3246120 h 3514272"/>
                  <a:gd name="connsiteX5-4675" fmla="*/ 468955 w 7365416"/>
                  <a:gd name="connsiteY5-4676" fmla="*/ 2979419 h 3514272"/>
                  <a:gd name="connsiteX6-4677" fmla="*/ 682316 w 7365416"/>
                  <a:gd name="connsiteY6-4678" fmla="*/ 2827020 h 3514272"/>
                  <a:gd name="connsiteX7-4679" fmla="*/ 796616 w 7365416"/>
                  <a:gd name="connsiteY7-4680" fmla="*/ 2514600 h 3514272"/>
                  <a:gd name="connsiteX8-4681" fmla="*/ 1063316 w 7365416"/>
                  <a:gd name="connsiteY8-4682" fmla="*/ 2339340 h 3514272"/>
                  <a:gd name="connsiteX9-4683" fmla="*/ 1611956 w 7365416"/>
                  <a:gd name="connsiteY9-4684" fmla="*/ 2133600 h 3514272"/>
                  <a:gd name="connsiteX10-4685" fmla="*/ 2937836 w 7365416"/>
                  <a:gd name="connsiteY10-4686" fmla="*/ 1684020 h 3514272"/>
                  <a:gd name="connsiteX11-4687" fmla="*/ 3905576 w 7365416"/>
                  <a:gd name="connsiteY11-4688" fmla="*/ 1234440 h 3514272"/>
                  <a:gd name="connsiteX12-4689" fmla="*/ 5741996 w 7365416"/>
                  <a:gd name="connsiteY12-4690" fmla="*/ 464820 h 3514272"/>
                  <a:gd name="connsiteX13-4691" fmla="*/ 6397316 w 7365416"/>
                  <a:gd name="connsiteY13-4692" fmla="*/ 236220 h 3514272"/>
                  <a:gd name="connsiteX14-4693" fmla="*/ 7113596 w 7365416"/>
                  <a:gd name="connsiteY14-4694" fmla="*/ 15240 h 3514272"/>
                  <a:gd name="connsiteX15-4695" fmla="*/ 7288856 w 7365416"/>
                  <a:gd name="connsiteY15-4696" fmla="*/ 182880 h 3514272"/>
                  <a:gd name="connsiteX16-4697" fmla="*/ 6077276 w 7365416"/>
                  <a:gd name="connsiteY16-4698" fmla="*/ 1074420 h 3514272"/>
                  <a:gd name="connsiteX17-4699" fmla="*/ 4789496 w 7365416"/>
                  <a:gd name="connsiteY17-4700" fmla="*/ 1798320 h 3514272"/>
                  <a:gd name="connsiteX18-4701" fmla="*/ 2442536 w 7365416"/>
                  <a:gd name="connsiteY18-4702" fmla="*/ 2811780 h 3514272"/>
                  <a:gd name="connsiteX19-4703" fmla="*/ 1406216 w 7365416"/>
                  <a:gd name="connsiteY19-4704" fmla="*/ 3200400 h 3514272"/>
                  <a:gd name="connsiteX0-4705" fmla="*/ 1406216 w 7365416"/>
                  <a:gd name="connsiteY0-4706" fmla="*/ 3200400 h 3514272"/>
                  <a:gd name="connsiteX1-4707" fmla="*/ 735654 w 7365416"/>
                  <a:gd name="connsiteY1-4708" fmla="*/ 3390900 h 3514272"/>
                  <a:gd name="connsiteX2-4709" fmla="*/ 240356 w 7365416"/>
                  <a:gd name="connsiteY2-4710" fmla="*/ 3512820 h 3514272"/>
                  <a:gd name="connsiteX3-4711" fmla="*/ 4136 w 7365416"/>
                  <a:gd name="connsiteY3-4712" fmla="*/ 3444240 h 3514272"/>
                  <a:gd name="connsiteX4-4713" fmla="*/ 118436 w 7365416"/>
                  <a:gd name="connsiteY4-4714" fmla="*/ 3246120 h 3514272"/>
                  <a:gd name="connsiteX5-4715" fmla="*/ 468955 w 7365416"/>
                  <a:gd name="connsiteY5-4716" fmla="*/ 2979419 h 3514272"/>
                  <a:gd name="connsiteX6-4717" fmla="*/ 682316 w 7365416"/>
                  <a:gd name="connsiteY6-4718" fmla="*/ 2827020 h 3514272"/>
                  <a:gd name="connsiteX7-4719" fmla="*/ 796616 w 7365416"/>
                  <a:gd name="connsiteY7-4720" fmla="*/ 2514600 h 3514272"/>
                  <a:gd name="connsiteX8-4721" fmla="*/ 1063316 w 7365416"/>
                  <a:gd name="connsiteY8-4722" fmla="*/ 2339340 h 3514272"/>
                  <a:gd name="connsiteX9-4723" fmla="*/ 1611956 w 7365416"/>
                  <a:gd name="connsiteY9-4724" fmla="*/ 2133600 h 3514272"/>
                  <a:gd name="connsiteX10-4725" fmla="*/ 2937836 w 7365416"/>
                  <a:gd name="connsiteY10-4726" fmla="*/ 1684020 h 3514272"/>
                  <a:gd name="connsiteX11-4727" fmla="*/ 3905576 w 7365416"/>
                  <a:gd name="connsiteY11-4728" fmla="*/ 1234440 h 3514272"/>
                  <a:gd name="connsiteX12-4729" fmla="*/ 5086676 w 7365416"/>
                  <a:gd name="connsiteY12-4730" fmla="*/ 739140 h 3514272"/>
                  <a:gd name="connsiteX13-4731" fmla="*/ 6397316 w 7365416"/>
                  <a:gd name="connsiteY13-4732" fmla="*/ 236220 h 3514272"/>
                  <a:gd name="connsiteX14-4733" fmla="*/ 7113596 w 7365416"/>
                  <a:gd name="connsiteY14-4734" fmla="*/ 15240 h 3514272"/>
                  <a:gd name="connsiteX15-4735" fmla="*/ 7288856 w 7365416"/>
                  <a:gd name="connsiteY15-4736" fmla="*/ 182880 h 3514272"/>
                  <a:gd name="connsiteX16-4737" fmla="*/ 6077276 w 7365416"/>
                  <a:gd name="connsiteY16-4738" fmla="*/ 1074420 h 3514272"/>
                  <a:gd name="connsiteX17-4739" fmla="*/ 4789496 w 7365416"/>
                  <a:gd name="connsiteY17-4740" fmla="*/ 1798320 h 3514272"/>
                  <a:gd name="connsiteX18-4741" fmla="*/ 2442536 w 7365416"/>
                  <a:gd name="connsiteY18-4742" fmla="*/ 2811780 h 3514272"/>
                  <a:gd name="connsiteX19-4743" fmla="*/ 1406216 w 7365416"/>
                  <a:gd name="connsiteY19-4744" fmla="*/ 3200400 h 3514272"/>
                  <a:gd name="connsiteX0-4745" fmla="*/ 1406216 w 7365416"/>
                  <a:gd name="connsiteY0-4746" fmla="*/ 3200400 h 3514272"/>
                  <a:gd name="connsiteX1-4747" fmla="*/ 735654 w 7365416"/>
                  <a:gd name="connsiteY1-4748" fmla="*/ 3390900 h 3514272"/>
                  <a:gd name="connsiteX2-4749" fmla="*/ 240356 w 7365416"/>
                  <a:gd name="connsiteY2-4750" fmla="*/ 3512820 h 3514272"/>
                  <a:gd name="connsiteX3-4751" fmla="*/ 4136 w 7365416"/>
                  <a:gd name="connsiteY3-4752" fmla="*/ 3444240 h 3514272"/>
                  <a:gd name="connsiteX4-4753" fmla="*/ 118436 w 7365416"/>
                  <a:gd name="connsiteY4-4754" fmla="*/ 3246120 h 3514272"/>
                  <a:gd name="connsiteX5-4755" fmla="*/ 468955 w 7365416"/>
                  <a:gd name="connsiteY5-4756" fmla="*/ 2979419 h 3514272"/>
                  <a:gd name="connsiteX6-4757" fmla="*/ 682316 w 7365416"/>
                  <a:gd name="connsiteY6-4758" fmla="*/ 2827020 h 3514272"/>
                  <a:gd name="connsiteX7-4759" fmla="*/ 796616 w 7365416"/>
                  <a:gd name="connsiteY7-4760" fmla="*/ 2514600 h 3514272"/>
                  <a:gd name="connsiteX8-4761" fmla="*/ 1063316 w 7365416"/>
                  <a:gd name="connsiteY8-4762" fmla="*/ 2339340 h 3514272"/>
                  <a:gd name="connsiteX9-4763" fmla="*/ 1611956 w 7365416"/>
                  <a:gd name="connsiteY9-4764" fmla="*/ 2133600 h 3514272"/>
                  <a:gd name="connsiteX10-4765" fmla="*/ 2937836 w 7365416"/>
                  <a:gd name="connsiteY10-4766" fmla="*/ 1684020 h 3514272"/>
                  <a:gd name="connsiteX11-4767" fmla="*/ 3951296 w 7365416"/>
                  <a:gd name="connsiteY11-4768" fmla="*/ 1287780 h 3514272"/>
                  <a:gd name="connsiteX12-4769" fmla="*/ 5086676 w 7365416"/>
                  <a:gd name="connsiteY12-4770" fmla="*/ 739140 h 3514272"/>
                  <a:gd name="connsiteX13-4771" fmla="*/ 6397316 w 7365416"/>
                  <a:gd name="connsiteY13-4772" fmla="*/ 236220 h 3514272"/>
                  <a:gd name="connsiteX14-4773" fmla="*/ 7113596 w 7365416"/>
                  <a:gd name="connsiteY14-4774" fmla="*/ 15240 h 3514272"/>
                  <a:gd name="connsiteX15-4775" fmla="*/ 7288856 w 7365416"/>
                  <a:gd name="connsiteY15-4776" fmla="*/ 182880 h 3514272"/>
                  <a:gd name="connsiteX16-4777" fmla="*/ 6077276 w 7365416"/>
                  <a:gd name="connsiteY16-4778" fmla="*/ 1074420 h 3514272"/>
                  <a:gd name="connsiteX17-4779" fmla="*/ 4789496 w 7365416"/>
                  <a:gd name="connsiteY17-4780" fmla="*/ 1798320 h 3514272"/>
                  <a:gd name="connsiteX18-4781" fmla="*/ 2442536 w 7365416"/>
                  <a:gd name="connsiteY18-4782" fmla="*/ 2811780 h 3514272"/>
                  <a:gd name="connsiteX19-4783" fmla="*/ 1406216 w 7365416"/>
                  <a:gd name="connsiteY19-4784" fmla="*/ 3200400 h 3514272"/>
                  <a:gd name="connsiteX0-4785" fmla="*/ 1406216 w 7365416"/>
                  <a:gd name="connsiteY0-4786" fmla="*/ 3200400 h 3514272"/>
                  <a:gd name="connsiteX1-4787" fmla="*/ 735654 w 7365416"/>
                  <a:gd name="connsiteY1-4788" fmla="*/ 3390900 h 3514272"/>
                  <a:gd name="connsiteX2-4789" fmla="*/ 240356 w 7365416"/>
                  <a:gd name="connsiteY2-4790" fmla="*/ 3512820 h 3514272"/>
                  <a:gd name="connsiteX3-4791" fmla="*/ 4136 w 7365416"/>
                  <a:gd name="connsiteY3-4792" fmla="*/ 3444240 h 3514272"/>
                  <a:gd name="connsiteX4-4793" fmla="*/ 118436 w 7365416"/>
                  <a:gd name="connsiteY4-4794" fmla="*/ 3246120 h 3514272"/>
                  <a:gd name="connsiteX5-4795" fmla="*/ 468955 w 7365416"/>
                  <a:gd name="connsiteY5-4796" fmla="*/ 2979419 h 3514272"/>
                  <a:gd name="connsiteX6-4797" fmla="*/ 682316 w 7365416"/>
                  <a:gd name="connsiteY6-4798" fmla="*/ 2827020 h 3514272"/>
                  <a:gd name="connsiteX7-4799" fmla="*/ 796616 w 7365416"/>
                  <a:gd name="connsiteY7-4800" fmla="*/ 2514600 h 3514272"/>
                  <a:gd name="connsiteX8-4801" fmla="*/ 1063316 w 7365416"/>
                  <a:gd name="connsiteY8-4802" fmla="*/ 2339340 h 3514272"/>
                  <a:gd name="connsiteX9-4803" fmla="*/ 1611956 w 7365416"/>
                  <a:gd name="connsiteY9-4804" fmla="*/ 2133600 h 3514272"/>
                  <a:gd name="connsiteX10-4805" fmla="*/ 2937836 w 7365416"/>
                  <a:gd name="connsiteY10-4806" fmla="*/ 1684020 h 3514272"/>
                  <a:gd name="connsiteX11-4807" fmla="*/ 3943676 w 7365416"/>
                  <a:gd name="connsiteY11-4808" fmla="*/ 1234440 h 3514272"/>
                  <a:gd name="connsiteX12-4809" fmla="*/ 5086676 w 7365416"/>
                  <a:gd name="connsiteY12-4810" fmla="*/ 739140 h 3514272"/>
                  <a:gd name="connsiteX13-4811" fmla="*/ 6397316 w 7365416"/>
                  <a:gd name="connsiteY13-4812" fmla="*/ 236220 h 3514272"/>
                  <a:gd name="connsiteX14-4813" fmla="*/ 7113596 w 7365416"/>
                  <a:gd name="connsiteY14-4814" fmla="*/ 15240 h 3514272"/>
                  <a:gd name="connsiteX15-4815" fmla="*/ 7288856 w 7365416"/>
                  <a:gd name="connsiteY15-4816" fmla="*/ 182880 h 3514272"/>
                  <a:gd name="connsiteX16-4817" fmla="*/ 6077276 w 7365416"/>
                  <a:gd name="connsiteY16-4818" fmla="*/ 1074420 h 3514272"/>
                  <a:gd name="connsiteX17-4819" fmla="*/ 4789496 w 7365416"/>
                  <a:gd name="connsiteY17-4820" fmla="*/ 1798320 h 3514272"/>
                  <a:gd name="connsiteX18-4821" fmla="*/ 2442536 w 7365416"/>
                  <a:gd name="connsiteY18-4822" fmla="*/ 2811780 h 3514272"/>
                  <a:gd name="connsiteX19-4823" fmla="*/ 1406216 w 7365416"/>
                  <a:gd name="connsiteY19-4824" fmla="*/ 3200400 h 3514272"/>
                  <a:gd name="connsiteX0-4825" fmla="*/ 1406216 w 7365416"/>
                  <a:gd name="connsiteY0-4826" fmla="*/ 3200400 h 3514272"/>
                  <a:gd name="connsiteX1-4827" fmla="*/ 735654 w 7365416"/>
                  <a:gd name="connsiteY1-4828" fmla="*/ 3390900 h 3514272"/>
                  <a:gd name="connsiteX2-4829" fmla="*/ 240356 w 7365416"/>
                  <a:gd name="connsiteY2-4830" fmla="*/ 3512820 h 3514272"/>
                  <a:gd name="connsiteX3-4831" fmla="*/ 4136 w 7365416"/>
                  <a:gd name="connsiteY3-4832" fmla="*/ 3444240 h 3514272"/>
                  <a:gd name="connsiteX4-4833" fmla="*/ 118436 w 7365416"/>
                  <a:gd name="connsiteY4-4834" fmla="*/ 3246120 h 3514272"/>
                  <a:gd name="connsiteX5-4835" fmla="*/ 468955 w 7365416"/>
                  <a:gd name="connsiteY5-4836" fmla="*/ 2979419 h 3514272"/>
                  <a:gd name="connsiteX6-4837" fmla="*/ 682316 w 7365416"/>
                  <a:gd name="connsiteY6-4838" fmla="*/ 2827020 h 3514272"/>
                  <a:gd name="connsiteX7-4839" fmla="*/ 796616 w 7365416"/>
                  <a:gd name="connsiteY7-4840" fmla="*/ 2514600 h 3514272"/>
                  <a:gd name="connsiteX8-4841" fmla="*/ 1063316 w 7365416"/>
                  <a:gd name="connsiteY8-4842" fmla="*/ 2339340 h 3514272"/>
                  <a:gd name="connsiteX9-4843" fmla="*/ 1611956 w 7365416"/>
                  <a:gd name="connsiteY9-4844" fmla="*/ 2133600 h 3514272"/>
                  <a:gd name="connsiteX10-4845" fmla="*/ 2937836 w 7365416"/>
                  <a:gd name="connsiteY10-4846" fmla="*/ 1684020 h 3514272"/>
                  <a:gd name="connsiteX11-4847" fmla="*/ 3943676 w 7365416"/>
                  <a:gd name="connsiteY11-4848" fmla="*/ 1234440 h 3514272"/>
                  <a:gd name="connsiteX12-4849" fmla="*/ 5048576 w 7365416"/>
                  <a:gd name="connsiteY12-4850" fmla="*/ 784860 h 3514272"/>
                  <a:gd name="connsiteX13-4851" fmla="*/ 6397316 w 7365416"/>
                  <a:gd name="connsiteY13-4852" fmla="*/ 236220 h 3514272"/>
                  <a:gd name="connsiteX14-4853" fmla="*/ 7113596 w 7365416"/>
                  <a:gd name="connsiteY14-4854" fmla="*/ 15240 h 3514272"/>
                  <a:gd name="connsiteX15-4855" fmla="*/ 7288856 w 7365416"/>
                  <a:gd name="connsiteY15-4856" fmla="*/ 182880 h 3514272"/>
                  <a:gd name="connsiteX16-4857" fmla="*/ 6077276 w 7365416"/>
                  <a:gd name="connsiteY16-4858" fmla="*/ 1074420 h 3514272"/>
                  <a:gd name="connsiteX17-4859" fmla="*/ 4789496 w 7365416"/>
                  <a:gd name="connsiteY17-4860" fmla="*/ 1798320 h 3514272"/>
                  <a:gd name="connsiteX18-4861" fmla="*/ 2442536 w 7365416"/>
                  <a:gd name="connsiteY18-4862" fmla="*/ 2811780 h 3514272"/>
                  <a:gd name="connsiteX19-4863" fmla="*/ 1406216 w 7365416"/>
                  <a:gd name="connsiteY19-4864" fmla="*/ 3200400 h 3514272"/>
                  <a:gd name="connsiteX0-4865" fmla="*/ 1406216 w 7365416"/>
                  <a:gd name="connsiteY0-4866" fmla="*/ 3200400 h 3514272"/>
                  <a:gd name="connsiteX1-4867" fmla="*/ 735654 w 7365416"/>
                  <a:gd name="connsiteY1-4868" fmla="*/ 3390900 h 3514272"/>
                  <a:gd name="connsiteX2-4869" fmla="*/ 240356 w 7365416"/>
                  <a:gd name="connsiteY2-4870" fmla="*/ 3512820 h 3514272"/>
                  <a:gd name="connsiteX3-4871" fmla="*/ 4136 w 7365416"/>
                  <a:gd name="connsiteY3-4872" fmla="*/ 3444240 h 3514272"/>
                  <a:gd name="connsiteX4-4873" fmla="*/ 118436 w 7365416"/>
                  <a:gd name="connsiteY4-4874" fmla="*/ 3246120 h 3514272"/>
                  <a:gd name="connsiteX5-4875" fmla="*/ 468955 w 7365416"/>
                  <a:gd name="connsiteY5-4876" fmla="*/ 2979419 h 3514272"/>
                  <a:gd name="connsiteX6-4877" fmla="*/ 682316 w 7365416"/>
                  <a:gd name="connsiteY6-4878" fmla="*/ 2827020 h 3514272"/>
                  <a:gd name="connsiteX7-4879" fmla="*/ 796616 w 7365416"/>
                  <a:gd name="connsiteY7-4880" fmla="*/ 2514600 h 3514272"/>
                  <a:gd name="connsiteX8-4881" fmla="*/ 1063316 w 7365416"/>
                  <a:gd name="connsiteY8-4882" fmla="*/ 2339340 h 3514272"/>
                  <a:gd name="connsiteX9-4883" fmla="*/ 1611956 w 7365416"/>
                  <a:gd name="connsiteY9-4884" fmla="*/ 2133600 h 3514272"/>
                  <a:gd name="connsiteX10-4885" fmla="*/ 2937836 w 7365416"/>
                  <a:gd name="connsiteY10-4886" fmla="*/ 1684020 h 3514272"/>
                  <a:gd name="connsiteX11-4887" fmla="*/ 3936056 w 7365416"/>
                  <a:gd name="connsiteY11-4888" fmla="*/ 1264920 h 3514272"/>
                  <a:gd name="connsiteX12-4889" fmla="*/ 5048576 w 7365416"/>
                  <a:gd name="connsiteY12-4890" fmla="*/ 784860 h 3514272"/>
                  <a:gd name="connsiteX13-4891" fmla="*/ 6397316 w 7365416"/>
                  <a:gd name="connsiteY13-4892" fmla="*/ 236220 h 3514272"/>
                  <a:gd name="connsiteX14-4893" fmla="*/ 7113596 w 7365416"/>
                  <a:gd name="connsiteY14-4894" fmla="*/ 15240 h 3514272"/>
                  <a:gd name="connsiteX15-4895" fmla="*/ 7288856 w 7365416"/>
                  <a:gd name="connsiteY15-4896" fmla="*/ 182880 h 3514272"/>
                  <a:gd name="connsiteX16-4897" fmla="*/ 6077276 w 7365416"/>
                  <a:gd name="connsiteY16-4898" fmla="*/ 1074420 h 3514272"/>
                  <a:gd name="connsiteX17-4899" fmla="*/ 4789496 w 7365416"/>
                  <a:gd name="connsiteY17-4900" fmla="*/ 1798320 h 3514272"/>
                  <a:gd name="connsiteX18-4901" fmla="*/ 2442536 w 7365416"/>
                  <a:gd name="connsiteY18-4902" fmla="*/ 2811780 h 3514272"/>
                  <a:gd name="connsiteX19-4903" fmla="*/ 1406216 w 7365416"/>
                  <a:gd name="connsiteY19-4904" fmla="*/ 3200400 h 3514272"/>
                  <a:gd name="connsiteX0-4905" fmla="*/ 1406216 w 7363179"/>
                  <a:gd name="connsiteY0-4906" fmla="*/ 3196688 h 3510560"/>
                  <a:gd name="connsiteX1-4907" fmla="*/ 735654 w 7363179"/>
                  <a:gd name="connsiteY1-4908" fmla="*/ 3387188 h 3510560"/>
                  <a:gd name="connsiteX2-4909" fmla="*/ 240356 w 7363179"/>
                  <a:gd name="connsiteY2-4910" fmla="*/ 3509108 h 3510560"/>
                  <a:gd name="connsiteX3-4911" fmla="*/ 4136 w 7363179"/>
                  <a:gd name="connsiteY3-4912" fmla="*/ 3440528 h 3510560"/>
                  <a:gd name="connsiteX4-4913" fmla="*/ 118436 w 7363179"/>
                  <a:gd name="connsiteY4-4914" fmla="*/ 3242408 h 3510560"/>
                  <a:gd name="connsiteX5-4915" fmla="*/ 468955 w 7363179"/>
                  <a:gd name="connsiteY5-4916" fmla="*/ 2975707 h 3510560"/>
                  <a:gd name="connsiteX6-4917" fmla="*/ 682316 w 7363179"/>
                  <a:gd name="connsiteY6-4918" fmla="*/ 2823308 h 3510560"/>
                  <a:gd name="connsiteX7-4919" fmla="*/ 796616 w 7363179"/>
                  <a:gd name="connsiteY7-4920" fmla="*/ 2510888 h 3510560"/>
                  <a:gd name="connsiteX8-4921" fmla="*/ 1063316 w 7363179"/>
                  <a:gd name="connsiteY8-4922" fmla="*/ 2335628 h 3510560"/>
                  <a:gd name="connsiteX9-4923" fmla="*/ 1611956 w 7363179"/>
                  <a:gd name="connsiteY9-4924" fmla="*/ 2129888 h 3510560"/>
                  <a:gd name="connsiteX10-4925" fmla="*/ 2937836 w 7363179"/>
                  <a:gd name="connsiteY10-4926" fmla="*/ 1680308 h 3510560"/>
                  <a:gd name="connsiteX11-4927" fmla="*/ 3936056 w 7363179"/>
                  <a:gd name="connsiteY11-4928" fmla="*/ 1261208 h 3510560"/>
                  <a:gd name="connsiteX12-4929" fmla="*/ 5048576 w 7363179"/>
                  <a:gd name="connsiteY12-4930" fmla="*/ 781148 h 3510560"/>
                  <a:gd name="connsiteX13-4931" fmla="*/ 6145856 w 7363179"/>
                  <a:gd name="connsiteY13-4932" fmla="*/ 362048 h 3510560"/>
                  <a:gd name="connsiteX14-4933" fmla="*/ 7113596 w 7363179"/>
                  <a:gd name="connsiteY14-4934" fmla="*/ 11528 h 3510560"/>
                  <a:gd name="connsiteX15-4935" fmla="*/ 7288856 w 7363179"/>
                  <a:gd name="connsiteY15-4936" fmla="*/ 179168 h 3510560"/>
                  <a:gd name="connsiteX16-4937" fmla="*/ 6077276 w 7363179"/>
                  <a:gd name="connsiteY16-4938" fmla="*/ 1070708 h 3510560"/>
                  <a:gd name="connsiteX17-4939" fmla="*/ 4789496 w 7363179"/>
                  <a:gd name="connsiteY17-4940" fmla="*/ 1794608 h 3510560"/>
                  <a:gd name="connsiteX18-4941" fmla="*/ 2442536 w 7363179"/>
                  <a:gd name="connsiteY18-4942" fmla="*/ 2808068 h 3510560"/>
                  <a:gd name="connsiteX19-4943" fmla="*/ 1406216 w 7363179"/>
                  <a:gd name="connsiteY19-4944" fmla="*/ 3196688 h 3510560"/>
                  <a:gd name="connsiteX0-4945" fmla="*/ 1406216 w 7363179"/>
                  <a:gd name="connsiteY0-4946" fmla="*/ 3195118 h 3508990"/>
                  <a:gd name="connsiteX1-4947" fmla="*/ 735654 w 7363179"/>
                  <a:gd name="connsiteY1-4948" fmla="*/ 3385618 h 3508990"/>
                  <a:gd name="connsiteX2-4949" fmla="*/ 240356 w 7363179"/>
                  <a:gd name="connsiteY2-4950" fmla="*/ 3507538 h 3508990"/>
                  <a:gd name="connsiteX3-4951" fmla="*/ 4136 w 7363179"/>
                  <a:gd name="connsiteY3-4952" fmla="*/ 3438958 h 3508990"/>
                  <a:gd name="connsiteX4-4953" fmla="*/ 118436 w 7363179"/>
                  <a:gd name="connsiteY4-4954" fmla="*/ 3240838 h 3508990"/>
                  <a:gd name="connsiteX5-4955" fmla="*/ 468955 w 7363179"/>
                  <a:gd name="connsiteY5-4956" fmla="*/ 2974137 h 3508990"/>
                  <a:gd name="connsiteX6-4957" fmla="*/ 682316 w 7363179"/>
                  <a:gd name="connsiteY6-4958" fmla="*/ 2821738 h 3508990"/>
                  <a:gd name="connsiteX7-4959" fmla="*/ 796616 w 7363179"/>
                  <a:gd name="connsiteY7-4960" fmla="*/ 2509318 h 3508990"/>
                  <a:gd name="connsiteX8-4961" fmla="*/ 1063316 w 7363179"/>
                  <a:gd name="connsiteY8-4962" fmla="*/ 2334058 h 3508990"/>
                  <a:gd name="connsiteX9-4963" fmla="*/ 1611956 w 7363179"/>
                  <a:gd name="connsiteY9-4964" fmla="*/ 2128318 h 3508990"/>
                  <a:gd name="connsiteX10-4965" fmla="*/ 2937836 w 7363179"/>
                  <a:gd name="connsiteY10-4966" fmla="*/ 1678738 h 3508990"/>
                  <a:gd name="connsiteX11-4967" fmla="*/ 3936056 w 7363179"/>
                  <a:gd name="connsiteY11-4968" fmla="*/ 1259638 h 3508990"/>
                  <a:gd name="connsiteX12-4969" fmla="*/ 5048576 w 7363179"/>
                  <a:gd name="connsiteY12-4970" fmla="*/ 779578 h 3508990"/>
                  <a:gd name="connsiteX13-4971" fmla="*/ 6145856 w 7363179"/>
                  <a:gd name="connsiteY13-4972" fmla="*/ 337618 h 3508990"/>
                  <a:gd name="connsiteX14-4973" fmla="*/ 7113596 w 7363179"/>
                  <a:gd name="connsiteY14-4974" fmla="*/ 9958 h 3508990"/>
                  <a:gd name="connsiteX15-4975" fmla="*/ 7288856 w 7363179"/>
                  <a:gd name="connsiteY15-4976" fmla="*/ 177598 h 3508990"/>
                  <a:gd name="connsiteX16-4977" fmla="*/ 6077276 w 7363179"/>
                  <a:gd name="connsiteY16-4978" fmla="*/ 1069138 h 3508990"/>
                  <a:gd name="connsiteX17-4979" fmla="*/ 4789496 w 7363179"/>
                  <a:gd name="connsiteY17-4980" fmla="*/ 1793038 h 3508990"/>
                  <a:gd name="connsiteX18-4981" fmla="*/ 2442536 w 7363179"/>
                  <a:gd name="connsiteY18-4982" fmla="*/ 2806498 h 3508990"/>
                  <a:gd name="connsiteX19-4983" fmla="*/ 1406216 w 7363179"/>
                  <a:gd name="connsiteY19-4984" fmla="*/ 3195118 h 3508990"/>
                  <a:gd name="connsiteX0-4985" fmla="*/ 1406216 w 7363179"/>
                  <a:gd name="connsiteY0-4986" fmla="*/ 3195118 h 3508990"/>
                  <a:gd name="connsiteX1-4987" fmla="*/ 735654 w 7363179"/>
                  <a:gd name="connsiteY1-4988" fmla="*/ 3385618 h 3508990"/>
                  <a:gd name="connsiteX2-4989" fmla="*/ 240356 w 7363179"/>
                  <a:gd name="connsiteY2-4990" fmla="*/ 3507538 h 3508990"/>
                  <a:gd name="connsiteX3-4991" fmla="*/ 4136 w 7363179"/>
                  <a:gd name="connsiteY3-4992" fmla="*/ 3438958 h 3508990"/>
                  <a:gd name="connsiteX4-4993" fmla="*/ 118436 w 7363179"/>
                  <a:gd name="connsiteY4-4994" fmla="*/ 3240838 h 3508990"/>
                  <a:gd name="connsiteX5-4995" fmla="*/ 468955 w 7363179"/>
                  <a:gd name="connsiteY5-4996" fmla="*/ 2974137 h 3508990"/>
                  <a:gd name="connsiteX6-4997" fmla="*/ 682316 w 7363179"/>
                  <a:gd name="connsiteY6-4998" fmla="*/ 2821738 h 3508990"/>
                  <a:gd name="connsiteX7-4999" fmla="*/ 796616 w 7363179"/>
                  <a:gd name="connsiteY7-5000" fmla="*/ 2509318 h 3508990"/>
                  <a:gd name="connsiteX8-5001" fmla="*/ 1063316 w 7363179"/>
                  <a:gd name="connsiteY8-5002" fmla="*/ 2303578 h 3508990"/>
                  <a:gd name="connsiteX9-5003" fmla="*/ 1611956 w 7363179"/>
                  <a:gd name="connsiteY9-5004" fmla="*/ 2128318 h 3508990"/>
                  <a:gd name="connsiteX10-5005" fmla="*/ 2937836 w 7363179"/>
                  <a:gd name="connsiteY10-5006" fmla="*/ 1678738 h 3508990"/>
                  <a:gd name="connsiteX11-5007" fmla="*/ 3936056 w 7363179"/>
                  <a:gd name="connsiteY11-5008" fmla="*/ 1259638 h 3508990"/>
                  <a:gd name="connsiteX12-5009" fmla="*/ 5048576 w 7363179"/>
                  <a:gd name="connsiteY12-5010" fmla="*/ 779578 h 3508990"/>
                  <a:gd name="connsiteX13-5011" fmla="*/ 6145856 w 7363179"/>
                  <a:gd name="connsiteY13-5012" fmla="*/ 337618 h 3508990"/>
                  <a:gd name="connsiteX14-5013" fmla="*/ 7113596 w 7363179"/>
                  <a:gd name="connsiteY14-5014" fmla="*/ 9958 h 3508990"/>
                  <a:gd name="connsiteX15-5015" fmla="*/ 7288856 w 7363179"/>
                  <a:gd name="connsiteY15-5016" fmla="*/ 177598 h 3508990"/>
                  <a:gd name="connsiteX16-5017" fmla="*/ 6077276 w 7363179"/>
                  <a:gd name="connsiteY16-5018" fmla="*/ 1069138 h 3508990"/>
                  <a:gd name="connsiteX17-5019" fmla="*/ 4789496 w 7363179"/>
                  <a:gd name="connsiteY17-5020" fmla="*/ 1793038 h 3508990"/>
                  <a:gd name="connsiteX18-5021" fmla="*/ 2442536 w 7363179"/>
                  <a:gd name="connsiteY18-5022" fmla="*/ 2806498 h 3508990"/>
                  <a:gd name="connsiteX19-5023" fmla="*/ 1406216 w 7363179"/>
                  <a:gd name="connsiteY19-5024" fmla="*/ 3195118 h 3508990"/>
                  <a:gd name="connsiteX0-5025" fmla="*/ 1406216 w 7363179"/>
                  <a:gd name="connsiteY0-5026" fmla="*/ 3195118 h 3508990"/>
                  <a:gd name="connsiteX1-5027" fmla="*/ 735654 w 7363179"/>
                  <a:gd name="connsiteY1-5028" fmla="*/ 3385618 h 3508990"/>
                  <a:gd name="connsiteX2-5029" fmla="*/ 240356 w 7363179"/>
                  <a:gd name="connsiteY2-5030" fmla="*/ 3507538 h 3508990"/>
                  <a:gd name="connsiteX3-5031" fmla="*/ 4136 w 7363179"/>
                  <a:gd name="connsiteY3-5032" fmla="*/ 3438958 h 3508990"/>
                  <a:gd name="connsiteX4-5033" fmla="*/ 118436 w 7363179"/>
                  <a:gd name="connsiteY4-5034" fmla="*/ 3240838 h 3508990"/>
                  <a:gd name="connsiteX5-5035" fmla="*/ 468955 w 7363179"/>
                  <a:gd name="connsiteY5-5036" fmla="*/ 2974137 h 3508990"/>
                  <a:gd name="connsiteX6-5037" fmla="*/ 682316 w 7363179"/>
                  <a:gd name="connsiteY6-5038" fmla="*/ 2821738 h 3508990"/>
                  <a:gd name="connsiteX7-5039" fmla="*/ 796616 w 7363179"/>
                  <a:gd name="connsiteY7-5040" fmla="*/ 2509318 h 3508990"/>
                  <a:gd name="connsiteX8-5041" fmla="*/ 1063316 w 7363179"/>
                  <a:gd name="connsiteY8-5042" fmla="*/ 2303578 h 3508990"/>
                  <a:gd name="connsiteX9-5043" fmla="*/ 1611956 w 7363179"/>
                  <a:gd name="connsiteY9-5044" fmla="*/ 2128318 h 3508990"/>
                  <a:gd name="connsiteX10-5045" fmla="*/ 2937836 w 7363179"/>
                  <a:gd name="connsiteY10-5046" fmla="*/ 1678738 h 3508990"/>
                  <a:gd name="connsiteX11-5047" fmla="*/ 3936056 w 7363179"/>
                  <a:gd name="connsiteY11-5048" fmla="*/ 1259638 h 3508990"/>
                  <a:gd name="connsiteX12-5049" fmla="*/ 5048576 w 7363179"/>
                  <a:gd name="connsiteY12-5050" fmla="*/ 779578 h 3508990"/>
                  <a:gd name="connsiteX13-5051" fmla="*/ 6145856 w 7363179"/>
                  <a:gd name="connsiteY13-5052" fmla="*/ 337618 h 3508990"/>
                  <a:gd name="connsiteX14-5053" fmla="*/ 7113596 w 7363179"/>
                  <a:gd name="connsiteY14-5054" fmla="*/ 9958 h 3508990"/>
                  <a:gd name="connsiteX15-5055" fmla="*/ 7288856 w 7363179"/>
                  <a:gd name="connsiteY15-5056" fmla="*/ 177598 h 3508990"/>
                  <a:gd name="connsiteX16-5057" fmla="*/ 6077276 w 7363179"/>
                  <a:gd name="connsiteY16-5058" fmla="*/ 1069138 h 3508990"/>
                  <a:gd name="connsiteX17-5059" fmla="*/ 4789496 w 7363179"/>
                  <a:gd name="connsiteY17-5060" fmla="*/ 1793038 h 3508990"/>
                  <a:gd name="connsiteX18-5061" fmla="*/ 2442536 w 7363179"/>
                  <a:gd name="connsiteY18-5062" fmla="*/ 2806498 h 3508990"/>
                  <a:gd name="connsiteX19-5063" fmla="*/ 1406216 w 7363179"/>
                  <a:gd name="connsiteY19-5064" fmla="*/ 3195118 h 3508990"/>
                  <a:gd name="connsiteX0-5065" fmla="*/ 1406216 w 7363179"/>
                  <a:gd name="connsiteY0-5066" fmla="*/ 3195118 h 3508990"/>
                  <a:gd name="connsiteX1-5067" fmla="*/ 735654 w 7363179"/>
                  <a:gd name="connsiteY1-5068" fmla="*/ 3385618 h 3508990"/>
                  <a:gd name="connsiteX2-5069" fmla="*/ 240356 w 7363179"/>
                  <a:gd name="connsiteY2-5070" fmla="*/ 3507538 h 3508990"/>
                  <a:gd name="connsiteX3-5071" fmla="*/ 4136 w 7363179"/>
                  <a:gd name="connsiteY3-5072" fmla="*/ 3438958 h 3508990"/>
                  <a:gd name="connsiteX4-5073" fmla="*/ 118436 w 7363179"/>
                  <a:gd name="connsiteY4-5074" fmla="*/ 3240838 h 3508990"/>
                  <a:gd name="connsiteX5-5075" fmla="*/ 468955 w 7363179"/>
                  <a:gd name="connsiteY5-5076" fmla="*/ 2974137 h 3508990"/>
                  <a:gd name="connsiteX6-5077" fmla="*/ 682316 w 7363179"/>
                  <a:gd name="connsiteY6-5078" fmla="*/ 2821738 h 3508990"/>
                  <a:gd name="connsiteX7-5079" fmla="*/ 796616 w 7363179"/>
                  <a:gd name="connsiteY7-5080" fmla="*/ 2509318 h 3508990"/>
                  <a:gd name="connsiteX8-5081" fmla="*/ 1063316 w 7363179"/>
                  <a:gd name="connsiteY8-5082" fmla="*/ 2303578 h 3508990"/>
                  <a:gd name="connsiteX9-5083" fmla="*/ 1611956 w 7363179"/>
                  <a:gd name="connsiteY9-5084" fmla="*/ 2097838 h 3508990"/>
                  <a:gd name="connsiteX10-5085" fmla="*/ 2937836 w 7363179"/>
                  <a:gd name="connsiteY10-5086" fmla="*/ 1678738 h 3508990"/>
                  <a:gd name="connsiteX11-5087" fmla="*/ 3936056 w 7363179"/>
                  <a:gd name="connsiteY11-5088" fmla="*/ 1259638 h 3508990"/>
                  <a:gd name="connsiteX12-5089" fmla="*/ 5048576 w 7363179"/>
                  <a:gd name="connsiteY12-5090" fmla="*/ 779578 h 3508990"/>
                  <a:gd name="connsiteX13-5091" fmla="*/ 6145856 w 7363179"/>
                  <a:gd name="connsiteY13-5092" fmla="*/ 337618 h 3508990"/>
                  <a:gd name="connsiteX14-5093" fmla="*/ 7113596 w 7363179"/>
                  <a:gd name="connsiteY14-5094" fmla="*/ 9958 h 3508990"/>
                  <a:gd name="connsiteX15-5095" fmla="*/ 7288856 w 7363179"/>
                  <a:gd name="connsiteY15-5096" fmla="*/ 177598 h 3508990"/>
                  <a:gd name="connsiteX16-5097" fmla="*/ 6077276 w 7363179"/>
                  <a:gd name="connsiteY16-5098" fmla="*/ 1069138 h 3508990"/>
                  <a:gd name="connsiteX17-5099" fmla="*/ 4789496 w 7363179"/>
                  <a:gd name="connsiteY17-5100" fmla="*/ 1793038 h 3508990"/>
                  <a:gd name="connsiteX18-5101" fmla="*/ 2442536 w 7363179"/>
                  <a:gd name="connsiteY18-5102" fmla="*/ 2806498 h 3508990"/>
                  <a:gd name="connsiteX19-5103" fmla="*/ 1406216 w 7363179"/>
                  <a:gd name="connsiteY19-5104" fmla="*/ 3195118 h 3508990"/>
                  <a:gd name="connsiteX0-5105" fmla="*/ 1406216 w 7363179"/>
                  <a:gd name="connsiteY0-5106" fmla="*/ 3195118 h 3508990"/>
                  <a:gd name="connsiteX1-5107" fmla="*/ 735654 w 7363179"/>
                  <a:gd name="connsiteY1-5108" fmla="*/ 3385618 h 3508990"/>
                  <a:gd name="connsiteX2-5109" fmla="*/ 240356 w 7363179"/>
                  <a:gd name="connsiteY2-5110" fmla="*/ 3507538 h 3508990"/>
                  <a:gd name="connsiteX3-5111" fmla="*/ 4136 w 7363179"/>
                  <a:gd name="connsiteY3-5112" fmla="*/ 3438958 h 3508990"/>
                  <a:gd name="connsiteX4-5113" fmla="*/ 118436 w 7363179"/>
                  <a:gd name="connsiteY4-5114" fmla="*/ 3240838 h 3508990"/>
                  <a:gd name="connsiteX5-5115" fmla="*/ 468955 w 7363179"/>
                  <a:gd name="connsiteY5-5116" fmla="*/ 2974137 h 3508990"/>
                  <a:gd name="connsiteX6-5117" fmla="*/ 682316 w 7363179"/>
                  <a:gd name="connsiteY6-5118" fmla="*/ 2821738 h 3508990"/>
                  <a:gd name="connsiteX7-5119" fmla="*/ 796616 w 7363179"/>
                  <a:gd name="connsiteY7-5120" fmla="*/ 2509318 h 3508990"/>
                  <a:gd name="connsiteX8-5121" fmla="*/ 1063316 w 7363179"/>
                  <a:gd name="connsiteY8-5122" fmla="*/ 2303578 h 3508990"/>
                  <a:gd name="connsiteX9-5123" fmla="*/ 1688156 w 7363179"/>
                  <a:gd name="connsiteY9-5124" fmla="*/ 2029258 h 3508990"/>
                  <a:gd name="connsiteX10-5125" fmla="*/ 2937836 w 7363179"/>
                  <a:gd name="connsiteY10-5126" fmla="*/ 1678738 h 3508990"/>
                  <a:gd name="connsiteX11-5127" fmla="*/ 3936056 w 7363179"/>
                  <a:gd name="connsiteY11-5128" fmla="*/ 1259638 h 3508990"/>
                  <a:gd name="connsiteX12-5129" fmla="*/ 5048576 w 7363179"/>
                  <a:gd name="connsiteY12-5130" fmla="*/ 779578 h 3508990"/>
                  <a:gd name="connsiteX13-5131" fmla="*/ 6145856 w 7363179"/>
                  <a:gd name="connsiteY13-5132" fmla="*/ 337618 h 3508990"/>
                  <a:gd name="connsiteX14-5133" fmla="*/ 7113596 w 7363179"/>
                  <a:gd name="connsiteY14-5134" fmla="*/ 9958 h 3508990"/>
                  <a:gd name="connsiteX15-5135" fmla="*/ 7288856 w 7363179"/>
                  <a:gd name="connsiteY15-5136" fmla="*/ 177598 h 3508990"/>
                  <a:gd name="connsiteX16-5137" fmla="*/ 6077276 w 7363179"/>
                  <a:gd name="connsiteY16-5138" fmla="*/ 1069138 h 3508990"/>
                  <a:gd name="connsiteX17-5139" fmla="*/ 4789496 w 7363179"/>
                  <a:gd name="connsiteY17-5140" fmla="*/ 1793038 h 3508990"/>
                  <a:gd name="connsiteX18-5141" fmla="*/ 2442536 w 7363179"/>
                  <a:gd name="connsiteY18-5142" fmla="*/ 2806498 h 3508990"/>
                  <a:gd name="connsiteX19-5143" fmla="*/ 1406216 w 7363179"/>
                  <a:gd name="connsiteY19-5144" fmla="*/ 3195118 h 3508990"/>
                  <a:gd name="connsiteX0-5145" fmla="*/ 1406216 w 7363179"/>
                  <a:gd name="connsiteY0-5146" fmla="*/ 3195118 h 3508990"/>
                  <a:gd name="connsiteX1-5147" fmla="*/ 735654 w 7363179"/>
                  <a:gd name="connsiteY1-5148" fmla="*/ 3385618 h 3508990"/>
                  <a:gd name="connsiteX2-5149" fmla="*/ 240356 w 7363179"/>
                  <a:gd name="connsiteY2-5150" fmla="*/ 3507538 h 3508990"/>
                  <a:gd name="connsiteX3-5151" fmla="*/ 4136 w 7363179"/>
                  <a:gd name="connsiteY3-5152" fmla="*/ 3438958 h 3508990"/>
                  <a:gd name="connsiteX4-5153" fmla="*/ 118436 w 7363179"/>
                  <a:gd name="connsiteY4-5154" fmla="*/ 3240838 h 3508990"/>
                  <a:gd name="connsiteX5-5155" fmla="*/ 468955 w 7363179"/>
                  <a:gd name="connsiteY5-5156" fmla="*/ 2974137 h 3508990"/>
                  <a:gd name="connsiteX6-5157" fmla="*/ 682316 w 7363179"/>
                  <a:gd name="connsiteY6-5158" fmla="*/ 2821738 h 3508990"/>
                  <a:gd name="connsiteX7-5159" fmla="*/ 796616 w 7363179"/>
                  <a:gd name="connsiteY7-5160" fmla="*/ 2509318 h 3508990"/>
                  <a:gd name="connsiteX8-5161" fmla="*/ 1063316 w 7363179"/>
                  <a:gd name="connsiteY8-5162" fmla="*/ 2303578 h 3508990"/>
                  <a:gd name="connsiteX9-5163" fmla="*/ 1688156 w 7363179"/>
                  <a:gd name="connsiteY9-5164" fmla="*/ 2029258 h 3508990"/>
                  <a:gd name="connsiteX10-5165" fmla="*/ 2975936 w 7363179"/>
                  <a:gd name="connsiteY10-5166" fmla="*/ 1709218 h 3508990"/>
                  <a:gd name="connsiteX11-5167" fmla="*/ 3936056 w 7363179"/>
                  <a:gd name="connsiteY11-5168" fmla="*/ 1259638 h 3508990"/>
                  <a:gd name="connsiteX12-5169" fmla="*/ 5048576 w 7363179"/>
                  <a:gd name="connsiteY12-5170" fmla="*/ 779578 h 3508990"/>
                  <a:gd name="connsiteX13-5171" fmla="*/ 6145856 w 7363179"/>
                  <a:gd name="connsiteY13-5172" fmla="*/ 337618 h 3508990"/>
                  <a:gd name="connsiteX14-5173" fmla="*/ 7113596 w 7363179"/>
                  <a:gd name="connsiteY14-5174" fmla="*/ 9958 h 3508990"/>
                  <a:gd name="connsiteX15-5175" fmla="*/ 7288856 w 7363179"/>
                  <a:gd name="connsiteY15-5176" fmla="*/ 177598 h 3508990"/>
                  <a:gd name="connsiteX16-5177" fmla="*/ 6077276 w 7363179"/>
                  <a:gd name="connsiteY16-5178" fmla="*/ 1069138 h 3508990"/>
                  <a:gd name="connsiteX17-5179" fmla="*/ 4789496 w 7363179"/>
                  <a:gd name="connsiteY17-5180" fmla="*/ 1793038 h 3508990"/>
                  <a:gd name="connsiteX18-5181" fmla="*/ 2442536 w 7363179"/>
                  <a:gd name="connsiteY18-5182" fmla="*/ 2806498 h 3508990"/>
                  <a:gd name="connsiteX19-5183" fmla="*/ 1406216 w 7363179"/>
                  <a:gd name="connsiteY19-5184" fmla="*/ 3195118 h 3508990"/>
                  <a:gd name="connsiteX0-5185" fmla="*/ 1406216 w 7363179"/>
                  <a:gd name="connsiteY0-5186" fmla="*/ 3195118 h 3508990"/>
                  <a:gd name="connsiteX1-5187" fmla="*/ 735654 w 7363179"/>
                  <a:gd name="connsiteY1-5188" fmla="*/ 3385618 h 3508990"/>
                  <a:gd name="connsiteX2-5189" fmla="*/ 240356 w 7363179"/>
                  <a:gd name="connsiteY2-5190" fmla="*/ 3507538 h 3508990"/>
                  <a:gd name="connsiteX3-5191" fmla="*/ 4136 w 7363179"/>
                  <a:gd name="connsiteY3-5192" fmla="*/ 3438958 h 3508990"/>
                  <a:gd name="connsiteX4-5193" fmla="*/ 118436 w 7363179"/>
                  <a:gd name="connsiteY4-5194" fmla="*/ 3240838 h 3508990"/>
                  <a:gd name="connsiteX5-5195" fmla="*/ 468955 w 7363179"/>
                  <a:gd name="connsiteY5-5196" fmla="*/ 2974137 h 3508990"/>
                  <a:gd name="connsiteX6-5197" fmla="*/ 682316 w 7363179"/>
                  <a:gd name="connsiteY6-5198" fmla="*/ 2821738 h 3508990"/>
                  <a:gd name="connsiteX7-5199" fmla="*/ 796616 w 7363179"/>
                  <a:gd name="connsiteY7-5200" fmla="*/ 2509318 h 3508990"/>
                  <a:gd name="connsiteX8-5201" fmla="*/ 1063316 w 7363179"/>
                  <a:gd name="connsiteY8-5202" fmla="*/ 2303578 h 3508990"/>
                  <a:gd name="connsiteX9-5203" fmla="*/ 1688156 w 7363179"/>
                  <a:gd name="connsiteY9-5204" fmla="*/ 2029258 h 3508990"/>
                  <a:gd name="connsiteX10-5205" fmla="*/ 2975936 w 7363179"/>
                  <a:gd name="connsiteY10-5206" fmla="*/ 1686358 h 3508990"/>
                  <a:gd name="connsiteX11-5207" fmla="*/ 3936056 w 7363179"/>
                  <a:gd name="connsiteY11-5208" fmla="*/ 1259638 h 3508990"/>
                  <a:gd name="connsiteX12-5209" fmla="*/ 5048576 w 7363179"/>
                  <a:gd name="connsiteY12-5210" fmla="*/ 779578 h 3508990"/>
                  <a:gd name="connsiteX13-5211" fmla="*/ 6145856 w 7363179"/>
                  <a:gd name="connsiteY13-5212" fmla="*/ 337618 h 3508990"/>
                  <a:gd name="connsiteX14-5213" fmla="*/ 7113596 w 7363179"/>
                  <a:gd name="connsiteY14-5214" fmla="*/ 9958 h 3508990"/>
                  <a:gd name="connsiteX15-5215" fmla="*/ 7288856 w 7363179"/>
                  <a:gd name="connsiteY15-5216" fmla="*/ 177598 h 3508990"/>
                  <a:gd name="connsiteX16-5217" fmla="*/ 6077276 w 7363179"/>
                  <a:gd name="connsiteY16-5218" fmla="*/ 1069138 h 3508990"/>
                  <a:gd name="connsiteX17-5219" fmla="*/ 4789496 w 7363179"/>
                  <a:gd name="connsiteY17-5220" fmla="*/ 1793038 h 3508990"/>
                  <a:gd name="connsiteX18-5221" fmla="*/ 2442536 w 7363179"/>
                  <a:gd name="connsiteY18-5222" fmla="*/ 2806498 h 3508990"/>
                  <a:gd name="connsiteX19-5223" fmla="*/ 1406216 w 7363179"/>
                  <a:gd name="connsiteY19-5224" fmla="*/ 3195118 h 3508990"/>
                  <a:gd name="connsiteX0-5225" fmla="*/ 1406216 w 7363179"/>
                  <a:gd name="connsiteY0-5226" fmla="*/ 3195118 h 3508990"/>
                  <a:gd name="connsiteX1-5227" fmla="*/ 735654 w 7363179"/>
                  <a:gd name="connsiteY1-5228" fmla="*/ 3385618 h 3508990"/>
                  <a:gd name="connsiteX2-5229" fmla="*/ 240356 w 7363179"/>
                  <a:gd name="connsiteY2-5230" fmla="*/ 3507538 h 3508990"/>
                  <a:gd name="connsiteX3-5231" fmla="*/ 4136 w 7363179"/>
                  <a:gd name="connsiteY3-5232" fmla="*/ 3438958 h 3508990"/>
                  <a:gd name="connsiteX4-5233" fmla="*/ 118436 w 7363179"/>
                  <a:gd name="connsiteY4-5234" fmla="*/ 3240838 h 3508990"/>
                  <a:gd name="connsiteX5-5235" fmla="*/ 468955 w 7363179"/>
                  <a:gd name="connsiteY5-5236" fmla="*/ 2974137 h 3508990"/>
                  <a:gd name="connsiteX6-5237" fmla="*/ 682316 w 7363179"/>
                  <a:gd name="connsiteY6-5238" fmla="*/ 2821738 h 3508990"/>
                  <a:gd name="connsiteX7-5239" fmla="*/ 796616 w 7363179"/>
                  <a:gd name="connsiteY7-5240" fmla="*/ 2509318 h 3508990"/>
                  <a:gd name="connsiteX8-5241" fmla="*/ 1063316 w 7363179"/>
                  <a:gd name="connsiteY8-5242" fmla="*/ 2303578 h 3508990"/>
                  <a:gd name="connsiteX9-5243" fmla="*/ 1688156 w 7363179"/>
                  <a:gd name="connsiteY9-5244" fmla="*/ 2029258 h 3508990"/>
                  <a:gd name="connsiteX10-5245" fmla="*/ 2945456 w 7363179"/>
                  <a:gd name="connsiteY10-5246" fmla="*/ 1655878 h 3508990"/>
                  <a:gd name="connsiteX11-5247" fmla="*/ 3936056 w 7363179"/>
                  <a:gd name="connsiteY11-5248" fmla="*/ 1259638 h 3508990"/>
                  <a:gd name="connsiteX12-5249" fmla="*/ 5048576 w 7363179"/>
                  <a:gd name="connsiteY12-5250" fmla="*/ 779578 h 3508990"/>
                  <a:gd name="connsiteX13-5251" fmla="*/ 6145856 w 7363179"/>
                  <a:gd name="connsiteY13-5252" fmla="*/ 337618 h 3508990"/>
                  <a:gd name="connsiteX14-5253" fmla="*/ 7113596 w 7363179"/>
                  <a:gd name="connsiteY14-5254" fmla="*/ 9958 h 3508990"/>
                  <a:gd name="connsiteX15-5255" fmla="*/ 7288856 w 7363179"/>
                  <a:gd name="connsiteY15-5256" fmla="*/ 177598 h 3508990"/>
                  <a:gd name="connsiteX16-5257" fmla="*/ 6077276 w 7363179"/>
                  <a:gd name="connsiteY16-5258" fmla="*/ 1069138 h 3508990"/>
                  <a:gd name="connsiteX17-5259" fmla="*/ 4789496 w 7363179"/>
                  <a:gd name="connsiteY17-5260" fmla="*/ 1793038 h 3508990"/>
                  <a:gd name="connsiteX18-5261" fmla="*/ 2442536 w 7363179"/>
                  <a:gd name="connsiteY18-5262" fmla="*/ 2806498 h 3508990"/>
                  <a:gd name="connsiteX19-5263" fmla="*/ 1406216 w 7363179"/>
                  <a:gd name="connsiteY19-5264" fmla="*/ 3195118 h 3508990"/>
                  <a:gd name="connsiteX0-5265" fmla="*/ 1406216 w 7363179"/>
                  <a:gd name="connsiteY0-5266" fmla="*/ 3195118 h 3508990"/>
                  <a:gd name="connsiteX1-5267" fmla="*/ 735654 w 7363179"/>
                  <a:gd name="connsiteY1-5268" fmla="*/ 3385618 h 3508990"/>
                  <a:gd name="connsiteX2-5269" fmla="*/ 240356 w 7363179"/>
                  <a:gd name="connsiteY2-5270" fmla="*/ 3507538 h 3508990"/>
                  <a:gd name="connsiteX3-5271" fmla="*/ 4136 w 7363179"/>
                  <a:gd name="connsiteY3-5272" fmla="*/ 3438958 h 3508990"/>
                  <a:gd name="connsiteX4-5273" fmla="*/ 118436 w 7363179"/>
                  <a:gd name="connsiteY4-5274" fmla="*/ 3240838 h 3508990"/>
                  <a:gd name="connsiteX5-5275" fmla="*/ 468955 w 7363179"/>
                  <a:gd name="connsiteY5-5276" fmla="*/ 2974137 h 3508990"/>
                  <a:gd name="connsiteX6-5277" fmla="*/ 682316 w 7363179"/>
                  <a:gd name="connsiteY6-5278" fmla="*/ 2821738 h 3508990"/>
                  <a:gd name="connsiteX7-5279" fmla="*/ 796616 w 7363179"/>
                  <a:gd name="connsiteY7-5280" fmla="*/ 2455978 h 3508990"/>
                  <a:gd name="connsiteX8-5281" fmla="*/ 1063316 w 7363179"/>
                  <a:gd name="connsiteY8-5282" fmla="*/ 2303578 h 3508990"/>
                  <a:gd name="connsiteX9-5283" fmla="*/ 1688156 w 7363179"/>
                  <a:gd name="connsiteY9-5284" fmla="*/ 2029258 h 3508990"/>
                  <a:gd name="connsiteX10-5285" fmla="*/ 2945456 w 7363179"/>
                  <a:gd name="connsiteY10-5286" fmla="*/ 1655878 h 3508990"/>
                  <a:gd name="connsiteX11-5287" fmla="*/ 3936056 w 7363179"/>
                  <a:gd name="connsiteY11-5288" fmla="*/ 1259638 h 3508990"/>
                  <a:gd name="connsiteX12-5289" fmla="*/ 5048576 w 7363179"/>
                  <a:gd name="connsiteY12-5290" fmla="*/ 779578 h 3508990"/>
                  <a:gd name="connsiteX13-5291" fmla="*/ 6145856 w 7363179"/>
                  <a:gd name="connsiteY13-5292" fmla="*/ 337618 h 3508990"/>
                  <a:gd name="connsiteX14-5293" fmla="*/ 7113596 w 7363179"/>
                  <a:gd name="connsiteY14-5294" fmla="*/ 9958 h 3508990"/>
                  <a:gd name="connsiteX15-5295" fmla="*/ 7288856 w 7363179"/>
                  <a:gd name="connsiteY15-5296" fmla="*/ 177598 h 3508990"/>
                  <a:gd name="connsiteX16-5297" fmla="*/ 6077276 w 7363179"/>
                  <a:gd name="connsiteY16-5298" fmla="*/ 1069138 h 3508990"/>
                  <a:gd name="connsiteX17-5299" fmla="*/ 4789496 w 7363179"/>
                  <a:gd name="connsiteY17-5300" fmla="*/ 1793038 h 3508990"/>
                  <a:gd name="connsiteX18-5301" fmla="*/ 2442536 w 7363179"/>
                  <a:gd name="connsiteY18-5302" fmla="*/ 2806498 h 3508990"/>
                  <a:gd name="connsiteX19-5303" fmla="*/ 1406216 w 7363179"/>
                  <a:gd name="connsiteY19-5304" fmla="*/ 3195118 h 3508990"/>
                  <a:gd name="connsiteX0-5305" fmla="*/ 1406216 w 7363179"/>
                  <a:gd name="connsiteY0-5306" fmla="*/ 3195118 h 3508990"/>
                  <a:gd name="connsiteX1-5307" fmla="*/ 735654 w 7363179"/>
                  <a:gd name="connsiteY1-5308" fmla="*/ 3385618 h 3508990"/>
                  <a:gd name="connsiteX2-5309" fmla="*/ 240356 w 7363179"/>
                  <a:gd name="connsiteY2-5310" fmla="*/ 3507538 h 3508990"/>
                  <a:gd name="connsiteX3-5311" fmla="*/ 4136 w 7363179"/>
                  <a:gd name="connsiteY3-5312" fmla="*/ 3438958 h 3508990"/>
                  <a:gd name="connsiteX4-5313" fmla="*/ 118436 w 7363179"/>
                  <a:gd name="connsiteY4-5314" fmla="*/ 3240838 h 3508990"/>
                  <a:gd name="connsiteX5-5315" fmla="*/ 468955 w 7363179"/>
                  <a:gd name="connsiteY5-5316" fmla="*/ 2974137 h 3508990"/>
                  <a:gd name="connsiteX6-5317" fmla="*/ 682316 w 7363179"/>
                  <a:gd name="connsiteY6-5318" fmla="*/ 2821738 h 3508990"/>
                  <a:gd name="connsiteX7-5319" fmla="*/ 796616 w 7363179"/>
                  <a:gd name="connsiteY7-5320" fmla="*/ 2455978 h 3508990"/>
                  <a:gd name="connsiteX8-5321" fmla="*/ 1040456 w 7363179"/>
                  <a:gd name="connsiteY8-5322" fmla="*/ 2257858 h 3508990"/>
                  <a:gd name="connsiteX9-5323" fmla="*/ 1688156 w 7363179"/>
                  <a:gd name="connsiteY9-5324" fmla="*/ 2029258 h 3508990"/>
                  <a:gd name="connsiteX10-5325" fmla="*/ 2945456 w 7363179"/>
                  <a:gd name="connsiteY10-5326" fmla="*/ 1655878 h 3508990"/>
                  <a:gd name="connsiteX11-5327" fmla="*/ 3936056 w 7363179"/>
                  <a:gd name="connsiteY11-5328" fmla="*/ 1259638 h 3508990"/>
                  <a:gd name="connsiteX12-5329" fmla="*/ 5048576 w 7363179"/>
                  <a:gd name="connsiteY12-5330" fmla="*/ 779578 h 3508990"/>
                  <a:gd name="connsiteX13-5331" fmla="*/ 6145856 w 7363179"/>
                  <a:gd name="connsiteY13-5332" fmla="*/ 337618 h 3508990"/>
                  <a:gd name="connsiteX14-5333" fmla="*/ 7113596 w 7363179"/>
                  <a:gd name="connsiteY14-5334" fmla="*/ 9958 h 3508990"/>
                  <a:gd name="connsiteX15-5335" fmla="*/ 7288856 w 7363179"/>
                  <a:gd name="connsiteY15-5336" fmla="*/ 177598 h 3508990"/>
                  <a:gd name="connsiteX16-5337" fmla="*/ 6077276 w 7363179"/>
                  <a:gd name="connsiteY16-5338" fmla="*/ 1069138 h 3508990"/>
                  <a:gd name="connsiteX17-5339" fmla="*/ 4789496 w 7363179"/>
                  <a:gd name="connsiteY17-5340" fmla="*/ 1793038 h 3508990"/>
                  <a:gd name="connsiteX18-5341" fmla="*/ 2442536 w 7363179"/>
                  <a:gd name="connsiteY18-5342" fmla="*/ 2806498 h 3508990"/>
                  <a:gd name="connsiteX19-5343" fmla="*/ 1406216 w 7363179"/>
                  <a:gd name="connsiteY19-5344" fmla="*/ 3195118 h 3508990"/>
                  <a:gd name="connsiteX0-5345" fmla="*/ 1406216 w 7363179"/>
                  <a:gd name="connsiteY0-5346" fmla="*/ 3195118 h 3508990"/>
                  <a:gd name="connsiteX1-5347" fmla="*/ 735654 w 7363179"/>
                  <a:gd name="connsiteY1-5348" fmla="*/ 3385618 h 3508990"/>
                  <a:gd name="connsiteX2-5349" fmla="*/ 240356 w 7363179"/>
                  <a:gd name="connsiteY2-5350" fmla="*/ 3507538 h 3508990"/>
                  <a:gd name="connsiteX3-5351" fmla="*/ 4136 w 7363179"/>
                  <a:gd name="connsiteY3-5352" fmla="*/ 3438958 h 3508990"/>
                  <a:gd name="connsiteX4-5353" fmla="*/ 118436 w 7363179"/>
                  <a:gd name="connsiteY4-5354" fmla="*/ 3240838 h 3508990"/>
                  <a:gd name="connsiteX5-5355" fmla="*/ 468955 w 7363179"/>
                  <a:gd name="connsiteY5-5356" fmla="*/ 2974137 h 3508990"/>
                  <a:gd name="connsiteX6-5357" fmla="*/ 682316 w 7363179"/>
                  <a:gd name="connsiteY6-5358" fmla="*/ 2745538 h 3508990"/>
                  <a:gd name="connsiteX7-5359" fmla="*/ 796616 w 7363179"/>
                  <a:gd name="connsiteY7-5360" fmla="*/ 2455978 h 3508990"/>
                  <a:gd name="connsiteX8-5361" fmla="*/ 1040456 w 7363179"/>
                  <a:gd name="connsiteY8-5362" fmla="*/ 2257858 h 3508990"/>
                  <a:gd name="connsiteX9-5363" fmla="*/ 1688156 w 7363179"/>
                  <a:gd name="connsiteY9-5364" fmla="*/ 2029258 h 3508990"/>
                  <a:gd name="connsiteX10-5365" fmla="*/ 2945456 w 7363179"/>
                  <a:gd name="connsiteY10-5366" fmla="*/ 1655878 h 3508990"/>
                  <a:gd name="connsiteX11-5367" fmla="*/ 3936056 w 7363179"/>
                  <a:gd name="connsiteY11-5368" fmla="*/ 1259638 h 3508990"/>
                  <a:gd name="connsiteX12-5369" fmla="*/ 5048576 w 7363179"/>
                  <a:gd name="connsiteY12-5370" fmla="*/ 779578 h 3508990"/>
                  <a:gd name="connsiteX13-5371" fmla="*/ 6145856 w 7363179"/>
                  <a:gd name="connsiteY13-5372" fmla="*/ 337618 h 3508990"/>
                  <a:gd name="connsiteX14-5373" fmla="*/ 7113596 w 7363179"/>
                  <a:gd name="connsiteY14-5374" fmla="*/ 9958 h 3508990"/>
                  <a:gd name="connsiteX15-5375" fmla="*/ 7288856 w 7363179"/>
                  <a:gd name="connsiteY15-5376" fmla="*/ 177598 h 3508990"/>
                  <a:gd name="connsiteX16-5377" fmla="*/ 6077276 w 7363179"/>
                  <a:gd name="connsiteY16-5378" fmla="*/ 1069138 h 3508990"/>
                  <a:gd name="connsiteX17-5379" fmla="*/ 4789496 w 7363179"/>
                  <a:gd name="connsiteY17-5380" fmla="*/ 1793038 h 3508990"/>
                  <a:gd name="connsiteX18-5381" fmla="*/ 2442536 w 7363179"/>
                  <a:gd name="connsiteY18-5382" fmla="*/ 2806498 h 3508990"/>
                  <a:gd name="connsiteX19-5383" fmla="*/ 1406216 w 7363179"/>
                  <a:gd name="connsiteY19-5384" fmla="*/ 3195118 h 3508990"/>
                  <a:gd name="connsiteX0-5385" fmla="*/ 1406216 w 7363179"/>
                  <a:gd name="connsiteY0-5386" fmla="*/ 3195118 h 3508990"/>
                  <a:gd name="connsiteX1-5387" fmla="*/ 735654 w 7363179"/>
                  <a:gd name="connsiteY1-5388" fmla="*/ 3385618 h 3508990"/>
                  <a:gd name="connsiteX2-5389" fmla="*/ 240356 w 7363179"/>
                  <a:gd name="connsiteY2-5390" fmla="*/ 3507538 h 3508990"/>
                  <a:gd name="connsiteX3-5391" fmla="*/ 4136 w 7363179"/>
                  <a:gd name="connsiteY3-5392" fmla="*/ 3438958 h 3508990"/>
                  <a:gd name="connsiteX4-5393" fmla="*/ 118436 w 7363179"/>
                  <a:gd name="connsiteY4-5394" fmla="*/ 3240838 h 3508990"/>
                  <a:gd name="connsiteX5-5395" fmla="*/ 468955 w 7363179"/>
                  <a:gd name="connsiteY5-5396" fmla="*/ 2974137 h 3508990"/>
                  <a:gd name="connsiteX6-5397" fmla="*/ 705176 w 7363179"/>
                  <a:gd name="connsiteY6-5398" fmla="*/ 2768398 h 3508990"/>
                  <a:gd name="connsiteX7-5399" fmla="*/ 796616 w 7363179"/>
                  <a:gd name="connsiteY7-5400" fmla="*/ 2455978 h 3508990"/>
                  <a:gd name="connsiteX8-5401" fmla="*/ 1040456 w 7363179"/>
                  <a:gd name="connsiteY8-5402" fmla="*/ 2257858 h 3508990"/>
                  <a:gd name="connsiteX9-5403" fmla="*/ 1688156 w 7363179"/>
                  <a:gd name="connsiteY9-5404" fmla="*/ 2029258 h 3508990"/>
                  <a:gd name="connsiteX10-5405" fmla="*/ 2945456 w 7363179"/>
                  <a:gd name="connsiteY10-5406" fmla="*/ 1655878 h 3508990"/>
                  <a:gd name="connsiteX11-5407" fmla="*/ 3936056 w 7363179"/>
                  <a:gd name="connsiteY11-5408" fmla="*/ 1259638 h 3508990"/>
                  <a:gd name="connsiteX12-5409" fmla="*/ 5048576 w 7363179"/>
                  <a:gd name="connsiteY12-5410" fmla="*/ 779578 h 3508990"/>
                  <a:gd name="connsiteX13-5411" fmla="*/ 6145856 w 7363179"/>
                  <a:gd name="connsiteY13-5412" fmla="*/ 337618 h 3508990"/>
                  <a:gd name="connsiteX14-5413" fmla="*/ 7113596 w 7363179"/>
                  <a:gd name="connsiteY14-5414" fmla="*/ 9958 h 3508990"/>
                  <a:gd name="connsiteX15-5415" fmla="*/ 7288856 w 7363179"/>
                  <a:gd name="connsiteY15-5416" fmla="*/ 177598 h 3508990"/>
                  <a:gd name="connsiteX16-5417" fmla="*/ 6077276 w 7363179"/>
                  <a:gd name="connsiteY16-5418" fmla="*/ 1069138 h 3508990"/>
                  <a:gd name="connsiteX17-5419" fmla="*/ 4789496 w 7363179"/>
                  <a:gd name="connsiteY17-5420" fmla="*/ 1793038 h 3508990"/>
                  <a:gd name="connsiteX18-5421" fmla="*/ 2442536 w 7363179"/>
                  <a:gd name="connsiteY18-5422" fmla="*/ 2806498 h 3508990"/>
                  <a:gd name="connsiteX19-5423" fmla="*/ 1406216 w 7363179"/>
                  <a:gd name="connsiteY19-5424" fmla="*/ 3195118 h 3508990"/>
                  <a:gd name="connsiteX0-5425" fmla="*/ 1406216 w 7363179"/>
                  <a:gd name="connsiteY0-5426" fmla="*/ 3195118 h 3508990"/>
                  <a:gd name="connsiteX1-5427" fmla="*/ 735654 w 7363179"/>
                  <a:gd name="connsiteY1-5428" fmla="*/ 3385618 h 3508990"/>
                  <a:gd name="connsiteX2-5429" fmla="*/ 240356 w 7363179"/>
                  <a:gd name="connsiteY2-5430" fmla="*/ 3507538 h 3508990"/>
                  <a:gd name="connsiteX3-5431" fmla="*/ 4136 w 7363179"/>
                  <a:gd name="connsiteY3-5432" fmla="*/ 3438958 h 3508990"/>
                  <a:gd name="connsiteX4-5433" fmla="*/ 118436 w 7363179"/>
                  <a:gd name="connsiteY4-5434" fmla="*/ 3240838 h 3508990"/>
                  <a:gd name="connsiteX5-5435" fmla="*/ 468955 w 7363179"/>
                  <a:gd name="connsiteY5-5436" fmla="*/ 2913177 h 3508990"/>
                  <a:gd name="connsiteX6-5437" fmla="*/ 705176 w 7363179"/>
                  <a:gd name="connsiteY6-5438" fmla="*/ 2768398 h 3508990"/>
                  <a:gd name="connsiteX7-5439" fmla="*/ 796616 w 7363179"/>
                  <a:gd name="connsiteY7-5440" fmla="*/ 2455978 h 3508990"/>
                  <a:gd name="connsiteX8-5441" fmla="*/ 1040456 w 7363179"/>
                  <a:gd name="connsiteY8-5442" fmla="*/ 2257858 h 3508990"/>
                  <a:gd name="connsiteX9-5443" fmla="*/ 1688156 w 7363179"/>
                  <a:gd name="connsiteY9-5444" fmla="*/ 2029258 h 3508990"/>
                  <a:gd name="connsiteX10-5445" fmla="*/ 2945456 w 7363179"/>
                  <a:gd name="connsiteY10-5446" fmla="*/ 1655878 h 3508990"/>
                  <a:gd name="connsiteX11-5447" fmla="*/ 3936056 w 7363179"/>
                  <a:gd name="connsiteY11-5448" fmla="*/ 1259638 h 3508990"/>
                  <a:gd name="connsiteX12-5449" fmla="*/ 5048576 w 7363179"/>
                  <a:gd name="connsiteY12-5450" fmla="*/ 779578 h 3508990"/>
                  <a:gd name="connsiteX13-5451" fmla="*/ 6145856 w 7363179"/>
                  <a:gd name="connsiteY13-5452" fmla="*/ 337618 h 3508990"/>
                  <a:gd name="connsiteX14-5453" fmla="*/ 7113596 w 7363179"/>
                  <a:gd name="connsiteY14-5454" fmla="*/ 9958 h 3508990"/>
                  <a:gd name="connsiteX15-5455" fmla="*/ 7288856 w 7363179"/>
                  <a:gd name="connsiteY15-5456" fmla="*/ 177598 h 3508990"/>
                  <a:gd name="connsiteX16-5457" fmla="*/ 6077276 w 7363179"/>
                  <a:gd name="connsiteY16-5458" fmla="*/ 1069138 h 3508990"/>
                  <a:gd name="connsiteX17-5459" fmla="*/ 4789496 w 7363179"/>
                  <a:gd name="connsiteY17-5460" fmla="*/ 1793038 h 3508990"/>
                  <a:gd name="connsiteX18-5461" fmla="*/ 2442536 w 7363179"/>
                  <a:gd name="connsiteY18-5462" fmla="*/ 2806498 h 3508990"/>
                  <a:gd name="connsiteX19-5463" fmla="*/ 1406216 w 7363179"/>
                  <a:gd name="connsiteY19-5464" fmla="*/ 3195118 h 3508990"/>
                  <a:gd name="connsiteX0-5465" fmla="*/ 1406216 w 7363179"/>
                  <a:gd name="connsiteY0-5466" fmla="*/ 3195118 h 3509541"/>
                  <a:gd name="connsiteX1-5467" fmla="*/ 735654 w 7363179"/>
                  <a:gd name="connsiteY1-5468" fmla="*/ 3385618 h 3509541"/>
                  <a:gd name="connsiteX2-5469" fmla="*/ 240356 w 7363179"/>
                  <a:gd name="connsiteY2-5470" fmla="*/ 3507538 h 3509541"/>
                  <a:gd name="connsiteX3-5471" fmla="*/ 4136 w 7363179"/>
                  <a:gd name="connsiteY3-5472" fmla="*/ 3438958 h 3509541"/>
                  <a:gd name="connsiteX4-5473" fmla="*/ 118436 w 7363179"/>
                  <a:gd name="connsiteY4-5474" fmla="*/ 3164638 h 3509541"/>
                  <a:gd name="connsiteX5-5475" fmla="*/ 468955 w 7363179"/>
                  <a:gd name="connsiteY5-5476" fmla="*/ 2913177 h 3509541"/>
                  <a:gd name="connsiteX6-5477" fmla="*/ 705176 w 7363179"/>
                  <a:gd name="connsiteY6-5478" fmla="*/ 2768398 h 3509541"/>
                  <a:gd name="connsiteX7-5479" fmla="*/ 796616 w 7363179"/>
                  <a:gd name="connsiteY7-5480" fmla="*/ 2455978 h 3509541"/>
                  <a:gd name="connsiteX8-5481" fmla="*/ 1040456 w 7363179"/>
                  <a:gd name="connsiteY8-5482" fmla="*/ 2257858 h 3509541"/>
                  <a:gd name="connsiteX9-5483" fmla="*/ 1688156 w 7363179"/>
                  <a:gd name="connsiteY9-5484" fmla="*/ 2029258 h 3509541"/>
                  <a:gd name="connsiteX10-5485" fmla="*/ 2945456 w 7363179"/>
                  <a:gd name="connsiteY10-5486" fmla="*/ 1655878 h 3509541"/>
                  <a:gd name="connsiteX11-5487" fmla="*/ 3936056 w 7363179"/>
                  <a:gd name="connsiteY11-5488" fmla="*/ 1259638 h 3509541"/>
                  <a:gd name="connsiteX12-5489" fmla="*/ 5048576 w 7363179"/>
                  <a:gd name="connsiteY12-5490" fmla="*/ 779578 h 3509541"/>
                  <a:gd name="connsiteX13-5491" fmla="*/ 6145856 w 7363179"/>
                  <a:gd name="connsiteY13-5492" fmla="*/ 337618 h 3509541"/>
                  <a:gd name="connsiteX14-5493" fmla="*/ 7113596 w 7363179"/>
                  <a:gd name="connsiteY14-5494" fmla="*/ 9958 h 3509541"/>
                  <a:gd name="connsiteX15-5495" fmla="*/ 7288856 w 7363179"/>
                  <a:gd name="connsiteY15-5496" fmla="*/ 177598 h 3509541"/>
                  <a:gd name="connsiteX16-5497" fmla="*/ 6077276 w 7363179"/>
                  <a:gd name="connsiteY16-5498" fmla="*/ 1069138 h 3509541"/>
                  <a:gd name="connsiteX17-5499" fmla="*/ 4789496 w 7363179"/>
                  <a:gd name="connsiteY17-5500" fmla="*/ 1793038 h 3509541"/>
                  <a:gd name="connsiteX18-5501" fmla="*/ 2442536 w 7363179"/>
                  <a:gd name="connsiteY18-5502" fmla="*/ 2806498 h 3509541"/>
                  <a:gd name="connsiteX19-5503" fmla="*/ 1406216 w 7363179"/>
                  <a:gd name="connsiteY19-5504" fmla="*/ 3195118 h 3509541"/>
                  <a:gd name="connsiteX0-5505" fmla="*/ 1406612 w 7363575"/>
                  <a:gd name="connsiteY0-5506" fmla="*/ 3195118 h 3482708"/>
                  <a:gd name="connsiteX1-5507" fmla="*/ 736050 w 7363575"/>
                  <a:gd name="connsiteY1-5508" fmla="*/ 3385618 h 3482708"/>
                  <a:gd name="connsiteX2-5509" fmla="*/ 248372 w 7363575"/>
                  <a:gd name="connsiteY2-5510" fmla="*/ 3477058 h 3482708"/>
                  <a:gd name="connsiteX3-5511" fmla="*/ 4532 w 7363575"/>
                  <a:gd name="connsiteY3-5512" fmla="*/ 3438958 h 3482708"/>
                  <a:gd name="connsiteX4-5513" fmla="*/ 118832 w 7363575"/>
                  <a:gd name="connsiteY4-5514" fmla="*/ 3164638 h 3482708"/>
                  <a:gd name="connsiteX5-5515" fmla="*/ 469351 w 7363575"/>
                  <a:gd name="connsiteY5-5516" fmla="*/ 2913177 h 3482708"/>
                  <a:gd name="connsiteX6-5517" fmla="*/ 705572 w 7363575"/>
                  <a:gd name="connsiteY6-5518" fmla="*/ 2768398 h 3482708"/>
                  <a:gd name="connsiteX7-5519" fmla="*/ 797012 w 7363575"/>
                  <a:gd name="connsiteY7-5520" fmla="*/ 2455978 h 3482708"/>
                  <a:gd name="connsiteX8-5521" fmla="*/ 1040852 w 7363575"/>
                  <a:gd name="connsiteY8-5522" fmla="*/ 2257858 h 3482708"/>
                  <a:gd name="connsiteX9-5523" fmla="*/ 1688552 w 7363575"/>
                  <a:gd name="connsiteY9-5524" fmla="*/ 2029258 h 3482708"/>
                  <a:gd name="connsiteX10-5525" fmla="*/ 2945852 w 7363575"/>
                  <a:gd name="connsiteY10-5526" fmla="*/ 1655878 h 3482708"/>
                  <a:gd name="connsiteX11-5527" fmla="*/ 3936452 w 7363575"/>
                  <a:gd name="connsiteY11-5528" fmla="*/ 1259638 h 3482708"/>
                  <a:gd name="connsiteX12-5529" fmla="*/ 5048972 w 7363575"/>
                  <a:gd name="connsiteY12-5530" fmla="*/ 779578 h 3482708"/>
                  <a:gd name="connsiteX13-5531" fmla="*/ 6146252 w 7363575"/>
                  <a:gd name="connsiteY13-5532" fmla="*/ 337618 h 3482708"/>
                  <a:gd name="connsiteX14-5533" fmla="*/ 7113992 w 7363575"/>
                  <a:gd name="connsiteY14-5534" fmla="*/ 9958 h 3482708"/>
                  <a:gd name="connsiteX15-5535" fmla="*/ 7289252 w 7363575"/>
                  <a:gd name="connsiteY15-5536" fmla="*/ 177598 h 3482708"/>
                  <a:gd name="connsiteX16-5537" fmla="*/ 6077672 w 7363575"/>
                  <a:gd name="connsiteY16-5538" fmla="*/ 1069138 h 3482708"/>
                  <a:gd name="connsiteX17-5539" fmla="*/ 4789892 w 7363575"/>
                  <a:gd name="connsiteY17-5540" fmla="*/ 1793038 h 3482708"/>
                  <a:gd name="connsiteX18-5541" fmla="*/ 2442932 w 7363575"/>
                  <a:gd name="connsiteY18-5542" fmla="*/ 2806498 h 3482708"/>
                  <a:gd name="connsiteX19-5543" fmla="*/ 1406612 w 7363575"/>
                  <a:gd name="connsiteY19-5544" fmla="*/ 3195118 h 3482708"/>
                  <a:gd name="connsiteX0-5545" fmla="*/ 1436001 w 7392964"/>
                  <a:gd name="connsiteY0-5546" fmla="*/ 3195118 h 3477996"/>
                  <a:gd name="connsiteX1-5547" fmla="*/ 765439 w 7392964"/>
                  <a:gd name="connsiteY1-5548" fmla="*/ 3385618 h 3477996"/>
                  <a:gd name="connsiteX2-5549" fmla="*/ 277761 w 7392964"/>
                  <a:gd name="connsiteY2-5550" fmla="*/ 3477058 h 3477996"/>
                  <a:gd name="connsiteX3-5551" fmla="*/ 3441 w 7392964"/>
                  <a:gd name="connsiteY3-5552" fmla="*/ 3377998 h 3477996"/>
                  <a:gd name="connsiteX4-5553" fmla="*/ 148221 w 7392964"/>
                  <a:gd name="connsiteY4-5554" fmla="*/ 3164638 h 3477996"/>
                  <a:gd name="connsiteX5-5555" fmla="*/ 498740 w 7392964"/>
                  <a:gd name="connsiteY5-5556" fmla="*/ 2913177 h 3477996"/>
                  <a:gd name="connsiteX6-5557" fmla="*/ 734961 w 7392964"/>
                  <a:gd name="connsiteY6-5558" fmla="*/ 2768398 h 3477996"/>
                  <a:gd name="connsiteX7-5559" fmla="*/ 826401 w 7392964"/>
                  <a:gd name="connsiteY7-5560" fmla="*/ 2455978 h 3477996"/>
                  <a:gd name="connsiteX8-5561" fmla="*/ 1070241 w 7392964"/>
                  <a:gd name="connsiteY8-5562" fmla="*/ 2257858 h 3477996"/>
                  <a:gd name="connsiteX9-5563" fmla="*/ 1717941 w 7392964"/>
                  <a:gd name="connsiteY9-5564" fmla="*/ 2029258 h 3477996"/>
                  <a:gd name="connsiteX10-5565" fmla="*/ 2975241 w 7392964"/>
                  <a:gd name="connsiteY10-5566" fmla="*/ 1655878 h 3477996"/>
                  <a:gd name="connsiteX11-5567" fmla="*/ 3965841 w 7392964"/>
                  <a:gd name="connsiteY11-5568" fmla="*/ 1259638 h 3477996"/>
                  <a:gd name="connsiteX12-5569" fmla="*/ 5078361 w 7392964"/>
                  <a:gd name="connsiteY12-5570" fmla="*/ 779578 h 3477996"/>
                  <a:gd name="connsiteX13-5571" fmla="*/ 6175641 w 7392964"/>
                  <a:gd name="connsiteY13-5572" fmla="*/ 337618 h 3477996"/>
                  <a:gd name="connsiteX14-5573" fmla="*/ 7143381 w 7392964"/>
                  <a:gd name="connsiteY14-5574" fmla="*/ 9958 h 3477996"/>
                  <a:gd name="connsiteX15-5575" fmla="*/ 7318641 w 7392964"/>
                  <a:gd name="connsiteY15-5576" fmla="*/ 177598 h 3477996"/>
                  <a:gd name="connsiteX16-5577" fmla="*/ 6107061 w 7392964"/>
                  <a:gd name="connsiteY16-5578" fmla="*/ 1069138 h 3477996"/>
                  <a:gd name="connsiteX17-5579" fmla="*/ 4819281 w 7392964"/>
                  <a:gd name="connsiteY17-5580" fmla="*/ 1793038 h 3477996"/>
                  <a:gd name="connsiteX18-5581" fmla="*/ 2472321 w 7392964"/>
                  <a:gd name="connsiteY18-5582" fmla="*/ 2806498 h 3477996"/>
                  <a:gd name="connsiteX19-5583" fmla="*/ 1436001 w 7392964"/>
                  <a:gd name="connsiteY19-5584" fmla="*/ 3195118 h 3477996"/>
                  <a:gd name="connsiteX0-5585" fmla="*/ 1433663 w 7390626"/>
                  <a:gd name="connsiteY0-5586" fmla="*/ 3195118 h 3478074"/>
                  <a:gd name="connsiteX1-5587" fmla="*/ 763101 w 7390626"/>
                  <a:gd name="connsiteY1-5588" fmla="*/ 3385618 h 3478074"/>
                  <a:gd name="connsiteX2-5589" fmla="*/ 275423 w 7390626"/>
                  <a:gd name="connsiteY2-5590" fmla="*/ 3477058 h 3478074"/>
                  <a:gd name="connsiteX3-5591" fmla="*/ 1103 w 7390626"/>
                  <a:gd name="connsiteY3-5592" fmla="*/ 3377998 h 3478074"/>
                  <a:gd name="connsiteX4-5593" fmla="*/ 191603 w 7390626"/>
                  <a:gd name="connsiteY4-5594" fmla="*/ 3134158 h 3478074"/>
                  <a:gd name="connsiteX5-5595" fmla="*/ 496402 w 7390626"/>
                  <a:gd name="connsiteY5-5596" fmla="*/ 2913177 h 3478074"/>
                  <a:gd name="connsiteX6-5597" fmla="*/ 732623 w 7390626"/>
                  <a:gd name="connsiteY6-5598" fmla="*/ 2768398 h 3478074"/>
                  <a:gd name="connsiteX7-5599" fmla="*/ 824063 w 7390626"/>
                  <a:gd name="connsiteY7-5600" fmla="*/ 2455978 h 3478074"/>
                  <a:gd name="connsiteX8-5601" fmla="*/ 1067903 w 7390626"/>
                  <a:gd name="connsiteY8-5602" fmla="*/ 2257858 h 3478074"/>
                  <a:gd name="connsiteX9-5603" fmla="*/ 1715603 w 7390626"/>
                  <a:gd name="connsiteY9-5604" fmla="*/ 2029258 h 3478074"/>
                  <a:gd name="connsiteX10-5605" fmla="*/ 2972903 w 7390626"/>
                  <a:gd name="connsiteY10-5606" fmla="*/ 1655878 h 3478074"/>
                  <a:gd name="connsiteX11-5607" fmla="*/ 3963503 w 7390626"/>
                  <a:gd name="connsiteY11-5608" fmla="*/ 1259638 h 3478074"/>
                  <a:gd name="connsiteX12-5609" fmla="*/ 5076023 w 7390626"/>
                  <a:gd name="connsiteY12-5610" fmla="*/ 779578 h 3478074"/>
                  <a:gd name="connsiteX13-5611" fmla="*/ 6173303 w 7390626"/>
                  <a:gd name="connsiteY13-5612" fmla="*/ 337618 h 3478074"/>
                  <a:gd name="connsiteX14-5613" fmla="*/ 7141043 w 7390626"/>
                  <a:gd name="connsiteY14-5614" fmla="*/ 9958 h 3478074"/>
                  <a:gd name="connsiteX15-5615" fmla="*/ 7316303 w 7390626"/>
                  <a:gd name="connsiteY15-5616" fmla="*/ 177598 h 3478074"/>
                  <a:gd name="connsiteX16-5617" fmla="*/ 6104723 w 7390626"/>
                  <a:gd name="connsiteY16-5618" fmla="*/ 1069138 h 3478074"/>
                  <a:gd name="connsiteX17-5619" fmla="*/ 4816943 w 7390626"/>
                  <a:gd name="connsiteY17-5620" fmla="*/ 1793038 h 3478074"/>
                  <a:gd name="connsiteX18-5621" fmla="*/ 2469983 w 7390626"/>
                  <a:gd name="connsiteY18-5622" fmla="*/ 2806498 h 3478074"/>
                  <a:gd name="connsiteX19-5623" fmla="*/ 1433663 w 7390626"/>
                  <a:gd name="connsiteY19-5624" fmla="*/ 3195118 h 3478074"/>
                  <a:gd name="connsiteX0-5625" fmla="*/ 1433663 w 7390626"/>
                  <a:gd name="connsiteY0-5626" fmla="*/ 3195118 h 3478074"/>
                  <a:gd name="connsiteX1-5627" fmla="*/ 763101 w 7390626"/>
                  <a:gd name="connsiteY1-5628" fmla="*/ 3385618 h 3478074"/>
                  <a:gd name="connsiteX2-5629" fmla="*/ 275423 w 7390626"/>
                  <a:gd name="connsiteY2-5630" fmla="*/ 3477058 h 3478074"/>
                  <a:gd name="connsiteX3-5631" fmla="*/ 1103 w 7390626"/>
                  <a:gd name="connsiteY3-5632" fmla="*/ 3377998 h 3478074"/>
                  <a:gd name="connsiteX4-5633" fmla="*/ 191603 w 7390626"/>
                  <a:gd name="connsiteY4-5634" fmla="*/ 3134158 h 3478074"/>
                  <a:gd name="connsiteX5-5635" fmla="*/ 496402 w 7390626"/>
                  <a:gd name="connsiteY5-5636" fmla="*/ 2913177 h 3478074"/>
                  <a:gd name="connsiteX6-5637" fmla="*/ 747863 w 7390626"/>
                  <a:gd name="connsiteY6-5638" fmla="*/ 2722678 h 3478074"/>
                  <a:gd name="connsiteX7-5639" fmla="*/ 824063 w 7390626"/>
                  <a:gd name="connsiteY7-5640" fmla="*/ 2455978 h 3478074"/>
                  <a:gd name="connsiteX8-5641" fmla="*/ 1067903 w 7390626"/>
                  <a:gd name="connsiteY8-5642" fmla="*/ 2257858 h 3478074"/>
                  <a:gd name="connsiteX9-5643" fmla="*/ 1715603 w 7390626"/>
                  <a:gd name="connsiteY9-5644" fmla="*/ 2029258 h 3478074"/>
                  <a:gd name="connsiteX10-5645" fmla="*/ 2972903 w 7390626"/>
                  <a:gd name="connsiteY10-5646" fmla="*/ 1655878 h 3478074"/>
                  <a:gd name="connsiteX11-5647" fmla="*/ 3963503 w 7390626"/>
                  <a:gd name="connsiteY11-5648" fmla="*/ 1259638 h 3478074"/>
                  <a:gd name="connsiteX12-5649" fmla="*/ 5076023 w 7390626"/>
                  <a:gd name="connsiteY12-5650" fmla="*/ 779578 h 3478074"/>
                  <a:gd name="connsiteX13-5651" fmla="*/ 6173303 w 7390626"/>
                  <a:gd name="connsiteY13-5652" fmla="*/ 337618 h 3478074"/>
                  <a:gd name="connsiteX14-5653" fmla="*/ 7141043 w 7390626"/>
                  <a:gd name="connsiteY14-5654" fmla="*/ 9958 h 3478074"/>
                  <a:gd name="connsiteX15-5655" fmla="*/ 7316303 w 7390626"/>
                  <a:gd name="connsiteY15-5656" fmla="*/ 177598 h 3478074"/>
                  <a:gd name="connsiteX16-5657" fmla="*/ 6104723 w 7390626"/>
                  <a:gd name="connsiteY16-5658" fmla="*/ 1069138 h 3478074"/>
                  <a:gd name="connsiteX17-5659" fmla="*/ 4816943 w 7390626"/>
                  <a:gd name="connsiteY17-5660" fmla="*/ 1793038 h 3478074"/>
                  <a:gd name="connsiteX18-5661" fmla="*/ 2469983 w 7390626"/>
                  <a:gd name="connsiteY18-5662" fmla="*/ 2806498 h 3478074"/>
                  <a:gd name="connsiteX19-5663" fmla="*/ 1433663 w 7390626"/>
                  <a:gd name="connsiteY19-5664" fmla="*/ 3195118 h 3478074"/>
                  <a:gd name="connsiteX0-5665" fmla="*/ 1433663 w 7390626"/>
                  <a:gd name="connsiteY0-5666" fmla="*/ 3195118 h 3478074"/>
                  <a:gd name="connsiteX1-5667" fmla="*/ 763101 w 7390626"/>
                  <a:gd name="connsiteY1-5668" fmla="*/ 3385618 h 3478074"/>
                  <a:gd name="connsiteX2-5669" fmla="*/ 275423 w 7390626"/>
                  <a:gd name="connsiteY2-5670" fmla="*/ 3477058 h 3478074"/>
                  <a:gd name="connsiteX3-5671" fmla="*/ 1103 w 7390626"/>
                  <a:gd name="connsiteY3-5672" fmla="*/ 3377998 h 3478074"/>
                  <a:gd name="connsiteX4-5673" fmla="*/ 191603 w 7390626"/>
                  <a:gd name="connsiteY4-5674" fmla="*/ 3134158 h 3478074"/>
                  <a:gd name="connsiteX5-5675" fmla="*/ 496402 w 7390626"/>
                  <a:gd name="connsiteY5-5676" fmla="*/ 2913177 h 3478074"/>
                  <a:gd name="connsiteX6-5677" fmla="*/ 747863 w 7390626"/>
                  <a:gd name="connsiteY6-5678" fmla="*/ 2722678 h 3478074"/>
                  <a:gd name="connsiteX7-5679" fmla="*/ 877403 w 7390626"/>
                  <a:gd name="connsiteY7-5680" fmla="*/ 2425498 h 3478074"/>
                  <a:gd name="connsiteX8-5681" fmla="*/ 1067903 w 7390626"/>
                  <a:gd name="connsiteY8-5682" fmla="*/ 2257858 h 3478074"/>
                  <a:gd name="connsiteX9-5683" fmla="*/ 1715603 w 7390626"/>
                  <a:gd name="connsiteY9-5684" fmla="*/ 2029258 h 3478074"/>
                  <a:gd name="connsiteX10-5685" fmla="*/ 2972903 w 7390626"/>
                  <a:gd name="connsiteY10-5686" fmla="*/ 1655878 h 3478074"/>
                  <a:gd name="connsiteX11-5687" fmla="*/ 3963503 w 7390626"/>
                  <a:gd name="connsiteY11-5688" fmla="*/ 1259638 h 3478074"/>
                  <a:gd name="connsiteX12-5689" fmla="*/ 5076023 w 7390626"/>
                  <a:gd name="connsiteY12-5690" fmla="*/ 779578 h 3478074"/>
                  <a:gd name="connsiteX13-5691" fmla="*/ 6173303 w 7390626"/>
                  <a:gd name="connsiteY13-5692" fmla="*/ 337618 h 3478074"/>
                  <a:gd name="connsiteX14-5693" fmla="*/ 7141043 w 7390626"/>
                  <a:gd name="connsiteY14-5694" fmla="*/ 9958 h 3478074"/>
                  <a:gd name="connsiteX15-5695" fmla="*/ 7316303 w 7390626"/>
                  <a:gd name="connsiteY15-5696" fmla="*/ 177598 h 3478074"/>
                  <a:gd name="connsiteX16-5697" fmla="*/ 6104723 w 7390626"/>
                  <a:gd name="connsiteY16-5698" fmla="*/ 1069138 h 3478074"/>
                  <a:gd name="connsiteX17-5699" fmla="*/ 4816943 w 7390626"/>
                  <a:gd name="connsiteY17-5700" fmla="*/ 1793038 h 3478074"/>
                  <a:gd name="connsiteX18-5701" fmla="*/ 2469983 w 7390626"/>
                  <a:gd name="connsiteY18-5702" fmla="*/ 2806498 h 3478074"/>
                  <a:gd name="connsiteX19-5703" fmla="*/ 1433663 w 7390626"/>
                  <a:gd name="connsiteY19-5704" fmla="*/ 3195118 h 3478074"/>
                  <a:gd name="connsiteX0-5705" fmla="*/ 1433663 w 7390626"/>
                  <a:gd name="connsiteY0-5706" fmla="*/ 3195118 h 3478074"/>
                  <a:gd name="connsiteX1-5707" fmla="*/ 763101 w 7390626"/>
                  <a:gd name="connsiteY1-5708" fmla="*/ 3385618 h 3478074"/>
                  <a:gd name="connsiteX2-5709" fmla="*/ 275423 w 7390626"/>
                  <a:gd name="connsiteY2-5710" fmla="*/ 3477058 h 3478074"/>
                  <a:gd name="connsiteX3-5711" fmla="*/ 1103 w 7390626"/>
                  <a:gd name="connsiteY3-5712" fmla="*/ 3377998 h 3478074"/>
                  <a:gd name="connsiteX4-5713" fmla="*/ 191603 w 7390626"/>
                  <a:gd name="connsiteY4-5714" fmla="*/ 3134158 h 3478074"/>
                  <a:gd name="connsiteX5-5715" fmla="*/ 496402 w 7390626"/>
                  <a:gd name="connsiteY5-5716" fmla="*/ 2913177 h 3478074"/>
                  <a:gd name="connsiteX6-5717" fmla="*/ 747863 w 7390626"/>
                  <a:gd name="connsiteY6-5718" fmla="*/ 2722678 h 3478074"/>
                  <a:gd name="connsiteX7-5719" fmla="*/ 839303 w 7390626"/>
                  <a:gd name="connsiteY7-5720" fmla="*/ 2448358 h 3478074"/>
                  <a:gd name="connsiteX8-5721" fmla="*/ 1067903 w 7390626"/>
                  <a:gd name="connsiteY8-5722" fmla="*/ 2257858 h 3478074"/>
                  <a:gd name="connsiteX9-5723" fmla="*/ 1715603 w 7390626"/>
                  <a:gd name="connsiteY9-5724" fmla="*/ 2029258 h 3478074"/>
                  <a:gd name="connsiteX10-5725" fmla="*/ 2972903 w 7390626"/>
                  <a:gd name="connsiteY10-5726" fmla="*/ 1655878 h 3478074"/>
                  <a:gd name="connsiteX11-5727" fmla="*/ 3963503 w 7390626"/>
                  <a:gd name="connsiteY11-5728" fmla="*/ 1259638 h 3478074"/>
                  <a:gd name="connsiteX12-5729" fmla="*/ 5076023 w 7390626"/>
                  <a:gd name="connsiteY12-5730" fmla="*/ 779578 h 3478074"/>
                  <a:gd name="connsiteX13-5731" fmla="*/ 6173303 w 7390626"/>
                  <a:gd name="connsiteY13-5732" fmla="*/ 337618 h 3478074"/>
                  <a:gd name="connsiteX14-5733" fmla="*/ 7141043 w 7390626"/>
                  <a:gd name="connsiteY14-5734" fmla="*/ 9958 h 3478074"/>
                  <a:gd name="connsiteX15-5735" fmla="*/ 7316303 w 7390626"/>
                  <a:gd name="connsiteY15-5736" fmla="*/ 177598 h 3478074"/>
                  <a:gd name="connsiteX16-5737" fmla="*/ 6104723 w 7390626"/>
                  <a:gd name="connsiteY16-5738" fmla="*/ 1069138 h 3478074"/>
                  <a:gd name="connsiteX17-5739" fmla="*/ 4816943 w 7390626"/>
                  <a:gd name="connsiteY17-5740" fmla="*/ 1793038 h 3478074"/>
                  <a:gd name="connsiteX18-5741" fmla="*/ 2469983 w 7390626"/>
                  <a:gd name="connsiteY18-5742" fmla="*/ 2806498 h 3478074"/>
                  <a:gd name="connsiteX19-5743" fmla="*/ 1433663 w 7390626"/>
                  <a:gd name="connsiteY19-5744" fmla="*/ 3195118 h 3478074"/>
                  <a:gd name="connsiteX0-5745" fmla="*/ 1433663 w 7390626"/>
                  <a:gd name="connsiteY0-5746" fmla="*/ 3195118 h 3478074"/>
                  <a:gd name="connsiteX1-5747" fmla="*/ 763101 w 7390626"/>
                  <a:gd name="connsiteY1-5748" fmla="*/ 3385618 h 3478074"/>
                  <a:gd name="connsiteX2-5749" fmla="*/ 275423 w 7390626"/>
                  <a:gd name="connsiteY2-5750" fmla="*/ 3477058 h 3478074"/>
                  <a:gd name="connsiteX3-5751" fmla="*/ 1103 w 7390626"/>
                  <a:gd name="connsiteY3-5752" fmla="*/ 3377998 h 3478074"/>
                  <a:gd name="connsiteX4-5753" fmla="*/ 191603 w 7390626"/>
                  <a:gd name="connsiteY4-5754" fmla="*/ 3134158 h 3478074"/>
                  <a:gd name="connsiteX5-5755" fmla="*/ 496402 w 7390626"/>
                  <a:gd name="connsiteY5-5756" fmla="*/ 2913177 h 3478074"/>
                  <a:gd name="connsiteX6-5757" fmla="*/ 747863 w 7390626"/>
                  <a:gd name="connsiteY6-5758" fmla="*/ 2722678 h 3478074"/>
                  <a:gd name="connsiteX7-5759" fmla="*/ 839303 w 7390626"/>
                  <a:gd name="connsiteY7-5760" fmla="*/ 2448358 h 3478074"/>
                  <a:gd name="connsiteX8-5761" fmla="*/ 1144103 w 7390626"/>
                  <a:gd name="connsiteY8-5762" fmla="*/ 2219758 h 3478074"/>
                  <a:gd name="connsiteX9-5763" fmla="*/ 1715603 w 7390626"/>
                  <a:gd name="connsiteY9-5764" fmla="*/ 2029258 h 3478074"/>
                  <a:gd name="connsiteX10-5765" fmla="*/ 2972903 w 7390626"/>
                  <a:gd name="connsiteY10-5766" fmla="*/ 1655878 h 3478074"/>
                  <a:gd name="connsiteX11-5767" fmla="*/ 3963503 w 7390626"/>
                  <a:gd name="connsiteY11-5768" fmla="*/ 1259638 h 3478074"/>
                  <a:gd name="connsiteX12-5769" fmla="*/ 5076023 w 7390626"/>
                  <a:gd name="connsiteY12-5770" fmla="*/ 779578 h 3478074"/>
                  <a:gd name="connsiteX13-5771" fmla="*/ 6173303 w 7390626"/>
                  <a:gd name="connsiteY13-5772" fmla="*/ 337618 h 3478074"/>
                  <a:gd name="connsiteX14-5773" fmla="*/ 7141043 w 7390626"/>
                  <a:gd name="connsiteY14-5774" fmla="*/ 9958 h 3478074"/>
                  <a:gd name="connsiteX15-5775" fmla="*/ 7316303 w 7390626"/>
                  <a:gd name="connsiteY15-5776" fmla="*/ 177598 h 3478074"/>
                  <a:gd name="connsiteX16-5777" fmla="*/ 6104723 w 7390626"/>
                  <a:gd name="connsiteY16-5778" fmla="*/ 1069138 h 3478074"/>
                  <a:gd name="connsiteX17-5779" fmla="*/ 4816943 w 7390626"/>
                  <a:gd name="connsiteY17-5780" fmla="*/ 1793038 h 3478074"/>
                  <a:gd name="connsiteX18-5781" fmla="*/ 2469983 w 7390626"/>
                  <a:gd name="connsiteY18-5782" fmla="*/ 2806498 h 3478074"/>
                  <a:gd name="connsiteX19-5783" fmla="*/ 1433663 w 7390626"/>
                  <a:gd name="connsiteY19-5784" fmla="*/ 3195118 h 3478074"/>
                  <a:gd name="connsiteX0-5785" fmla="*/ 1433663 w 7390626"/>
                  <a:gd name="connsiteY0-5786" fmla="*/ 3195118 h 3478074"/>
                  <a:gd name="connsiteX1-5787" fmla="*/ 763101 w 7390626"/>
                  <a:gd name="connsiteY1-5788" fmla="*/ 3385618 h 3478074"/>
                  <a:gd name="connsiteX2-5789" fmla="*/ 275423 w 7390626"/>
                  <a:gd name="connsiteY2-5790" fmla="*/ 3477058 h 3478074"/>
                  <a:gd name="connsiteX3-5791" fmla="*/ 1103 w 7390626"/>
                  <a:gd name="connsiteY3-5792" fmla="*/ 3377998 h 3478074"/>
                  <a:gd name="connsiteX4-5793" fmla="*/ 191603 w 7390626"/>
                  <a:gd name="connsiteY4-5794" fmla="*/ 3134158 h 3478074"/>
                  <a:gd name="connsiteX5-5795" fmla="*/ 496402 w 7390626"/>
                  <a:gd name="connsiteY5-5796" fmla="*/ 2913177 h 3478074"/>
                  <a:gd name="connsiteX6-5797" fmla="*/ 747863 w 7390626"/>
                  <a:gd name="connsiteY6-5798" fmla="*/ 2722678 h 3478074"/>
                  <a:gd name="connsiteX7-5799" fmla="*/ 854543 w 7390626"/>
                  <a:gd name="connsiteY7-5800" fmla="*/ 2417878 h 3478074"/>
                  <a:gd name="connsiteX8-5801" fmla="*/ 1144103 w 7390626"/>
                  <a:gd name="connsiteY8-5802" fmla="*/ 2219758 h 3478074"/>
                  <a:gd name="connsiteX9-5803" fmla="*/ 1715603 w 7390626"/>
                  <a:gd name="connsiteY9-5804" fmla="*/ 2029258 h 3478074"/>
                  <a:gd name="connsiteX10-5805" fmla="*/ 2972903 w 7390626"/>
                  <a:gd name="connsiteY10-5806" fmla="*/ 1655878 h 3478074"/>
                  <a:gd name="connsiteX11-5807" fmla="*/ 3963503 w 7390626"/>
                  <a:gd name="connsiteY11-5808" fmla="*/ 1259638 h 3478074"/>
                  <a:gd name="connsiteX12-5809" fmla="*/ 5076023 w 7390626"/>
                  <a:gd name="connsiteY12-5810" fmla="*/ 779578 h 3478074"/>
                  <a:gd name="connsiteX13-5811" fmla="*/ 6173303 w 7390626"/>
                  <a:gd name="connsiteY13-5812" fmla="*/ 337618 h 3478074"/>
                  <a:gd name="connsiteX14-5813" fmla="*/ 7141043 w 7390626"/>
                  <a:gd name="connsiteY14-5814" fmla="*/ 9958 h 3478074"/>
                  <a:gd name="connsiteX15-5815" fmla="*/ 7316303 w 7390626"/>
                  <a:gd name="connsiteY15-5816" fmla="*/ 177598 h 3478074"/>
                  <a:gd name="connsiteX16-5817" fmla="*/ 6104723 w 7390626"/>
                  <a:gd name="connsiteY16-5818" fmla="*/ 1069138 h 3478074"/>
                  <a:gd name="connsiteX17-5819" fmla="*/ 4816943 w 7390626"/>
                  <a:gd name="connsiteY17-5820" fmla="*/ 1793038 h 3478074"/>
                  <a:gd name="connsiteX18-5821" fmla="*/ 2469983 w 7390626"/>
                  <a:gd name="connsiteY18-5822" fmla="*/ 2806498 h 3478074"/>
                  <a:gd name="connsiteX19-5823" fmla="*/ 1433663 w 7390626"/>
                  <a:gd name="connsiteY19-5824" fmla="*/ 3195118 h 3478074"/>
                  <a:gd name="connsiteX0-5825" fmla="*/ 1433663 w 7390626"/>
                  <a:gd name="connsiteY0-5826" fmla="*/ 3195118 h 3478074"/>
                  <a:gd name="connsiteX1-5827" fmla="*/ 763101 w 7390626"/>
                  <a:gd name="connsiteY1-5828" fmla="*/ 3385618 h 3478074"/>
                  <a:gd name="connsiteX2-5829" fmla="*/ 275423 w 7390626"/>
                  <a:gd name="connsiteY2-5830" fmla="*/ 3477058 h 3478074"/>
                  <a:gd name="connsiteX3-5831" fmla="*/ 1103 w 7390626"/>
                  <a:gd name="connsiteY3-5832" fmla="*/ 3377998 h 3478074"/>
                  <a:gd name="connsiteX4-5833" fmla="*/ 191603 w 7390626"/>
                  <a:gd name="connsiteY4-5834" fmla="*/ 3134158 h 3478074"/>
                  <a:gd name="connsiteX5-5835" fmla="*/ 496402 w 7390626"/>
                  <a:gd name="connsiteY5-5836" fmla="*/ 2913177 h 3478074"/>
                  <a:gd name="connsiteX6-5837" fmla="*/ 747863 w 7390626"/>
                  <a:gd name="connsiteY6-5838" fmla="*/ 2722678 h 3478074"/>
                  <a:gd name="connsiteX7-5839" fmla="*/ 854543 w 7390626"/>
                  <a:gd name="connsiteY7-5840" fmla="*/ 2417878 h 3478074"/>
                  <a:gd name="connsiteX8-5841" fmla="*/ 1266023 w 7390626"/>
                  <a:gd name="connsiteY8-5842" fmla="*/ 2181658 h 3478074"/>
                  <a:gd name="connsiteX9-5843" fmla="*/ 1715603 w 7390626"/>
                  <a:gd name="connsiteY9-5844" fmla="*/ 2029258 h 3478074"/>
                  <a:gd name="connsiteX10-5845" fmla="*/ 2972903 w 7390626"/>
                  <a:gd name="connsiteY10-5846" fmla="*/ 1655878 h 3478074"/>
                  <a:gd name="connsiteX11-5847" fmla="*/ 3963503 w 7390626"/>
                  <a:gd name="connsiteY11-5848" fmla="*/ 1259638 h 3478074"/>
                  <a:gd name="connsiteX12-5849" fmla="*/ 5076023 w 7390626"/>
                  <a:gd name="connsiteY12-5850" fmla="*/ 779578 h 3478074"/>
                  <a:gd name="connsiteX13-5851" fmla="*/ 6173303 w 7390626"/>
                  <a:gd name="connsiteY13-5852" fmla="*/ 337618 h 3478074"/>
                  <a:gd name="connsiteX14-5853" fmla="*/ 7141043 w 7390626"/>
                  <a:gd name="connsiteY14-5854" fmla="*/ 9958 h 3478074"/>
                  <a:gd name="connsiteX15-5855" fmla="*/ 7316303 w 7390626"/>
                  <a:gd name="connsiteY15-5856" fmla="*/ 177598 h 3478074"/>
                  <a:gd name="connsiteX16-5857" fmla="*/ 6104723 w 7390626"/>
                  <a:gd name="connsiteY16-5858" fmla="*/ 1069138 h 3478074"/>
                  <a:gd name="connsiteX17-5859" fmla="*/ 4816943 w 7390626"/>
                  <a:gd name="connsiteY17-5860" fmla="*/ 1793038 h 3478074"/>
                  <a:gd name="connsiteX18-5861" fmla="*/ 2469983 w 7390626"/>
                  <a:gd name="connsiteY18-5862" fmla="*/ 2806498 h 3478074"/>
                  <a:gd name="connsiteX19-5863" fmla="*/ 1433663 w 7390626"/>
                  <a:gd name="connsiteY19-5864" fmla="*/ 3195118 h 3478074"/>
                  <a:gd name="connsiteX0-5865" fmla="*/ 1433663 w 7390626"/>
                  <a:gd name="connsiteY0-5866" fmla="*/ 3195118 h 3478074"/>
                  <a:gd name="connsiteX1-5867" fmla="*/ 763101 w 7390626"/>
                  <a:gd name="connsiteY1-5868" fmla="*/ 3385618 h 3478074"/>
                  <a:gd name="connsiteX2-5869" fmla="*/ 275423 w 7390626"/>
                  <a:gd name="connsiteY2-5870" fmla="*/ 3477058 h 3478074"/>
                  <a:gd name="connsiteX3-5871" fmla="*/ 1103 w 7390626"/>
                  <a:gd name="connsiteY3-5872" fmla="*/ 3377998 h 3478074"/>
                  <a:gd name="connsiteX4-5873" fmla="*/ 191603 w 7390626"/>
                  <a:gd name="connsiteY4-5874" fmla="*/ 3134158 h 3478074"/>
                  <a:gd name="connsiteX5-5875" fmla="*/ 496402 w 7390626"/>
                  <a:gd name="connsiteY5-5876" fmla="*/ 2913177 h 3478074"/>
                  <a:gd name="connsiteX6-5877" fmla="*/ 747863 w 7390626"/>
                  <a:gd name="connsiteY6-5878" fmla="*/ 2722678 h 3478074"/>
                  <a:gd name="connsiteX7-5879" fmla="*/ 854543 w 7390626"/>
                  <a:gd name="connsiteY7-5880" fmla="*/ 2417878 h 3478074"/>
                  <a:gd name="connsiteX8-5881" fmla="*/ 1227923 w 7390626"/>
                  <a:gd name="connsiteY8-5882" fmla="*/ 2189278 h 3478074"/>
                  <a:gd name="connsiteX9-5883" fmla="*/ 1715603 w 7390626"/>
                  <a:gd name="connsiteY9-5884" fmla="*/ 2029258 h 3478074"/>
                  <a:gd name="connsiteX10-5885" fmla="*/ 2972903 w 7390626"/>
                  <a:gd name="connsiteY10-5886" fmla="*/ 1655878 h 3478074"/>
                  <a:gd name="connsiteX11-5887" fmla="*/ 3963503 w 7390626"/>
                  <a:gd name="connsiteY11-5888" fmla="*/ 1259638 h 3478074"/>
                  <a:gd name="connsiteX12-5889" fmla="*/ 5076023 w 7390626"/>
                  <a:gd name="connsiteY12-5890" fmla="*/ 779578 h 3478074"/>
                  <a:gd name="connsiteX13-5891" fmla="*/ 6173303 w 7390626"/>
                  <a:gd name="connsiteY13-5892" fmla="*/ 337618 h 3478074"/>
                  <a:gd name="connsiteX14-5893" fmla="*/ 7141043 w 7390626"/>
                  <a:gd name="connsiteY14-5894" fmla="*/ 9958 h 3478074"/>
                  <a:gd name="connsiteX15-5895" fmla="*/ 7316303 w 7390626"/>
                  <a:gd name="connsiteY15-5896" fmla="*/ 177598 h 3478074"/>
                  <a:gd name="connsiteX16-5897" fmla="*/ 6104723 w 7390626"/>
                  <a:gd name="connsiteY16-5898" fmla="*/ 1069138 h 3478074"/>
                  <a:gd name="connsiteX17-5899" fmla="*/ 4816943 w 7390626"/>
                  <a:gd name="connsiteY17-5900" fmla="*/ 1793038 h 3478074"/>
                  <a:gd name="connsiteX18-5901" fmla="*/ 2469983 w 7390626"/>
                  <a:gd name="connsiteY18-5902" fmla="*/ 2806498 h 3478074"/>
                  <a:gd name="connsiteX19-5903" fmla="*/ 1433663 w 7390626"/>
                  <a:gd name="connsiteY19-5904" fmla="*/ 3195118 h 3478074"/>
                  <a:gd name="connsiteX0-5905" fmla="*/ 1433663 w 7390626"/>
                  <a:gd name="connsiteY0-5906" fmla="*/ 3195118 h 3478074"/>
                  <a:gd name="connsiteX1-5907" fmla="*/ 763101 w 7390626"/>
                  <a:gd name="connsiteY1-5908" fmla="*/ 3385618 h 3478074"/>
                  <a:gd name="connsiteX2-5909" fmla="*/ 275423 w 7390626"/>
                  <a:gd name="connsiteY2-5910" fmla="*/ 3477058 h 3478074"/>
                  <a:gd name="connsiteX3-5911" fmla="*/ 1103 w 7390626"/>
                  <a:gd name="connsiteY3-5912" fmla="*/ 3377998 h 3478074"/>
                  <a:gd name="connsiteX4-5913" fmla="*/ 191603 w 7390626"/>
                  <a:gd name="connsiteY4-5914" fmla="*/ 3134158 h 3478074"/>
                  <a:gd name="connsiteX5-5915" fmla="*/ 496402 w 7390626"/>
                  <a:gd name="connsiteY5-5916" fmla="*/ 2913177 h 3478074"/>
                  <a:gd name="connsiteX6-5917" fmla="*/ 747863 w 7390626"/>
                  <a:gd name="connsiteY6-5918" fmla="*/ 2722678 h 3478074"/>
                  <a:gd name="connsiteX7-5919" fmla="*/ 854543 w 7390626"/>
                  <a:gd name="connsiteY7-5920" fmla="*/ 2417878 h 3478074"/>
                  <a:gd name="connsiteX8-5921" fmla="*/ 1151723 w 7390626"/>
                  <a:gd name="connsiteY8-5922" fmla="*/ 2196898 h 3478074"/>
                  <a:gd name="connsiteX9-5923" fmla="*/ 1715603 w 7390626"/>
                  <a:gd name="connsiteY9-5924" fmla="*/ 2029258 h 3478074"/>
                  <a:gd name="connsiteX10-5925" fmla="*/ 2972903 w 7390626"/>
                  <a:gd name="connsiteY10-5926" fmla="*/ 1655878 h 3478074"/>
                  <a:gd name="connsiteX11-5927" fmla="*/ 3963503 w 7390626"/>
                  <a:gd name="connsiteY11-5928" fmla="*/ 1259638 h 3478074"/>
                  <a:gd name="connsiteX12-5929" fmla="*/ 5076023 w 7390626"/>
                  <a:gd name="connsiteY12-5930" fmla="*/ 779578 h 3478074"/>
                  <a:gd name="connsiteX13-5931" fmla="*/ 6173303 w 7390626"/>
                  <a:gd name="connsiteY13-5932" fmla="*/ 337618 h 3478074"/>
                  <a:gd name="connsiteX14-5933" fmla="*/ 7141043 w 7390626"/>
                  <a:gd name="connsiteY14-5934" fmla="*/ 9958 h 3478074"/>
                  <a:gd name="connsiteX15-5935" fmla="*/ 7316303 w 7390626"/>
                  <a:gd name="connsiteY15-5936" fmla="*/ 177598 h 3478074"/>
                  <a:gd name="connsiteX16-5937" fmla="*/ 6104723 w 7390626"/>
                  <a:gd name="connsiteY16-5938" fmla="*/ 1069138 h 3478074"/>
                  <a:gd name="connsiteX17-5939" fmla="*/ 4816943 w 7390626"/>
                  <a:gd name="connsiteY17-5940" fmla="*/ 1793038 h 3478074"/>
                  <a:gd name="connsiteX18-5941" fmla="*/ 2469983 w 7390626"/>
                  <a:gd name="connsiteY18-5942" fmla="*/ 2806498 h 3478074"/>
                  <a:gd name="connsiteX19-5943" fmla="*/ 1433663 w 7390626"/>
                  <a:gd name="connsiteY19-5944" fmla="*/ 3195118 h 3478074"/>
                  <a:gd name="connsiteX0-5945" fmla="*/ 1433663 w 7390626"/>
                  <a:gd name="connsiteY0-5946" fmla="*/ 3195118 h 3478074"/>
                  <a:gd name="connsiteX1-5947" fmla="*/ 763101 w 7390626"/>
                  <a:gd name="connsiteY1-5948" fmla="*/ 3385618 h 3478074"/>
                  <a:gd name="connsiteX2-5949" fmla="*/ 275423 w 7390626"/>
                  <a:gd name="connsiteY2-5950" fmla="*/ 3477058 h 3478074"/>
                  <a:gd name="connsiteX3-5951" fmla="*/ 1103 w 7390626"/>
                  <a:gd name="connsiteY3-5952" fmla="*/ 3377998 h 3478074"/>
                  <a:gd name="connsiteX4-5953" fmla="*/ 191603 w 7390626"/>
                  <a:gd name="connsiteY4-5954" fmla="*/ 3134158 h 3478074"/>
                  <a:gd name="connsiteX5-5955" fmla="*/ 496402 w 7390626"/>
                  <a:gd name="connsiteY5-5956" fmla="*/ 2913177 h 3478074"/>
                  <a:gd name="connsiteX6-5957" fmla="*/ 747863 w 7390626"/>
                  <a:gd name="connsiteY6-5958" fmla="*/ 2722678 h 3478074"/>
                  <a:gd name="connsiteX7-5959" fmla="*/ 854543 w 7390626"/>
                  <a:gd name="connsiteY7-5960" fmla="*/ 2417878 h 3478074"/>
                  <a:gd name="connsiteX8-5961" fmla="*/ 1151723 w 7390626"/>
                  <a:gd name="connsiteY8-5962" fmla="*/ 2196898 h 3478074"/>
                  <a:gd name="connsiteX9-5963" fmla="*/ 1753703 w 7390626"/>
                  <a:gd name="connsiteY9-5964" fmla="*/ 1975918 h 3478074"/>
                  <a:gd name="connsiteX10-5965" fmla="*/ 2972903 w 7390626"/>
                  <a:gd name="connsiteY10-5966" fmla="*/ 1655878 h 3478074"/>
                  <a:gd name="connsiteX11-5967" fmla="*/ 3963503 w 7390626"/>
                  <a:gd name="connsiteY11-5968" fmla="*/ 1259638 h 3478074"/>
                  <a:gd name="connsiteX12-5969" fmla="*/ 5076023 w 7390626"/>
                  <a:gd name="connsiteY12-5970" fmla="*/ 779578 h 3478074"/>
                  <a:gd name="connsiteX13-5971" fmla="*/ 6173303 w 7390626"/>
                  <a:gd name="connsiteY13-5972" fmla="*/ 337618 h 3478074"/>
                  <a:gd name="connsiteX14-5973" fmla="*/ 7141043 w 7390626"/>
                  <a:gd name="connsiteY14-5974" fmla="*/ 9958 h 3478074"/>
                  <a:gd name="connsiteX15-5975" fmla="*/ 7316303 w 7390626"/>
                  <a:gd name="connsiteY15-5976" fmla="*/ 177598 h 3478074"/>
                  <a:gd name="connsiteX16-5977" fmla="*/ 6104723 w 7390626"/>
                  <a:gd name="connsiteY16-5978" fmla="*/ 1069138 h 3478074"/>
                  <a:gd name="connsiteX17-5979" fmla="*/ 4816943 w 7390626"/>
                  <a:gd name="connsiteY17-5980" fmla="*/ 1793038 h 3478074"/>
                  <a:gd name="connsiteX18-5981" fmla="*/ 2469983 w 7390626"/>
                  <a:gd name="connsiteY18-5982" fmla="*/ 2806498 h 3478074"/>
                  <a:gd name="connsiteX19-5983" fmla="*/ 1433663 w 7390626"/>
                  <a:gd name="connsiteY19-5984" fmla="*/ 3195118 h 3478074"/>
                  <a:gd name="connsiteX0-5985" fmla="*/ 1433663 w 7390626"/>
                  <a:gd name="connsiteY0-5986" fmla="*/ 3195118 h 3433963"/>
                  <a:gd name="connsiteX1-5987" fmla="*/ 763101 w 7390626"/>
                  <a:gd name="connsiteY1-5988" fmla="*/ 3385618 h 3433963"/>
                  <a:gd name="connsiteX2-5989" fmla="*/ 275423 w 7390626"/>
                  <a:gd name="connsiteY2-5990" fmla="*/ 3431338 h 3433963"/>
                  <a:gd name="connsiteX3-5991" fmla="*/ 1103 w 7390626"/>
                  <a:gd name="connsiteY3-5992" fmla="*/ 3377998 h 3433963"/>
                  <a:gd name="connsiteX4-5993" fmla="*/ 191603 w 7390626"/>
                  <a:gd name="connsiteY4-5994" fmla="*/ 3134158 h 3433963"/>
                  <a:gd name="connsiteX5-5995" fmla="*/ 496402 w 7390626"/>
                  <a:gd name="connsiteY5-5996" fmla="*/ 2913177 h 3433963"/>
                  <a:gd name="connsiteX6-5997" fmla="*/ 747863 w 7390626"/>
                  <a:gd name="connsiteY6-5998" fmla="*/ 2722678 h 3433963"/>
                  <a:gd name="connsiteX7-5999" fmla="*/ 854543 w 7390626"/>
                  <a:gd name="connsiteY7-6000" fmla="*/ 2417878 h 3433963"/>
                  <a:gd name="connsiteX8-6001" fmla="*/ 1151723 w 7390626"/>
                  <a:gd name="connsiteY8-6002" fmla="*/ 2196898 h 3433963"/>
                  <a:gd name="connsiteX9-6003" fmla="*/ 1753703 w 7390626"/>
                  <a:gd name="connsiteY9-6004" fmla="*/ 1975918 h 3433963"/>
                  <a:gd name="connsiteX10-6005" fmla="*/ 2972903 w 7390626"/>
                  <a:gd name="connsiteY10-6006" fmla="*/ 1655878 h 3433963"/>
                  <a:gd name="connsiteX11-6007" fmla="*/ 3963503 w 7390626"/>
                  <a:gd name="connsiteY11-6008" fmla="*/ 1259638 h 3433963"/>
                  <a:gd name="connsiteX12-6009" fmla="*/ 5076023 w 7390626"/>
                  <a:gd name="connsiteY12-6010" fmla="*/ 779578 h 3433963"/>
                  <a:gd name="connsiteX13-6011" fmla="*/ 6173303 w 7390626"/>
                  <a:gd name="connsiteY13-6012" fmla="*/ 337618 h 3433963"/>
                  <a:gd name="connsiteX14-6013" fmla="*/ 7141043 w 7390626"/>
                  <a:gd name="connsiteY14-6014" fmla="*/ 9958 h 3433963"/>
                  <a:gd name="connsiteX15-6015" fmla="*/ 7316303 w 7390626"/>
                  <a:gd name="connsiteY15-6016" fmla="*/ 177598 h 3433963"/>
                  <a:gd name="connsiteX16-6017" fmla="*/ 6104723 w 7390626"/>
                  <a:gd name="connsiteY16-6018" fmla="*/ 1069138 h 3433963"/>
                  <a:gd name="connsiteX17-6019" fmla="*/ 4816943 w 7390626"/>
                  <a:gd name="connsiteY17-6020" fmla="*/ 1793038 h 3433963"/>
                  <a:gd name="connsiteX18-6021" fmla="*/ 2469983 w 7390626"/>
                  <a:gd name="connsiteY18-6022" fmla="*/ 2806498 h 3433963"/>
                  <a:gd name="connsiteX19-6023" fmla="*/ 1433663 w 7390626"/>
                  <a:gd name="connsiteY19-6024" fmla="*/ 3195118 h 3433963"/>
                  <a:gd name="connsiteX0-6025" fmla="*/ 1433663 w 7390626"/>
                  <a:gd name="connsiteY0-6026" fmla="*/ 3195118 h 3433963"/>
                  <a:gd name="connsiteX1-6027" fmla="*/ 763101 w 7390626"/>
                  <a:gd name="connsiteY1-6028" fmla="*/ 3362758 h 3433963"/>
                  <a:gd name="connsiteX2-6029" fmla="*/ 275423 w 7390626"/>
                  <a:gd name="connsiteY2-6030" fmla="*/ 3431338 h 3433963"/>
                  <a:gd name="connsiteX3-6031" fmla="*/ 1103 w 7390626"/>
                  <a:gd name="connsiteY3-6032" fmla="*/ 3377998 h 3433963"/>
                  <a:gd name="connsiteX4-6033" fmla="*/ 191603 w 7390626"/>
                  <a:gd name="connsiteY4-6034" fmla="*/ 3134158 h 3433963"/>
                  <a:gd name="connsiteX5-6035" fmla="*/ 496402 w 7390626"/>
                  <a:gd name="connsiteY5-6036" fmla="*/ 2913177 h 3433963"/>
                  <a:gd name="connsiteX6-6037" fmla="*/ 747863 w 7390626"/>
                  <a:gd name="connsiteY6-6038" fmla="*/ 2722678 h 3433963"/>
                  <a:gd name="connsiteX7-6039" fmla="*/ 854543 w 7390626"/>
                  <a:gd name="connsiteY7-6040" fmla="*/ 2417878 h 3433963"/>
                  <a:gd name="connsiteX8-6041" fmla="*/ 1151723 w 7390626"/>
                  <a:gd name="connsiteY8-6042" fmla="*/ 2196898 h 3433963"/>
                  <a:gd name="connsiteX9-6043" fmla="*/ 1753703 w 7390626"/>
                  <a:gd name="connsiteY9-6044" fmla="*/ 1975918 h 3433963"/>
                  <a:gd name="connsiteX10-6045" fmla="*/ 2972903 w 7390626"/>
                  <a:gd name="connsiteY10-6046" fmla="*/ 1655878 h 3433963"/>
                  <a:gd name="connsiteX11-6047" fmla="*/ 3963503 w 7390626"/>
                  <a:gd name="connsiteY11-6048" fmla="*/ 1259638 h 3433963"/>
                  <a:gd name="connsiteX12-6049" fmla="*/ 5076023 w 7390626"/>
                  <a:gd name="connsiteY12-6050" fmla="*/ 779578 h 3433963"/>
                  <a:gd name="connsiteX13-6051" fmla="*/ 6173303 w 7390626"/>
                  <a:gd name="connsiteY13-6052" fmla="*/ 337618 h 3433963"/>
                  <a:gd name="connsiteX14-6053" fmla="*/ 7141043 w 7390626"/>
                  <a:gd name="connsiteY14-6054" fmla="*/ 9958 h 3433963"/>
                  <a:gd name="connsiteX15-6055" fmla="*/ 7316303 w 7390626"/>
                  <a:gd name="connsiteY15-6056" fmla="*/ 177598 h 3433963"/>
                  <a:gd name="connsiteX16-6057" fmla="*/ 6104723 w 7390626"/>
                  <a:gd name="connsiteY16-6058" fmla="*/ 1069138 h 3433963"/>
                  <a:gd name="connsiteX17-6059" fmla="*/ 4816943 w 7390626"/>
                  <a:gd name="connsiteY17-6060" fmla="*/ 1793038 h 3433963"/>
                  <a:gd name="connsiteX18-6061" fmla="*/ 2469983 w 7390626"/>
                  <a:gd name="connsiteY18-6062" fmla="*/ 2806498 h 3433963"/>
                  <a:gd name="connsiteX19-6063" fmla="*/ 1433663 w 7390626"/>
                  <a:gd name="connsiteY19-6064" fmla="*/ 3195118 h 343396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Rectangle 4"/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5831 w 3350575"/>
                  <a:gd name="connsiteY0-142" fmla="*/ 2001319 h 3673544"/>
                  <a:gd name="connsiteX1-143" fmla="*/ 3350573 w 3350575"/>
                  <a:gd name="connsiteY1-144" fmla="*/ 0 h 3673544"/>
                  <a:gd name="connsiteX2-145" fmla="*/ 1994537 w 3350575"/>
                  <a:gd name="connsiteY2-146" fmla="*/ 1745509 h 3673544"/>
                  <a:gd name="connsiteX3-147" fmla="*/ 0 w 3350575"/>
                  <a:gd name="connsiteY3-148" fmla="*/ 3673544 h 3673544"/>
                  <a:gd name="connsiteX4-149" fmla="*/ 345831 w 3350575"/>
                  <a:gd name="connsiteY4-150" fmla="*/ 2001319 h 3673544"/>
                  <a:gd name="connsiteX0-151" fmla="*/ 345831 w 2419560"/>
                  <a:gd name="connsiteY0-152" fmla="*/ 1921118 h 3593343"/>
                  <a:gd name="connsiteX1-153" fmla="*/ 2419558 w 2419560"/>
                  <a:gd name="connsiteY1-154" fmla="*/ 0 h 3593343"/>
                  <a:gd name="connsiteX2-155" fmla="*/ 1994537 w 2419560"/>
                  <a:gd name="connsiteY2-156" fmla="*/ 1665308 h 3593343"/>
                  <a:gd name="connsiteX3-157" fmla="*/ 0 w 2419560"/>
                  <a:gd name="connsiteY3-158" fmla="*/ 3593343 h 3593343"/>
                  <a:gd name="connsiteX4-159" fmla="*/ 345831 w 2419560"/>
                  <a:gd name="connsiteY4-160" fmla="*/ 1921118 h 3593343"/>
                  <a:gd name="connsiteX0-161" fmla="*/ 345831 w 2276422"/>
                  <a:gd name="connsiteY0-162" fmla="*/ 2312566 h 3984791"/>
                  <a:gd name="connsiteX1-163" fmla="*/ 2276417 w 2276422"/>
                  <a:gd name="connsiteY1-164" fmla="*/ 1 h 3984791"/>
                  <a:gd name="connsiteX2-165" fmla="*/ 1994537 w 2276422"/>
                  <a:gd name="connsiteY2-166" fmla="*/ 2056756 h 3984791"/>
                  <a:gd name="connsiteX3-167" fmla="*/ 0 w 2276422"/>
                  <a:gd name="connsiteY3-168" fmla="*/ 3984791 h 3984791"/>
                  <a:gd name="connsiteX4-169" fmla="*/ 345831 w 2276422"/>
                  <a:gd name="connsiteY4-170" fmla="*/ 2312566 h 3984791"/>
                  <a:gd name="connsiteX0-171" fmla="*/ 366762 w 2276422"/>
                  <a:gd name="connsiteY0-172" fmla="*/ 1892302 h 3984791"/>
                  <a:gd name="connsiteX1-173" fmla="*/ 2276417 w 2276422"/>
                  <a:gd name="connsiteY1-174" fmla="*/ 1 h 3984791"/>
                  <a:gd name="connsiteX2-175" fmla="*/ 1994537 w 2276422"/>
                  <a:gd name="connsiteY2-176" fmla="*/ 2056756 h 3984791"/>
                  <a:gd name="connsiteX3-177" fmla="*/ 0 w 2276422"/>
                  <a:gd name="connsiteY3-178" fmla="*/ 3984791 h 3984791"/>
                  <a:gd name="connsiteX4-179" fmla="*/ 366762 w 2276422"/>
                  <a:gd name="connsiteY4-180" fmla="*/ 1892302 h 3984791"/>
                  <a:gd name="connsiteX0-181" fmla="*/ 366762 w 2276422"/>
                  <a:gd name="connsiteY0-182" fmla="*/ 1892302 h 3984791"/>
                  <a:gd name="connsiteX1-183" fmla="*/ 2276417 w 2276422"/>
                  <a:gd name="connsiteY1-184" fmla="*/ 1 h 3984791"/>
                  <a:gd name="connsiteX2-185" fmla="*/ 1913347 w 2276422"/>
                  <a:gd name="connsiteY2-186" fmla="*/ 1237841 h 3984791"/>
                  <a:gd name="connsiteX3-187" fmla="*/ 0 w 2276422"/>
                  <a:gd name="connsiteY3-188" fmla="*/ 3984791 h 3984791"/>
                  <a:gd name="connsiteX4-189" fmla="*/ 366762 w 2276422"/>
                  <a:gd name="connsiteY4-190" fmla="*/ 1892302 h 3984791"/>
                  <a:gd name="connsiteX0-191" fmla="*/ 366762 w 2276463"/>
                  <a:gd name="connsiteY0-192" fmla="*/ 1892302 h 3984791"/>
                  <a:gd name="connsiteX1-193" fmla="*/ 2276417 w 2276463"/>
                  <a:gd name="connsiteY1-194" fmla="*/ 1 h 3984791"/>
                  <a:gd name="connsiteX2-195" fmla="*/ 2243053 w 2276463"/>
                  <a:gd name="connsiteY2-196" fmla="*/ 985523 h 3984791"/>
                  <a:gd name="connsiteX3-197" fmla="*/ 0 w 2276463"/>
                  <a:gd name="connsiteY3-198" fmla="*/ 3984791 h 3984791"/>
                  <a:gd name="connsiteX4-199" fmla="*/ 366762 w 2276463"/>
                  <a:gd name="connsiteY4-200" fmla="*/ 1892302 h 3984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21" name="Rectangle 2"/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-1" fmla="*/ 0 w 1520456"/>
                  <a:gd name="connsiteY0-2" fmla="*/ 233917 h 1477925"/>
                  <a:gd name="connsiteX1-3" fmla="*/ 1520456 w 1520456"/>
                  <a:gd name="connsiteY1-4" fmla="*/ 0 h 1477925"/>
                  <a:gd name="connsiteX2-5" fmla="*/ 1052624 w 1520456"/>
                  <a:gd name="connsiteY2-6" fmla="*/ 1477925 h 1477925"/>
                  <a:gd name="connsiteX3-7" fmla="*/ 0 w 1520456"/>
                  <a:gd name="connsiteY3-8" fmla="*/ 1477925 h 1477925"/>
                  <a:gd name="connsiteX4-9" fmla="*/ 0 w 1520456"/>
                  <a:gd name="connsiteY4-10" fmla="*/ 233917 h 1477925"/>
                  <a:gd name="connsiteX0-11" fmla="*/ 808074 w 1520456"/>
                  <a:gd name="connsiteY0-12" fmla="*/ 0 h 1488556"/>
                  <a:gd name="connsiteX1-13" fmla="*/ 1520456 w 1520456"/>
                  <a:gd name="connsiteY1-14" fmla="*/ 10631 h 1488556"/>
                  <a:gd name="connsiteX2-15" fmla="*/ 1052624 w 1520456"/>
                  <a:gd name="connsiteY2-16" fmla="*/ 1488556 h 1488556"/>
                  <a:gd name="connsiteX3-17" fmla="*/ 0 w 1520456"/>
                  <a:gd name="connsiteY3-18" fmla="*/ 1488556 h 1488556"/>
                  <a:gd name="connsiteX4-19" fmla="*/ 808074 w 1520456"/>
                  <a:gd name="connsiteY4-20" fmla="*/ 0 h 1488556"/>
                  <a:gd name="connsiteX0-21" fmla="*/ 808074 w 1520456"/>
                  <a:gd name="connsiteY0-22" fmla="*/ 0 h 1509821"/>
                  <a:gd name="connsiteX1-23" fmla="*/ 1520456 w 1520456"/>
                  <a:gd name="connsiteY1-24" fmla="*/ 10631 h 1509821"/>
                  <a:gd name="connsiteX2-25" fmla="*/ 1158950 w 1520456"/>
                  <a:gd name="connsiteY2-26" fmla="*/ 1509821 h 1509821"/>
                  <a:gd name="connsiteX3-27" fmla="*/ 0 w 1520456"/>
                  <a:gd name="connsiteY3-28" fmla="*/ 1488556 h 1509821"/>
                  <a:gd name="connsiteX4-29" fmla="*/ 808074 w 1520456"/>
                  <a:gd name="connsiteY4-30" fmla="*/ 0 h 1509821"/>
                  <a:gd name="connsiteX0-31" fmla="*/ 1254641 w 1967023"/>
                  <a:gd name="connsiteY0-32" fmla="*/ 0 h 1509821"/>
                  <a:gd name="connsiteX1-33" fmla="*/ 1967023 w 1967023"/>
                  <a:gd name="connsiteY1-34" fmla="*/ 10631 h 1509821"/>
                  <a:gd name="connsiteX2-35" fmla="*/ 1605517 w 1967023"/>
                  <a:gd name="connsiteY2-36" fmla="*/ 1509821 h 1509821"/>
                  <a:gd name="connsiteX3-37" fmla="*/ 0 w 1967023"/>
                  <a:gd name="connsiteY3-38" fmla="*/ 1392863 h 1509821"/>
                  <a:gd name="connsiteX4-39" fmla="*/ 1254641 w 1967023"/>
                  <a:gd name="connsiteY4-40" fmla="*/ 0 h 1509821"/>
                  <a:gd name="connsiteX0-41" fmla="*/ 829339 w 1541721"/>
                  <a:gd name="connsiteY0-42" fmla="*/ 0 h 1879077"/>
                  <a:gd name="connsiteX1-43" fmla="*/ 1541721 w 1541721"/>
                  <a:gd name="connsiteY1-44" fmla="*/ 10631 h 1879077"/>
                  <a:gd name="connsiteX2-45" fmla="*/ 1180215 w 1541721"/>
                  <a:gd name="connsiteY2-46" fmla="*/ 1509821 h 1879077"/>
                  <a:gd name="connsiteX3-47" fmla="*/ 0 w 1541721"/>
                  <a:gd name="connsiteY3-48" fmla="*/ 1879077 h 1879077"/>
                  <a:gd name="connsiteX4-49" fmla="*/ 829339 w 1541721"/>
                  <a:gd name="connsiteY4-50" fmla="*/ 0 h 1879077"/>
                  <a:gd name="connsiteX0-51" fmla="*/ 935664 w 1541721"/>
                  <a:gd name="connsiteY0-52" fmla="*/ 386017 h 1868446"/>
                  <a:gd name="connsiteX1-53" fmla="*/ 1541721 w 1541721"/>
                  <a:gd name="connsiteY1-54" fmla="*/ 0 h 1868446"/>
                  <a:gd name="connsiteX2-55" fmla="*/ 1180215 w 1541721"/>
                  <a:gd name="connsiteY2-56" fmla="*/ 1499190 h 1868446"/>
                  <a:gd name="connsiteX3-57" fmla="*/ 0 w 1541721"/>
                  <a:gd name="connsiteY3-58" fmla="*/ 1868446 h 1868446"/>
                  <a:gd name="connsiteX4-59" fmla="*/ 935664 w 1541721"/>
                  <a:gd name="connsiteY4-60" fmla="*/ 386017 h 1868446"/>
                  <a:gd name="connsiteX0-61" fmla="*/ 935664 w 1424763"/>
                  <a:gd name="connsiteY0-62" fmla="*/ 232477 h 1714906"/>
                  <a:gd name="connsiteX1-63" fmla="*/ 1424763 w 1424763"/>
                  <a:gd name="connsiteY1-64" fmla="*/ 0 h 1714906"/>
                  <a:gd name="connsiteX2-65" fmla="*/ 1180215 w 1424763"/>
                  <a:gd name="connsiteY2-66" fmla="*/ 1345650 h 1714906"/>
                  <a:gd name="connsiteX3-67" fmla="*/ 0 w 1424763"/>
                  <a:gd name="connsiteY3-68" fmla="*/ 1714906 h 1714906"/>
                  <a:gd name="connsiteX4-69" fmla="*/ 935664 w 1424763"/>
                  <a:gd name="connsiteY4-70" fmla="*/ 232477 h 1714906"/>
                  <a:gd name="connsiteX0-71" fmla="*/ 935664 w 1424763"/>
                  <a:gd name="connsiteY0-72" fmla="*/ 322043 h 1804472"/>
                  <a:gd name="connsiteX1-73" fmla="*/ 1424763 w 1424763"/>
                  <a:gd name="connsiteY1-74" fmla="*/ 0 h 1804472"/>
                  <a:gd name="connsiteX2-75" fmla="*/ 1180215 w 1424763"/>
                  <a:gd name="connsiteY2-76" fmla="*/ 1435216 h 1804472"/>
                  <a:gd name="connsiteX3-77" fmla="*/ 0 w 1424763"/>
                  <a:gd name="connsiteY3-78" fmla="*/ 1804472 h 1804472"/>
                  <a:gd name="connsiteX4-79" fmla="*/ 935664 w 1424763"/>
                  <a:gd name="connsiteY4-80" fmla="*/ 322043 h 1804472"/>
                  <a:gd name="connsiteX0-81" fmla="*/ 935664 w 1424763"/>
                  <a:gd name="connsiteY0-82" fmla="*/ 322043 h 1804472"/>
                  <a:gd name="connsiteX1-83" fmla="*/ 1424763 w 1424763"/>
                  <a:gd name="connsiteY1-84" fmla="*/ 0 h 1804472"/>
                  <a:gd name="connsiteX2-85" fmla="*/ 1180215 w 1424763"/>
                  <a:gd name="connsiteY2-86" fmla="*/ 1153724 h 1804472"/>
                  <a:gd name="connsiteX3-87" fmla="*/ 0 w 1424763"/>
                  <a:gd name="connsiteY3-88" fmla="*/ 1804472 h 1804472"/>
                  <a:gd name="connsiteX4-89" fmla="*/ 935664 w 1424763"/>
                  <a:gd name="connsiteY4-90" fmla="*/ 322043 h 1804472"/>
                  <a:gd name="connsiteX0-91" fmla="*/ 797441 w 1424763"/>
                  <a:gd name="connsiteY0-92" fmla="*/ 347634 h 1804472"/>
                  <a:gd name="connsiteX1-93" fmla="*/ 1424763 w 1424763"/>
                  <a:gd name="connsiteY1-94" fmla="*/ 0 h 1804472"/>
                  <a:gd name="connsiteX2-95" fmla="*/ 1180215 w 1424763"/>
                  <a:gd name="connsiteY2-96" fmla="*/ 1153724 h 1804472"/>
                  <a:gd name="connsiteX3-97" fmla="*/ 0 w 1424763"/>
                  <a:gd name="connsiteY3-98" fmla="*/ 1804472 h 1804472"/>
                  <a:gd name="connsiteX4-99" fmla="*/ 797441 w 1424763"/>
                  <a:gd name="connsiteY4-100" fmla="*/ 347634 h 1804472"/>
                  <a:gd name="connsiteX0-101" fmla="*/ 797441 w 1286540"/>
                  <a:gd name="connsiteY0-102" fmla="*/ 245273 h 1702111"/>
                  <a:gd name="connsiteX1-103" fmla="*/ 1286540 w 1286540"/>
                  <a:gd name="connsiteY1-104" fmla="*/ 0 h 1702111"/>
                  <a:gd name="connsiteX2-105" fmla="*/ 1180215 w 1286540"/>
                  <a:gd name="connsiteY2-106" fmla="*/ 1051363 h 1702111"/>
                  <a:gd name="connsiteX3-107" fmla="*/ 0 w 1286540"/>
                  <a:gd name="connsiteY3-108" fmla="*/ 1702111 h 1702111"/>
                  <a:gd name="connsiteX4-109" fmla="*/ 797441 w 1286540"/>
                  <a:gd name="connsiteY4-110" fmla="*/ 245273 h 1702111"/>
                  <a:gd name="connsiteX0-111" fmla="*/ 637953 w 1286540"/>
                  <a:gd name="connsiteY0-112" fmla="*/ 283659 h 1702111"/>
                  <a:gd name="connsiteX1-113" fmla="*/ 1286540 w 1286540"/>
                  <a:gd name="connsiteY1-114" fmla="*/ 0 h 1702111"/>
                  <a:gd name="connsiteX2-115" fmla="*/ 1180215 w 1286540"/>
                  <a:gd name="connsiteY2-116" fmla="*/ 1051363 h 1702111"/>
                  <a:gd name="connsiteX3-117" fmla="*/ 0 w 1286540"/>
                  <a:gd name="connsiteY3-118" fmla="*/ 1702111 h 1702111"/>
                  <a:gd name="connsiteX4-119" fmla="*/ 637953 w 1286540"/>
                  <a:gd name="connsiteY4-120" fmla="*/ 283659 h 1702111"/>
                  <a:gd name="connsiteX0-121" fmla="*/ 637953 w 1180215"/>
                  <a:gd name="connsiteY0-122" fmla="*/ 258069 h 1676521"/>
                  <a:gd name="connsiteX1-123" fmla="*/ 1127052 w 1180215"/>
                  <a:gd name="connsiteY1-124" fmla="*/ 0 h 1676521"/>
                  <a:gd name="connsiteX2-125" fmla="*/ 1180215 w 1180215"/>
                  <a:gd name="connsiteY2-126" fmla="*/ 1025773 h 1676521"/>
                  <a:gd name="connsiteX3-127" fmla="*/ 0 w 1180215"/>
                  <a:gd name="connsiteY3-128" fmla="*/ 1676521 h 1676521"/>
                  <a:gd name="connsiteX4-129" fmla="*/ 637953 w 1180215"/>
                  <a:gd name="connsiteY4-130" fmla="*/ 258069 h 1676521"/>
                  <a:gd name="connsiteX0-131" fmla="*/ 637953 w 1127052"/>
                  <a:gd name="connsiteY0-132" fmla="*/ 258069 h 1676521"/>
                  <a:gd name="connsiteX1-133" fmla="*/ 1127052 w 1127052"/>
                  <a:gd name="connsiteY1-134" fmla="*/ 0 h 1676521"/>
                  <a:gd name="connsiteX2-135" fmla="*/ 988829 w 1127052"/>
                  <a:gd name="connsiteY2-136" fmla="*/ 1128134 h 1676521"/>
                  <a:gd name="connsiteX3-137" fmla="*/ 0 w 1127052"/>
                  <a:gd name="connsiteY3-138" fmla="*/ 1676521 h 1676521"/>
                  <a:gd name="connsiteX4-139" fmla="*/ 637953 w 1127052"/>
                  <a:gd name="connsiteY4-140" fmla="*/ 258069 h 167652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22" name="Rectangle 4"/>
            <p:cNvSpPr/>
            <p:nvPr/>
          </p:nvSpPr>
          <p:spPr>
            <a:xfrm rot="3151040">
              <a:off x="5715357" y="284067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942929" y="3613702"/>
            <a:ext cx="4346495" cy="1759501"/>
            <a:chOff x="1942929" y="3613702"/>
            <a:chExt cx="4346495" cy="1759501"/>
          </a:xfrm>
        </p:grpSpPr>
        <p:sp>
          <p:nvSpPr>
            <p:cNvPr id="2" name="Oval 1"/>
            <p:cNvSpPr/>
            <p:nvPr/>
          </p:nvSpPr>
          <p:spPr>
            <a:xfrm rot="20088640">
              <a:off x="2574259" y="3752902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4073349" y="3825240"/>
              <a:ext cx="840808" cy="435546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/>
            <p:cNvSpPr txBox="1"/>
            <p:nvPr/>
          </p:nvSpPr>
          <p:spPr>
            <a:xfrm>
              <a:off x="4914157" y="3613702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/>
            <p:cNvCxnSpPr/>
            <p:nvPr/>
          </p:nvCxnSpPr>
          <p:spPr>
            <a:xfrm flipV="1">
              <a:off x="1982045" y="4939322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/>
            <p:cNvSpPr/>
            <p:nvPr/>
          </p:nvSpPr>
          <p:spPr>
            <a:xfrm>
              <a:off x="1942929" y="3983034"/>
              <a:ext cx="1592806" cy="11120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592806" h="1112039">
                  <a:moveTo>
                    <a:pt x="0" y="1112039"/>
                  </a:moveTo>
                  <a:lnTo>
                    <a:pt x="437610" y="890166"/>
                  </a:lnTo>
                  <a:cubicBezTo>
                    <a:pt x="538228" y="838932"/>
                    <a:pt x="537519" y="850254"/>
                    <a:pt x="603708" y="804637"/>
                  </a:cubicBezTo>
                  <a:cubicBezTo>
                    <a:pt x="669897" y="759020"/>
                    <a:pt x="754404" y="693369"/>
                    <a:pt x="834745" y="616465"/>
                  </a:cubicBezTo>
                  <a:cubicBezTo>
                    <a:pt x="915086" y="539561"/>
                    <a:pt x="959410" y="445959"/>
                    <a:pt x="1085753" y="343215"/>
                  </a:cubicBezTo>
                  <a:cubicBezTo>
                    <a:pt x="1212097" y="240471"/>
                    <a:pt x="1416839" y="109979"/>
                    <a:pt x="159280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/>
            <p:cNvSpPr/>
            <p:nvPr/>
          </p:nvSpPr>
          <p:spPr>
            <a:xfrm>
              <a:off x="2061991" y="4832664"/>
              <a:ext cx="1911893" cy="5405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911893" h="540539">
                  <a:moveTo>
                    <a:pt x="0" y="540539"/>
                  </a:moveTo>
                  <a:cubicBezTo>
                    <a:pt x="145870" y="466581"/>
                    <a:pt x="329055" y="366725"/>
                    <a:pt x="437610" y="318666"/>
                  </a:cubicBezTo>
                  <a:cubicBezTo>
                    <a:pt x="546165" y="270607"/>
                    <a:pt x="576413" y="263355"/>
                    <a:pt x="651333" y="252187"/>
                  </a:cubicBezTo>
                  <a:cubicBezTo>
                    <a:pt x="726253" y="241019"/>
                    <a:pt x="776312" y="259504"/>
                    <a:pt x="887133" y="251657"/>
                  </a:cubicBezTo>
                  <a:cubicBezTo>
                    <a:pt x="997954" y="243810"/>
                    <a:pt x="1145465" y="247045"/>
                    <a:pt x="1316258" y="205102"/>
                  </a:cubicBezTo>
                  <a:cubicBezTo>
                    <a:pt x="1487051" y="163159"/>
                    <a:pt x="1640676" y="114741"/>
                    <a:pt x="1911893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8062293" y="1689524"/>
            <a:ext cx="794141" cy="794955"/>
            <a:chOff x="921989" y="2653352"/>
            <a:chExt cx="493099" cy="493604"/>
          </a:xfrm>
        </p:grpSpPr>
        <p:sp>
          <p:nvSpPr>
            <p:cNvPr id="13" name="楕円 12"/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部分円 13"/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部分円 14"/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4371975" y="2681420"/>
            <a:ext cx="4460075" cy="965256"/>
            <a:chOff x="4371975" y="2681420"/>
            <a:chExt cx="4460075" cy="965256"/>
          </a:xfrm>
        </p:grpSpPr>
        <p:sp>
          <p:nvSpPr>
            <p:cNvPr id="2" name="Oval 1"/>
            <p:cNvSpPr/>
            <p:nvPr/>
          </p:nvSpPr>
          <p:spPr>
            <a:xfrm>
              <a:off x="5116885" y="2815911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6693366" y="3170964"/>
              <a:ext cx="792541" cy="1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/>
            <p:cNvSpPr txBox="1"/>
            <p:nvPr/>
          </p:nvSpPr>
          <p:spPr>
            <a:xfrm>
              <a:off x="7485907" y="298629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/>
            <p:cNvCxnSpPr/>
            <p:nvPr/>
          </p:nvCxnSpPr>
          <p:spPr>
            <a:xfrm>
              <a:off x="4371975" y="3170964"/>
              <a:ext cx="638990" cy="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/>
            <p:cNvSpPr/>
            <p:nvPr/>
          </p:nvSpPr>
          <p:spPr>
            <a:xfrm>
              <a:off x="4371975" y="2681420"/>
              <a:ext cx="1716631" cy="321464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  <a:gd name="connsiteX0-181" fmla="*/ 0 w 1592806"/>
                <a:gd name="connsiteY0-182" fmla="*/ 1112039 h 1112039"/>
                <a:gd name="connsiteX1-183" fmla="*/ 542385 w 1592806"/>
                <a:gd name="connsiteY1-184" fmla="*/ 1023516 h 1112039"/>
                <a:gd name="connsiteX2-185" fmla="*/ 603708 w 1592806"/>
                <a:gd name="connsiteY2-186" fmla="*/ 804637 h 1112039"/>
                <a:gd name="connsiteX3-187" fmla="*/ 834745 w 1592806"/>
                <a:gd name="connsiteY3-188" fmla="*/ 616465 h 1112039"/>
                <a:gd name="connsiteX4-189" fmla="*/ 1085753 w 1592806"/>
                <a:gd name="connsiteY4-190" fmla="*/ 343215 h 1112039"/>
                <a:gd name="connsiteX5-191" fmla="*/ 1592806 w 1592806"/>
                <a:gd name="connsiteY5-192" fmla="*/ 0 h 1112039"/>
                <a:gd name="connsiteX0-193" fmla="*/ 0 w 1592806"/>
                <a:gd name="connsiteY0-194" fmla="*/ 1112039 h 1112039"/>
                <a:gd name="connsiteX1-195" fmla="*/ 542385 w 1592806"/>
                <a:gd name="connsiteY1-196" fmla="*/ 1023516 h 1112039"/>
                <a:gd name="connsiteX2-197" fmla="*/ 794208 w 1592806"/>
                <a:gd name="connsiteY2-198" fmla="*/ 918937 h 1112039"/>
                <a:gd name="connsiteX3-199" fmla="*/ 834745 w 1592806"/>
                <a:gd name="connsiteY3-200" fmla="*/ 616465 h 1112039"/>
                <a:gd name="connsiteX4-201" fmla="*/ 1085753 w 1592806"/>
                <a:gd name="connsiteY4-202" fmla="*/ 343215 h 1112039"/>
                <a:gd name="connsiteX5-203" fmla="*/ 1592806 w 1592806"/>
                <a:gd name="connsiteY5-204" fmla="*/ 0 h 1112039"/>
                <a:gd name="connsiteX0-205" fmla="*/ 0 w 1592806"/>
                <a:gd name="connsiteY0-206" fmla="*/ 1112039 h 1112039"/>
                <a:gd name="connsiteX1-207" fmla="*/ 542385 w 1592806"/>
                <a:gd name="connsiteY1-208" fmla="*/ 1023516 h 1112039"/>
                <a:gd name="connsiteX2-209" fmla="*/ 794208 w 1592806"/>
                <a:gd name="connsiteY2-210" fmla="*/ 918937 h 1112039"/>
                <a:gd name="connsiteX3-211" fmla="*/ 834745 w 1592806"/>
                <a:gd name="connsiteY3-212" fmla="*/ 616465 h 1112039"/>
                <a:gd name="connsiteX4-213" fmla="*/ 1085753 w 1592806"/>
                <a:gd name="connsiteY4-214" fmla="*/ 343215 h 1112039"/>
                <a:gd name="connsiteX5-215" fmla="*/ 1592806 w 1592806"/>
                <a:gd name="connsiteY5-216" fmla="*/ 0 h 1112039"/>
                <a:gd name="connsiteX0-217" fmla="*/ 0 w 1592806"/>
                <a:gd name="connsiteY0-218" fmla="*/ 1112039 h 1112039"/>
                <a:gd name="connsiteX1-219" fmla="*/ 542385 w 1592806"/>
                <a:gd name="connsiteY1-220" fmla="*/ 1023516 h 1112039"/>
                <a:gd name="connsiteX2-221" fmla="*/ 794208 w 1592806"/>
                <a:gd name="connsiteY2-222" fmla="*/ 918937 h 1112039"/>
                <a:gd name="connsiteX3-223" fmla="*/ 834745 w 1592806"/>
                <a:gd name="connsiteY3-224" fmla="*/ 616465 h 1112039"/>
                <a:gd name="connsiteX4-225" fmla="*/ 1085753 w 1592806"/>
                <a:gd name="connsiteY4-226" fmla="*/ 343215 h 1112039"/>
                <a:gd name="connsiteX5-227" fmla="*/ 1592806 w 1592806"/>
                <a:gd name="connsiteY5-228" fmla="*/ 0 h 1112039"/>
                <a:gd name="connsiteX0-229" fmla="*/ 0 w 1592806"/>
                <a:gd name="connsiteY0-230" fmla="*/ 1112039 h 1112039"/>
                <a:gd name="connsiteX1-231" fmla="*/ 542385 w 1592806"/>
                <a:gd name="connsiteY1-232" fmla="*/ 1023516 h 1112039"/>
                <a:gd name="connsiteX2-233" fmla="*/ 794208 w 1592806"/>
                <a:gd name="connsiteY2-234" fmla="*/ 918937 h 1112039"/>
                <a:gd name="connsiteX3-235" fmla="*/ 1015720 w 1592806"/>
                <a:gd name="connsiteY3-236" fmla="*/ 740290 h 1112039"/>
                <a:gd name="connsiteX4-237" fmla="*/ 1085753 w 1592806"/>
                <a:gd name="connsiteY4-238" fmla="*/ 343215 h 1112039"/>
                <a:gd name="connsiteX5-239" fmla="*/ 1592806 w 1592806"/>
                <a:gd name="connsiteY5-240" fmla="*/ 0 h 1112039"/>
                <a:gd name="connsiteX0-241" fmla="*/ 0 w 1592806"/>
                <a:gd name="connsiteY0-242" fmla="*/ 1112039 h 1112039"/>
                <a:gd name="connsiteX1-243" fmla="*/ 542385 w 1592806"/>
                <a:gd name="connsiteY1-244" fmla="*/ 1023516 h 1112039"/>
                <a:gd name="connsiteX2-245" fmla="*/ 794208 w 1592806"/>
                <a:gd name="connsiteY2-246" fmla="*/ 918937 h 1112039"/>
                <a:gd name="connsiteX3-247" fmla="*/ 1015720 w 1592806"/>
                <a:gd name="connsiteY3-248" fmla="*/ 740290 h 1112039"/>
                <a:gd name="connsiteX4-249" fmla="*/ 1381028 w 1592806"/>
                <a:gd name="connsiteY4-250" fmla="*/ 571815 h 1112039"/>
                <a:gd name="connsiteX5-251" fmla="*/ 1592806 w 1592806"/>
                <a:gd name="connsiteY5-252" fmla="*/ 0 h 1112039"/>
                <a:gd name="connsiteX0-253" fmla="*/ 0 w 1592806"/>
                <a:gd name="connsiteY0-254" fmla="*/ 1112039 h 1112039"/>
                <a:gd name="connsiteX1-255" fmla="*/ 542385 w 1592806"/>
                <a:gd name="connsiteY1-256" fmla="*/ 1023516 h 1112039"/>
                <a:gd name="connsiteX2-257" fmla="*/ 794208 w 1592806"/>
                <a:gd name="connsiteY2-258" fmla="*/ 918937 h 1112039"/>
                <a:gd name="connsiteX3-259" fmla="*/ 1015720 w 1592806"/>
                <a:gd name="connsiteY3-260" fmla="*/ 749815 h 1112039"/>
                <a:gd name="connsiteX4-261" fmla="*/ 1381028 w 1592806"/>
                <a:gd name="connsiteY4-262" fmla="*/ 571815 h 1112039"/>
                <a:gd name="connsiteX5-263" fmla="*/ 1592806 w 1592806"/>
                <a:gd name="connsiteY5-264" fmla="*/ 0 h 1112039"/>
                <a:gd name="connsiteX0-265" fmla="*/ 0 w 1878556"/>
                <a:gd name="connsiteY0-266" fmla="*/ 683414 h 683414"/>
                <a:gd name="connsiteX1-267" fmla="*/ 542385 w 1878556"/>
                <a:gd name="connsiteY1-268" fmla="*/ 594891 h 683414"/>
                <a:gd name="connsiteX2-269" fmla="*/ 794208 w 1878556"/>
                <a:gd name="connsiteY2-270" fmla="*/ 490312 h 683414"/>
                <a:gd name="connsiteX3-271" fmla="*/ 1015720 w 1878556"/>
                <a:gd name="connsiteY3-272" fmla="*/ 321190 h 683414"/>
                <a:gd name="connsiteX4-273" fmla="*/ 1381028 w 1878556"/>
                <a:gd name="connsiteY4-274" fmla="*/ 143190 h 683414"/>
                <a:gd name="connsiteX5-275" fmla="*/ 1878556 w 1878556"/>
                <a:gd name="connsiteY5-276" fmla="*/ 0 h 683414"/>
                <a:gd name="connsiteX0-277" fmla="*/ 0 w 1878556"/>
                <a:gd name="connsiteY0-278" fmla="*/ 683414 h 683414"/>
                <a:gd name="connsiteX1-279" fmla="*/ 542385 w 1878556"/>
                <a:gd name="connsiteY1-280" fmla="*/ 594891 h 683414"/>
                <a:gd name="connsiteX2-281" fmla="*/ 794208 w 1878556"/>
                <a:gd name="connsiteY2-282" fmla="*/ 490312 h 683414"/>
                <a:gd name="connsiteX3-283" fmla="*/ 1015720 w 1878556"/>
                <a:gd name="connsiteY3-284" fmla="*/ 321190 h 683414"/>
                <a:gd name="connsiteX4-285" fmla="*/ 1381028 w 1878556"/>
                <a:gd name="connsiteY4-286" fmla="*/ 143190 h 683414"/>
                <a:gd name="connsiteX5-287" fmla="*/ 1878556 w 1878556"/>
                <a:gd name="connsiteY5-288" fmla="*/ 0 h 683414"/>
                <a:gd name="connsiteX0-289" fmla="*/ 0 w 1878556"/>
                <a:gd name="connsiteY0-290" fmla="*/ 683414 h 683414"/>
                <a:gd name="connsiteX1-291" fmla="*/ 542385 w 1878556"/>
                <a:gd name="connsiteY1-292" fmla="*/ 594891 h 683414"/>
                <a:gd name="connsiteX2-293" fmla="*/ 794208 w 1878556"/>
                <a:gd name="connsiteY2-294" fmla="*/ 490312 h 683414"/>
                <a:gd name="connsiteX3-295" fmla="*/ 1015720 w 1878556"/>
                <a:gd name="connsiteY3-296" fmla="*/ 321190 h 683414"/>
                <a:gd name="connsiteX4-297" fmla="*/ 1342928 w 1878556"/>
                <a:gd name="connsiteY4-298" fmla="*/ 200340 h 683414"/>
                <a:gd name="connsiteX5-299" fmla="*/ 1878556 w 1878556"/>
                <a:gd name="connsiteY5-300" fmla="*/ 0 h 683414"/>
                <a:gd name="connsiteX0-301" fmla="*/ 0 w 1878556"/>
                <a:gd name="connsiteY0-302" fmla="*/ 683414 h 683414"/>
                <a:gd name="connsiteX1-303" fmla="*/ 466185 w 1878556"/>
                <a:gd name="connsiteY1-304" fmla="*/ 642516 h 683414"/>
                <a:gd name="connsiteX2-305" fmla="*/ 794208 w 1878556"/>
                <a:gd name="connsiteY2-306" fmla="*/ 490312 h 683414"/>
                <a:gd name="connsiteX3-307" fmla="*/ 1015720 w 1878556"/>
                <a:gd name="connsiteY3-308" fmla="*/ 321190 h 683414"/>
                <a:gd name="connsiteX4-309" fmla="*/ 1342928 w 1878556"/>
                <a:gd name="connsiteY4-310" fmla="*/ 200340 h 683414"/>
                <a:gd name="connsiteX5-311" fmla="*/ 1878556 w 1878556"/>
                <a:gd name="connsiteY5-312" fmla="*/ 0 h 683414"/>
                <a:gd name="connsiteX0-313" fmla="*/ 0 w 1878556"/>
                <a:gd name="connsiteY0-314" fmla="*/ 683414 h 683414"/>
                <a:gd name="connsiteX1-315" fmla="*/ 466185 w 1878556"/>
                <a:gd name="connsiteY1-316" fmla="*/ 642516 h 683414"/>
                <a:gd name="connsiteX2-317" fmla="*/ 727533 w 1878556"/>
                <a:gd name="connsiteY2-318" fmla="*/ 547462 h 683414"/>
                <a:gd name="connsiteX3-319" fmla="*/ 1015720 w 1878556"/>
                <a:gd name="connsiteY3-320" fmla="*/ 321190 h 683414"/>
                <a:gd name="connsiteX4-321" fmla="*/ 1342928 w 1878556"/>
                <a:gd name="connsiteY4-322" fmla="*/ 200340 h 683414"/>
                <a:gd name="connsiteX5-323" fmla="*/ 1878556 w 1878556"/>
                <a:gd name="connsiteY5-324" fmla="*/ 0 h 683414"/>
                <a:gd name="connsiteX0-325" fmla="*/ 0 w 1878556"/>
                <a:gd name="connsiteY0-326" fmla="*/ 683414 h 683414"/>
                <a:gd name="connsiteX1-327" fmla="*/ 437610 w 1878556"/>
                <a:gd name="connsiteY1-328" fmla="*/ 642516 h 683414"/>
                <a:gd name="connsiteX2-329" fmla="*/ 727533 w 1878556"/>
                <a:gd name="connsiteY2-330" fmla="*/ 547462 h 683414"/>
                <a:gd name="connsiteX3-331" fmla="*/ 1015720 w 1878556"/>
                <a:gd name="connsiteY3-332" fmla="*/ 321190 h 683414"/>
                <a:gd name="connsiteX4-333" fmla="*/ 1342928 w 1878556"/>
                <a:gd name="connsiteY4-334" fmla="*/ 200340 h 683414"/>
                <a:gd name="connsiteX5-335" fmla="*/ 1878556 w 1878556"/>
                <a:gd name="connsiteY5-336" fmla="*/ 0 h 683414"/>
                <a:gd name="connsiteX0-337" fmla="*/ 0 w 1878556"/>
                <a:gd name="connsiteY0-338" fmla="*/ 683414 h 683414"/>
                <a:gd name="connsiteX1-339" fmla="*/ 437610 w 1878556"/>
                <a:gd name="connsiteY1-340" fmla="*/ 642516 h 683414"/>
                <a:gd name="connsiteX2-341" fmla="*/ 727533 w 1878556"/>
                <a:gd name="connsiteY2-342" fmla="*/ 547462 h 683414"/>
                <a:gd name="connsiteX3-343" fmla="*/ 1015720 w 1878556"/>
                <a:gd name="connsiteY3-344" fmla="*/ 321190 h 683414"/>
                <a:gd name="connsiteX4-345" fmla="*/ 1342928 w 1878556"/>
                <a:gd name="connsiteY4-346" fmla="*/ 200340 h 683414"/>
                <a:gd name="connsiteX5-347" fmla="*/ 1878556 w 1878556"/>
                <a:gd name="connsiteY5-348" fmla="*/ 0 h 683414"/>
                <a:gd name="connsiteX0-349" fmla="*/ 0 w 1878556"/>
                <a:gd name="connsiteY0-350" fmla="*/ 683414 h 683414"/>
                <a:gd name="connsiteX1-351" fmla="*/ 437610 w 1878556"/>
                <a:gd name="connsiteY1-352" fmla="*/ 642516 h 683414"/>
                <a:gd name="connsiteX2-353" fmla="*/ 727533 w 1878556"/>
                <a:gd name="connsiteY2-354" fmla="*/ 547462 h 683414"/>
                <a:gd name="connsiteX3-355" fmla="*/ 1044295 w 1878556"/>
                <a:gd name="connsiteY3-356" fmla="*/ 368815 h 683414"/>
                <a:gd name="connsiteX4-357" fmla="*/ 1342928 w 1878556"/>
                <a:gd name="connsiteY4-358" fmla="*/ 200340 h 683414"/>
                <a:gd name="connsiteX5-359" fmla="*/ 1878556 w 1878556"/>
                <a:gd name="connsiteY5-360" fmla="*/ 0 h 683414"/>
                <a:gd name="connsiteX0-361" fmla="*/ 0 w 1878556"/>
                <a:gd name="connsiteY0-362" fmla="*/ 683414 h 683414"/>
                <a:gd name="connsiteX1-363" fmla="*/ 437610 w 1878556"/>
                <a:gd name="connsiteY1-364" fmla="*/ 642516 h 683414"/>
                <a:gd name="connsiteX2-365" fmla="*/ 727533 w 1878556"/>
                <a:gd name="connsiteY2-366" fmla="*/ 547462 h 683414"/>
                <a:gd name="connsiteX3-367" fmla="*/ 1044295 w 1878556"/>
                <a:gd name="connsiteY3-368" fmla="*/ 368815 h 683414"/>
                <a:gd name="connsiteX4-369" fmla="*/ 1400078 w 1878556"/>
                <a:gd name="connsiteY4-370" fmla="*/ 228915 h 683414"/>
                <a:gd name="connsiteX5-371" fmla="*/ 1878556 w 1878556"/>
                <a:gd name="connsiteY5-372" fmla="*/ 0 h 683414"/>
                <a:gd name="connsiteX0-373" fmla="*/ 0 w 1878556"/>
                <a:gd name="connsiteY0-374" fmla="*/ 683414 h 683414"/>
                <a:gd name="connsiteX1-375" fmla="*/ 437610 w 1878556"/>
                <a:gd name="connsiteY1-376" fmla="*/ 642516 h 683414"/>
                <a:gd name="connsiteX2-377" fmla="*/ 727533 w 1878556"/>
                <a:gd name="connsiteY2-378" fmla="*/ 547462 h 683414"/>
                <a:gd name="connsiteX3-379" fmla="*/ 1044295 w 1878556"/>
                <a:gd name="connsiteY3-380" fmla="*/ 368815 h 683414"/>
                <a:gd name="connsiteX4-381" fmla="*/ 1400078 w 1878556"/>
                <a:gd name="connsiteY4-382" fmla="*/ 228915 h 683414"/>
                <a:gd name="connsiteX5-383" fmla="*/ 1878556 w 1878556"/>
                <a:gd name="connsiteY5-384" fmla="*/ 0 h 683414"/>
                <a:gd name="connsiteX0-385" fmla="*/ 0 w 2097631"/>
                <a:gd name="connsiteY0-386" fmla="*/ 607214 h 607214"/>
                <a:gd name="connsiteX1-387" fmla="*/ 437610 w 2097631"/>
                <a:gd name="connsiteY1-388" fmla="*/ 566316 h 607214"/>
                <a:gd name="connsiteX2-389" fmla="*/ 727533 w 2097631"/>
                <a:gd name="connsiteY2-390" fmla="*/ 471262 h 607214"/>
                <a:gd name="connsiteX3-391" fmla="*/ 1044295 w 2097631"/>
                <a:gd name="connsiteY3-392" fmla="*/ 292615 h 607214"/>
                <a:gd name="connsiteX4-393" fmla="*/ 1400078 w 2097631"/>
                <a:gd name="connsiteY4-394" fmla="*/ 152715 h 607214"/>
                <a:gd name="connsiteX5-395" fmla="*/ 2097631 w 2097631"/>
                <a:gd name="connsiteY5-396" fmla="*/ 0 h 607214"/>
                <a:gd name="connsiteX0-397" fmla="*/ 0 w 2097631"/>
                <a:gd name="connsiteY0-398" fmla="*/ 607214 h 607214"/>
                <a:gd name="connsiteX1-399" fmla="*/ 437610 w 2097631"/>
                <a:gd name="connsiteY1-400" fmla="*/ 566316 h 607214"/>
                <a:gd name="connsiteX2-401" fmla="*/ 727533 w 2097631"/>
                <a:gd name="connsiteY2-402" fmla="*/ 471262 h 607214"/>
                <a:gd name="connsiteX3-403" fmla="*/ 1044295 w 2097631"/>
                <a:gd name="connsiteY3-404" fmla="*/ 292615 h 607214"/>
                <a:gd name="connsiteX4-405" fmla="*/ 1400078 w 2097631"/>
                <a:gd name="connsiteY4-406" fmla="*/ 209865 h 607214"/>
                <a:gd name="connsiteX5-407" fmla="*/ 2097631 w 2097631"/>
                <a:gd name="connsiteY5-408" fmla="*/ 0 h 607214"/>
                <a:gd name="connsiteX0-409" fmla="*/ 0 w 2097631"/>
                <a:gd name="connsiteY0-410" fmla="*/ 607214 h 607214"/>
                <a:gd name="connsiteX1-411" fmla="*/ 437610 w 2097631"/>
                <a:gd name="connsiteY1-412" fmla="*/ 566316 h 607214"/>
                <a:gd name="connsiteX2-413" fmla="*/ 727533 w 2097631"/>
                <a:gd name="connsiteY2-414" fmla="*/ 471262 h 607214"/>
                <a:gd name="connsiteX3-415" fmla="*/ 1063345 w 2097631"/>
                <a:gd name="connsiteY3-416" fmla="*/ 368815 h 607214"/>
                <a:gd name="connsiteX4-417" fmla="*/ 1400078 w 2097631"/>
                <a:gd name="connsiteY4-418" fmla="*/ 209865 h 607214"/>
                <a:gd name="connsiteX5-419" fmla="*/ 2097631 w 2097631"/>
                <a:gd name="connsiteY5-420" fmla="*/ 0 h 607214"/>
                <a:gd name="connsiteX0-421" fmla="*/ 0 w 2097631"/>
                <a:gd name="connsiteY0-422" fmla="*/ 607214 h 607214"/>
                <a:gd name="connsiteX1-423" fmla="*/ 437610 w 2097631"/>
                <a:gd name="connsiteY1-424" fmla="*/ 566316 h 607214"/>
                <a:gd name="connsiteX2-425" fmla="*/ 727533 w 2097631"/>
                <a:gd name="connsiteY2-426" fmla="*/ 471262 h 607214"/>
                <a:gd name="connsiteX3-427" fmla="*/ 1063345 w 2097631"/>
                <a:gd name="connsiteY3-428" fmla="*/ 368815 h 607214"/>
                <a:gd name="connsiteX4-429" fmla="*/ 1400078 w 2097631"/>
                <a:gd name="connsiteY4-430" fmla="*/ 257490 h 607214"/>
                <a:gd name="connsiteX5-431" fmla="*/ 2097631 w 2097631"/>
                <a:gd name="connsiteY5-432" fmla="*/ 0 h 607214"/>
                <a:gd name="connsiteX0-433" fmla="*/ 0 w 1916656"/>
                <a:gd name="connsiteY0-434" fmla="*/ 473864 h 473864"/>
                <a:gd name="connsiteX1-435" fmla="*/ 437610 w 1916656"/>
                <a:gd name="connsiteY1-436" fmla="*/ 432966 h 473864"/>
                <a:gd name="connsiteX2-437" fmla="*/ 727533 w 1916656"/>
                <a:gd name="connsiteY2-438" fmla="*/ 337912 h 473864"/>
                <a:gd name="connsiteX3-439" fmla="*/ 1063345 w 1916656"/>
                <a:gd name="connsiteY3-440" fmla="*/ 235465 h 473864"/>
                <a:gd name="connsiteX4-441" fmla="*/ 1400078 w 1916656"/>
                <a:gd name="connsiteY4-442" fmla="*/ 124140 h 473864"/>
                <a:gd name="connsiteX5-443" fmla="*/ 1916656 w 1916656"/>
                <a:gd name="connsiteY5-444" fmla="*/ 0 h 473864"/>
                <a:gd name="connsiteX0-445" fmla="*/ 0 w 1916656"/>
                <a:gd name="connsiteY0-446" fmla="*/ 473864 h 473864"/>
                <a:gd name="connsiteX1-447" fmla="*/ 437610 w 1916656"/>
                <a:gd name="connsiteY1-448" fmla="*/ 432966 h 473864"/>
                <a:gd name="connsiteX2-449" fmla="*/ 727533 w 1916656"/>
                <a:gd name="connsiteY2-450" fmla="*/ 337912 h 473864"/>
                <a:gd name="connsiteX3-451" fmla="*/ 1063345 w 1916656"/>
                <a:gd name="connsiteY3-452" fmla="*/ 235465 h 473864"/>
                <a:gd name="connsiteX4-453" fmla="*/ 1371503 w 1916656"/>
                <a:gd name="connsiteY4-454" fmla="*/ 124140 h 473864"/>
                <a:gd name="connsiteX5-455" fmla="*/ 1916656 w 1916656"/>
                <a:gd name="connsiteY5-456" fmla="*/ 0 h 473864"/>
                <a:gd name="connsiteX0-457" fmla="*/ 0 w 1916656"/>
                <a:gd name="connsiteY0-458" fmla="*/ 473864 h 473864"/>
                <a:gd name="connsiteX1-459" fmla="*/ 437610 w 1916656"/>
                <a:gd name="connsiteY1-460" fmla="*/ 432966 h 473864"/>
                <a:gd name="connsiteX2-461" fmla="*/ 727533 w 1916656"/>
                <a:gd name="connsiteY2-462" fmla="*/ 337912 h 473864"/>
                <a:gd name="connsiteX3-463" fmla="*/ 1063345 w 1916656"/>
                <a:gd name="connsiteY3-464" fmla="*/ 235465 h 473864"/>
                <a:gd name="connsiteX4-465" fmla="*/ 1371503 w 1916656"/>
                <a:gd name="connsiteY4-466" fmla="*/ 124140 h 473864"/>
                <a:gd name="connsiteX5-467" fmla="*/ 1916656 w 1916656"/>
                <a:gd name="connsiteY5-468" fmla="*/ 0 h 473864"/>
                <a:gd name="connsiteX0-469" fmla="*/ 0 w 1916656"/>
                <a:gd name="connsiteY0-470" fmla="*/ 473864 h 473864"/>
                <a:gd name="connsiteX1-471" fmla="*/ 437610 w 1916656"/>
                <a:gd name="connsiteY1-472" fmla="*/ 432966 h 473864"/>
                <a:gd name="connsiteX2-473" fmla="*/ 727533 w 1916656"/>
                <a:gd name="connsiteY2-474" fmla="*/ 337912 h 473864"/>
                <a:gd name="connsiteX3-475" fmla="*/ 1063345 w 1916656"/>
                <a:gd name="connsiteY3-476" fmla="*/ 235465 h 473864"/>
                <a:gd name="connsiteX4-477" fmla="*/ 1361978 w 1916656"/>
                <a:gd name="connsiteY4-478" fmla="*/ 114615 h 473864"/>
                <a:gd name="connsiteX5-479" fmla="*/ 1916656 w 1916656"/>
                <a:gd name="connsiteY5-480" fmla="*/ 0 h 473864"/>
                <a:gd name="connsiteX0-481" fmla="*/ 0 w 1916656"/>
                <a:gd name="connsiteY0-482" fmla="*/ 473864 h 473864"/>
                <a:gd name="connsiteX1-483" fmla="*/ 437610 w 1916656"/>
                <a:gd name="connsiteY1-484" fmla="*/ 432966 h 473864"/>
                <a:gd name="connsiteX2-485" fmla="*/ 727533 w 1916656"/>
                <a:gd name="connsiteY2-486" fmla="*/ 337912 h 473864"/>
                <a:gd name="connsiteX3-487" fmla="*/ 1006195 w 1916656"/>
                <a:gd name="connsiteY3-488" fmla="*/ 273565 h 473864"/>
                <a:gd name="connsiteX4-489" fmla="*/ 1361978 w 1916656"/>
                <a:gd name="connsiteY4-490" fmla="*/ 114615 h 473864"/>
                <a:gd name="connsiteX5-491" fmla="*/ 1916656 w 1916656"/>
                <a:gd name="connsiteY5-492" fmla="*/ 0 h 473864"/>
                <a:gd name="connsiteX0-493" fmla="*/ 0 w 1916656"/>
                <a:gd name="connsiteY0-494" fmla="*/ 426239 h 439867"/>
                <a:gd name="connsiteX1-495" fmla="*/ 437610 w 1916656"/>
                <a:gd name="connsiteY1-496" fmla="*/ 432966 h 439867"/>
                <a:gd name="connsiteX2-497" fmla="*/ 727533 w 1916656"/>
                <a:gd name="connsiteY2-498" fmla="*/ 337912 h 439867"/>
                <a:gd name="connsiteX3-499" fmla="*/ 1006195 w 1916656"/>
                <a:gd name="connsiteY3-500" fmla="*/ 273565 h 439867"/>
                <a:gd name="connsiteX4-501" fmla="*/ 1361978 w 1916656"/>
                <a:gd name="connsiteY4-502" fmla="*/ 114615 h 439867"/>
                <a:gd name="connsiteX5-503" fmla="*/ 1916656 w 1916656"/>
                <a:gd name="connsiteY5-504" fmla="*/ 0 h 439867"/>
                <a:gd name="connsiteX0-505" fmla="*/ 0 w 1916656"/>
                <a:gd name="connsiteY0-506" fmla="*/ 426239 h 426239"/>
                <a:gd name="connsiteX1-507" fmla="*/ 428085 w 1916656"/>
                <a:gd name="connsiteY1-508" fmla="*/ 394866 h 426239"/>
                <a:gd name="connsiteX2-509" fmla="*/ 727533 w 1916656"/>
                <a:gd name="connsiteY2-510" fmla="*/ 337912 h 426239"/>
                <a:gd name="connsiteX3-511" fmla="*/ 1006195 w 1916656"/>
                <a:gd name="connsiteY3-512" fmla="*/ 273565 h 426239"/>
                <a:gd name="connsiteX4-513" fmla="*/ 1361978 w 1916656"/>
                <a:gd name="connsiteY4-514" fmla="*/ 114615 h 426239"/>
                <a:gd name="connsiteX5-515" fmla="*/ 1916656 w 1916656"/>
                <a:gd name="connsiteY5-516" fmla="*/ 0 h 426239"/>
                <a:gd name="connsiteX0-517" fmla="*/ 0 w 1916656"/>
                <a:gd name="connsiteY0-518" fmla="*/ 426239 h 426239"/>
                <a:gd name="connsiteX1-519" fmla="*/ 485235 w 1916656"/>
                <a:gd name="connsiteY1-520" fmla="*/ 404391 h 426239"/>
                <a:gd name="connsiteX2-521" fmla="*/ 727533 w 1916656"/>
                <a:gd name="connsiteY2-522" fmla="*/ 337912 h 426239"/>
                <a:gd name="connsiteX3-523" fmla="*/ 1006195 w 1916656"/>
                <a:gd name="connsiteY3-524" fmla="*/ 273565 h 426239"/>
                <a:gd name="connsiteX4-525" fmla="*/ 1361978 w 1916656"/>
                <a:gd name="connsiteY4-526" fmla="*/ 114615 h 426239"/>
                <a:gd name="connsiteX5-527" fmla="*/ 1916656 w 1916656"/>
                <a:gd name="connsiteY5-528" fmla="*/ 0 h 426239"/>
                <a:gd name="connsiteX0-529" fmla="*/ 0 w 1916656"/>
                <a:gd name="connsiteY0-530" fmla="*/ 426239 h 426239"/>
                <a:gd name="connsiteX1-531" fmla="*/ 485235 w 1916656"/>
                <a:gd name="connsiteY1-532" fmla="*/ 404391 h 426239"/>
                <a:gd name="connsiteX2-533" fmla="*/ 727533 w 1916656"/>
                <a:gd name="connsiteY2-534" fmla="*/ 309337 h 426239"/>
                <a:gd name="connsiteX3-535" fmla="*/ 1006195 w 1916656"/>
                <a:gd name="connsiteY3-536" fmla="*/ 273565 h 426239"/>
                <a:gd name="connsiteX4-537" fmla="*/ 1361978 w 1916656"/>
                <a:gd name="connsiteY4-538" fmla="*/ 114615 h 426239"/>
                <a:gd name="connsiteX5-539" fmla="*/ 1916656 w 1916656"/>
                <a:gd name="connsiteY5-540" fmla="*/ 0 h 426239"/>
                <a:gd name="connsiteX0-541" fmla="*/ 0 w 1916656"/>
                <a:gd name="connsiteY0-542" fmla="*/ 426239 h 426239"/>
                <a:gd name="connsiteX1-543" fmla="*/ 485235 w 1916656"/>
                <a:gd name="connsiteY1-544" fmla="*/ 404391 h 426239"/>
                <a:gd name="connsiteX2-545" fmla="*/ 727533 w 1916656"/>
                <a:gd name="connsiteY2-546" fmla="*/ 309337 h 426239"/>
                <a:gd name="connsiteX3-547" fmla="*/ 1015720 w 1916656"/>
                <a:gd name="connsiteY3-548" fmla="*/ 206890 h 426239"/>
                <a:gd name="connsiteX4-549" fmla="*/ 1361978 w 1916656"/>
                <a:gd name="connsiteY4-550" fmla="*/ 114615 h 426239"/>
                <a:gd name="connsiteX5-551" fmla="*/ 1916656 w 1916656"/>
                <a:gd name="connsiteY5-552" fmla="*/ 0 h 426239"/>
                <a:gd name="connsiteX0-553" fmla="*/ 0 w 1916656"/>
                <a:gd name="connsiteY0-554" fmla="*/ 426239 h 426239"/>
                <a:gd name="connsiteX1-555" fmla="*/ 485235 w 1916656"/>
                <a:gd name="connsiteY1-556" fmla="*/ 404391 h 426239"/>
                <a:gd name="connsiteX2-557" fmla="*/ 727533 w 1916656"/>
                <a:gd name="connsiteY2-558" fmla="*/ 309337 h 426239"/>
                <a:gd name="connsiteX3-559" fmla="*/ 1015720 w 1916656"/>
                <a:gd name="connsiteY3-560" fmla="*/ 206890 h 426239"/>
                <a:gd name="connsiteX4-561" fmla="*/ 1361978 w 1916656"/>
                <a:gd name="connsiteY4-562" fmla="*/ 114615 h 426239"/>
                <a:gd name="connsiteX5-563" fmla="*/ 1916656 w 1916656"/>
                <a:gd name="connsiteY5-564" fmla="*/ 0 h 426239"/>
                <a:gd name="connsiteX0-565" fmla="*/ 0 w 1916656"/>
                <a:gd name="connsiteY0-566" fmla="*/ 426239 h 426239"/>
                <a:gd name="connsiteX1-567" fmla="*/ 485235 w 1916656"/>
                <a:gd name="connsiteY1-568" fmla="*/ 404391 h 426239"/>
                <a:gd name="connsiteX2-569" fmla="*/ 727533 w 1916656"/>
                <a:gd name="connsiteY2-570" fmla="*/ 309337 h 426239"/>
                <a:gd name="connsiteX3-571" fmla="*/ 1015720 w 1916656"/>
                <a:gd name="connsiteY3-572" fmla="*/ 206890 h 426239"/>
                <a:gd name="connsiteX4-573" fmla="*/ 1916656 w 1916656"/>
                <a:gd name="connsiteY4-574" fmla="*/ 0 h 426239"/>
                <a:gd name="connsiteX0-575" fmla="*/ 0 w 1916656"/>
                <a:gd name="connsiteY0-576" fmla="*/ 426239 h 426239"/>
                <a:gd name="connsiteX1-577" fmla="*/ 485235 w 1916656"/>
                <a:gd name="connsiteY1-578" fmla="*/ 404391 h 426239"/>
                <a:gd name="connsiteX2-579" fmla="*/ 727533 w 1916656"/>
                <a:gd name="connsiteY2-580" fmla="*/ 309337 h 426239"/>
                <a:gd name="connsiteX3-581" fmla="*/ 1272895 w 1916656"/>
                <a:gd name="connsiteY3-582" fmla="*/ 159265 h 426239"/>
                <a:gd name="connsiteX4-583" fmla="*/ 1916656 w 1916656"/>
                <a:gd name="connsiteY4-584" fmla="*/ 0 h 426239"/>
                <a:gd name="connsiteX0-585" fmla="*/ 0 w 1916656"/>
                <a:gd name="connsiteY0-586" fmla="*/ 426239 h 426239"/>
                <a:gd name="connsiteX1-587" fmla="*/ 485235 w 1916656"/>
                <a:gd name="connsiteY1-588" fmla="*/ 404391 h 426239"/>
                <a:gd name="connsiteX2-589" fmla="*/ 889458 w 1916656"/>
                <a:gd name="connsiteY2-590" fmla="*/ 271237 h 426239"/>
                <a:gd name="connsiteX3-591" fmla="*/ 1272895 w 1916656"/>
                <a:gd name="connsiteY3-592" fmla="*/ 159265 h 426239"/>
                <a:gd name="connsiteX4-593" fmla="*/ 1916656 w 1916656"/>
                <a:gd name="connsiteY4-594" fmla="*/ 0 h 426239"/>
                <a:gd name="connsiteX0-595" fmla="*/ 0 w 1916656"/>
                <a:gd name="connsiteY0-596" fmla="*/ 426239 h 426239"/>
                <a:gd name="connsiteX1-597" fmla="*/ 532860 w 1916656"/>
                <a:gd name="connsiteY1-598" fmla="*/ 404391 h 426239"/>
                <a:gd name="connsiteX2-599" fmla="*/ 889458 w 1916656"/>
                <a:gd name="connsiteY2-600" fmla="*/ 271237 h 426239"/>
                <a:gd name="connsiteX3-601" fmla="*/ 1272895 w 1916656"/>
                <a:gd name="connsiteY3-602" fmla="*/ 159265 h 426239"/>
                <a:gd name="connsiteX4-603" fmla="*/ 1916656 w 1916656"/>
                <a:gd name="connsiteY4-604" fmla="*/ 0 h 426239"/>
                <a:gd name="connsiteX0-605" fmla="*/ 0 w 1916656"/>
                <a:gd name="connsiteY0-606" fmla="*/ 426239 h 426239"/>
                <a:gd name="connsiteX1-607" fmla="*/ 532860 w 1916656"/>
                <a:gd name="connsiteY1-608" fmla="*/ 404391 h 426239"/>
                <a:gd name="connsiteX2-609" fmla="*/ 813258 w 1916656"/>
                <a:gd name="connsiteY2-610" fmla="*/ 280762 h 426239"/>
                <a:gd name="connsiteX3-611" fmla="*/ 1272895 w 1916656"/>
                <a:gd name="connsiteY3-612" fmla="*/ 159265 h 426239"/>
                <a:gd name="connsiteX4-613" fmla="*/ 1916656 w 1916656"/>
                <a:gd name="connsiteY4-614" fmla="*/ 0 h 426239"/>
                <a:gd name="connsiteX0-615" fmla="*/ 0 w 1945231"/>
                <a:gd name="connsiteY0-616" fmla="*/ 369089 h 369089"/>
                <a:gd name="connsiteX1-617" fmla="*/ 532860 w 1945231"/>
                <a:gd name="connsiteY1-618" fmla="*/ 347241 h 369089"/>
                <a:gd name="connsiteX2-619" fmla="*/ 813258 w 1945231"/>
                <a:gd name="connsiteY2-620" fmla="*/ 223612 h 369089"/>
                <a:gd name="connsiteX3-621" fmla="*/ 1272895 w 1945231"/>
                <a:gd name="connsiteY3-622" fmla="*/ 102115 h 369089"/>
                <a:gd name="connsiteX4-623" fmla="*/ 1945231 w 1945231"/>
                <a:gd name="connsiteY4-624" fmla="*/ 0 h 369089"/>
                <a:gd name="connsiteX0-625" fmla="*/ 0 w 1945231"/>
                <a:gd name="connsiteY0-626" fmla="*/ 369089 h 369089"/>
                <a:gd name="connsiteX1-627" fmla="*/ 475710 w 1945231"/>
                <a:gd name="connsiteY1-628" fmla="*/ 347241 h 369089"/>
                <a:gd name="connsiteX2-629" fmla="*/ 813258 w 1945231"/>
                <a:gd name="connsiteY2-630" fmla="*/ 223612 h 369089"/>
                <a:gd name="connsiteX3-631" fmla="*/ 1272895 w 1945231"/>
                <a:gd name="connsiteY3-632" fmla="*/ 102115 h 369089"/>
                <a:gd name="connsiteX4-633" fmla="*/ 1945231 w 1945231"/>
                <a:gd name="connsiteY4-634" fmla="*/ 0 h 369089"/>
                <a:gd name="connsiteX0-635" fmla="*/ 0 w 1945231"/>
                <a:gd name="connsiteY0-636" fmla="*/ 369089 h 369089"/>
                <a:gd name="connsiteX1-637" fmla="*/ 475710 w 1945231"/>
                <a:gd name="connsiteY1-638" fmla="*/ 347241 h 369089"/>
                <a:gd name="connsiteX2-639" fmla="*/ 889458 w 1945231"/>
                <a:gd name="connsiteY2-640" fmla="*/ 233137 h 369089"/>
                <a:gd name="connsiteX3-641" fmla="*/ 1272895 w 1945231"/>
                <a:gd name="connsiteY3-642" fmla="*/ 102115 h 369089"/>
                <a:gd name="connsiteX4-643" fmla="*/ 1945231 w 1945231"/>
                <a:gd name="connsiteY4-644" fmla="*/ 0 h 369089"/>
                <a:gd name="connsiteX0-645" fmla="*/ 0 w 1945231"/>
                <a:gd name="connsiteY0-646" fmla="*/ 369089 h 369089"/>
                <a:gd name="connsiteX1-647" fmla="*/ 475710 w 1945231"/>
                <a:gd name="connsiteY1-648" fmla="*/ 347241 h 369089"/>
                <a:gd name="connsiteX2-649" fmla="*/ 889458 w 1945231"/>
                <a:gd name="connsiteY2-650" fmla="*/ 233137 h 369089"/>
                <a:gd name="connsiteX3-651" fmla="*/ 1387195 w 1945231"/>
                <a:gd name="connsiteY3-652" fmla="*/ 92590 h 369089"/>
                <a:gd name="connsiteX4-653" fmla="*/ 1945231 w 1945231"/>
                <a:gd name="connsiteY4-654" fmla="*/ 0 h 369089"/>
                <a:gd name="connsiteX0-655" fmla="*/ 0 w 1945231"/>
                <a:gd name="connsiteY0-656" fmla="*/ 369089 h 369089"/>
                <a:gd name="connsiteX1-657" fmla="*/ 475710 w 1945231"/>
                <a:gd name="connsiteY1-658" fmla="*/ 347241 h 369089"/>
                <a:gd name="connsiteX2-659" fmla="*/ 784683 w 1945231"/>
                <a:gd name="connsiteY2-660" fmla="*/ 309337 h 369089"/>
                <a:gd name="connsiteX3-661" fmla="*/ 1387195 w 1945231"/>
                <a:gd name="connsiteY3-662" fmla="*/ 92590 h 369089"/>
                <a:gd name="connsiteX4-663" fmla="*/ 1945231 w 1945231"/>
                <a:gd name="connsiteY4-664" fmla="*/ 0 h 369089"/>
                <a:gd name="connsiteX0-665" fmla="*/ 0 w 1945231"/>
                <a:gd name="connsiteY0-666" fmla="*/ 369089 h 369089"/>
                <a:gd name="connsiteX1-667" fmla="*/ 399510 w 1945231"/>
                <a:gd name="connsiteY1-668" fmla="*/ 356766 h 369089"/>
                <a:gd name="connsiteX2-669" fmla="*/ 784683 w 1945231"/>
                <a:gd name="connsiteY2-670" fmla="*/ 309337 h 369089"/>
                <a:gd name="connsiteX3-671" fmla="*/ 1387195 w 1945231"/>
                <a:gd name="connsiteY3-672" fmla="*/ 92590 h 369089"/>
                <a:gd name="connsiteX4-673" fmla="*/ 1945231 w 1945231"/>
                <a:gd name="connsiteY4-674" fmla="*/ 0 h 369089"/>
                <a:gd name="connsiteX0-675" fmla="*/ 0 w 1945231"/>
                <a:gd name="connsiteY0-676" fmla="*/ 369089 h 369089"/>
                <a:gd name="connsiteX1-677" fmla="*/ 399510 w 1945231"/>
                <a:gd name="connsiteY1-678" fmla="*/ 356766 h 369089"/>
                <a:gd name="connsiteX2-679" fmla="*/ 784683 w 1945231"/>
                <a:gd name="connsiteY2-680" fmla="*/ 309337 h 369089"/>
                <a:gd name="connsiteX3-681" fmla="*/ 1387195 w 1945231"/>
                <a:gd name="connsiteY3-682" fmla="*/ 92590 h 369089"/>
                <a:gd name="connsiteX4-683" fmla="*/ 1945231 w 1945231"/>
                <a:gd name="connsiteY4-684" fmla="*/ 0 h 369089"/>
                <a:gd name="connsiteX0-685" fmla="*/ 0 w 1945231"/>
                <a:gd name="connsiteY0-686" fmla="*/ 369089 h 369089"/>
                <a:gd name="connsiteX1-687" fmla="*/ 399510 w 1945231"/>
                <a:gd name="connsiteY1-688" fmla="*/ 356766 h 369089"/>
                <a:gd name="connsiteX2-689" fmla="*/ 784683 w 1945231"/>
                <a:gd name="connsiteY2-690" fmla="*/ 309337 h 369089"/>
                <a:gd name="connsiteX3-691" fmla="*/ 1387195 w 1945231"/>
                <a:gd name="connsiteY3-692" fmla="*/ 92590 h 369089"/>
                <a:gd name="connsiteX4-693" fmla="*/ 1945231 w 1945231"/>
                <a:gd name="connsiteY4-694" fmla="*/ 0 h 369089"/>
                <a:gd name="connsiteX0-695" fmla="*/ 0 w 1945231"/>
                <a:gd name="connsiteY0-696" fmla="*/ 369089 h 369089"/>
                <a:gd name="connsiteX1-697" fmla="*/ 399510 w 1945231"/>
                <a:gd name="connsiteY1-698" fmla="*/ 356766 h 369089"/>
                <a:gd name="connsiteX2-699" fmla="*/ 784683 w 1945231"/>
                <a:gd name="connsiteY2-700" fmla="*/ 309337 h 369089"/>
                <a:gd name="connsiteX3-701" fmla="*/ 1177645 w 1945231"/>
                <a:gd name="connsiteY3-702" fmla="*/ 168790 h 369089"/>
                <a:gd name="connsiteX4-703" fmla="*/ 1945231 w 1945231"/>
                <a:gd name="connsiteY4-704" fmla="*/ 0 h 369089"/>
                <a:gd name="connsiteX0-705" fmla="*/ 0 w 1716631"/>
                <a:gd name="connsiteY0-706" fmla="*/ 321464 h 321464"/>
                <a:gd name="connsiteX1-707" fmla="*/ 399510 w 1716631"/>
                <a:gd name="connsiteY1-708" fmla="*/ 309141 h 321464"/>
                <a:gd name="connsiteX2-709" fmla="*/ 784683 w 1716631"/>
                <a:gd name="connsiteY2-710" fmla="*/ 261712 h 321464"/>
                <a:gd name="connsiteX3-711" fmla="*/ 1177645 w 1716631"/>
                <a:gd name="connsiteY3-712" fmla="*/ 121165 h 321464"/>
                <a:gd name="connsiteX4-713" fmla="*/ 1716631 w 1716631"/>
                <a:gd name="connsiteY4-714" fmla="*/ 0 h 3214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16631" h="321464">
                  <a:moveTo>
                    <a:pt x="0" y="321464"/>
                  </a:moveTo>
                  <a:cubicBezTo>
                    <a:pt x="279220" y="295131"/>
                    <a:pt x="177440" y="325949"/>
                    <a:pt x="399510" y="309141"/>
                  </a:cubicBezTo>
                  <a:cubicBezTo>
                    <a:pt x="614428" y="296007"/>
                    <a:pt x="654994" y="293041"/>
                    <a:pt x="784683" y="261712"/>
                  </a:cubicBezTo>
                  <a:cubicBezTo>
                    <a:pt x="914372" y="230383"/>
                    <a:pt x="1022320" y="164784"/>
                    <a:pt x="1177645" y="121165"/>
                  </a:cubicBezTo>
                  <a:cubicBezTo>
                    <a:pt x="1332970" y="77546"/>
                    <a:pt x="1492519" y="34038"/>
                    <a:pt x="171663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/>
            <p:cNvSpPr/>
            <p:nvPr/>
          </p:nvSpPr>
          <p:spPr>
            <a:xfrm>
              <a:off x="4410076" y="3343130"/>
              <a:ext cx="1616618" cy="303546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  <a:gd name="connsiteX0-313" fmla="*/ 0 w 1883318"/>
                <a:gd name="connsiteY0-314" fmla="*/ 111914 h 322982"/>
                <a:gd name="connsiteX1-315" fmla="*/ 409035 w 1883318"/>
                <a:gd name="connsiteY1-316" fmla="*/ 318666 h 322982"/>
                <a:gd name="connsiteX2-317" fmla="*/ 622758 w 1883318"/>
                <a:gd name="connsiteY2-318" fmla="*/ 252187 h 322982"/>
                <a:gd name="connsiteX3-319" fmla="*/ 858558 w 1883318"/>
                <a:gd name="connsiteY3-320" fmla="*/ 251657 h 322982"/>
                <a:gd name="connsiteX4-321" fmla="*/ 1287683 w 1883318"/>
                <a:gd name="connsiteY4-322" fmla="*/ 205102 h 322982"/>
                <a:gd name="connsiteX5-323" fmla="*/ 1883318 w 1883318"/>
                <a:gd name="connsiteY5-324" fmla="*/ 0 h 322982"/>
                <a:gd name="connsiteX0-325" fmla="*/ 0 w 1883318"/>
                <a:gd name="connsiteY0-326" fmla="*/ 111914 h 268016"/>
                <a:gd name="connsiteX1-327" fmla="*/ 389985 w 1883318"/>
                <a:gd name="connsiteY1-328" fmla="*/ 61491 h 268016"/>
                <a:gd name="connsiteX2-329" fmla="*/ 622758 w 1883318"/>
                <a:gd name="connsiteY2-330" fmla="*/ 252187 h 268016"/>
                <a:gd name="connsiteX3-331" fmla="*/ 858558 w 1883318"/>
                <a:gd name="connsiteY3-332" fmla="*/ 251657 h 268016"/>
                <a:gd name="connsiteX4-333" fmla="*/ 1287683 w 1883318"/>
                <a:gd name="connsiteY4-334" fmla="*/ 205102 h 268016"/>
                <a:gd name="connsiteX5-335" fmla="*/ 1883318 w 1883318"/>
                <a:gd name="connsiteY5-336" fmla="*/ 0 h 268016"/>
                <a:gd name="connsiteX0-337" fmla="*/ 0 w 1873793"/>
                <a:gd name="connsiteY0-338" fmla="*/ 35714 h 268016"/>
                <a:gd name="connsiteX1-339" fmla="*/ 380460 w 1873793"/>
                <a:gd name="connsiteY1-340" fmla="*/ 61491 h 268016"/>
                <a:gd name="connsiteX2-341" fmla="*/ 613233 w 1873793"/>
                <a:gd name="connsiteY2-342" fmla="*/ 252187 h 268016"/>
                <a:gd name="connsiteX3-343" fmla="*/ 849033 w 1873793"/>
                <a:gd name="connsiteY3-344" fmla="*/ 251657 h 268016"/>
                <a:gd name="connsiteX4-345" fmla="*/ 1278158 w 1873793"/>
                <a:gd name="connsiteY4-346" fmla="*/ 205102 h 268016"/>
                <a:gd name="connsiteX5-347" fmla="*/ 1873793 w 1873793"/>
                <a:gd name="connsiteY5-348" fmla="*/ 0 h 268016"/>
                <a:gd name="connsiteX0-349" fmla="*/ 0 w 1873793"/>
                <a:gd name="connsiteY0-350" fmla="*/ 35714 h 268016"/>
                <a:gd name="connsiteX1-351" fmla="*/ 380460 w 1873793"/>
                <a:gd name="connsiteY1-352" fmla="*/ 61491 h 268016"/>
                <a:gd name="connsiteX2-353" fmla="*/ 613233 w 1873793"/>
                <a:gd name="connsiteY2-354" fmla="*/ 252187 h 268016"/>
                <a:gd name="connsiteX3-355" fmla="*/ 849033 w 1873793"/>
                <a:gd name="connsiteY3-356" fmla="*/ 251657 h 268016"/>
                <a:gd name="connsiteX4-357" fmla="*/ 1278158 w 1873793"/>
                <a:gd name="connsiteY4-358" fmla="*/ 205102 h 268016"/>
                <a:gd name="connsiteX5-359" fmla="*/ 1873793 w 1873793"/>
                <a:gd name="connsiteY5-360" fmla="*/ 0 h 268016"/>
                <a:gd name="connsiteX0-361" fmla="*/ 0 w 1873793"/>
                <a:gd name="connsiteY0-362" fmla="*/ 7139 h 268016"/>
                <a:gd name="connsiteX1-363" fmla="*/ 380460 w 1873793"/>
                <a:gd name="connsiteY1-364" fmla="*/ 61491 h 268016"/>
                <a:gd name="connsiteX2-365" fmla="*/ 613233 w 1873793"/>
                <a:gd name="connsiteY2-366" fmla="*/ 252187 h 268016"/>
                <a:gd name="connsiteX3-367" fmla="*/ 849033 w 1873793"/>
                <a:gd name="connsiteY3-368" fmla="*/ 251657 h 268016"/>
                <a:gd name="connsiteX4-369" fmla="*/ 1278158 w 1873793"/>
                <a:gd name="connsiteY4-370" fmla="*/ 205102 h 268016"/>
                <a:gd name="connsiteX5-371" fmla="*/ 1873793 w 1873793"/>
                <a:gd name="connsiteY5-372" fmla="*/ 0 h 268016"/>
                <a:gd name="connsiteX0-373" fmla="*/ 0 w 1873793"/>
                <a:gd name="connsiteY0-374" fmla="*/ 7139 h 270815"/>
                <a:gd name="connsiteX1-375" fmla="*/ 380460 w 1873793"/>
                <a:gd name="connsiteY1-376" fmla="*/ 23391 h 270815"/>
                <a:gd name="connsiteX2-377" fmla="*/ 613233 w 1873793"/>
                <a:gd name="connsiteY2-378" fmla="*/ 252187 h 270815"/>
                <a:gd name="connsiteX3-379" fmla="*/ 849033 w 1873793"/>
                <a:gd name="connsiteY3-380" fmla="*/ 251657 h 270815"/>
                <a:gd name="connsiteX4-381" fmla="*/ 1278158 w 1873793"/>
                <a:gd name="connsiteY4-382" fmla="*/ 205102 h 270815"/>
                <a:gd name="connsiteX5-383" fmla="*/ 1873793 w 1873793"/>
                <a:gd name="connsiteY5-384" fmla="*/ 0 h 270815"/>
                <a:gd name="connsiteX0-385" fmla="*/ 0 w 1673768"/>
                <a:gd name="connsiteY0-386" fmla="*/ 3744 h 297030"/>
                <a:gd name="connsiteX1-387" fmla="*/ 380460 w 1673768"/>
                <a:gd name="connsiteY1-388" fmla="*/ 19996 h 297030"/>
                <a:gd name="connsiteX2-389" fmla="*/ 613233 w 1673768"/>
                <a:gd name="connsiteY2-390" fmla="*/ 248792 h 297030"/>
                <a:gd name="connsiteX3-391" fmla="*/ 849033 w 1673768"/>
                <a:gd name="connsiteY3-392" fmla="*/ 248262 h 297030"/>
                <a:gd name="connsiteX4-393" fmla="*/ 1278158 w 1673768"/>
                <a:gd name="connsiteY4-394" fmla="*/ 201707 h 297030"/>
                <a:gd name="connsiteX5-395" fmla="*/ 1673768 w 1673768"/>
                <a:gd name="connsiteY5-396" fmla="*/ 263305 h 297030"/>
                <a:gd name="connsiteX0-397" fmla="*/ 0 w 1673768"/>
                <a:gd name="connsiteY0-398" fmla="*/ 3744 h 267420"/>
                <a:gd name="connsiteX1-399" fmla="*/ 380460 w 1673768"/>
                <a:gd name="connsiteY1-400" fmla="*/ 19996 h 267420"/>
                <a:gd name="connsiteX2-401" fmla="*/ 613233 w 1673768"/>
                <a:gd name="connsiteY2-402" fmla="*/ 248792 h 267420"/>
                <a:gd name="connsiteX3-403" fmla="*/ 849033 w 1673768"/>
                <a:gd name="connsiteY3-404" fmla="*/ 248262 h 267420"/>
                <a:gd name="connsiteX4-405" fmla="*/ 1278158 w 1673768"/>
                <a:gd name="connsiteY4-406" fmla="*/ 201707 h 267420"/>
                <a:gd name="connsiteX5-407" fmla="*/ 1673768 w 1673768"/>
                <a:gd name="connsiteY5-408" fmla="*/ 263305 h 267420"/>
                <a:gd name="connsiteX0-409" fmla="*/ 0 w 1673768"/>
                <a:gd name="connsiteY0-410" fmla="*/ 3744 h 310930"/>
                <a:gd name="connsiteX1-411" fmla="*/ 380460 w 1673768"/>
                <a:gd name="connsiteY1-412" fmla="*/ 19996 h 310930"/>
                <a:gd name="connsiteX2-413" fmla="*/ 613233 w 1673768"/>
                <a:gd name="connsiteY2-414" fmla="*/ 248792 h 310930"/>
                <a:gd name="connsiteX3-415" fmla="*/ 849033 w 1673768"/>
                <a:gd name="connsiteY3-416" fmla="*/ 248262 h 310930"/>
                <a:gd name="connsiteX4-417" fmla="*/ 1278158 w 1673768"/>
                <a:gd name="connsiteY4-418" fmla="*/ 201707 h 310930"/>
                <a:gd name="connsiteX5-419" fmla="*/ 1673768 w 1673768"/>
                <a:gd name="connsiteY5-420" fmla="*/ 310930 h 310930"/>
                <a:gd name="connsiteX0-421" fmla="*/ 0 w 1673768"/>
                <a:gd name="connsiteY0-422" fmla="*/ 3744 h 310930"/>
                <a:gd name="connsiteX1-423" fmla="*/ 380460 w 1673768"/>
                <a:gd name="connsiteY1-424" fmla="*/ 19996 h 310930"/>
                <a:gd name="connsiteX2-425" fmla="*/ 613233 w 1673768"/>
                <a:gd name="connsiteY2-426" fmla="*/ 248792 h 310930"/>
                <a:gd name="connsiteX3-427" fmla="*/ 849033 w 1673768"/>
                <a:gd name="connsiteY3-428" fmla="*/ 248262 h 310930"/>
                <a:gd name="connsiteX4-429" fmla="*/ 1278158 w 1673768"/>
                <a:gd name="connsiteY4-430" fmla="*/ 277907 h 310930"/>
                <a:gd name="connsiteX5-431" fmla="*/ 1673768 w 1673768"/>
                <a:gd name="connsiteY5-432" fmla="*/ 310930 h 310930"/>
                <a:gd name="connsiteX0-433" fmla="*/ 0 w 1673768"/>
                <a:gd name="connsiteY0-434" fmla="*/ 3744 h 310930"/>
                <a:gd name="connsiteX1-435" fmla="*/ 380460 w 1673768"/>
                <a:gd name="connsiteY1-436" fmla="*/ 19996 h 310930"/>
                <a:gd name="connsiteX2-437" fmla="*/ 613233 w 1673768"/>
                <a:gd name="connsiteY2-438" fmla="*/ 248792 h 310930"/>
                <a:gd name="connsiteX3-439" fmla="*/ 849033 w 1673768"/>
                <a:gd name="connsiteY3-440" fmla="*/ 248262 h 310930"/>
                <a:gd name="connsiteX4-441" fmla="*/ 1278158 w 1673768"/>
                <a:gd name="connsiteY4-442" fmla="*/ 277907 h 310930"/>
                <a:gd name="connsiteX5-443" fmla="*/ 1673768 w 1673768"/>
                <a:gd name="connsiteY5-444" fmla="*/ 310930 h 310930"/>
                <a:gd name="connsiteX0-445" fmla="*/ 0 w 1673768"/>
                <a:gd name="connsiteY0-446" fmla="*/ 3744 h 310930"/>
                <a:gd name="connsiteX1-447" fmla="*/ 380460 w 1673768"/>
                <a:gd name="connsiteY1-448" fmla="*/ 19996 h 310930"/>
                <a:gd name="connsiteX2-449" fmla="*/ 613233 w 1673768"/>
                <a:gd name="connsiteY2-450" fmla="*/ 248792 h 310930"/>
                <a:gd name="connsiteX3-451" fmla="*/ 849033 w 1673768"/>
                <a:gd name="connsiteY3-452" fmla="*/ 248262 h 310930"/>
                <a:gd name="connsiteX4-453" fmla="*/ 1673768 w 1673768"/>
                <a:gd name="connsiteY4-454" fmla="*/ 310930 h 310930"/>
                <a:gd name="connsiteX0-455" fmla="*/ 0 w 1673768"/>
                <a:gd name="connsiteY0-456" fmla="*/ 3744 h 310930"/>
                <a:gd name="connsiteX1-457" fmla="*/ 380460 w 1673768"/>
                <a:gd name="connsiteY1-458" fmla="*/ 19996 h 310930"/>
                <a:gd name="connsiteX2-459" fmla="*/ 613233 w 1673768"/>
                <a:gd name="connsiteY2-460" fmla="*/ 248792 h 310930"/>
                <a:gd name="connsiteX3-461" fmla="*/ 1210983 w 1673768"/>
                <a:gd name="connsiteY3-462" fmla="*/ 295887 h 310930"/>
                <a:gd name="connsiteX4-463" fmla="*/ 1673768 w 1673768"/>
                <a:gd name="connsiteY4-464" fmla="*/ 310930 h 310930"/>
                <a:gd name="connsiteX0-465" fmla="*/ 0 w 1673768"/>
                <a:gd name="connsiteY0-466" fmla="*/ 0 h 309871"/>
                <a:gd name="connsiteX1-467" fmla="*/ 380460 w 1673768"/>
                <a:gd name="connsiteY1-468" fmla="*/ 16252 h 309871"/>
                <a:gd name="connsiteX2-469" fmla="*/ 737058 w 1673768"/>
                <a:gd name="connsiteY2-470" fmla="*/ 83123 h 309871"/>
                <a:gd name="connsiteX3-471" fmla="*/ 1210983 w 1673768"/>
                <a:gd name="connsiteY3-472" fmla="*/ 292143 h 309871"/>
                <a:gd name="connsiteX4-473" fmla="*/ 1673768 w 1673768"/>
                <a:gd name="connsiteY4-474" fmla="*/ 307186 h 309871"/>
                <a:gd name="connsiteX0-475" fmla="*/ 0 w 1673768"/>
                <a:gd name="connsiteY0-476" fmla="*/ 15410 h 325281"/>
                <a:gd name="connsiteX1-477" fmla="*/ 437610 w 1673768"/>
                <a:gd name="connsiteY1-478" fmla="*/ 3087 h 325281"/>
                <a:gd name="connsiteX2-479" fmla="*/ 737058 w 1673768"/>
                <a:gd name="connsiteY2-480" fmla="*/ 98533 h 325281"/>
                <a:gd name="connsiteX3-481" fmla="*/ 1210983 w 1673768"/>
                <a:gd name="connsiteY3-482" fmla="*/ 307553 h 325281"/>
                <a:gd name="connsiteX4-483" fmla="*/ 1673768 w 1673768"/>
                <a:gd name="connsiteY4-484" fmla="*/ 322596 h 325281"/>
                <a:gd name="connsiteX0-485" fmla="*/ 0 w 1673768"/>
                <a:gd name="connsiteY0-486" fmla="*/ 15410 h 322596"/>
                <a:gd name="connsiteX1-487" fmla="*/ 437610 w 1673768"/>
                <a:gd name="connsiteY1-488" fmla="*/ 3087 h 322596"/>
                <a:gd name="connsiteX2-489" fmla="*/ 737058 w 1673768"/>
                <a:gd name="connsiteY2-490" fmla="*/ 98533 h 322596"/>
                <a:gd name="connsiteX3-491" fmla="*/ 1106208 w 1673768"/>
                <a:gd name="connsiteY3-492" fmla="*/ 231353 h 322596"/>
                <a:gd name="connsiteX4-493" fmla="*/ 1673768 w 1673768"/>
                <a:gd name="connsiteY4-494" fmla="*/ 322596 h 322596"/>
                <a:gd name="connsiteX0-495" fmla="*/ 0 w 1673768"/>
                <a:gd name="connsiteY0-496" fmla="*/ 15410 h 322596"/>
                <a:gd name="connsiteX1-497" fmla="*/ 437610 w 1673768"/>
                <a:gd name="connsiteY1-498" fmla="*/ 3087 h 322596"/>
                <a:gd name="connsiteX2-499" fmla="*/ 737058 w 1673768"/>
                <a:gd name="connsiteY2-500" fmla="*/ 98533 h 322596"/>
                <a:gd name="connsiteX3-501" fmla="*/ 1106208 w 1673768"/>
                <a:gd name="connsiteY3-502" fmla="*/ 231353 h 322596"/>
                <a:gd name="connsiteX4-503" fmla="*/ 1673768 w 1673768"/>
                <a:gd name="connsiteY4-504" fmla="*/ 322596 h 322596"/>
                <a:gd name="connsiteX0-505" fmla="*/ 0 w 1616618"/>
                <a:gd name="connsiteY0-506" fmla="*/ 15410 h 303546"/>
                <a:gd name="connsiteX1-507" fmla="*/ 437610 w 1616618"/>
                <a:gd name="connsiteY1-508" fmla="*/ 3087 h 303546"/>
                <a:gd name="connsiteX2-509" fmla="*/ 737058 w 1616618"/>
                <a:gd name="connsiteY2-510" fmla="*/ 98533 h 303546"/>
                <a:gd name="connsiteX3-511" fmla="*/ 1106208 w 1616618"/>
                <a:gd name="connsiteY3-512" fmla="*/ 231353 h 303546"/>
                <a:gd name="connsiteX4-513" fmla="*/ 1616618 w 1616618"/>
                <a:gd name="connsiteY4-514" fmla="*/ 303546 h 3035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16618" h="303546">
                  <a:moveTo>
                    <a:pt x="0" y="15410"/>
                  </a:moveTo>
                  <a:cubicBezTo>
                    <a:pt x="174445" y="27177"/>
                    <a:pt x="314767" y="-10767"/>
                    <a:pt x="437610" y="3087"/>
                  </a:cubicBezTo>
                  <a:cubicBezTo>
                    <a:pt x="560453" y="16941"/>
                    <a:pt x="625625" y="60489"/>
                    <a:pt x="737058" y="98533"/>
                  </a:cubicBezTo>
                  <a:cubicBezTo>
                    <a:pt x="848491" y="136577"/>
                    <a:pt x="959615" y="197184"/>
                    <a:pt x="1106208" y="231353"/>
                  </a:cubicBezTo>
                  <a:cubicBezTo>
                    <a:pt x="1252801" y="265522"/>
                    <a:pt x="1444798" y="290490"/>
                    <a:pt x="1616618" y="303546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グループ化 75"/>
          <p:cNvGrpSpPr/>
          <p:nvPr/>
        </p:nvGrpSpPr>
        <p:grpSpPr>
          <a:xfrm>
            <a:off x="1105465" y="442751"/>
            <a:ext cx="8958720" cy="5865817"/>
            <a:chOff x="1105465" y="442751"/>
            <a:chExt cx="8958720" cy="5865817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2005248" y="442751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/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4" name="Can 15"/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5" name="Rectangle 3"/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6" name="Rectangle 3"/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05062"/>
                  <a:gd name="connsiteY0-132" fmla="*/ 734707 h 4259797"/>
                  <a:gd name="connsiteX1-133" fmla="*/ 895045 w 1505062"/>
                  <a:gd name="connsiteY1-134" fmla="*/ 0 h 4259797"/>
                  <a:gd name="connsiteX2-135" fmla="*/ 1505062 w 1505062"/>
                  <a:gd name="connsiteY2-136" fmla="*/ 3436806 h 4259797"/>
                  <a:gd name="connsiteX3-137" fmla="*/ 0 w 1505062"/>
                  <a:gd name="connsiteY3-138" fmla="*/ 4259797 h 4259797"/>
                  <a:gd name="connsiteX4-139" fmla="*/ 74111 w 1505062"/>
                  <a:gd name="connsiteY4-140" fmla="*/ 734707 h 4259797"/>
                  <a:gd name="connsiteX0-141" fmla="*/ 74111 w 1698147"/>
                  <a:gd name="connsiteY0-142" fmla="*/ 734707 h 4259797"/>
                  <a:gd name="connsiteX1-143" fmla="*/ 895045 w 1698147"/>
                  <a:gd name="connsiteY1-144" fmla="*/ 0 h 4259797"/>
                  <a:gd name="connsiteX2-145" fmla="*/ 1698147 w 1698147"/>
                  <a:gd name="connsiteY2-146" fmla="*/ 3311380 h 4259797"/>
                  <a:gd name="connsiteX3-147" fmla="*/ 0 w 1698147"/>
                  <a:gd name="connsiteY3-148" fmla="*/ 4259797 h 4259797"/>
                  <a:gd name="connsiteX4-149" fmla="*/ 74111 w 1698147"/>
                  <a:gd name="connsiteY4-150" fmla="*/ 734707 h 4259797"/>
                  <a:gd name="connsiteX0-151" fmla="*/ 74110 w 1698147"/>
                  <a:gd name="connsiteY0-152" fmla="*/ 421148 h 4259797"/>
                  <a:gd name="connsiteX1-153" fmla="*/ 895045 w 1698147"/>
                  <a:gd name="connsiteY1-154" fmla="*/ 0 h 4259797"/>
                  <a:gd name="connsiteX2-155" fmla="*/ 1698147 w 1698147"/>
                  <a:gd name="connsiteY2-156" fmla="*/ 3311380 h 4259797"/>
                  <a:gd name="connsiteX3-157" fmla="*/ 0 w 1698147"/>
                  <a:gd name="connsiteY3-158" fmla="*/ 4259797 h 4259797"/>
                  <a:gd name="connsiteX4-159" fmla="*/ 74110 w 1698147"/>
                  <a:gd name="connsiteY4-160" fmla="*/ 421148 h 42597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7" name="フリーフォーム: 図形 16"/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-1" fmla="*/ 146100 w 7595089"/>
                  <a:gd name="connsiteY0-2" fmla="*/ 3512843 h 3518225"/>
                  <a:gd name="connsiteX1-3" fmla="*/ 69900 w 7595089"/>
                  <a:gd name="connsiteY1-4" fmla="*/ 3390923 h 3518225"/>
                  <a:gd name="connsiteX2-5" fmla="*/ 275640 w 7595089"/>
                  <a:gd name="connsiteY2-6" fmla="*/ 3086123 h 3518225"/>
                  <a:gd name="connsiteX3-7" fmla="*/ 580440 w 7595089"/>
                  <a:gd name="connsiteY3-8" fmla="*/ 2827043 h 3518225"/>
                  <a:gd name="connsiteX4-9" fmla="*/ 679500 w 7595089"/>
                  <a:gd name="connsiteY4-10" fmla="*/ 2727983 h 3518225"/>
                  <a:gd name="connsiteX5-11" fmla="*/ 717600 w 7595089"/>
                  <a:gd name="connsiteY5-12" fmla="*/ 2476523 h 3518225"/>
                  <a:gd name="connsiteX6-13" fmla="*/ 824280 w 7595089"/>
                  <a:gd name="connsiteY6-14" fmla="*/ 2346983 h 3518225"/>
                  <a:gd name="connsiteX7-15" fmla="*/ 1113840 w 7595089"/>
                  <a:gd name="connsiteY7-16" fmla="*/ 2179343 h 3518225"/>
                  <a:gd name="connsiteX8-17" fmla="*/ 1677720 w 7595089"/>
                  <a:gd name="connsiteY8-18" fmla="*/ 1927883 h 3518225"/>
                  <a:gd name="connsiteX9-19" fmla="*/ 2508300 w 7595089"/>
                  <a:gd name="connsiteY9-20" fmla="*/ 1645943 h 3518225"/>
                  <a:gd name="connsiteX10-21" fmla="*/ 3209340 w 7595089"/>
                  <a:gd name="connsiteY10-22" fmla="*/ 1447823 h 3518225"/>
                  <a:gd name="connsiteX11-23" fmla="*/ 4085640 w 7595089"/>
                  <a:gd name="connsiteY11-24" fmla="*/ 1150643 h 3518225"/>
                  <a:gd name="connsiteX12-25" fmla="*/ 5342940 w 7595089"/>
                  <a:gd name="connsiteY12-26" fmla="*/ 647723 h 3518225"/>
                  <a:gd name="connsiteX13-27" fmla="*/ 6036360 w 7595089"/>
                  <a:gd name="connsiteY13-28" fmla="*/ 403883 h 3518225"/>
                  <a:gd name="connsiteX14-29" fmla="*/ 6981240 w 7595089"/>
                  <a:gd name="connsiteY14-30" fmla="*/ 91463 h 3518225"/>
                  <a:gd name="connsiteX15-31" fmla="*/ 7423200 w 7595089"/>
                  <a:gd name="connsiteY15-32" fmla="*/ 23 h 3518225"/>
                  <a:gd name="connsiteX16-33" fmla="*/ 7590840 w 7595089"/>
                  <a:gd name="connsiteY16-34" fmla="*/ 83843 h 3518225"/>
                  <a:gd name="connsiteX17-35" fmla="*/ 7461300 w 7595089"/>
                  <a:gd name="connsiteY17-36" fmla="*/ 205763 h 3518225"/>
                  <a:gd name="connsiteX18-37" fmla="*/ 6661200 w 7595089"/>
                  <a:gd name="connsiteY18-38" fmla="*/ 777263 h 3518225"/>
                  <a:gd name="connsiteX19-39" fmla="*/ 4961940 w 7595089"/>
                  <a:gd name="connsiteY19-40" fmla="*/ 1752623 h 3518225"/>
                  <a:gd name="connsiteX20-41" fmla="*/ 1632000 w 7595089"/>
                  <a:gd name="connsiteY20-42" fmla="*/ 3230903 h 3518225"/>
                  <a:gd name="connsiteX21-43" fmla="*/ 146100 w 7595089"/>
                  <a:gd name="connsiteY21-44" fmla="*/ 3512843 h 3518225"/>
                  <a:gd name="connsiteX0-45" fmla="*/ 202602 w 7651591"/>
                  <a:gd name="connsiteY0-46" fmla="*/ 3512843 h 3538431"/>
                  <a:gd name="connsiteX1-47" fmla="*/ 126402 w 7651591"/>
                  <a:gd name="connsiteY1-48" fmla="*/ 3390923 h 3538431"/>
                  <a:gd name="connsiteX2-49" fmla="*/ 332142 w 7651591"/>
                  <a:gd name="connsiteY2-50" fmla="*/ 3086123 h 3538431"/>
                  <a:gd name="connsiteX3-51" fmla="*/ 636942 w 7651591"/>
                  <a:gd name="connsiteY3-52" fmla="*/ 2827043 h 3538431"/>
                  <a:gd name="connsiteX4-53" fmla="*/ 736002 w 7651591"/>
                  <a:gd name="connsiteY4-54" fmla="*/ 2727983 h 3538431"/>
                  <a:gd name="connsiteX5-55" fmla="*/ 774102 w 7651591"/>
                  <a:gd name="connsiteY5-56" fmla="*/ 2476523 h 3538431"/>
                  <a:gd name="connsiteX6-57" fmla="*/ 880782 w 7651591"/>
                  <a:gd name="connsiteY6-58" fmla="*/ 2346983 h 3538431"/>
                  <a:gd name="connsiteX7-59" fmla="*/ 1170342 w 7651591"/>
                  <a:gd name="connsiteY7-60" fmla="*/ 2179343 h 3538431"/>
                  <a:gd name="connsiteX8-61" fmla="*/ 1734222 w 7651591"/>
                  <a:gd name="connsiteY8-62" fmla="*/ 1927883 h 3538431"/>
                  <a:gd name="connsiteX9-63" fmla="*/ 2564802 w 7651591"/>
                  <a:gd name="connsiteY9-64" fmla="*/ 1645943 h 3538431"/>
                  <a:gd name="connsiteX10-65" fmla="*/ 3265842 w 7651591"/>
                  <a:gd name="connsiteY10-66" fmla="*/ 1447823 h 3538431"/>
                  <a:gd name="connsiteX11-67" fmla="*/ 4142142 w 7651591"/>
                  <a:gd name="connsiteY11-68" fmla="*/ 1150643 h 3538431"/>
                  <a:gd name="connsiteX12-69" fmla="*/ 5399442 w 7651591"/>
                  <a:gd name="connsiteY12-70" fmla="*/ 647723 h 3538431"/>
                  <a:gd name="connsiteX13-71" fmla="*/ 6092862 w 7651591"/>
                  <a:gd name="connsiteY13-72" fmla="*/ 403883 h 3538431"/>
                  <a:gd name="connsiteX14-73" fmla="*/ 7037742 w 7651591"/>
                  <a:gd name="connsiteY14-74" fmla="*/ 91463 h 3538431"/>
                  <a:gd name="connsiteX15-75" fmla="*/ 7479702 w 7651591"/>
                  <a:gd name="connsiteY15-76" fmla="*/ 23 h 3538431"/>
                  <a:gd name="connsiteX16-77" fmla="*/ 7647342 w 7651591"/>
                  <a:gd name="connsiteY16-78" fmla="*/ 83843 h 3538431"/>
                  <a:gd name="connsiteX17-79" fmla="*/ 7517802 w 7651591"/>
                  <a:gd name="connsiteY17-80" fmla="*/ 205763 h 3538431"/>
                  <a:gd name="connsiteX18-81" fmla="*/ 6717702 w 7651591"/>
                  <a:gd name="connsiteY18-82" fmla="*/ 777263 h 3538431"/>
                  <a:gd name="connsiteX19-83" fmla="*/ 5018442 w 7651591"/>
                  <a:gd name="connsiteY19-84" fmla="*/ 1752623 h 3538431"/>
                  <a:gd name="connsiteX20-85" fmla="*/ 2480982 w 7651591"/>
                  <a:gd name="connsiteY20-86" fmla="*/ 2903243 h 3538431"/>
                  <a:gd name="connsiteX21-87" fmla="*/ 202602 w 7651591"/>
                  <a:gd name="connsiteY21-88" fmla="*/ 3512843 h 3538431"/>
                  <a:gd name="connsiteX0-89" fmla="*/ 213091 w 7662080"/>
                  <a:gd name="connsiteY0-90" fmla="*/ 3512843 h 3552563"/>
                  <a:gd name="connsiteX1-91" fmla="*/ 136891 w 7662080"/>
                  <a:gd name="connsiteY1-92" fmla="*/ 3390923 h 3552563"/>
                  <a:gd name="connsiteX2-93" fmla="*/ 342631 w 7662080"/>
                  <a:gd name="connsiteY2-94" fmla="*/ 3086123 h 3552563"/>
                  <a:gd name="connsiteX3-95" fmla="*/ 647431 w 7662080"/>
                  <a:gd name="connsiteY3-96" fmla="*/ 2827043 h 3552563"/>
                  <a:gd name="connsiteX4-97" fmla="*/ 746491 w 7662080"/>
                  <a:gd name="connsiteY4-98" fmla="*/ 2727983 h 3552563"/>
                  <a:gd name="connsiteX5-99" fmla="*/ 784591 w 7662080"/>
                  <a:gd name="connsiteY5-100" fmla="*/ 2476523 h 3552563"/>
                  <a:gd name="connsiteX6-101" fmla="*/ 891271 w 7662080"/>
                  <a:gd name="connsiteY6-102" fmla="*/ 2346983 h 3552563"/>
                  <a:gd name="connsiteX7-103" fmla="*/ 1180831 w 7662080"/>
                  <a:gd name="connsiteY7-104" fmla="*/ 2179343 h 3552563"/>
                  <a:gd name="connsiteX8-105" fmla="*/ 1744711 w 7662080"/>
                  <a:gd name="connsiteY8-106" fmla="*/ 1927883 h 3552563"/>
                  <a:gd name="connsiteX9-107" fmla="*/ 2575291 w 7662080"/>
                  <a:gd name="connsiteY9-108" fmla="*/ 1645943 h 3552563"/>
                  <a:gd name="connsiteX10-109" fmla="*/ 3276331 w 7662080"/>
                  <a:gd name="connsiteY10-110" fmla="*/ 1447823 h 3552563"/>
                  <a:gd name="connsiteX11-111" fmla="*/ 4152631 w 7662080"/>
                  <a:gd name="connsiteY11-112" fmla="*/ 1150643 h 3552563"/>
                  <a:gd name="connsiteX12-113" fmla="*/ 5409931 w 7662080"/>
                  <a:gd name="connsiteY12-114" fmla="*/ 647723 h 3552563"/>
                  <a:gd name="connsiteX13-115" fmla="*/ 6103351 w 7662080"/>
                  <a:gd name="connsiteY13-116" fmla="*/ 403883 h 3552563"/>
                  <a:gd name="connsiteX14-117" fmla="*/ 7048231 w 7662080"/>
                  <a:gd name="connsiteY14-118" fmla="*/ 91463 h 3552563"/>
                  <a:gd name="connsiteX15-119" fmla="*/ 7490191 w 7662080"/>
                  <a:gd name="connsiteY15-120" fmla="*/ 23 h 3552563"/>
                  <a:gd name="connsiteX16-121" fmla="*/ 7657831 w 7662080"/>
                  <a:gd name="connsiteY16-122" fmla="*/ 83843 h 3552563"/>
                  <a:gd name="connsiteX17-123" fmla="*/ 7528291 w 7662080"/>
                  <a:gd name="connsiteY17-124" fmla="*/ 205763 h 3552563"/>
                  <a:gd name="connsiteX18-125" fmla="*/ 6728191 w 7662080"/>
                  <a:gd name="connsiteY18-126" fmla="*/ 777263 h 3552563"/>
                  <a:gd name="connsiteX19-127" fmla="*/ 5028931 w 7662080"/>
                  <a:gd name="connsiteY19-128" fmla="*/ 1752623 h 3552563"/>
                  <a:gd name="connsiteX20-129" fmla="*/ 2636251 w 7662080"/>
                  <a:gd name="connsiteY20-130" fmla="*/ 2697503 h 3552563"/>
                  <a:gd name="connsiteX21-131" fmla="*/ 213091 w 7662080"/>
                  <a:gd name="connsiteY21-132" fmla="*/ 3512843 h 3552563"/>
                  <a:gd name="connsiteX0-133" fmla="*/ 217517 w 7666506"/>
                  <a:gd name="connsiteY0-134" fmla="*/ 3512843 h 3552563"/>
                  <a:gd name="connsiteX1-135" fmla="*/ 141317 w 7666506"/>
                  <a:gd name="connsiteY1-136" fmla="*/ 3390923 h 3552563"/>
                  <a:gd name="connsiteX2-137" fmla="*/ 347057 w 7666506"/>
                  <a:gd name="connsiteY2-138" fmla="*/ 3086123 h 3552563"/>
                  <a:gd name="connsiteX3-139" fmla="*/ 651857 w 7666506"/>
                  <a:gd name="connsiteY3-140" fmla="*/ 2827043 h 3552563"/>
                  <a:gd name="connsiteX4-141" fmla="*/ 750917 w 7666506"/>
                  <a:gd name="connsiteY4-142" fmla="*/ 2727983 h 3552563"/>
                  <a:gd name="connsiteX5-143" fmla="*/ 789017 w 7666506"/>
                  <a:gd name="connsiteY5-144" fmla="*/ 2476523 h 3552563"/>
                  <a:gd name="connsiteX6-145" fmla="*/ 895697 w 7666506"/>
                  <a:gd name="connsiteY6-146" fmla="*/ 2346983 h 3552563"/>
                  <a:gd name="connsiteX7-147" fmla="*/ 1185257 w 7666506"/>
                  <a:gd name="connsiteY7-148" fmla="*/ 2179343 h 3552563"/>
                  <a:gd name="connsiteX8-149" fmla="*/ 1749137 w 7666506"/>
                  <a:gd name="connsiteY8-150" fmla="*/ 1927883 h 3552563"/>
                  <a:gd name="connsiteX9-151" fmla="*/ 2579717 w 7666506"/>
                  <a:gd name="connsiteY9-152" fmla="*/ 1645943 h 3552563"/>
                  <a:gd name="connsiteX10-153" fmla="*/ 3280757 w 7666506"/>
                  <a:gd name="connsiteY10-154" fmla="*/ 1447823 h 3552563"/>
                  <a:gd name="connsiteX11-155" fmla="*/ 4157057 w 7666506"/>
                  <a:gd name="connsiteY11-156" fmla="*/ 1150643 h 3552563"/>
                  <a:gd name="connsiteX12-157" fmla="*/ 5414357 w 7666506"/>
                  <a:gd name="connsiteY12-158" fmla="*/ 647723 h 3552563"/>
                  <a:gd name="connsiteX13-159" fmla="*/ 6107777 w 7666506"/>
                  <a:gd name="connsiteY13-160" fmla="*/ 403883 h 3552563"/>
                  <a:gd name="connsiteX14-161" fmla="*/ 7052657 w 7666506"/>
                  <a:gd name="connsiteY14-162" fmla="*/ 91463 h 3552563"/>
                  <a:gd name="connsiteX15-163" fmla="*/ 7494617 w 7666506"/>
                  <a:gd name="connsiteY15-164" fmla="*/ 23 h 3552563"/>
                  <a:gd name="connsiteX16-165" fmla="*/ 7662257 w 7666506"/>
                  <a:gd name="connsiteY16-166" fmla="*/ 83843 h 3552563"/>
                  <a:gd name="connsiteX17-167" fmla="*/ 7532717 w 7666506"/>
                  <a:gd name="connsiteY17-168" fmla="*/ 205763 h 3552563"/>
                  <a:gd name="connsiteX18-169" fmla="*/ 6732617 w 7666506"/>
                  <a:gd name="connsiteY18-170" fmla="*/ 777263 h 3552563"/>
                  <a:gd name="connsiteX19-171" fmla="*/ 5033357 w 7666506"/>
                  <a:gd name="connsiteY19-172" fmla="*/ 1752623 h 3552563"/>
                  <a:gd name="connsiteX20-173" fmla="*/ 2701637 w 7666506"/>
                  <a:gd name="connsiteY20-174" fmla="*/ 2697503 h 3552563"/>
                  <a:gd name="connsiteX21-175" fmla="*/ 217517 w 7666506"/>
                  <a:gd name="connsiteY21-176" fmla="*/ 3512843 h 3552563"/>
                  <a:gd name="connsiteX0-177" fmla="*/ 881837 w 7553586"/>
                  <a:gd name="connsiteY0-178" fmla="*/ 3345203 h 3427812"/>
                  <a:gd name="connsiteX1-179" fmla="*/ 28397 w 7553586"/>
                  <a:gd name="connsiteY1-180" fmla="*/ 3390923 h 3427812"/>
                  <a:gd name="connsiteX2-181" fmla="*/ 234137 w 7553586"/>
                  <a:gd name="connsiteY2-182" fmla="*/ 3086123 h 3427812"/>
                  <a:gd name="connsiteX3-183" fmla="*/ 538937 w 7553586"/>
                  <a:gd name="connsiteY3-184" fmla="*/ 2827043 h 3427812"/>
                  <a:gd name="connsiteX4-185" fmla="*/ 637997 w 7553586"/>
                  <a:gd name="connsiteY4-186" fmla="*/ 2727983 h 3427812"/>
                  <a:gd name="connsiteX5-187" fmla="*/ 676097 w 7553586"/>
                  <a:gd name="connsiteY5-188" fmla="*/ 2476523 h 3427812"/>
                  <a:gd name="connsiteX6-189" fmla="*/ 782777 w 7553586"/>
                  <a:gd name="connsiteY6-190" fmla="*/ 2346983 h 3427812"/>
                  <a:gd name="connsiteX7-191" fmla="*/ 1072337 w 7553586"/>
                  <a:gd name="connsiteY7-192" fmla="*/ 2179343 h 3427812"/>
                  <a:gd name="connsiteX8-193" fmla="*/ 1636217 w 7553586"/>
                  <a:gd name="connsiteY8-194" fmla="*/ 1927883 h 3427812"/>
                  <a:gd name="connsiteX9-195" fmla="*/ 2466797 w 7553586"/>
                  <a:gd name="connsiteY9-196" fmla="*/ 1645943 h 3427812"/>
                  <a:gd name="connsiteX10-197" fmla="*/ 3167837 w 7553586"/>
                  <a:gd name="connsiteY10-198" fmla="*/ 1447823 h 3427812"/>
                  <a:gd name="connsiteX11-199" fmla="*/ 4044137 w 7553586"/>
                  <a:gd name="connsiteY11-200" fmla="*/ 1150643 h 3427812"/>
                  <a:gd name="connsiteX12-201" fmla="*/ 5301437 w 7553586"/>
                  <a:gd name="connsiteY12-202" fmla="*/ 647723 h 3427812"/>
                  <a:gd name="connsiteX13-203" fmla="*/ 5994857 w 7553586"/>
                  <a:gd name="connsiteY13-204" fmla="*/ 403883 h 3427812"/>
                  <a:gd name="connsiteX14-205" fmla="*/ 6939737 w 7553586"/>
                  <a:gd name="connsiteY14-206" fmla="*/ 91463 h 3427812"/>
                  <a:gd name="connsiteX15-207" fmla="*/ 7381697 w 7553586"/>
                  <a:gd name="connsiteY15-208" fmla="*/ 23 h 3427812"/>
                  <a:gd name="connsiteX16-209" fmla="*/ 7549337 w 7553586"/>
                  <a:gd name="connsiteY16-210" fmla="*/ 83843 h 3427812"/>
                  <a:gd name="connsiteX17-211" fmla="*/ 7419797 w 7553586"/>
                  <a:gd name="connsiteY17-212" fmla="*/ 205763 h 3427812"/>
                  <a:gd name="connsiteX18-213" fmla="*/ 6619697 w 7553586"/>
                  <a:gd name="connsiteY18-214" fmla="*/ 777263 h 3427812"/>
                  <a:gd name="connsiteX19-215" fmla="*/ 4920437 w 7553586"/>
                  <a:gd name="connsiteY19-216" fmla="*/ 1752623 h 3427812"/>
                  <a:gd name="connsiteX20-217" fmla="*/ 2588717 w 7553586"/>
                  <a:gd name="connsiteY20-218" fmla="*/ 2697503 h 3427812"/>
                  <a:gd name="connsiteX21-219" fmla="*/ 881837 w 7553586"/>
                  <a:gd name="connsiteY21-220" fmla="*/ 3345203 h 3427812"/>
                  <a:gd name="connsiteX0-221" fmla="*/ 855419 w 7527168"/>
                  <a:gd name="connsiteY0-222" fmla="*/ 3345203 h 3441182"/>
                  <a:gd name="connsiteX1-223" fmla="*/ 329639 w 7527168"/>
                  <a:gd name="connsiteY1-224" fmla="*/ 3436643 h 3441182"/>
                  <a:gd name="connsiteX2-225" fmla="*/ 1979 w 7527168"/>
                  <a:gd name="connsiteY2-226" fmla="*/ 3390923 h 3441182"/>
                  <a:gd name="connsiteX3-227" fmla="*/ 207719 w 7527168"/>
                  <a:gd name="connsiteY3-228" fmla="*/ 3086123 h 3441182"/>
                  <a:gd name="connsiteX4-229" fmla="*/ 512519 w 7527168"/>
                  <a:gd name="connsiteY4-230" fmla="*/ 2827043 h 3441182"/>
                  <a:gd name="connsiteX5-231" fmla="*/ 611579 w 7527168"/>
                  <a:gd name="connsiteY5-232" fmla="*/ 2727983 h 3441182"/>
                  <a:gd name="connsiteX6-233" fmla="*/ 649679 w 7527168"/>
                  <a:gd name="connsiteY6-234" fmla="*/ 2476523 h 3441182"/>
                  <a:gd name="connsiteX7-235" fmla="*/ 756359 w 7527168"/>
                  <a:gd name="connsiteY7-236" fmla="*/ 2346983 h 3441182"/>
                  <a:gd name="connsiteX8-237" fmla="*/ 1045919 w 7527168"/>
                  <a:gd name="connsiteY8-238" fmla="*/ 2179343 h 3441182"/>
                  <a:gd name="connsiteX9-239" fmla="*/ 1609799 w 7527168"/>
                  <a:gd name="connsiteY9-240" fmla="*/ 1927883 h 3441182"/>
                  <a:gd name="connsiteX10-241" fmla="*/ 2440379 w 7527168"/>
                  <a:gd name="connsiteY10-242" fmla="*/ 1645943 h 3441182"/>
                  <a:gd name="connsiteX11-243" fmla="*/ 3141419 w 7527168"/>
                  <a:gd name="connsiteY11-244" fmla="*/ 1447823 h 3441182"/>
                  <a:gd name="connsiteX12-245" fmla="*/ 4017719 w 7527168"/>
                  <a:gd name="connsiteY12-246" fmla="*/ 1150643 h 3441182"/>
                  <a:gd name="connsiteX13-247" fmla="*/ 5275019 w 7527168"/>
                  <a:gd name="connsiteY13-248" fmla="*/ 647723 h 3441182"/>
                  <a:gd name="connsiteX14-249" fmla="*/ 5968439 w 7527168"/>
                  <a:gd name="connsiteY14-250" fmla="*/ 403883 h 3441182"/>
                  <a:gd name="connsiteX15-251" fmla="*/ 6913319 w 7527168"/>
                  <a:gd name="connsiteY15-252" fmla="*/ 91463 h 3441182"/>
                  <a:gd name="connsiteX16-253" fmla="*/ 7355279 w 7527168"/>
                  <a:gd name="connsiteY16-254" fmla="*/ 23 h 3441182"/>
                  <a:gd name="connsiteX17-255" fmla="*/ 7522919 w 7527168"/>
                  <a:gd name="connsiteY17-256" fmla="*/ 83843 h 3441182"/>
                  <a:gd name="connsiteX18-257" fmla="*/ 7393379 w 7527168"/>
                  <a:gd name="connsiteY18-258" fmla="*/ 205763 h 3441182"/>
                  <a:gd name="connsiteX19-259" fmla="*/ 6593279 w 7527168"/>
                  <a:gd name="connsiteY19-260" fmla="*/ 777263 h 3441182"/>
                  <a:gd name="connsiteX20-261" fmla="*/ 4894019 w 7527168"/>
                  <a:gd name="connsiteY20-262" fmla="*/ 1752623 h 3441182"/>
                  <a:gd name="connsiteX21-263" fmla="*/ 2562299 w 7527168"/>
                  <a:gd name="connsiteY21-264" fmla="*/ 2697503 h 3441182"/>
                  <a:gd name="connsiteX22" fmla="*/ 855419 w 7527168"/>
                  <a:gd name="connsiteY22" fmla="*/ 3345203 h 3441182"/>
                  <a:gd name="connsiteX0-265" fmla="*/ 853461 w 7525210"/>
                  <a:gd name="connsiteY0-266" fmla="*/ 3345203 h 3483440"/>
                  <a:gd name="connsiteX1-267" fmla="*/ 198141 w 7525210"/>
                  <a:gd name="connsiteY1-268" fmla="*/ 3482363 h 3483440"/>
                  <a:gd name="connsiteX2-269" fmla="*/ 21 w 7525210"/>
                  <a:gd name="connsiteY2-270" fmla="*/ 3390923 h 3483440"/>
                  <a:gd name="connsiteX3-271" fmla="*/ 205761 w 7525210"/>
                  <a:gd name="connsiteY3-272" fmla="*/ 3086123 h 3483440"/>
                  <a:gd name="connsiteX4-273" fmla="*/ 510561 w 7525210"/>
                  <a:gd name="connsiteY4-274" fmla="*/ 2827043 h 3483440"/>
                  <a:gd name="connsiteX5-275" fmla="*/ 609621 w 7525210"/>
                  <a:gd name="connsiteY5-276" fmla="*/ 2727983 h 3483440"/>
                  <a:gd name="connsiteX6-277" fmla="*/ 647721 w 7525210"/>
                  <a:gd name="connsiteY6-278" fmla="*/ 2476523 h 3483440"/>
                  <a:gd name="connsiteX7-279" fmla="*/ 754401 w 7525210"/>
                  <a:gd name="connsiteY7-280" fmla="*/ 2346983 h 3483440"/>
                  <a:gd name="connsiteX8-281" fmla="*/ 1043961 w 7525210"/>
                  <a:gd name="connsiteY8-282" fmla="*/ 2179343 h 3483440"/>
                  <a:gd name="connsiteX9-283" fmla="*/ 1607841 w 7525210"/>
                  <a:gd name="connsiteY9-284" fmla="*/ 1927883 h 3483440"/>
                  <a:gd name="connsiteX10-285" fmla="*/ 2438421 w 7525210"/>
                  <a:gd name="connsiteY10-286" fmla="*/ 1645943 h 3483440"/>
                  <a:gd name="connsiteX11-287" fmla="*/ 3139461 w 7525210"/>
                  <a:gd name="connsiteY11-288" fmla="*/ 1447823 h 3483440"/>
                  <a:gd name="connsiteX12-289" fmla="*/ 4015761 w 7525210"/>
                  <a:gd name="connsiteY12-290" fmla="*/ 1150643 h 3483440"/>
                  <a:gd name="connsiteX13-291" fmla="*/ 5273061 w 7525210"/>
                  <a:gd name="connsiteY13-292" fmla="*/ 647723 h 3483440"/>
                  <a:gd name="connsiteX14-293" fmla="*/ 5966481 w 7525210"/>
                  <a:gd name="connsiteY14-294" fmla="*/ 403883 h 3483440"/>
                  <a:gd name="connsiteX15-295" fmla="*/ 6911361 w 7525210"/>
                  <a:gd name="connsiteY15-296" fmla="*/ 91463 h 3483440"/>
                  <a:gd name="connsiteX16-297" fmla="*/ 7353321 w 7525210"/>
                  <a:gd name="connsiteY16-298" fmla="*/ 23 h 3483440"/>
                  <a:gd name="connsiteX17-299" fmla="*/ 7520961 w 7525210"/>
                  <a:gd name="connsiteY17-300" fmla="*/ 83843 h 3483440"/>
                  <a:gd name="connsiteX18-301" fmla="*/ 7391421 w 7525210"/>
                  <a:gd name="connsiteY18-302" fmla="*/ 205763 h 3483440"/>
                  <a:gd name="connsiteX19-303" fmla="*/ 6591321 w 7525210"/>
                  <a:gd name="connsiteY19-304" fmla="*/ 777263 h 3483440"/>
                  <a:gd name="connsiteX20-305" fmla="*/ 4892061 w 7525210"/>
                  <a:gd name="connsiteY20-306" fmla="*/ 1752623 h 3483440"/>
                  <a:gd name="connsiteX21-307" fmla="*/ 2560341 w 7525210"/>
                  <a:gd name="connsiteY21-308" fmla="*/ 2697503 h 3483440"/>
                  <a:gd name="connsiteX22-309" fmla="*/ 853461 w 7525210"/>
                  <a:gd name="connsiteY22-310" fmla="*/ 3345203 h 3483440"/>
                  <a:gd name="connsiteX0-311" fmla="*/ 845844 w 7517593"/>
                  <a:gd name="connsiteY0-312" fmla="*/ 3345203 h 3482718"/>
                  <a:gd name="connsiteX1-313" fmla="*/ 190524 w 7517593"/>
                  <a:gd name="connsiteY1-314" fmla="*/ 3482363 h 3482718"/>
                  <a:gd name="connsiteX2-315" fmla="*/ 24 w 7517593"/>
                  <a:gd name="connsiteY2-316" fmla="*/ 3307103 h 3482718"/>
                  <a:gd name="connsiteX3-317" fmla="*/ 198144 w 7517593"/>
                  <a:gd name="connsiteY3-318" fmla="*/ 3086123 h 3482718"/>
                  <a:gd name="connsiteX4-319" fmla="*/ 502944 w 7517593"/>
                  <a:gd name="connsiteY4-320" fmla="*/ 2827043 h 3482718"/>
                  <a:gd name="connsiteX5-321" fmla="*/ 602004 w 7517593"/>
                  <a:gd name="connsiteY5-322" fmla="*/ 2727983 h 3482718"/>
                  <a:gd name="connsiteX6-323" fmla="*/ 640104 w 7517593"/>
                  <a:gd name="connsiteY6-324" fmla="*/ 2476523 h 3482718"/>
                  <a:gd name="connsiteX7-325" fmla="*/ 746784 w 7517593"/>
                  <a:gd name="connsiteY7-326" fmla="*/ 2346983 h 3482718"/>
                  <a:gd name="connsiteX8-327" fmla="*/ 1036344 w 7517593"/>
                  <a:gd name="connsiteY8-328" fmla="*/ 2179343 h 3482718"/>
                  <a:gd name="connsiteX9-329" fmla="*/ 1600224 w 7517593"/>
                  <a:gd name="connsiteY9-330" fmla="*/ 1927883 h 3482718"/>
                  <a:gd name="connsiteX10-331" fmla="*/ 2430804 w 7517593"/>
                  <a:gd name="connsiteY10-332" fmla="*/ 1645943 h 3482718"/>
                  <a:gd name="connsiteX11-333" fmla="*/ 3131844 w 7517593"/>
                  <a:gd name="connsiteY11-334" fmla="*/ 1447823 h 3482718"/>
                  <a:gd name="connsiteX12-335" fmla="*/ 4008144 w 7517593"/>
                  <a:gd name="connsiteY12-336" fmla="*/ 1150643 h 3482718"/>
                  <a:gd name="connsiteX13-337" fmla="*/ 5265444 w 7517593"/>
                  <a:gd name="connsiteY13-338" fmla="*/ 647723 h 3482718"/>
                  <a:gd name="connsiteX14-339" fmla="*/ 5958864 w 7517593"/>
                  <a:gd name="connsiteY14-340" fmla="*/ 403883 h 3482718"/>
                  <a:gd name="connsiteX15-341" fmla="*/ 6903744 w 7517593"/>
                  <a:gd name="connsiteY15-342" fmla="*/ 91463 h 3482718"/>
                  <a:gd name="connsiteX16-343" fmla="*/ 7345704 w 7517593"/>
                  <a:gd name="connsiteY16-344" fmla="*/ 23 h 3482718"/>
                  <a:gd name="connsiteX17-345" fmla="*/ 7513344 w 7517593"/>
                  <a:gd name="connsiteY17-346" fmla="*/ 83843 h 3482718"/>
                  <a:gd name="connsiteX18-347" fmla="*/ 7383804 w 7517593"/>
                  <a:gd name="connsiteY18-348" fmla="*/ 205763 h 3482718"/>
                  <a:gd name="connsiteX19-349" fmla="*/ 6583704 w 7517593"/>
                  <a:gd name="connsiteY19-350" fmla="*/ 777263 h 3482718"/>
                  <a:gd name="connsiteX20-351" fmla="*/ 4884444 w 7517593"/>
                  <a:gd name="connsiteY20-352" fmla="*/ 1752623 h 3482718"/>
                  <a:gd name="connsiteX21-353" fmla="*/ 2552724 w 7517593"/>
                  <a:gd name="connsiteY21-354" fmla="*/ 2697503 h 3482718"/>
                  <a:gd name="connsiteX22-355" fmla="*/ 845844 w 7517593"/>
                  <a:gd name="connsiteY22-356" fmla="*/ 3345203 h 3482718"/>
                  <a:gd name="connsiteX0-357" fmla="*/ 800247 w 7471996"/>
                  <a:gd name="connsiteY0-358" fmla="*/ 3345203 h 3482662"/>
                  <a:gd name="connsiteX1-359" fmla="*/ 144927 w 7471996"/>
                  <a:gd name="connsiteY1-360" fmla="*/ 3482363 h 3482662"/>
                  <a:gd name="connsiteX2-361" fmla="*/ 147 w 7471996"/>
                  <a:gd name="connsiteY2-362" fmla="*/ 3284243 h 3482662"/>
                  <a:gd name="connsiteX3-363" fmla="*/ 152547 w 7471996"/>
                  <a:gd name="connsiteY3-364" fmla="*/ 3086123 h 3482662"/>
                  <a:gd name="connsiteX4-365" fmla="*/ 457347 w 7471996"/>
                  <a:gd name="connsiteY4-366" fmla="*/ 2827043 h 3482662"/>
                  <a:gd name="connsiteX5-367" fmla="*/ 556407 w 7471996"/>
                  <a:gd name="connsiteY5-368" fmla="*/ 2727983 h 3482662"/>
                  <a:gd name="connsiteX6-369" fmla="*/ 594507 w 7471996"/>
                  <a:gd name="connsiteY6-370" fmla="*/ 2476523 h 3482662"/>
                  <a:gd name="connsiteX7-371" fmla="*/ 701187 w 7471996"/>
                  <a:gd name="connsiteY7-372" fmla="*/ 2346983 h 3482662"/>
                  <a:gd name="connsiteX8-373" fmla="*/ 990747 w 7471996"/>
                  <a:gd name="connsiteY8-374" fmla="*/ 2179343 h 3482662"/>
                  <a:gd name="connsiteX9-375" fmla="*/ 1554627 w 7471996"/>
                  <a:gd name="connsiteY9-376" fmla="*/ 1927883 h 3482662"/>
                  <a:gd name="connsiteX10-377" fmla="*/ 2385207 w 7471996"/>
                  <a:gd name="connsiteY10-378" fmla="*/ 1645943 h 3482662"/>
                  <a:gd name="connsiteX11-379" fmla="*/ 3086247 w 7471996"/>
                  <a:gd name="connsiteY11-380" fmla="*/ 1447823 h 3482662"/>
                  <a:gd name="connsiteX12-381" fmla="*/ 3962547 w 7471996"/>
                  <a:gd name="connsiteY12-382" fmla="*/ 1150643 h 3482662"/>
                  <a:gd name="connsiteX13-383" fmla="*/ 5219847 w 7471996"/>
                  <a:gd name="connsiteY13-384" fmla="*/ 647723 h 3482662"/>
                  <a:gd name="connsiteX14-385" fmla="*/ 5913267 w 7471996"/>
                  <a:gd name="connsiteY14-386" fmla="*/ 403883 h 3482662"/>
                  <a:gd name="connsiteX15-387" fmla="*/ 6858147 w 7471996"/>
                  <a:gd name="connsiteY15-388" fmla="*/ 91463 h 3482662"/>
                  <a:gd name="connsiteX16-389" fmla="*/ 7300107 w 7471996"/>
                  <a:gd name="connsiteY16-390" fmla="*/ 23 h 3482662"/>
                  <a:gd name="connsiteX17-391" fmla="*/ 7467747 w 7471996"/>
                  <a:gd name="connsiteY17-392" fmla="*/ 83843 h 3482662"/>
                  <a:gd name="connsiteX18-393" fmla="*/ 7338207 w 7471996"/>
                  <a:gd name="connsiteY18-394" fmla="*/ 205763 h 3482662"/>
                  <a:gd name="connsiteX19-395" fmla="*/ 6538107 w 7471996"/>
                  <a:gd name="connsiteY19-396" fmla="*/ 777263 h 3482662"/>
                  <a:gd name="connsiteX20-397" fmla="*/ 4838847 w 7471996"/>
                  <a:gd name="connsiteY20-398" fmla="*/ 1752623 h 3482662"/>
                  <a:gd name="connsiteX21-399" fmla="*/ 2507127 w 7471996"/>
                  <a:gd name="connsiteY21-400" fmla="*/ 2697503 h 3482662"/>
                  <a:gd name="connsiteX22-401" fmla="*/ 800247 w 7471996"/>
                  <a:gd name="connsiteY22-402" fmla="*/ 3345203 h 3482662"/>
                  <a:gd name="connsiteX0-403" fmla="*/ 805534 w 7477283"/>
                  <a:gd name="connsiteY0-404" fmla="*/ 3345203 h 3482670"/>
                  <a:gd name="connsiteX1-405" fmla="*/ 150214 w 7477283"/>
                  <a:gd name="connsiteY1-406" fmla="*/ 3482363 h 3482670"/>
                  <a:gd name="connsiteX2-407" fmla="*/ 5434 w 7477283"/>
                  <a:gd name="connsiteY2-408" fmla="*/ 3284243 h 3482670"/>
                  <a:gd name="connsiteX3-409" fmla="*/ 256894 w 7477283"/>
                  <a:gd name="connsiteY3-410" fmla="*/ 3063263 h 3482670"/>
                  <a:gd name="connsiteX4-411" fmla="*/ 462634 w 7477283"/>
                  <a:gd name="connsiteY4-412" fmla="*/ 2827043 h 3482670"/>
                  <a:gd name="connsiteX5-413" fmla="*/ 561694 w 7477283"/>
                  <a:gd name="connsiteY5-414" fmla="*/ 2727983 h 3482670"/>
                  <a:gd name="connsiteX6-415" fmla="*/ 599794 w 7477283"/>
                  <a:gd name="connsiteY6-416" fmla="*/ 2476523 h 3482670"/>
                  <a:gd name="connsiteX7-417" fmla="*/ 706474 w 7477283"/>
                  <a:gd name="connsiteY7-418" fmla="*/ 2346983 h 3482670"/>
                  <a:gd name="connsiteX8-419" fmla="*/ 996034 w 7477283"/>
                  <a:gd name="connsiteY8-420" fmla="*/ 2179343 h 3482670"/>
                  <a:gd name="connsiteX9-421" fmla="*/ 1559914 w 7477283"/>
                  <a:gd name="connsiteY9-422" fmla="*/ 1927883 h 3482670"/>
                  <a:gd name="connsiteX10-423" fmla="*/ 2390494 w 7477283"/>
                  <a:gd name="connsiteY10-424" fmla="*/ 1645943 h 3482670"/>
                  <a:gd name="connsiteX11-425" fmla="*/ 3091534 w 7477283"/>
                  <a:gd name="connsiteY11-426" fmla="*/ 1447823 h 3482670"/>
                  <a:gd name="connsiteX12-427" fmla="*/ 3967834 w 7477283"/>
                  <a:gd name="connsiteY12-428" fmla="*/ 1150643 h 3482670"/>
                  <a:gd name="connsiteX13-429" fmla="*/ 5225134 w 7477283"/>
                  <a:gd name="connsiteY13-430" fmla="*/ 647723 h 3482670"/>
                  <a:gd name="connsiteX14-431" fmla="*/ 5918554 w 7477283"/>
                  <a:gd name="connsiteY14-432" fmla="*/ 403883 h 3482670"/>
                  <a:gd name="connsiteX15-433" fmla="*/ 6863434 w 7477283"/>
                  <a:gd name="connsiteY15-434" fmla="*/ 91463 h 3482670"/>
                  <a:gd name="connsiteX16-435" fmla="*/ 7305394 w 7477283"/>
                  <a:gd name="connsiteY16-436" fmla="*/ 23 h 3482670"/>
                  <a:gd name="connsiteX17-437" fmla="*/ 7473034 w 7477283"/>
                  <a:gd name="connsiteY17-438" fmla="*/ 83843 h 3482670"/>
                  <a:gd name="connsiteX18-439" fmla="*/ 7343494 w 7477283"/>
                  <a:gd name="connsiteY18-440" fmla="*/ 205763 h 3482670"/>
                  <a:gd name="connsiteX19-441" fmla="*/ 6543394 w 7477283"/>
                  <a:gd name="connsiteY19-442" fmla="*/ 777263 h 3482670"/>
                  <a:gd name="connsiteX20-443" fmla="*/ 4844134 w 7477283"/>
                  <a:gd name="connsiteY20-444" fmla="*/ 1752623 h 3482670"/>
                  <a:gd name="connsiteX21-445" fmla="*/ 2512414 w 7477283"/>
                  <a:gd name="connsiteY21-446" fmla="*/ 2697503 h 3482670"/>
                  <a:gd name="connsiteX22-447" fmla="*/ 805534 w 7477283"/>
                  <a:gd name="connsiteY22-448" fmla="*/ 3345203 h 3482670"/>
                  <a:gd name="connsiteX0-449" fmla="*/ 819564 w 7491313"/>
                  <a:gd name="connsiteY0-450" fmla="*/ 3345203 h 3482899"/>
                  <a:gd name="connsiteX1-451" fmla="*/ 164244 w 7491313"/>
                  <a:gd name="connsiteY1-452" fmla="*/ 3482363 h 3482899"/>
                  <a:gd name="connsiteX2-453" fmla="*/ 4224 w 7491313"/>
                  <a:gd name="connsiteY2-454" fmla="*/ 3345203 h 3482899"/>
                  <a:gd name="connsiteX3-455" fmla="*/ 270924 w 7491313"/>
                  <a:gd name="connsiteY3-456" fmla="*/ 3063263 h 3482899"/>
                  <a:gd name="connsiteX4-457" fmla="*/ 476664 w 7491313"/>
                  <a:gd name="connsiteY4-458" fmla="*/ 2827043 h 3482899"/>
                  <a:gd name="connsiteX5-459" fmla="*/ 575724 w 7491313"/>
                  <a:gd name="connsiteY5-460" fmla="*/ 2727983 h 3482899"/>
                  <a:gd name="connsiteX6-461" fmla="*/ 613824 w 7491313"/>
                  <a:gd name="connsiteY6-462" fmla="*/ 2476523 h 3482899"/>
                  <a:gd name="connsiteX7-463" fmla="*/ 720504 w 7491313"/>
                  <a:gd name="connsiteY7-464" fmla="*/ 2346983 h 3482899"/>
                  <a:gd name="connsiteX8-465" fmla="*/ 1010064 w 7491313"/>
                  <a:gd name="connsiteY8-466" fmla="*/ 2179343 h 3482899"/>
                  <a:gd name="connsiteX9-467" fmla="*/ 1573944 w 7491313"/>
                  <a:gd name="connsiteY9-468" fmla="*/ 1927883 h 3482899"/>
                  <a:gd name="connsiteX10-469" fmla="*/ 2404524 w 7491313"/>
                  <a:gd name="connsiteY10-470" fmla="*/ 1645943 h 3482899"/>
                  <a:gd name="connsiteX11-471" fmla="*/ 3105564 w 7491313"/>
                  <a:gd name="connsiteY11-472" fmla="*/ 1447823 h 3482899"/>
                  <a:gd name="connsiteX12-473" fmla="*/ 3981864 w 7491313"/>
                  <a:gd name="connsiteY12-474" fmla="*/ 1150643 h 3482899"/>
                  <a:gd name="connsiteX13-475" fmla="*/ 5239164 w 7491313"/>
                  <a:gd name="connsiteY13-476" fmla="*/ 647723 h 3482899"/>
                  <a:gd name="connsiteX14-477" fmla="*/ 5932584 w 7491313"/>
                  <a:gd name="connsiteY14-478" fmla="*/ 403883 h 3482899"/>
                  <a:gd name="connsiteX15-479" fmla="*/ 6877464 w 7491313"/>
                  <a:gd name="connsiteY15-480" fmla="*/ 91463 h 3482899"/>
                  <a:gd name="connsiteX16-481" fmla="*/ 7319424 w 7491313"/>
                  <a:gd name="connsiteY16-482" fmla="*/ 23 h 3482899"/>
                  <a:gd name="connsiteX17-483" fmla="*/ 7487064 w 7491313"/>
                  <a:gd name="connsiteY17-484" fmla="*/ 83843 h 3482899"/>
                  <a:gd name="connsiteX18-485" fmla="*/ 7357524 w 7491313"/>
                  <a:gd name="connsiteY18-486" fmla="*/ 205763 h 3482899"/>
                  <a:gd name="connsiteX19-487" fmla="*/ 6557424 w 7491313"/>
                  <a:gd name="connsiteY19-488" fmla="*/ 777263 h 3482899"/>
                  <a:gd name="connsiteX20-489" fmla="*/ 4858164 w 7491313"/>
                  <a:gd name="connsiteY20-490" fmla="*/ 1752623 h 3482899"/>
                  <a:gd name="connsiteX21-491" fmla="*/ 2526444 w 7491313"/>
                  <a:gd name="connsiteY21-492" fmla="*/ 2697503 h 3482899"/>
                  <a:gd name="connsiteX22-493" fmla="*/ 819564 w 7491313"/>
                  <a:gd name="connsiteY22-494" fmla="*/ 3345203 h 3482899"/>
                  <a:gd name="connsiteX0-495" fmla="*/ 856054 w 7527803"/>
                  <a:gd name="connsiteY0-496" fmla="*/ 3345203 h 3483210"/>
                  <a:gd name="connsiteX1-497" fmla="*/ 200734 w 7527803"/>
                  <a:gd name="connsiteY1-498" fmla="*/ 3482363 h 3483210"/>
                  <a:gd name="connsiteX2-499" fmla="*/ 2614 w 7527803"/>
                  <a:gd name="connsiteY2-500" fmla="*/ 3375683 h 3483210"/>
                  <a:gd name="connsiteX3-501" fmla="*/ 307414 w 7527803"/>
                  <a:gd name="connsiteY3-502" fmla="*/ 3063263 h 3483210"/>
                  <a:gd name="connsiteX4-503" fmla="*/ 513154 w 7527803"/>
                  <a:gd name="connsiteY4-504" fmla="*/ 2827043 h 3483210"/>
                  <a:gd name="connsiteX5-505" fmla="*/ 612214 w 7527803"/>
                  <a:gd name="connsiteY5-506" fmla="*/ 2727983 h 3483210"/>
                  <a:gd name="connsiteX6-507" fmla="*/ 650314 w 7527803"/>
                  <a:gd name="connsiteY6-508" fmla="*/ 2476523 h 3483210"/>
                  <a:gd name="connsiteX7-509" fmla="*/ 756994 w 7527803"/>
                  <a:gd name="connsiteY7-510" fmla="*/ 2346983 h 3483210"/>
                  <a:gd name="connsiteX8-511" fmla="*/ 1046554 w 7527803"/>
                  <a:gd name="connsiteY8-512" fmla="*/ 2179343 h 3483210"/>
                  <a:gd name="connsiteX9-513" fmla="*/ 1610434 w 7527803"/>
                  <a:gd name="connsiteY9-514" fmla="*/ 1927883 h 3483210"/>
                  <a:gd name="connsiteX10-515" fmla="*/ 2441014 w 7527803"/>
                  <a:gd name="connsiteY10-516" fmla="*/ 1645943 h 3483210"/>
                  <a:gd name="connsiteX11-517" fmla="*/ 3142054 w 7527803"/>
                  <a:gd name="connsiteY11-518" fmla="*/ 1447823 h 3483210"/>
                  <a:gd name="connsiteX12-519" fmla="*/ 4018354 w 7527803"/>
                  <a:gd name="connsiteY12-520" fmla="*/ 1150643 h 3483210"/>
                  <a:gd name="connsiteX13-521" fmla="*/ 5275654 w 7527803"/>
                  <a:gd name="connsiteY13-522" fmla="*/ 647723 h 3483210"/>
                  <a:gd name="connsiteX14-523" fmla="*/ 5969074 w 7527803"/>
                  <a:gd name="connsiteY14-524" fmla="*/ 403883 h 3483210"/>
                  <a:gd name="connsiteX15-525" fmla="*/ 6913954 w 7527803"/>
                  <a:gd name="connsiteY15-526" fmla="*/ 91463 h 3483210"/>
                  <a:gd name="connsiteX16-527" fmla="*/ 7355914 w 7527803"/>
                  <a:gd name="connsiteY16-528" fmla="*/ 23 h 3483210"/>
                  <a:gd name="connsiteX17-529" fmla="*/ 7523554 w 7527803"/>
                  <a:gd name="connsiteY17-530" fmla="*/ 83843 h 3483210"/>
                  <a:gd name="connsiteX18-531" fmla="*/ 7394014 w 7527803"/>
                  <a:gd name="connsiteY18-532" fmla="*/ 205763 h 3483210"/>
                  <a:gd name="connsiteX19-533" fmla="*/ 6593914 w 7527803"/>
                  <a:gd name="connsiteY19-534" fmla="*/ 777263 h 3483210"/>
                  <a:gd name="connsiteX20-535" fmla="*/ 4894654 w 7527803"/>
                  <a:gd name="connsiteY20-536" fmla="*/ 1752623 h 3483210"/>
                  <a:gd name="connsiteX21-537" fmla="*/ 2562934 w 7527803"/>
                  <a:gd name="connsiteY21-538" fmla="*/ 2697503 h 3483210"/>
                  <a:gd name="connsiteX22-539" fmla="*/ 856054 w 7527803"/>
                  <a:gd name="connsiteY22-540" fmla="*/ 3345203 h 3483210"/>
                  <a:gd name="connsiteX0-541" fmla="*/ 854052 w 7525801"/>
                  <a:gd name="connsiteY0-542" fmla="*/ 3345203 h 3483210"/>
                  <a:gd name="connsiteX1-543" fmla="*/ 198732 w 7525801"/>
                  <a:gd name="connsiteY1-544" fmla="*/ 3482363 h 3483210"/>
                  <a:gd name="connsiteX2-545" fmla="*/ 612 w 7525801"/>
                  <a:gd name="connsiteY2-546" fmla="*/ 3375683 h 3483210"/>
                  <a:gd name="connsiteX3-547" fmla="*/ 244452 w 7525801"/>
                  <a:gd name="connsiteY3-548" fmla="*/ 3063263 h 3483210"/>
                  <a:gd name="connsiteX4-549" fmla="*/ 511152 w 7525801"/>
                  <a:gd name="connsiteY4-550" fmla="*/ 2827043 h 3483210"/>
                  <a:gd name="connsiteX5-551" fmla="*/ 610212 w 7525801"/>
                  <a:gd name="connsiteY5-552" fmla="*/ 2727983 h 3483210"/>
                  <a:gd name="connsiteX6-553" fmla="*/ 648312 w 7525801"/>
                  <a:gd name="connsiteY6-554" fmla="*/ 2476523 h 3483210"/>
                  <a:gd name="connsiteX7-555" fmla="*/ 754992 w 7525801"/>
                  <a:gd name="connsiteY7-556" fmla="*/ 2346983 h 3483210"/>
                  <a:gd name="connsiteX8-557" fmla="*/ 1044552 w 7525801"/>
                  <a:gd name="connsiteY8-558" fmla="*/ 2179343 h 3483210"/>
                  <a:gd name="connsiteX9-559" fmla="*/ 1608432 w 7525801"/>
                  <a:gd name="connsiteY9-560" fmla="*/ 1927883 h 3483210"/>
                  <a:gd name="connsiteX10-561" fmla="*/ 2439012 w 7525801"/>
                  <a:gd name="connsiteY10-562" fmla="*/ 1645943 h 3483210"/>
                  <a:gd name="connsiteX11-563" fmla="*/ 3140052 w 7525801"/>
                  <a:gd name="connsiteY11-564" fmla="*/ 1447823 h 3483210"/>
                  <a:gd name="connsiteX12-565" fmla="*/ 4016352 w 7525801"/>
                  <a:gd name="connsiteY12-566" fmla="*/ 1150643 h 3483210"/>
                  <a:gd name="connsiteX13-567" fmla="*/ 5273652 w 7525801"/>
                  <a:gd name="connsiteY13-568" fmla="*/ 647723 h 3483210"/>
                  <a:gd name="connsiteX14-569" fmla="*/ 5967072 w 7525801"/>
                  <a:gd name="connsiteY14-570" fmla="*/ 403883 h 3483210"/>
                  <a:gd name="connsiteX15-571" fmla="*/ 6911952 w 7525801"/>
                  <a:gd name="connsiteY15-572" fmla="*/ 91463 h 3483210"/>
                  <a:gd name="connsiteX16-573" fmla="*/ 7353912 w 7525801"/>
                  <a:gd name="connsiteY16-574" fmla="*/ 23 h 3483210"/>
                  <a:gd name="connsiteX17-575" fmla="*/ 7521552 w 7525801"/>
                  <a:gd name="connsiteY17-576" fmla="*/ 83843 h 3483210"/>
                  <a:gd name="connsiteX18-577" fmla="*/ 7392012 w 7525801"/>
                  <a:gd name="connsiteY18-578" fmla="*/ 205763 h 3483210"/>
                  <a:gd name="connsiteX19-579" fmla="*/ 6591912 w 7525801"/>
                  <a:gd name="connsiteY19-580" fmla="*/ 777263 h 3483210"/>
                  <a:gd name="connsiteX20-581" fmla="*/ 4892652 w 7525801"/>
                  <a:gd name="connsiteY20-582" fmla="*/ 1752623 h 3483210"/>
                  <a:gd name="connsiteX21-583" fmla="*/ 2560932 w 7525801"/>
                  <a:gd name="connsiteY21-584" fmla="*/ 2697503 h 3483210"/>
                  <a:gd name="connsiteX22-585" fmla="*/ 854052 w 7525801"/>
                  <a:gd name="connsiteY22-586" fmla="*/ 3345203 h 3483210"/>
                  <a:gd name="connsiteX0-587" fmla="*/ 854052 w 7525801"/>
                  <a:gd name="connsiteY0-588" fmla="*/ 3345203 h 3483210"/>
                  <a:gd name="connsiteX1-589" fmla="*/ 198732 w 7525801"/>
                  <a:gd name="connsiteY1-590" fmla="*/ 3482363 h 3483210"/>
                  <a:gd name="connsiteX2-591" fmla="*/ 612 w 7525801"/>
                  <a:gd name="connsiteY2-592" fmla="*/ 3375683 h 3483210"/>
                  <a:gd name="connsiteX3-593" fmla="*/ 244452 w 7525801"/>
                  <a:gd name="connsiteY3-594" fmla="*/ 3063263 h 3483210"/>
                  <a:gd name="connsiteX4-595" fmla="*/ 511152 w 7525801"/>
                  <a:gd name="connsiteY4-596" fmla="*/ 2827043 h 3483210"/>
                  <a:gd name="connsiteX5-597" fmla="*/ 610212 w 7525801"/>
                  <a:gd name="connsiteY5-598" fmla="*/ 2727983 h 3483210"/>
                  <a:gd name="connsiteX6-599" fmla="*/ 648312 w 7525801"/>
                  <a:gd name="connsiteY6-600" fmla="*/ 2476523 h 3483210"/>
                  <a:gd name="connsiteX7-601" fmla="*/ 754992 w 7525801"/>
                  <a:gd name="connsiteY7-602" fmla="*/ 2346983 h 3483210"/>
                  <a:gd name="connsiteX8-603" fmla="*/ 1044552 w 7525801"/>
                  <a:gd name="connsiteY8-604" fmla="*/ 2179343 h 3483210"/>
                  <a:gd name="connsiteX9-605" fmla="*/ 1608432 w 7525801"/>
                  <a:gd name="connsiteY9-606" fmla="*/ 1927883 h 3483210"/>
                  <a:gd name="connsiteX10-607" fmla="*/ 2439012 w 7525801"/>
                  <a:gd name="connsiteY10-608" fmla="*/ 1645943 h 3483210"/>
                  <a:gd name="connsiteX11-609" fmla="*/ 3140052 w 7525801"/>
                  <a:gd name="connsiteY11-610" fmla="*/ 1447823 h 3483210"/>
                  <a:gd name="connsiteX12-611" fmla="*/ 4016352 w 7525801"/>
                  <a:gd name="connsiteY12-612" fmla="*/ 1150643 h 3483210"/>
                  <a:gd name="connsiteX13-613" fmla="*/ 5273652 w 7525801"/>
                  <a:gd name="connsiteY13-614" fmla="*/ 647723 h 3483210"/>
                  <a:gd name="connsiteX14-615" fmla="*/ 5967072 w 7525801"/>
                  <a:gd name="connsiteY14-616" fmla="*/ 403883 h 3483210"/>
                  <a:gd name="connsiteX15-617" fmla="*/ 6911952 w 7525801"/>
                  <a:gd name="connsiteY15-618" fmla="*/ 91463 h 3483210"/>
                  <a:gd name="connsiteX16-619" fmla="*/ 7353912 w 7525801"/>
                  <a:gd name="connsiteY16-620" fmla="*/ 23 h 3483210"/>
                  <a:gd name="connsiteX17-621" fmla="*/ 7521552 w 7525801"/>
                  <a:gd name="connsiteY17-622" fmla="*/ 83843 h 3483210"/>
                  <a:gd name="connsiteX18-623" fmla="*/ 7392012 w 7525801"/>
                  <a:gd name="connsiteY18-624" fmla="*/ 205763 h 3483210"/>
                  <a:gd name="connsiteX19-625" fmla="*/ 6591912 w 7525801"/>
                  <a:gd name="connsiteY19-626" fmla="*/ 777263 h 3483210"/>
                  <a:gd name="connsiteX20-627" fmla="*/ 4892652 w 7525801"/>
                  <a:gd name="connsiteY20-628" fmla="*/ 1752623 h 3483210"/>
                  <a:gd name="connsiteX21-629" fmla="*/ 2560932 w 7525801"/>
                  <a:gd name="connsiteY21-630" fmla="*/ 2697503 h 3483210"/>
                  <a:gd name="connsiteX22-631" fmla="*/ 854052 w 7525801"/>
                  <a:gd name="connsiteY22-632" fmla="*/ 3345203 h 3483210"/>
                  <a:gd name="connsiteX0-633" fmla="*/ 854052 w 7525801"/>
                  <a:gd name="connsiteY0-634" fmla="*/ 3345203 h 3483210"/>
                  <a:gd name="connsiteX1-635" fmla="*/ 198732 w 7525801"/>
                  <a:gd name="connsiteY1-636" fmla="*/ 3482363 h 3483210"/>
                  <a:gd name="connsiteX2-637" fmla="*/ 612 w 7525801"/>
                  <a:gd name="connsiteY2-638" fmla="*/ 3375683 h 3483210"/>
                  <a:gd name="connsiteX3-639" fmla="*/ 244452 w 7525801"/>
                  <a:gd name="connsiteY3-640" fmla="*/ 3063263 h 3483210"/>
                  <a:gd name="connsiteX4-641" fmla="*/ 541632 w 7525801"/>
                  <a:gd name="connsiteY4-642" fmla="*/ 2857523 h 3483210"/>
                  <a:gd name="connsiteX5-643" fmla="*/ 610212 w 7525801"/>
                  <a:gd name="connsiteY5-644" fmla="*/ 2727983 h 3483210"/>
                  <a:gd name="connsiteX6-645" fmla="*/ 648312 w 7525801"/>
                  <a:gd name="connsiteY6-646" fmla="*/ 2476523 h 3483210"/>
                  <a:gd name="connsiteX7-647" fmla="*/ 754992 w 7525801"/>
                  <a:gd name="connsiteY7-648" fmla="*/ 2346983 h 3483210"/>
                  <a:gd name="connsiteX8-649" fmla="*/ 1044552 w 7525801"/>
                  <a:gd name="connsiteY8-650" fmla="*/ 2179343 h 3483210"/>
                  <a:gd name="connsiteX9-651" fmla="*/ 1608432 w 7525801"/>
                  <a:gd name="connsiteY9-652" fmla="*/ 1927883 h 3483210"/>
                  <a:gd name="connsiteX10-653" fmla="*/ 2439012 w 7525801"/>
                  <a:gd name="connsiteY10-654" fmla="*/ 1645943 h 3483210"/>
                  <a:gd name="connsiteX11-655" fmla="*/ 3140052 w 7525801"/>
                  <a:gd name="connsiteY11-656" fmla="*/ 1447823 h 3483210"/>
                  <a:gd name="connsiteX12-657" fmla="*/ 4016352 w 7525801"/>
                  <a:gd name="connsiteY12-658" fmla="*/ 1150643 h 3483210"/>
                  <a:gd name="connsiteX13-659" fmla="*/ 5273652 w 7525801"/>
                  <a:gd name="connsiteY13-660" fmla="*/ 647723 h 3483210"/>
                  <a:gd name="connsiteX14-661" fmla="*/ 5967072 w 7525801"/>
                  <a:gd name="connsiteY14-662" fmla="*/ 403883 h 3483210"/>
                  <a:gd name="connsiteX15-663" fmla="*/ 6911952 w 7525801"/>
                  <a:gd name="connsiteY15-664" fmla="*/ 91463 h 3483210"/>
                  <a:gd name="connsiteX16-665" fmla="*/ 7353912 w 7525801"/>
                  <a:gd name="connsiteY16-666" fmla="*/ 23 h 3483210"/>
                  <a:gd name="connsiteX17-667" fmla="*/ 7521552 w 7525801"/>
                  <a:gd name="connsiteY17-668" fmla="*/ 83843 h 3483210"/>
                  <a:gd name="connsiteX18-669" fmla="*/ 7392012 w 7525801"/>
                  <a:gd name="connsiteY18-670" fmla="*/ 205763 h 3483210"/>
                  <a:gd name="connsiteX19-671" fmla="*/ 6591912 w 7525801"/>
                  <a:gd name="connsiteY19-672" fmla="*/ 777263 h 3483210"/>
                  <a:gd name="connsiteX20-673" fmla="*/ 4892652 w 7525801"/>
                  <a:gd name="connsiteY20-674" fmla="*/ 1752623 h 3483210"/>
                  <a:gd name="connsiteX21-675" fmla="*/ 2560932 w 7525801"/>
                  <a:gd name="connsiteY21-676" fmla="*/ 2697503 h 3483210"/>
                  <a:gd name="connsiteX22-677" fmla="*/ 854052 w 7525801"/>
                  <a:gd name="connsiteY22-678" fmla="*/ 3345203 h 3483210"/>
                  <a:gd name="connsiteX0-679" fmla="*/ 854052 w 7525801"/>
                  <a:gd name="connsiteY0-680" fmla="*/ 3345203 h 3483076"/>
                  <a:gd name="connsiteX1-681" fmla="*/ 198732 w 7525801"/>
                  <a:gd name="connsiteY1-682" fmla="*/ 3482363 h 3483076"/>
                  <a:gd name="connsiteX2-683" fmla="*/ 612 w 7525801"/>
                  <a:gd name="connsiteY2-684" fmla="*/ 3375683 h 3483076"/>
                  <a:gd name="connsiteX3-685" fmla="*/ 244452 w 7525801"/>
                  <a:gd name="connsiteY3-686" fmla="*/ 3124223 h 3483076"/>
                  <a:gd name="connsiteX4-687" fmla="*/ 541632 w 7525801"/>
                  <a:gd name="connsiteY4-688" fmla="*/ 2857523 h 3483076"/>
                  <a:gd name="connsiteX5-689" fmla="*/ 610212 w 7525801"/>
                  <a:gd name="connsiteY5-690" fmla="*/ 2727983 h 3483076"/>
                  <a:gd name="connsiteX6-691" fmla="*/ 648312 w 7525801"/>
                  <a:gd name="connsiteY6-692" fmla="*/ 2476523 h 3483076"/>
                  <a:gd name="connsiteX7-693" fmla="*/ 754992 w 7525801"/>
                  <a:gd name="connsiteY7-694" fmla="*/ 2346983 h 3483076"/>
                  <a:gd name="connsiteX8-695" fmla="*/ 1044552 w 7525801"/>
                  <a:gd name="connsiteY8-696" fmla="*/ 2179343 h 3483076"/>
                  <a:gd name="connsiteX9-697" fmla="*/ 1608432 w 7525801"/>
                  <a:gd name="connsiteY9-698" fmla="*/ 1927883 h 3483076"/>
                  <a:gd name="connsiteX10-699" fmla="*/ 2439012 w 7525801"/>
                  <a:gd name="connsiteY10-700" fmla="*/ 1645943 h 3483076"/>
                  <a:gd name="connsiteX11-701" fmla="*/ 3140052 w 7525801"/>
                  <a:gd name="connsiteY11-702" fmla="*/ 1447823 h 3483076"/>
                  <a:gd name="connsiteX12-703" fmla="*/ 4016352 w 7525801"/>
                  <a:gd name="connsiteY12-704" fmla="*/ 1150643 h 3483076"/>
                  <a:gd name="connsiteX13-705" fmla="*/ 5273652 w 7525801"/>
                  <a:gd name="connsiteY13-706" fmla="*/ 647723 h 3483076"/>
                  <a:gd name="connsiteX14-707" fmla="*/ 5967072 w 7525801"/>
                  <a:gd name="connsiteY14-708" fmla="*/ 403883 h 3483076"/>
                  <a:gd name="connsiteX15-709" fmla="*/ 6911952 w 7525801"/>
                  <a:gd name="connsiteY15-710" fmla="*/ 91463 h 3483076"/>
                  <a:gd name="connsiteX16-711" fmla="*/ 7353912 w 7525801"/>
                  <a:gd name="connsiteY16-712" fmla="*/ 23 h 3483076"/>
                  <a:gd name="connsiteX17-713" fmla="*/ 7521552 w 7525801"/>
                  <a:gd name="connsiteY17-714" fmla="*/ 83843 h 3483076"/>
                  <a:gd name="connsiteX18-715" fmla="*/ 7392012 w 7525801"/>
                  <a:gd name="connsiteY18-716" fmla="*/ 205763 h 3483076"/>
                  <a:gd name="connsiteX19-717" fmla="*/ 6591912 w 7525801"/>
                  <a:gd name="connsiteY19-718" fmla="*/ 777263 h 3483076"/>
                  <a:gd name="connsiteX20-719" fmla="*/ 4892652 w 7525801"/>
                  <a:gd name="connsiteY20-720" fmla="*/ 1752623 h 3483076"/>
                  <a:gd name="connsiteX21-721" fmla="*/ 2560932 w 7525801"/>
                  <a:gd name="connsiteY21-722" fmla="*/ 2697503 h 3483076"/>
                  <a:gd name="connsiteX22-723" fmla="*/ 854052 w 7525801"/>
                  <a:gd name="connsiteY22-724" fmla="*/ 3345203 h 3483076"/>
                  <a:gd name="connsiteX0-725" fmla="*/ 854052 w 7525801"/>
                  <a:gd name="connsiteY0-726" fmla="*/ 3345203 h 3483076"/>
                  <a:gd name="connsiteX1-727" fmla="*/ 198732 w 7525801"/>
                  <a:gd name="connsiteY1-728" fmla="*/ 3482363 h 3483076"/>
                  <a:gd name="connsiteX2-729" fmla="*/ 612 w 7525801"/>
                  <a:gd name="connsiteY2-730" fmla="*/ 3375683 h 3483076"/>
                  <a:gd name="connsiteX3-731" fmla="*/ 244452 w 7525801"/>
                  <a:gd name="connsiteY3-732" fmla="*/ 3124223 h 3483076"/>
                  <a:gd name="connsiteX4-733" fmla="*/ 572112 w 7525801"/>
                  <a:gd name="connsiteY4-734" fmla="*/ 2918483 h 3483076"/>
                  <a:gd name="connsiteX5-735" fmla="*/ 610212 w 7525801"/>
                  <a:gd name="connsiteY5-736" fmla="*/ 2727983 h 3483076"/>
                  <a:gd name="connsiteX6-737" fmla="*/ 648312 w 7525801"/>
                  <a:gd name="connsiteY6-738" fmla="*/ 2476523 h 3483076"/>
                  <a:gd name="connsiteX7-739" fmla="*/ 754992 w 7525801"/>
                  <a:gd name="connsiteY7-740" fmla="*/ 2346983 h 3483076"/>
                  <a:gd name="connsiteX8-741" fmla="*/ 1044552 w 7525801"/>
                  <a:gd name="connsiteY8-742" fmla="*/ 2179343 h 3483076"/>
                  <a:gd name="connsiteX9-743" fmla="*/ 1608432 w 7525801"/>
                  <a:gd name="connsiteY9-744" fmla="*/ 1927883 h 3483076"/>
                  <a:gd name="connsiteX10-745" fmla="*/ 2439012 w 7525801"/>
                  <a:gd name="connsiteY10-746" fmla="*/ 1645943 h 3483076"/>
                  <a:gd name="connsiteX11-747" fmla="*/ 3140052 w 7525801"/>
                  <a:gd name="connsiteY11-748" fmla="*/ 1447823 h 3483076"/>
                  <a:gd name="connsiteX12-749" fmla="*/ 4016352 w 7525801"/>
                  <a:gd name="connsiteY12-750" fmla="*/ 1150643 h 3483076"/>
                  <a:gd name="connsiteX13-751" fmla="*/ 5273652 w 7525801"/>
                  <a:gd name="connsiteY13-752" fmla="*/ 647723 h 3483076"/>
                  <a:gd name="connsiteX14-753" fmla="*/ 5967072 w 7525801"/>
                  <a:gd name="connsiteY14-754" fmla="*/ 403883 h 3483076"/>
                  <a:gd name="connsiteX15-755" fmla="*/ 6911952 w 7525801"/>
                  <a:gd name="connsiteY15-756" fmla="*/ 91463 h 3483076"/>
                  <a:gd name="connsiteX16-757" fmla="*/ 7353912 w 7525801"/>
                  <a:gd name="connsiteY16-758" fmla="*/ 23 h 3483076"/>
                  <a:gd name="connsiteX17-759" fmla="*/ 7521552 w 7525801"/>
                  <a:gd name="connsiteY17-760" fmla="*/ 83843 h 3483076"/>
                  <a:gd name="connsiteX18-761" fmla="*/ 7392012 w 7525801"/>
                  <a:gd name="connsiteY18-762" fmla="*/ 205763 h 3483076"/>
                  <a:gd name="connsiteX19-763" fmla="*/ 6591912 w 7525801"/>
                  <a:gd name="connsiteY19-764" fmla="*/ 777263 h 3483076"/>
                  <a:gd name="connsiteX20-765" fmla="*/ 4892652 w 7525801"/>
                  <a:gd name="connsiteY20-766" fmla="*/ 1752623 h 3483076"/>
                  <a:gd name="connsiteX21-767" fmla="*/ 2560932 w 7525801"/>
                  <a:gd name="connsiteY21-768" fmla="*/ 2697503 h 3483076"/>
                  <a:gd name="connsiteX22-769" fmla="*/ 854052 w 7525801"/>
                  <a:gd name="connsiteY22-770" fmla="*/ 3345203 h 3483076"/>
                  <a:gd name="connsiteX0-771" fmla="*/ 855162 w 7526911"/>
                  <a:gd name="connsiteY0-772" fmla="*/ 3345203 h 3483011"/>
                  <a:gd name="connsiteX1-773" fmla="*/ 199842 w 7526911"/>
                  <a:gd name="connsiteY1-774" fmla="*/ 3482363 h 3483011"/>
                  <a:gd name="connsiteX2-775" fmla="*/ 1722 w 7526911"/>
                  <a:gd name="connsiteY2-776" fmla="*/ 3375683 h 3483011"/>
                  <a:gd name="connsiteX3-777" fmla="*/ 131262 w 7526911"/>
                  <a:gd name="connsiteY3-778" fmla="*/ 3162323 h 3483011"/>
                  <a:gd name="connsiteX4-779" fmla="*/ 573222 w 7526911"/>
                  <a:gd name="connsiteY4-780" fmla="*/ 2918483 h 3483011"/>
                  <a:gd name="connsiteX5-781" fmla="*/ 611322 w 7526911"/>
                  <a:gd name="connsiteY5-782" fmla="*/ 2727983 h 3483011"/>
                  <a:gd name="connsiteX6-783" fmla="*/ 649422 w 7526911"/>
                  <a:gd name="connsiteY6-784" fmla="*/ 2476523 h 3483011"/>
                  <a:gd name="connsiteX7-785" fmla="*/ 756102 w 7526911"/>
                  <a:gd name="connsiteY7-786" fmla="*/ 2346983 h 3483011"/>
                  <a:gd name="connsiteX8-787" fmla="*/ 1045662 w 7526911"/>
                  <a:gd name="connsiteY8-788" fmla="*/ 2179343 h 3483011"/>
                  <a:gd name="connsiteX9-789" fmla="*/ 1609542 w 7526911"/>
                  <a:gd name="connsiteY9-790" fmla="*/ 1927883 h 3483011"/>
                  <a:gd name="connsiteX10-791" fmla="*/ 2440122 w 7526911"/>
                  <a:gd name="connsiteY10-792" fmla="*/ 1645943 h 3483011"/>
                  <a:gd name="connsiteX11-793" fmla="*/ 3141162 w 7526911"/>
                  <a:gd name="connsiteY11-794" fmla="*/ 1447823 h 3483011"/>
                  <a:gd name="connsiteX12-795" fmla="*/ 4017462 w 7526911"/>
                  <a:gd name="connsiteY12-796" fmla="*/ 1150643 h 3483011"/>
                  <a:gd name="connsiteX13-797" fmla="*/ 5274762 w 7526911"/>
                  <a:gd name="connsiteY13-798" fmla="*/ 647723 h 3483011"/>
                  <a:gd name="connsiteX14-799" fmla="*/ 5968182 w 7526911"/>
                  <a:gd name="connsiteY14-800" fmla="*/ 403883 h 3483011"/>
                  <a:gd name="connsiteX15-801" fmla="*/ 6913062 w 7526911"/>
                  <a:gd name="connsiteY15-802" fmla="*/ 91463 h 3483011"/>
                  <a:gd name="connsiteX16-803" fmla="*/ 7355022 w 7526911"/>
                  <a:gd name="connsiteY16-804" fmla="*/ 23 h 3483011"/>
                  <a:gd name="connsiteX17-805" fmla="*/ 7522662 w 7526911"/>
                  <a:gd name="connsiteY17-806" fmla="*/ 83843 h 3483011"/>
                  <a:gd name="connsiteX18-807" fmla="*/ 7393122 w 7526911"/>
                  <a:gd name="connsiteY18-808" fmla="*/ 205763 h 3483011"/>
                  <a:gd name="connsiteX19-809" fmla="*/ 6593022 w 7526911"/>
                  <a:gd name="connsiteY19-810" fmla="*/ 777263 h 3483011"/>
                  <a:gd name="connsiteX20-811" fmla="*/ 4893762 w 7526911"/>
                  <a:gd name="connsiteY20-812" fmla="*/ 1752623 h 3483011"/>
                  <a:gd name="connsiteX21-813" fmla="*/ 2562042 w 7526911"/>
                  <a:gd name="connsiteY21-814" fmla="*/ 2697503 h 3483011"/>
                  <a:gd name="connsiteX22-815" fmla="*/ 855162 w 7526911"/>
                  <a:gd name="connsiteY22-816" fmla="*/ 3345203 h 3483011"/>
                  <a:gd name="connsiteX0-817" fmla="*/ 853520 w 7525269"/>
                  <a:gd name="connsiteY0-818" fmla="*/ 3345203 h 3483062"/>
                  <a:gd name="connsiteX1-819" fmla="*/ 198200 w 7525269"/>
                  <a:gd name="connsiteY1-820" fmla="*/ 3482363 h 3483062"/>
                  <a:gd name="connsiteX2-821" fmla="*/ 80 w 7525269"/>
                  <a:gd name="connsiteY2-822" fmla="*/ 3375683 h 3483062"/>
                  <a:gd name="connsiteX3-823" fmla="*/ 213440 w 7525269"/>
                  <a:gd name="connsiteY3-824" fmla="*/ 3131843 h 3483062"/>
                  <a:gd name="connsiteX4-825" fmla="*/ 571580 w 7525269"/>
                  <a:gd name="connsiteY4-826" fmla="*/ 2918483 h 3483062"/>
                  <a:gd name="connsiteX5-827" fmla="*/ 609680 w 7525269"/>
                  <a:gd name="connsiteY5-828" fmla="*/ 2727983 h 3483062"/>
                  <a:gd name="connsiteX6-829" fmla="*/ 647780 w 7525269"/>
                  <a:gd name="connsiteY6-830" fmla="*/ 2476523 h 3483062"/>
                  <a:gd name="connsiteX7-831" fmla="*/ 754460 w 7525269"/>
                  <a:gd name="connsiteY7-832" fmla="*/ 2346983 h 3483062"/>
                  <a:gd name="connsiteX8-833" fmla="*/ 1044020 w 7525269"/>
                  <a:gd name="connsiteY8-834" fmla="*/ 2179343 h 3483062"/>
                  <a:gd name="connsiteX9-835" fmla="*/ 1607900 w 7525269"/>
                  <a:gd name="connsiteY9-836" fmla="*/ 1927883 h 3483062"/>
                  <a:gd name="connsiteX10-837" fmla="*/ 2438480 w 7525269"/>
                  <a:gd name="connsiteY10-838" fmla="*/ 1645943 h 3483062"/>
                  <a:gd name="connsiteX11-839" fmla="*/ 3139520 w 7525269"/>
                  <a:gd name="connsiteY11-840" fmla="*/ 1447823 h 3483062"/>
                  <a:gd name="connsiteX12-841" fmla="*/ 4015820 w 7525269"/>
                  <a:gd name="connsiteY12-842" fmla="*/ 1150643 h 3483062"/>
                  <a:gd name="connsiteX13-843" fmla="*/ 5273120 w 7525269"/>
                  <a:gd name="connsiteY13-844" fmla="*/ 647723 h 3483062"/>
                  <a:gd name="connsiteX14-845" fmla="*/ 5966540 w 7525269"/>
                  <a:gd name="connsiteY14-846" fmla="*/ 403883 h 3483062"/>
                  <a:gd name="connsiteX15-847" fmla="*/ 6911420 w 7525269"/>
                  <a:gd name="connsiteY15-848" fmla="*/ 91463 h 3483062"/>
                  <a:gd name="connsiteX16-849" fmla="*/ 7353380 w 7525269"/>
                  <a:gd name="connsiteY16-850" fmla="*/ 23 h 3483062"/>
                  <a:gd name="connsiteX17-851" fmla="*/ 7521020 w 7525269"/>
                  <a:gd name="connsiteY17-852" fmla="*/ 83843 h 3483062"/>
                  <a:gd name="connsiteX18-853" fmla="*/ 7391480 w 7525269"/>
                  <a:gd name="connsiteY18-854" fmla="*/ 205763 h 3483062"/>
                  <a:gd name="connsiteX19-855" fmla="*/ 6591380 w 7525269"/>
                  <a:gd name="connsiteY19-856" fmla="*/ 777263 h 3483062"/>
                  <a:gd name="connsiteX20-857" fmla="*/ 4892120 w 7525269"/>
                  <a:gd name="connsiteY20-858" fmla="*/ 1752623 h 3483062"/>
                  <a:gd name="connsiteX21-859" fmla="*/ 2560400 w 7525269"/>
                  <a:gd name="connsiteY21-860" fmla="*/ 2697503 h 3483062"/>
                  <a:gd name="connsiteX22-861" fmla="*/ 853520 w 7525269"/>
                  <a:gd name="connsiteY22-862" fmla="*/ 3345203 h 3483062"/>
                  <a:gd name="connsiteX0-863" fmla="*/ 853520 w 7525269"/>
                  <a:gd name="connsiteY0-864" fmla="*/ 3345203 h 3483062"/>
                  <a:gd name="connsiteX1-865" fmla="*/ 198200 w 7525269"/>
                  <a:gd name="connsiteY1-866" fmla="*/ 3482363 h 3483062"/>
                  <a:gd name="connsiteX2-867" fmla="*/ 80 w 7525269"/>
                  <a:gd name="connsiteY2-868" fmla="*/ 3375683 h 3483062"/>
                  <a:gd name="connsiteX3-869" fmla="*/ 213440 w 7525269"/>
                  <a:gd name="connsiteY3-870" fmla="*/ 3131843 h 3483062"/>
                  <a:gd name="connsiteX4-871" fmla="*/ 571580 w 7525269"/>
                  <a:gd name="connsiteY4-872" fmla="*/ 2918483 h 3483062"/>
                  <a:gd name="connsiteX5-873" fmla="*/ 609680 w 7525269"/>
                  <a:gd name="connsiteY5-874" fmla="*/ 2727983 h 3483062"/>
                  <a:gd name="connsiteX6-875" fmla="*/ 647780 w 7525269"/>
                  <a:gd name="connsiteY6-876" fmla="*/ 2476523 h 3483062"/>
                  <a:gd name="connsiteX7-877" fmla="*/ 754460 w 7525269"/>
                  <a:gd name="connsiteY7-878" fmla="*/ 2346983 h 3483062"/>
                  <a:gd name="connsiteX8-879" fmla="*/ 1303100 w 7525269"/>
                  <a:gd name="connsiteY8-880" fmla="*/ 2126003 h 3483062"/>
                  <a:gd name="connsiteX9-881" fmla="*/ 1607900 w 7525269"/>
                  <a:gd name="connsiteY9-882" fmla="*/ 1927883 h 3483062"/>
                  <a:gd name="connsiteX10-883" fmla="*/ 2438480 w 7525269"/>
                  <a:gd name="connsiteY10-884" fmla="*/ 1645943 h 3483062"/>
                  <a:gd name="connsiteX11-885" fmla="*/ 3139520 w 7525269"/>
                  <a:gd name="connsiteY11-886" fmla="*/ 1447823 h 3483062"/>
                  <a:gd name="connsiteX12-887" fmla="*/ 4015820 w 7525269"/>
                  <a:gd name="connsiteY12-888" fmla="*/ 1150643 h 3483062"/>
                  <a:gd name="connsiteX13-889" fmla="*/ 5273120 w 7525269"/>
                  <a:gd name="connsiteY13-890" fmla="*/ 647723 h 3483062"/>
                  <a:gd name="connsiteX14-891" fmla="*/ 5966540 w 7525269"/>
                  <a:gd name="connsiteY14-892" fmla="*/ 403883 h 3483062"/>
                  <a:gd name="connsiteX15-893" fmla="*/ 6911420 w 7525269"/>
                  <a:gd name="connsiteY15-894" fmla="*/ 91463 h 3483062"/>
                  <a:gd name="connsiteX16-895" fmla="*/ 7353380 w 7525269"/>
                  <a:gd name="connsiteY16-896" fmla="*/ 23 h 3483062"/>
                  <a:gd name="connsiteX17-897" fmla="*/ 7521020 w 7525269"/>
                  <a:gd name="connsiteY17-898" fmla="*/ 83843 h 3483062"/>
                  <a:gd name="connsiteX18-899" fmla="*/ 7391480 w 7525269"/>
                  <a:gd name="connsiteY18-900" fmla="*/ 205763 h 3483062"/>
                  <a:gd name="connsiteX19-901" fmla="*/ 6591380 w 7525269"/>
                  <a:gd name="connsiteY19-902" fmla="*/ 777263 h 3483062"/>
                  <a:gd name="connsiteX20-903" fmla="*/ 4892120 w 7525269"/>
                  <a:gd name="connsiteY20-904" fmla="*/ 1752623 h 3483062"/>
                  <a:gd name="connsiteX21-905" fmla="*/ 2560400 w 7525269"/>
                  <a:gd name="connsiteY21-906" fmla="*/ 2697503 h 3483062"/>
                  <a:gd name="connsiteX22-907" fmla="*/ 853520 w 7525269"/>
                  <a:gd name="connsiteY22-908" fmla="*/ 3345203 h 3483062"/>
                  <a:gd name="connsiteX0-909" fmla="*/ 853520 w 7525269"/>
                  <a:gd name="connsiteY0-910" fmla="*/ 3345203 h 3483062"/>
                  <a:gd name="connsiteX1-911" fmla="*/ 198200 w 7525269"/>
                  <a:gd name="connsiteY1-912" fmla="*/ 3482363 h 3483062"/>
                  <a:gd name="connsiteX2-913" fmla="*/ 80 w 7525269"/>
                  <a:gd name="connsiteY2-914" fmla="*/ 3375683 h 3483062"/>
                  <a:gd name="connsiteX3-915" fmla="*/ 213440 w 7525269"/>
                  <a:gd name="connsiteY3-916" fmla="*/ 3131843 h 3483062"/>
                  <a:gd name="connsiteX4-917" fmla="*/ 571580 w 7525269"/>
                  <a:gd name="connsiteY4-918" fmla="*/ 2918483 h 3483062"/>
                  <a:gd name="connsiteX5-919" fmla="*/ 609680 w 7525269"/>
                  <a:gd name="connsiteY5-920" fmla="*/ 2727983 h 3483062"/>
                  <a:gd name="connsiteX6-921" fmla="*/ 647780 w 7525269"/>
                  <a:gd name="connsiteY6-922" fmla="*/ 2476523 h 3483062"/>
                  <a:gd name="connsiteX7-923" fmla="*/ 1044020 w 7525269"/>
                  <a:gd name="connsiteY7-924" fmla="*/ 2324123 h 3483062"/>
                  <a:gd name="connsiteX8-925" fmla="*/ 1303100 w 7525269"/>
                  <a:gd name="connsiteY8-926" fmla="*/ 2126003 h 3483062"/>
                  <a:gd name="connsiteX9-927" fmla="*/ 1607900 w 7525269"/>
                  <a:gd name="connsiteY9-928" fmla="*/ 1927883 h 3483062"/>
                  <a:gd name="connsiteX10-929" fmla="*/ 2438480 w 7525269"/>
                  <a:gd name="connsiteY10-930" fmla="*/ 1645943 h 3483062"/>
                  <a:gd name="connsiteX11-931" fmla="*/ 3139520 w 7525269"/>
                  <a:gd name="connsiteY11-932" fmla="*/ 1447823 h 3483062"/>
                  <a:gd name="connsiteX12-933" fmla="*/ 4015820 w 7525269"/>
                  <a:gd name="connsiteY12-934" fmla="*/ 1150643 h 3483062"/>
                  <a:gd name="connsiteX13-935" fmla="*/ 5273120 w 7525269"/>
                  <a:gd name="connsiteY13-936" fmla="*/ 647723 h 3483062"/>
                  <a:gd name="connsiteX14-937" fmla="*/ 5966540 w 7525269"/>
                  <a:gd name="connsiteY14-938" fmla="*/ 403883 h 3483062"/>
                  <a:gd name="connsiteX15-939" fmla="*/ 6911420 w 7525269"/>
                  <a:gd name="connsiteY15-940" fmla="*/ 91463 h 3483062"/>
                  <a:gd name="connsiteX16-941" fmla="*/ 7353380 w 7525269"/>
                  <a:gd name="connsiteY16-942" fmla="*/ 23 h 3483062"/>
                  <a:gd name="connsiteX17-943" fmla="*/ 7521020 w 7525269"/>
                  <a:gd name="connsiteY17-944" fmla="*/ 83843 h 3483062"/>
                  <a:gd name="connsiteX18-945" fmla="*/ 7391480 w 7525269"/>
                  <a:gd name="connsiteY18-946" fmla="*/ 205763 h 3483062"/>
                  <a:gd name="connsiteX19-947" fmla="*/ 6591380 w 7525269"/>
                  <a:gd name="connsiteY19-948" fmla="*/ 777263 h 3483062"/>
                  <a:gd name="connsiteX20-949" fmla="*/ 4892120 w 7525269"/>
                  <a:gd name="connsiteY20-950" fmla="*/ 1752623 h 3483062"/>
                  <a:gd name="connsiteX21-951" fmla="*/ 2560400 w 7525269"/>
                  <a:gd name="connsiteY21-952" fmla="*/ 2697503 h 3483062"/>
                  <a:gd name="connsiteX22-953" fmla="*/ 853520 w 7525269"/>
                  <a:gd name="connsiteY22-954" fmla="*/ 3345203 h 3483062"/>
                  <a:gd name="connsiteX0-955" fmla="*/ 853520 w 7525269"/>
                  <a:gd name="connsiteY0-956" fmla="*/ 3345203 h 3483062"/>
                  <a:gd name="connsiteX1-957" fmla="*/ 198200 w 7525269"/>
                  <a:gd name="connsiteY1-958" fmla="*/ 3482363 h 3483062"/>
                  <a:gd name="connsiteX2-959" fmla="*/ 80 w 7525269"/>
                  <a:gd name="connsiteY2-960" fmla="*/ 3375683 h 3483062"/>
                  <a:gd name="connsiteX3-961" fmla="*/ 213440 w 7525269"/>
                  <a:gd name="connsiteY3-962" fmla="*/ 3131843 h 3483062"/>
                  <a:gd name="connsiteX4-963" fmla="*/ 571580 w 7525269"/>
                  <a:gd name="connsiteY4-964" fmla="*/ 2918483 h 3483062"/>
                  <a:gd name="connsiteX5-965" fmla="*/ 609680 w 7525269"/>
                  <a:gd name="connsiteY5-966" fmla="*/ 2727983 h 3483062"/>
                  <a:gd name="connsiteX6-967" fmla="*/ 647780 w 7525269"/>
                  <a:gd name="connsiteY6-968" fmla="*/ 2476523 h 3483062"/>
                  <a:gd name="connsiteX7-969" fmla="*/ 1303100 w 7525269"/>
                  <a:gd name="connsiteY7-970" fmla="*/ 2126003 h 3483062"/>
                  <a:gd name="connsiteX8-971" fmla="*/ 1607900 w 7525269"/>
                  <a:gd name="connsiteY8-972" fmla="*/ 1927883 h 3483062"/>
                  <a:gd name="connsiteX9-973" fmla="*/ 2438480 w 7525269"/>
                  <a:gd name="connsiteY9-974" fmla="*/ 1645943 h 3483062"/>
                  <a:gd name="connsiteX10-975" fmla="*/ 3139520 w 7525269"/>
                  <a:gd name="connsiteY10-976" fmla="*/ 1447823 h 3483062"/>
                  <a:gd name="connsiteX11-977" fmla="*/ 4015820 w 7525269"/>
                  <a:gd name="connsiteY11-978" fmla="*/ 1150643 h 3483062"/>
                  <a:gd name="connsiteX12-979" fmla="*/ 5273120 w 7525269"/>
                  <a:gd name="connsiteY12-980" fmla="*/ 647723 h 3483062"/>
                  <a:gd name="connsiteX13-981" fmla="*/ 5966540 w 7525269"/>
                  <a:gd name="connsiteY13-982" fmla="*/ 403883 h 3483062"/>
                  <a:gd name="connsiteX14-983" fmla="*/ 6911420 w 7525269"/>
                  <a:gd name="connsiteY14-984" fmla="*/ 91463 h 3483062"/>
                  <a:gd name="connsiteX15-985" fmla="*/ 7353380 w 7525269"/>
                  <a:gd name="connsiteY15-986" fmla="*/ 23 h 3483062"/>
                  <a:gd name="connsiteX16-987" fmla="*/ 7521020 w 7525269"/>
                  <a:gd name="connsiteY16-988" fmla="*/ 83843 h 3483062"/>
                  <a:gd name="connsiteX17-989" fmla="*/ 7391480 w 7525269"/>
                  <a:gd name="connsiteY17-990" fmla="*/ 205763 h 3483062"/>
                  <a:gd name="connsiteX18-991" fmla="*/ 6591380 w 7525269"/>
                  <a:gd name="connsiteY18-992" fmla="*/ 777263 h 3483062"/>
                  <a:gd name="connsiteX19-993" fmla="*/ 4892120 w 7525269"/>
                  <a:gd name="connsiteY19-994" fmla="*/ 1752623 h 3483062"/>
                  <a:gd name="connsiteX20-995" fmla="*/ 2560400 w 7525269"/>
                  <a:gd name="connsiteY20-996" fmla="*/ 2697503 h 3483062"/>
                  <a:gd name="connsiteX21-997" fmla="*/ 853520 w 7525269"/>
                  <a:gd name="connsiteY21-998" fmla="*/ 3345203 h 3483062"/>
                  <a:gd name="connsiteX0-999" fmla="*/ 853520 w 7525269"/>
                  <a:gd name="connsiteY0-1000" fmla="*/ 3345203 h 3483062"/>
                  <a:gd name="connsiteX1-1001" fmla="*/ 198200 w 7525269"/>
                  <a:gd name="connsiteY1-1002" fmla="*/ 3482363 h 3483062"/>
                  <a:gd name="connsiteX2-1003" fmla="*/ 80 w 7525269"/>
                  <a:gd name="connsiteY2-1004" fmla="*/ 3375683 h 3483062"/>
                  <a:gd name="connsiteX3-1005" fmla="*/ 213440 w 7525269"/>
                  <a:gd name="connsiteY3-1006" fmla="*/ 3131843 h 3483062"/>
                  <a:gd name="connsiteX4-1007" fmla="*/ 571580 w 7525269"/>
                  <a:gd name="connsiteY4-1008" fmla="*/ 2918483 h 3483062"/>
                  <a:gd name="connsiteX5-1009" fmla="*/ 609680 w 7525269"/>
                  <a:gd name="connsiteY5-1010" fmla="*/ 2727983 h 3483062"/>
                  <a:gd name="connsiteX6-1011" fmla="*/ 937340 w 7525269"/>
                  <a:gd name="connsiteY6-1012" fmla="*/ 2407943 h 3483062"/>
                  <a:gd name="connsiteX7-1013" fmla="*/ 1303100 w 7525269"/>
                  <a:gd name="connsiteY7-1014" fmla="*/ 2126003 h 3483062"/>
                  <a:gd name="connsiteX8-1015" fmla="*/ 1607900 w 7525269"/>
                  <a:gd name="connsiteY8-1016" fmla="*/ 1927883 h 3483062"/>
                  <a:gd name="connsiteX9-1017" fmla="*/ 2438480 w 7525269"/>
                  <a:gd name="connsiteY9-1018" fmla="*/ 1645943 h 3483062"/>
                  <a:gd name="connsiteX10-1019" fmla="*/ 3139520 w 7525269"/>
                  <a:gd name="connsiteY10-1020" fmla="*/ 1447823 h 3483062"/>
                  <a:gd name="connsiteX11-1021" fmla="*/ 4015820 w 7525269"/>
                  <a:gd name="connsiteY11-1022" fmla="*/ 1150643 h 3483062"/>
                  <a:gd name="connsiteX12-1023" fmla="*/ 5273120 w 7525269"/>
                  <a:gd name="connsiteY12-1024" fmla="*/ 647723 h 3483062"/>
                  <a:gd name="connsiteX13-1025" fmla="*/ 5966540 w 7525269"/>
                  <a:gd name="connsiteY13-1026" fmla="*/ 403883 h 3483062"/>
                  <a:gd name="connsiteX14-1027" fmla="*/ 6911420 w 7525269"/>
                  <a:gd name="connsiteY14-1028" fmla="*/ 91463 h 3483062"/>
                  <a:gd name="connsiteX15-1029" fmla="*/ 7353380 w 7525269"/>
                  <a:gd name="connsiteY15-1030" fmla="*/ 23 h 3483062"/>
                  <a:gd name="connsiteX16-1031" fmla="*/ 7521020 w 7525269"/>
                  <a:gd name="connsiteY16-1032" fmla="*/ 83843 h 3483062"/>
                  <a:gd name="connsiteX17-1033" fmla="*/ 7391480 w 7525269"/>
                  <a:gd name="connsiteY17-1034" fmla="*/ 205763 h 3483062"/>
                  <a:gd name="connsiteX18-1035" fmla="*/ 6591380 w 7525269"/>
                  <a:gd name="connsiteY18-1036" fmla="*/ 777263 h 3483062"/>
                  <a:gd name="connsiteX19-1037" fmla="*/ 4892120 w 7525269"/>
                  <a:gd name="connsiteY19-1038" fmla="*/ 1752623 h 3483062"/>
                  <a:gd name="connsiteX20-1039" fmla="*/ 2560400 w 7525269"/>
                  <a:gd name="connsiteY20-1040" fmla="*/ 2697503 h 3483062"/>
                  <a:gd name="connsiteX21-1041" fmla="*/ 853520 w 7525269"/>
                  <a:gd name="connsiteY21-1042" fmla="*/ 3345203 h 3483062"/>
                  <a:gd name="connsiteX0-1043" fmla="*/ 853520 w 7525269"/>
                  <a:gd name="connsiteY0-1044" fmla="*/ 3345203 h 3483062"/>
                  <a:gd name="connsiteX1-1045" fmla="*/ 198200 w 7525269"/>
                  <a:gd name="connsiteY1-1046" fmla="*/ 3482363 h 3483062"/>
                  <a:gd name="connsiteX2-1047" fmla="*/ 80 w 7525269"/>
                  <a:gd name="connsiteY2-1048" fmla="*/ 3375683 h 3483062"/>
                  <a:gd name="connsiteX3-1049" fmla="*/ 213440 w 7525269"/>
                  <a:gd name="connsiteY3-1050" fmla="*/ 3131843 h 3483062"/>
                  <a:gd name="connsiteX4-1051" fmla="*/ 571580 w 7525269"/>
                  <a:gd name="connsiteY4-1052" fmla="*/ 2918483 h 3483062"/>
                  <a:gd name="connsiteX5-1053" fmla="*/ 693500 w 7525269"/>
                  <a:gd name="connsiteY5-1054" fmla="*/ 2598443 h 3483062"/>
                  <a:gd name="connsiteX6-1055" fmla="*/ 937340 w 7525269"/>
                  <a:gd name="connsiteY6-1056" fmla="*/ 2407943 h 3483062"/>
                  <a:gd name="connsiteX7-1057" fmla="*/ 1303100 w 7525269"/>
                  <a:gd name="connsiteY7-1058" fmla="*/ 2126003 h 3483062"/>
                  <a:gd name="connsiteX8-1059" fmla="*/ 1607900 w 7525269"/>
                  <a:gd name="connsiteY8-1060" fmla="*/ 1927883 h 3483062"/>
                  <a:gd name="connsiteX9-1061" fmla="*/ 2438480 w 7525269"/>
                  <a:gd name="connsiteY9-1062" fmla="*/ 1645943 h 3483062"/>
                  <a:gd name="connsiteX10-1063" fmla="*/ 3139520 w 7525269"/>
                  <a:gd name="connsiteY10-1064" fmla="*/ 1447823 h 3483062"/>
                  <a:gd name="connsiteX11-1065" fmla="*/ 4015820 w 7525269"/>
                  <a:gd name="connsiteY11-1066" fmla="*/ 1150643 h 3483062"/>
                  <a:gd name="connsiteX12-1067" fmla="*/ 5273120 w 7525269"/>
                  <a:gd name="connsiteY12-1068" fmla="*/ 647723 h 3483062"/>
                  <a:gd name="connsiteX13-1069" fmla="*/ 5966540 w 7525269"/>
                  <a:gd name="connsiteY13-1070" fmla="*/ 403883 h 3483062"/>
                  <a:gd name="connsiteX14-1071" fmla="*/ 6911420 w 7525269"/>
                  <a:gd name="connsiteY14-1072" fmla="*/ 91463 h 3483062"/>
                  <a:gd name="connsiteX15-1073" fmla="*/ 7353380 w 7525269"/>
                  <a:gd name="connsiteY15-1074" fmla="*/ 23 h 3483062"/>
                  <a:gd name="connsiteX16-1075" fmla="*/ 7521020 w 7525269"/>
                  <a:gd name="connsiteY16-1076" fmla="*/ 83843 h 3483062"/>
                  <a:gd name="connsiteX17-1077" fmla="*/ 7391480 w 7525269"/>
                  <a:gd name="connsiteY17-1078" fmla="*/ 205763 h 3483062"/>
                  <a:gd name="connsiteX18-1079" fmla="*/ 6591380 w 7525269"/>
                  <a:gd name="connsiteY18-1080" fmla="*/ 777263 h 3483062"/>
                  <a:gd name="connsiteX19-1081" fmla="*/ 4892120 w 7525269"/>
                  <a:gd name="connsiteY19-1082" fmla="*/ 1752623 h 3483062"/>
                  <a:gd name="connsiteX20-1083" fmla="*/ 2560400 w 7525269"/>
                  <a:gd name="connsiteY20-1084" fmla="*/ 2697503 h 3483062"/>
                  <a:gd name="connsiteX21-1085" fmla="*/ 853520 w 7525269"/>
                  <a:gd name="connsiteY21-1086" fmla="*/ 3345203 h 3483062"/>
                  <a:gd name="connsiteX0-1087" fmla="*/ 853520 w 7525269"/>
                  <a:gd name="connsiteY0-1088" fmla="*/ 3345203 h 3483062"/>
                  <a:gd name="connsiteX1-1089" fmla="*/ 198200 w 7525269"/>
                  <a:gd name="connsiteY1-1090" fmla="*/ 3482363 h 3483062"/>
                  <a:gd name="connsiteX2-1091" fmla="*/ 80 w 7525269"/>
                  <a:gd name="connsiteY2-1092" fmla="*/ 3375683 h 3483062"/>
                  <a:gd name="connsiteX3-1093" fmla="*/ 213440 w 7525269"/>
                  <a:gd name="connsiteY3-1094" fmla="*/ 3131843 h 3483062"/>
                  <a:gd name="connsiteX4-1095" fmla="*/ 510620 w 7525269"/>
                  <a:gd name="connsiteY4-1096" fmla="*/ 2926103 h 3483062"/>
                  <a:gd name="connsiteX5-1097" fmla="*/ 693500 w 7525269"/>
                  <a:gd name="connsiteY5-1098" fmla="*/ 2598443 h 3483062"/>
                  <a:gd name="connsiteX6-1099" fmla="*/ 937340 w 7525269"/>
                  <a:gd name="connsiteY6-1100" fmla="*/ 2407943 h 3483062"/>
                  <a:gd name="connsiteX7-1101" fmla="*/ 1303100 w 7525269"/>
                  <a:gd name="connsiteY7-1102" fmla="*/ 2126003 h 3483062"/>
                  <a:gd name="connsiteX8-1103" fmla="*/ 1607900 w 7525269"/>
                  <a:gd name="connsiteY8-1104" fmla="*/ 1927883 h 3483062"/>
                  <a:gd name="connsiteX9-1105" fmla="*/ 2438480 w 7525269"/>
                  <a:gd name="connsiteY9-1106" fmla="*/ 1645943 h 3483062"/>
                  <a:gd name="connsiteX10-1107" fmla="*/ 3139520 w 7525269"/>
                  <a:gd name="connsiteY10-1108" fmla="*/ 1447823 h 3483062"/>
                  <a:gd name="connsiteX11-1109" fmla="*/ 4015820 w 7525269"/>
                  <a:gd name="connsiteY11-1110" fmla="*/ 1150643 h 3483062"/>
                  <a:gd name="connsiteX12-1111" fmla="*/ 5273120 w 7525269"/>
                  <a:gd name="connsiteY12-1112" fmla="*/ 647723 h 3483062"/>
                  <a:gd name="connsiteX13-1113" fmla="*/ 5966540 w 7525269"/>
                  <a:gd name="connsiteY13-1114" fmla="*/ 403883 h 3483062"/>
                  <a:gd name="connsiteX14-1115" fmla="*/ 6911420 w 7525269"/>
                  <a:gd name="connsiteY14-1116" fmla="*/ 91463 h 3483062"/>
                  <a:gd name="connsiteX15-1117" fmla="*/ 7353380 w 7525269"/>
                  <a:gd name="connsiteY15-1118" fmla="*/ 23 h 3483062"/>
                  <a:gd name="connsiteX16-1119" fmla="*/ 7521020 w 7525269"/>
                  <a:gd name="connsiteY16-1120" fmla="*/ 83843 h 3483062"/>
                  <a:gd name="connsiteX17-1121" fmla="*/ 7391480 w 7525269"/>
                  <a:gd name="connsiteY17-1122" fmla="*/ 205763 h 3483062"/>
                  <a:gd name="connsiteX18-1123" fmla="*/ 6591380 w 7525269"/>
                  <a:gd name="connsiteY18-1124" fmla="*/ 777263 h 3483062"/>
                  <a:gd name="connsiteX19-1125" fmla="*/ 4892120 w 7525269"/>
                  <a:gd name="connsiteY19-1126" fmla="*/ 1752623 h 3483062"/>
                  <a:gd name="connsiteX20-1127" fmla="*/ 2560400 w 7525269"/>
                  <a:gd name="connsiteY20-1128" fmla="*/ 2697503 h 3483062"/>
                  <a:gd name="connsiteX21-1129" fmla="*/ 853520 w 7525269"/>
                  <a:gd name="connsiteY21-1130" fmla="*/ 3345203 h 3483062"/>
                  <a:gd name="connsiteX0-1131" fmla="*/ 853520 w 7525269"/>
                  <a:gd name="connsiteY0-1132" fmla="*/ 3345203 h 3483062"/>
                  <a:gd name="connsiteX1-1133" fmla="*/ 198200 w 7525269"/>
                  <a:gd name="connsiteY1-1134" fmla="*/ 3482363 h 3483062"/>
                  <a:gd name="connsiteX2-1135" fmla="*/ 80 w 7525269"/>
                  <a:gd name="connsiteY2-1136" fmla="*/ 3375683 h 3483062"/>
                  <a:gd name="connsiteX3-1137" fmla="*/ 213440 w 7525269"/>
                  <a:gd name="connsiteY3-1138" fmla="*/ 3131843 h 3483062"/>
                  <a:gd name="connsiteX4-1139" fmla="*/ 510620 w 7525269"/>
                  <a:gd name="connsiteY4-1140" fmla="*/ 2926103 h 3483062"/>
                  <a:gd name="connsiteX5-1141" fmla="*/ 739220 w 7525269"/>
                  <a:gd name="connsiteY5-1142" fmla="*/ 2552723 h 3483062"/>
                  <a:gd name="connsiteX6-1143" fmla="*/ 937340 w 7525269"/>
                  <a:gd name="connsiteY6-1144" fmla="*/ 2407943 h 3483062"/>
                  <a:gd name="connsiteX7-1145" fmla="*/ 1303100 w 7525269"/>
                  <a:gd name="connsiteY7-1146" fmla="*/ 2126003 h 3483062"/>
                  <a:gd name="connsiteX8-1147" fmla="*/ 1607900 w 7525269"/>
                  <a:gd name="connsiteY8-1148" fmla="*/ 1927883 h 3483062"/>
                  <a:gd name="connsiteX9-1149" fmla="*/ 2438480 w 7525269"/>
                  <a:gd name="connsiteY9-1150" fmla="*/ 1645943 h 3483062"/>
                  <a:gd name="connsiteX10-1151" fmla="*/ 3139520 w 7525269"/>
                  <a:gd name="connsiteY10-1152" fmla="*/ 1447823 h 3483062"/>
                  <a:gd name="connsiteX11-1153" fmla="*/ 4015820 w 7525269"/>
                  <a:gd name="connsiteY11-1154" fmla="*/ 1150643 h 3483062"/>
                  <a:gd name="connsiteX12-1155" fmla="*/ 5273120 w 7525269"/>
                  <a:gd name="connsiteY12-1156" fmla="*/ 647723 h 3483062"/>
                  <a:gd name="connsiteX13-1157" fmla="*/ 5966540 w 7525269"/>
                  <a:gd name="connsiteY13-1158" fmla="*/ 403883 h 3483062"/>
                  <a:gd name="connsiteX14-1159" fmla="*/ 6911420 w 7525269"/>
                  <a:gd name="connsiteY14-1160" fmla="*/ 91463 h 3483062"/>
                  <a:gd name="connsiteX15-1161" fmla="*/ 7353380 w 7525269"/>
                  <a:gd name="connsiteY15-1162" fmla="*/ 23 h 3483062"/>
                  <a:gd name="connsiteX16-1163" fmla="*/ 7521020 w 7525269"/>
                  <a:gd name="connsiteY16-1164" fmla="*/ 83843 h 3483062"/>
                  <a:gd name="connsiteX17-1165" fmla="*/ 7391480 w 7525269"/>
                  <a:gd name="connsiteY17-1166" fmla="*/ 205763 h 3483062"/>
                  <a:gd name="connsiteX18-1167" fmla="*/ 6591380 w 7525269"/>
                  <a:gd name="connsiteY18-1168" fmla="*/ 777263 h 3483062"/>
                  <a:gd name="connsiteX19-1169" fmla="*/ 4892120 w 7525269"/>
                  <a:gd name="connsiteY19-1170" fmla="*/ 1752623 h 3483062"/>
                  <a:gd name="connsiteX20-1171" fmla="*/ 2560400 w 7525269"/>
                  <a:gd name="connsiteY20-1172" fmla="*/ 2697503 h 3483062"/>
                  <a:gd name="connsiteX21-1173" fmla="*/ 853520 w 7525269"/>
                  <a:gd name="connsiteY21-1174" fmla="*/ 3345203 h 3483062"/>
                  <a:gd name="connsiteX0-1175" fmla="*/ 853520 w 7525269"/>
                  <a:gd name="connsiteY0-1176" fmla="*/ 3345203 h 3483062"/>
                  <a:gd name="connsiteX1-1177" fmla="*/ 198200 w 7525269"/>
                  <a:gd name="connsiteY1-1178" fmla="*/ 3482363 h 3483062"/>
                  <a:gd name="connsiteX2-1179" fmla="*/ 80 w 7525269"/>
                  <a:gd name="connsiteY2-1180" fmla="*/ 3375683 h 3483062"/>
                  <a:gd name="connsiteX3-1181" fmla="*/ 213440 w 7525269"/>
                  <a:gd name="connsiteY3-1182" fmla="*/ 3131843 h 3483062"/>
                  <a:gd name="connsiteX4-1183" fmla="*/ 602060 w 7525269"/>
                  <a:gd name="connsiteY4-1184" fmla="*/ 2849903 h 3483062"/>
                  <a:gd name="connsiteX5-1185" fmla="*/ 739220 w 7525269"/>
                  <a:gd name="connsiteY5-1186" fmla="*/ 2552723 h 3483062"/>
                  <a:gd name="connsiteX6-1187" fmla="*/ 937340 w 7525269"/>
                  <a:gd name="connsiteY6-1188" fmla="*/ 2407943 h 3483062"/>
                  <a:gd name="connsiteX7-1189" fmla="*/ 1303100 w 7525269"/>
                  <a:gd name="connsiteY7-1190" fmla="*/ 2126003 h 3483062"/>
                  <a:gd name="connsiteX8-1191" fmla="*/ 1607900 w 7525269"/>
                  <a:gd name="connsiteY8-1192" fmla="*/ 1927883 h 3483062"/>
                  <a:gd name="connsiteX9-1193" fmla="*/ 2438480 w 7525269"/>
                  <a:gd name="connsiteY9-1194" fmla="*/ 1645943 h 3483062"/>
                  <a:gd name="connsiteX10-1195" fmla="*/ 3139520 w 7525269"/>
                  <a:gd name="connsiteY10-1196" fmla="*/ 1447823 h 3483062"/>
                  <a:gd name="connsiteX11-1197" fmla="*/ 4015820 w 7525269"/>
                  <a:gd name="connsiteY11-1198" fmla="*/ 1150643 h 3483062"/>
                  <a:gd name="connsiteX12-1199" fmla="*/ 5273120 w 7525269"/>
                  <a:gd name="connsiteY12-1200" fmla="*/ 647723 h 3483062"/>
                  <a:gd name="connsiteX13-1201" fmla="*/ 5966540 w 7525269"/>
                  <a:gd name="connsiteY13-1202" fmla="*/ 403883 h 3483062"/>
                  <a:gd name="connsiteX14-1203" fmla="*/ 6911420 w 7525269"/>
                  <a:gd name="connsiteY14-1204" fmla="*/ 91463 h 3483062"/>
                  <a:gd name="connsiteX15-1205" fmla="*/ 7353380 w 7525269"/>
                  <a:gd name="connsiteY15-1206" fmla="*/ 23 h 3483062"/>
                  <a:gd name="connsiteX16-1207" fmla="*/ 7521020 w 7525269"/>
                  <a:gd name="connsiteY16-1208" fmla="*/ 83843 h 3483062"/>
                  <a:gd name="connsiteX17-1209" fmla="*/ 7391480 w 7525269"/>
                  <a:gd name="connsiteY17-1210" fmla="*/ 205763 h 3483062"/>
                  <a:gd name="connsiteX18-1211" fmla="*/ 6591380 w 7525269"/>
                  <a:gd name="connsiteY18-1212" fmla="*/ 777263 h 3483062"/>
                  <a:gd name="connsiteX19-1213" fmla="*/ 4892120 w 7525269"/>
                  <a:gd name="connsiteY19-1214" fmla="*/ 1752623 h 3483062"/>
                  <a:gd name="connsiteX20-1215" fmla="*/ 2560400 w 7525269"/>
                  <a:gd name="connsiteY20-1216" fmla="*/ 2697503 h 3483062"/>
                  <a:gd name="connsiteX21-1217" fmla="*/ 853520 w 7525269"/>
                  <a:gd name="connsiteY21-1218" fmla="*/ 3345203 h 3483062"/>
                  <a:gd name="connsiteX0-1219" fmla="*/ 853520 w 7525269"/>
                  <a:gd name="connsiteY0-1220" fmla="*/ 3345203 h 3483062"/>
                  <a:gd name="connsiteX1-1221" fmla="*/ 198200 w 7525269"/>
                  <a:gd name="connsiteY1-1222" fmla="*/ 3482363 h 3483062"/>
                  <a:gd name="connsiteX2-1223" fmla="*/ 80 w 7525269"/>
                  <a:gd name="connsiteY2-1224" fmla="*/ 3375683 h 3483062"/>
                  <a:gd name="connsiteX3-1225" fmla="*/ 213440 w 7525269"/>
                  <a:gd name="connsiteY3-1226" fmla="*/ 3131843 h 3483062"/>
                  <a:gd name="connsiteX4-1227" fmla="*/ 602060 w 7525269"/>
                  <a:gd name="connsiteY4-1228" fmla="*/ 2849903 h 3483062"/>
                  <a:gd name="connsiteX5-1229" fmla="*/ 739220 w 7525269"/>
                  <a:gd name="connsiteY5-1230" fmla="*/ 2552723 h 3483062"/>
                  <a:gd name="connsiteX6-1231" fmla="*/ 983060 w 7525269"/>
                  <a:gd name="connsiteY6-1232" fmla="*/ 2385083 h 3483062"/>
                  <a:gd name="connsiteX7-1233" fmla="*/ 1303100 w 7525269"/>
                  <a:gd name="connsiteY7-1234" fmla="*/ 2126003 h 3483062"/>
                  <a:gd name="connsiteX8-1235" fmla="*/ 1607900 w 7525269"/>
                  <a:gd name="connsiteY8-1236" fmla="*/ 1927883 h 3483062"/>
                  <a:gd name="connsiteX9-1237" fmla="*/ 2438480 w 7525269"/>
                  <a:gd name="connsiteY9-1238" fmla="*/ 1645943 h 3483062"/>
                  <a:gd name="connsiteX10-1239" fmla="*/ 3139520 w 7525269"/>
                  <a:gd name="connsiteY10-1240" fmla="*/ 1447823 h 3483062"/>
                  <a:gd name="connsiteX11-1241" fmla="*/ 4015820 w 7525269"/>
                  <a:gd name="connsiteY11-1242" fmla="*/ 1150643 h 3483062"/>
                  <a:gd name="connsiteX12-1243" fmla="*/ 5273120 w 7525269"/>
                  <a:gd name="connsiteY12-1244" fmla="*/ 647723 h 3483062"/>
                  <a:gd name="connsiteX13-1245" fmla="*/ 5966540 w 7525269"/>
                  <a:gd name="connsiteY13-1246" fmla="*/ 403883 h 3483062"/>
                  <a:gd name="connsiteX14-1247" fmla="*/ 6911420 w 7525269"/>
                  <a:gd name="connsiteY14-1248" fmla="*/ 91463 h 3483062"/>
                  <a:gd name="connsiteX15-1249" fmla="*/ 7353380 w 7525269"/>
                  <a:gd name="connsiteY15-1250" fmla="*/ 23 h 3483062"/>
                  <a:gd name="connsiteX16-1251" fmla="*/ 7521020 w 7525269"/>
                  <a:gd name="connsiteY16-1252" fmla="*/ 83843 h 3483062"/>
                  <a:gd name="connsiteX17-1253" fmla="*/ 7391480 w 7525269"/>
                  <a:gd name="connsiteY17-1254" fmla="*/ 205763 h 3483062"/>
                  <a:gd name="connsiteX18-1255" fmla="*/ 6591380 w 7525269"/>
                  <a:gd name="connsiteY18-1256" fmla="*/ 777263 h 3483062"/>
                  <a:gd name="connsiteX19-1257" fmla="*/ 4892120 w 7525269"/>
                  <a:gd name="connsiteY19-1258" fmla="*/ 1752623 h 3483062"/>
                  <a:gd name="connsiteX20-1259" fmla="*/ 2560400 w 7525269"/>
                  <a:gd name="connsiteY20-1260" fmla="*/ 2697503 h 3483062"/>
                  <a:gd name="connsiteX21-1261" fmla="*/ 853520 w 7525269"/>
                  <a:gd name="connsiteY21-1262" fmla="*/ 3345203 h 3483062"/>
                  <a:gd name="connsiteX0-1263" fmla="*/ 853520 w 7525269"/>
                  <a:gd name="connsiteY0-1264" fmla="*/ 3345203 h 3483062"/>
                  <a:gd name="connsiteX1-1265" fmla="*/ 198200 w 7525269"/>
                  <a:gd name="connsiteY1-1266" fmla="*/ 3482363 h 3483062"/>
                  <a:gd name="connsiteX2-1267" fmla="*/ 80 w 7525269"/>
                  <a:gd name="connsiteY2-1268" fmla="*/ 3375683 h 3483062"/>
                  <a:gd name="connsiteX3-1269" fmla="*/ 213440 w 7525269"/>
                  <a:gd name="connsiteY3-1270" fmla="*/ 3131843 h 3483062"/>
                  <a:gd name="connsiteX4-1271" fmla="*/ 602060 w 7525269"/>
                  <a:gd name="connsiteY4-1272" fmla="*/ 2849903 h 3483062"/>
                  <a:gd name="connsiteX5-1273" fmla="*/ 739220 w 7525269"/>
                  <a:gd name="connsiteY5-1274" fmla="*/ 2552723 h 3483062"/>
                  <a:gd name="connsiteX6-1275" fmla="*/ 983060 w 7525269"/>
                  <a:gd name="connsiteY6-1276" fmla="*/ 2385083 h 3483062"/>
                  <a:gd name="connsiteX7-1277" fmla="*/ 1303100 w 7525269"/>
                  <a:gd name="connsiteY7-1278" fmla="*/ 2126003 h 3483062"/>
                  <a:gd name="connsiteX8-1279" fmla="*/ 1607900 w 7525269"/>
                  <a:gd name="connsiteY8-1280" fmla="*/ 1927883 h 3483062"/>
                  <a:gd name="connsiteX9-1281" fmla="*/ 2438480 w 7525269"/>
                  <a:gd name="connsiteY9-1282" fmla="*/ 1645943 h 3483062"/>
                  <a:gd name="connsiteX10-1283" fmla="*/ 3139520 w 7525269"/>
                  <a:gd name="connsiteY10-1284" fmla="*/ 1447823 h 3483062"/>
                  <a:gd name="connsiteX11-1285" fmla="*/ 4015820 w 7525269"/>
                  <a:gd name="connsiteY11-1286" fmla="*/ 1150643 h 3483062"/>
                  <a:gd name="connsiteX12-1287" fmla="*/ 5273120 w 7525269"/>
                  <a:gd name="connsiteY12-1288" fmla="*/ 647723 h 3483062"/>
                  <a:gd name="connsiteX13-1289" fmla="*/ 5966540 w 7525269"/>
                  <a:gd name="connsiteY13-1290" fmla="*/ 403883 h 3483062"/>
                  <a:gd name="connsiteX14-1291" fmla="*/ 6911420 w 7525269"/>
                  <a:gd name="connsiteY14-1292" fmla="*/ 91463 h 3483062"/>
                  <a:gd name="connsiteX15-1293" fmla="*/ 7353380 w 7525269"/>
                  <a:gd name="connsiteY15-1294" fmla="*/ 23 h 3483062"/>
                  <a:gd name="connsiteX16-1295" fmla="*/ 7521020 w 7525269"/>
                  <a:gd name="connsiteY16-1296" fmla="*/ 83843 h 3483062"/>
                  <a:gd name="connsiteX17-1297" fmla="*/ 7391480 w 7525269"/>
                  <a:gd name="connsiteY17-1298" fmla="*/ 205763 h 3483062"/>
                  <a:gd name="connsiteX18-1299" fmla="*/ 6591380 w 7525269"/>
                  <a:gd name="connsiteY18-1300" fmla="*/ 777263 h 3483062"/>
                  <a:gd name="connsiteX19-1301" fmla="*/ 4892120 w 7525269"/>
                  <a:gd name="connsiteY19-1302" fmla="*/ 1584983 h 3483062"/>
                  <a:gd name="connsiteX20-1303" fmla="*/ 2560400 w 7525269"/>
                  <a:gd name="connsiteY20-1304" fmla="*/ 2697503 h 3483062"/>
                  <a:gd name="connsiteX21-1305" fmla="*/ 853520 w 7525269"/>
                  <a:gd name="connsiteY21-1306" fmla="*/ 3345203 h 3483062"/>
                  <a:gd name="connsiteX0-1307" fmla="*/ 853520 w 7545358"/>
                  <a:gd name="connsiteY0-1308" fmla="*/ 3345203 h 3483062"/>
                  <a:gd name="connsiteX1-1309" fmla="*/ 198200 w 7545358"/>
                  <a:gd name="connsiteY1-1310" fmla="*/ 3482363 h 3483062"/>
                  <a:gd name="connsiteX2-1311" fmla="*/ 80 w 7545358"/>
                  <a:gd name="connsiteY2-1312" fmla="*/ 3375683 h 3483062"/>
                  <a:gd name="connsiteX3-1313" fmla="*/ 213440 w 7545358"/>
                  <a:gd name="connsiteY3-1314" fmla="*/ 3131843 h 3483062"/>
                  <a:gd name="connsiteX4-1315" fmla="*/ 602060 w 7545358"/>
                  <a:gd name="connsiteY4-1316" fmla="*/ 2849903 h 3483062"/>
                  <a:gd name="connsiteX5-1317" fmla="*/ 739220 w 7545358"/>
                  <a:gd name="connsiteY5-1318" fmla="*/ 2552723 h 3483062"/>
                  <a:gd name="connsiteX6-1319" fmla="*/ 983060 w 7545358"/>
                  <a:gd name="connsiteY6-1320" fmla="*/ 2385083 h 3483062"/>
                  <a:gd name="connsiteX7-1321" fmla="*/ 1303100 w 7545358"/>
                  <a:gd name="connsiteY7-1322" fmla="*/ 2126003 h 3483062"/>
                  <a:gd name="connsiteX8-1323" fmla="*/ 1607900 w 7545358"/>
                  <a:gd name="connsiteY8-1324" fmla="*/ 1927883 h 3483062"/>
                  <a:gd name="connsiteX9-1325" fmla="*/ 2438480 w 7545358"/>
                  <a:gd name="connsiteY9-1326" fmla="*/ 1645943 h 3483062"/>
                  <a:gd name="connsiteX10-1327" fmla="*/ 3139520 w 7545358"/>
                  <a:gd name="connsiteY10-1328" fmla="*/ 1447823 h 3483062"/>
                  <a:gd name="connsiteX11-1329" fmla="*/ 4015820 w 7545358"/>
                  <a:gd name="connsiteY11-1330" fmla="*/ 1150643 h 3483062"/>
                  <a:gd name="connsiteX12-1331" fmla="*/ 5273120 w 7545358"/>
                  <a:gd name="connsiteY12-1332" fmla="*/ 647723 h 3483062"/>
                  <a:gd name="connsiteX13-1333" fmla="*/ 5966540 w 7545358"/>
                  <a:gd name="connsiteY13-1334" fmla="*/ 403883 h 3483062"/>
                  <a:gd name="connsiteX14-1335" fmla="*/ 6911420 w 7545358"/>
                  <a:gd name="connsiteY14-1336" fmla="*/ 91463 h 3483062"/>
                  <a:gd name="connsiteX15-1337" fmla="*/ 7353380 w 7545358"/>
                  <a:gd name="connsiteY15-1338" fmla="*/ 23 h 3483062"/>
                  <a:gd name="connsiteX16-1339" fmla="*/ 7521020 w 7545358"/>
                  <a:gd name="connsiteY16-1340" fmla="*/ 83843 h 3483062"/>
                  <a:gd name="connsiteX17-1341" fmla="*/ 7391480 w 7545358"/>
                  <a:gd name="connsiteY17-1342" fmla="*/ 205763 h 3483062"/>
                  <a:gd name="connsiteX18-1343" fmla="*/ 6141800 w 7545358"/>
                  <a:gd name="connsiteY18-1344" fmla="*/ 952523 h 3483062"/>
                  <a:gd name="connsiteX19-1345" fmla="*/ 4892120 w 7545358"/>
                  <a:gd name="connsiteY19-1346" fmla="*/ 1584983 h 3483062"/>
                  <a:gd name="connsiteX20-1347" fmla="*/ 2560400 w 7545358"/>
                  <a:gd name="connsiteY20-1348" fmla="*/ 2697503 h 3483062"/>
                  <a:gd name="connsiteX21-1349" fmla="*/ 853520 w 7545358"/>
                  <a:gd name="connsiteY21-1350" fmla="*/ 3345203 h 3483062"/>
                  <a:gd name="connsiteX0-1351" fmla="*/ 853520 w 7547113"/>
                  <a:gd name="connsiteY0-1352" fmla="*/ 3345203 h 3483062"/>
                  <a:gd name="connsiteX1-1353" fmla="*/ 198200 w 7547113"/>
                  <a:gd name="connsiteY1-1354" fmla="*/ 3482363 h 3483062"/>
                  <a:gd name="connsiteX2-1355" fmla="*/ 80 w 7547113"/>
                  <a:gd name="connsiteY2-1356" fmla="*/ 3375683 h 3483062"/>
                  <a:gd name="connsiteX3-1357" fmla="*/ 213440 w 7547113"/>
                  <a:gd name="connsiteY3-1358" fmla="*/ 3131843 h 3483062"/>
                  <a:gd name="connsiteX4-1359" fmla="*/ 602060 w 7547113"/>
                  <a:gd name="connsiteY4-1360" fmla="*/ 2849903 h 3483062"/>
                  <a:gd name="connsiteX5-1361" fmla="*/ 739220 w 7547113"/>
                  <a:gd name="connsiteY5-1362" fmla="*/ 2552723 h 3483062"/>
                  <a:gd name="connsiteX6-1363" fmla="*/ 983060 w 7547113"/>
                  <a:gd name="connsiteY6-1364" fmla="*/ 2385083 h 3483062"/>
                  <a:gd name="connsiteX7-1365" fmla="*/ 1303100 w 7547113"/>
                  <a:gd name="connsiteY7-1366" fmla="*/ 2126003 h 3483062"/>
                  <a:gd name="connsiteX8-1367" fmla="*/ 1607900 w 7547113"/>
                  <a:gd name="connsiteY8-1368" fmla="*/ 1927883 h 3483062"/>
                  <a:gd name="connsiteX9-1369" fmla="*/ 2438480 w 7547113"/>
                  <a:gd name="connsiteY9-1370" fmla="*/ 1645943 h 3483062"/>
                  <a:gd name="connsiteX10-1371" fmla="*/ 3139520 w 7547113"/>
                  <a:gd name="connsiteY10-1372" fmla="*/ 1447823 h 3483062"/>
                  <a:gd name="connsiteX11-1373" fmla="*/ 4015820 w 7547113"/>
                  <a:gd name="connsiteY11-1374" fmla="*/ 1150643 h 3483062"/>
                  <a:gd name="connsiteX12-1375" fmla="*/ 5273120 w 7547113"/>
                  <a:gd name="connsiteY12-1376" fmla="*/ 647723 h 3483062"/>
                  <a:gd name="connsiteX13-1377" fmla="*/ 5966540 w 7547113"/>
                  <a:gd name="connsiteY13-1378" fmla="*/ 403883 h 3483062"/>
                  <a:gd name="connsiteX14-1379" fmla="*/ 6911420 w 7547113"/>
                  <a:gd name="connsiteY14-1380" fmla="*/ 91463 h 3483062"/>
                  <a:gd name="connsiteX15-1381" fmla="*/ 7353380 w 7547113"/>
                  <a:gd name="connsiteY15-1382" fmla="*/ 23 h 3483062"/>
                  <a:gd name="connsiteX16-1383" fmla="*/ 7521020 w 7547113"/>
                  <a:gd name="connsiteY16-1384" fmla="*/ 83843 h 3483062"/>
                  <a:gd name="connsiteX17-1385" fmla="*/ 7391480 w 7547113"/>
                  <a:gd name="connsiteY17-1386" fmla="*/ 205763 h 3483062"/>
                  <a:gd name="connsiteX18-1387" fmla="*/ 6111320 w 7547113"/>
                  <a:gd name="connsiteY18-1388" fmla="*/ 922043 h 3483062"/>
                  <a:gd name="connsiteX19-1389" fmla="*/ 4892120 w 7547113"/>
                  <a:gd name="connsiteY19-1390" fmla="*/ 1584983 h 3483062"/>
                  <a:gd name="connsiteX20-1391" fmla="*/ 2560400 w 7547113"/>
                  <a:gd name="connsiteY20-1392" fmla="*/ 2697503 h 3483062"/>
                  <a:gd name="connsiteX21-1393" fmla="*/ 853520 w 7547113"/>
                  <a:gd name="connsiteY21-1394" fmla="*/ 3345203 h 3483062"/>
                  <a:gd name="connsiteX0-1395" fmla="*/ 853520 w 7525655"/>
                  <a:gd name="connsiteY0-1396" fmla="*/ 3345207 h 3483066"/>
                  <a:gd name="connsiteX1-1397" fmla="*/ 198200 w 7525655"/>
                  <a:gd name="connsiteY1-1398" fmla="*/ 3482367 h 3483066"/>
                  <a:gd name="connsiteX2-1399" fmla="*/ 80 w 7525655"/>
                  <a:gd name="connsiteY2-1400" fmla="*/ 3375687 h 3483066"/>
                  <a:gd name="connsiteX3-1401" fmla="*/ 213440 w 7525655"/>
                  <a:gd name="connsiteY3-1402" fmla="*/ 3131847 h 3483066"/>
                  <a:gd name="connsiteX4-1403" fmla="*/ 602060 w 7525655"/>
                  <a:gd name="connsiteY4-1404" fmla="*/ 2849907 h 3483066"/>
                  <a:gd name="connsiteX5-1405" fmla="*/ 739220 w 7525655"/>
                  <a:gd name="connsiteY5-1406" fmla="*/ 2552727 h 3483066"/>
                  <a:gd name="connsiteX6-1407" fmla="*/ 983060 w 7525655"/>
                  <a:gd name="connsiteY6-1408" fmla="*/ 2385087 h 3483066"/>
                  <a:gd name="connsiteX7-1409" fmla="*/ 1303100 w 7525655"/>
                  <a:gd name="connsiteY7-1410" fmla="*/ 2126007 h 3483066"/>
                  <a:gd name="connsiteX8-1411" fmla="*/ 1607900 w 7525655"/>
                  <a:gd name="connsiteY8-1412" fmla="*/ 1927887 h 3483066"/>
                  <a:gd name="connsiteX9-1413" fmla="*/ 2438480 w 7525655"/>
                  <a:gd name="connsiteY9-1414" fmla="*/ 1645947 h 3483066"/>
                  <a:gd name="connsiteX10-1415" fmla="*/ 3139520 w 7525655"/>
                  <a:gd name="connsiteY10-1416" fmla="*/ 1447827 h 3483066"/>
                  <a:gd name="connsiteX11-1417" fmla="*/ 4015820 w 7525655"/>
                  <a:gd name="connsiteY11-1418" fmla="*/ 1150647 h 3483066"/>
                  <a:gd name="connsiteX12-1419" fmla="*/ 5273120 w 7525655"/>
                  <a:gd name="connsiteY12-1420" fmla="*/ 647727 h 3483066"/>
                  <a:gd name="connsiteX13-1421" fmla="*/ 5966540 w 7525655"/>
                  <a:gd name="connsiteY13-1422" fmla="*/ 403887 h 3483066"/>
                  <a:gd name="connsiteX14-1423" fmla="*/ 6911420 w 7525655"/>
                  <a:gd name="connsiteY14-1424" fmla="*/ 91467 h 3483066"/>
                  <a:gd name="connsiteX15-1425" fmla="*/ 7353380 w 7525655"/>
                  <a:gd name="connsiteY15-1426" fmla="*/ 27 h 3483066"/>
                  <a:gd name="connsiteX16-1427" fmla="*/ 7521020 w 7525655"/>
                  <a:gd name="connsiteY16-1428" fmla="*/ 83847 h 3483066"/>
                  <a:gd name="connsiteX17-1429" fmla="*/ 7193360 w 7525655"/>
                  <a:gd name="connsiteY17-1430" fmla="*/ 251487 h 3483066"/>
                  <a:gd name="connsiteX18-1431" fmla="*/ 6111320 w 7525655"/>
                  <a:gd name="connsiteY18-1432" fmla="*/ 922047 h 3483066"/>
                  <a:gd name="connsiteX19-1433" fmla="*/ 4892120 w 7525655"/>
                  <a:gd name="connsiteY19-1434" fmla="*/ 1584987 h 3483066"/>
                  <a:gd name="connsiteX20-1435" fmla="*/ 2560400 w 7525655"/>
                  <a:gd name="connsiteY20-1436" fmla="*/ 2697507 h 3483066"/>
                  <a:gd name="connsiteX21-1437" fmla="*/ 853520 w 7525655"/>
                  <a:gd name="connsiteY21-1438" fmla="*/ 3345207 h 3483066"/>
                  <a:gd name="connsiteX0-1439" fmla="*/ 853520 w 7522326"/>
                  <a:gd name="connsiteY0-1440" fmla="*/ 3497587 h 3635446"/>
                  <a:gd name="connsiteX1-1441" fmla="*/ 198200 w 7522326"/>
                  <a:gd name="connsiteY1-1442" fmla="*/ 3634747 h 3635446"/>
                  <a:gd name="connsiteX2-1443" fmla="*/ 80 w 7522326"/>
                  <a:gd name="connsiteY2-1444" fmla="*/ 3528067 h 3635446"/>
                  <a:gd name="connsiteX3-1445" fmla="*/ 213440 w 7522326"/>
                  <a:gd name="connsiteY3-1446" fmla="*/ 3284227 h 3635446"/>
                  <a:gd name="connsiteX4-1447" fmla="*/ 602060 w 7522326"/>
                  <a:gd name="connsiteY4-1448" fmla="*/ 3002287 h 3635446"/>
                  <a:gd name="connsiteX5-1449" fmla="*/ 739220 w 7522326"/>
                  <a:gd name="connsiteY5-1450" fmla="*/ 2705107 h 3635446"/>
                  <a:gd name="connsiteX6-1451" fmla="*/ 983060 w 7522326"/>
                  <a:gd name="connsiteY6-1452" fmla="*/ 2537467 h 3635446"/>
                  <a:gd name="connsiteX7-1453" fmla="*/ 1303100 w 7522326"/>
                  <a:gd name="connsiteY7-1454" fmla="*/ 2278387 h 3635446"/>
                  <a:gd name="connsiteX8-1455" fmla="*/ 1607900 w 7522326"/>
                  <a:gd name="connsiteY8-1456" fmla="*/ 2080267 h 3635446"/>
                  <a:gd name="connsiteX9-1457" fmla="*/ 2438480 w 7522326"/>
                  <a:gd name="connsiteY9-1458" fmla="*/ 1798327 h 3635446"/>
                  <a:gd name="connsiteX10-1459" fmla="*/ 3139520 w 7522326"/>
                  <a:gd name="connsiteY10-1460" fmla="*/ 1600207 h 3635446"/>
                  <a:gd name="connsiteX11-1461" fmla="*/ 4015820 w 7522326"/>
                  <a:gd name="connsiteY11-1462" fmla="*/ 1303027 h 3635446"/>
                  <a:gd name="connsiteX12-1463" fmla="*/ 5273120 w 7522326"/>
                  <a:gd name="connsiteY12-1464" fmla="*/ 800107 h 3635446"/>
                  <a:gd name="connsiteX13-1465" fmla="*/ 5966540 w 7522326"/>
                  <a:gd name="connsiteY13-1466" fmla="*/ 556267 h 3635446"/>
                  <a:gd name="connsiteX14-1467" fmla="*/ 6911420 w 7522326"/>
                  <a:gd name="connsiteY14-1468" fmla="*/ 243847 h 3635446"/>
                  <a:gd name="connsiteX15-1469" fmla="*/ 7292420 w 7522326"/>
                  <a:gd name="connsiteY15-1470" fmla="*/ 7 h 3635446"/>
                  <a:gd name="connsiteX16-1471" fmla="*/ 7521020 w 7522326"/>
                  <a:gd name="connsiteY16-1472" fmla="*/ 236227 h 3635446"/>
                  <a:gd name="connsiteX17-1473" fmla="*/ 7193360 w 7522326"/>
                  <a:gd name="connsiteY17-1474" fmla="*/ 403867 h 3635446"/>
                  <a:gd name="connsiteX18-1475" fmla="*/ 6111320 w 7522326"/>
                  <a:gd name="connsiteY18-1476" fmla="*/ 1074427 h 3635446"/>
                  <a:gd name="connsiteX19-1477" fmla="*/ 4892120 w 7522326"/>
                  <a:gd name="connsiteY19-1478" fmla="*/ 1737367 h 3635446"/>
                  <a:gd name="connsiteX20-1479" fmla="*/ 2560400 w 7522326"/>
                  <a:gd name="connsiteY20-1480" fmla="*/ 2849887 h 3635446"/>
                  <a:gd name="connsiteX21-1481" fmla="*/ 853520 w 7522326"/>
                  <a:gd name="connsiteY21-1482" fmla="*/ 3497587 h 3635446"/>
                  <a:gd name="connsiteX0-1483" fmla="*/ 853520 w 7327857"/>
                  <a:gd name="connsiteY0-1484" fmla="*/ 3497609 h 3635468"/>
                  <a:gd name="connsiteX1-1485" fmla="*/ 198200 w 7327857"/>
                  <a:gd name="connsiteY1-1486" fmla="*/ 3634769 h 3635468"/>
                  <a:gd name="connsiteX2-1487" fmla="*/ 80 w 7327857"/>
                  <a:gd name="connsiteY2-1488" fmla="*/ 3528089 h 3635468"/>
                  <a:gd name="connsiteX3-1489" fmla="*/ 213440 w 7327857"/>
                  <a:gd name="connsiteY3-1490" fmla="*/ 3284249 h 3635468"/>
                  <a:gd name="connsiteX4-1491" fmla="*/ 602060 w 7327857"/>
                  <a:gd name="connsiteY4-1492" fmla="*/ 3002309 h 3635468"/>
                  <a:gd name="connsiteX5-1493" fmla="*/ 739220 w 7327857"/>
                  <a:gd name="connsiteY5-1494" fmla="*/ 2705129 h 3635468"/>
                  <a:gd name="connsiteX6-1495" fmla="*/ 983060 w 7327857"/>
                  <a:gd name="connsiteY6-1496" fmla="*/ 2537489 h 3635468"/>
                  <a:gd name="connsiteX7-1497" fmla="*/ 1303100 w 7327857"/>
                  <a:gd name="connsiteY7-1498" fmla="*/ 2278409 h 3635468"/>
                  <a:gd name="connsiteX8-1499" fmla="*/ 1607900 w 7327857"/>
                  <a:gd name="connsiteY8-1500" fmla="*/ 2080289 h 3635468"/>
                  <a:gd name="connsiteX9-1501" fmla="*/ 2438480 w 7327857"/>
                  <a:gd name="connsiteY9-1502" fmla="*/ 1798349 h 3635468"/>
                  <a:gd name="connsiteX10-1503" fmla="*/ 3139520 w 7327857"/>
                  <a:gd name="connsiteY10-1504" fmla="*/ 1600229 h 3635468"/>
                  <a:gd name="connsiteX11-1505" fmla="*/ 4015820 w 7327857"/>
                  <a:gd name="connsiteY11-1506" fmla="*/ 1303049 h 3635468"/>
                  <a:gd name="connsiteX12-1507" fmla="*/ 5273120 w 7327857"/>
                  <a:gd name="connsiteY12-1508" fmla="*/ 800129 h 3635468"/>
                  <a:gd name="connsiteX13-1509" fmla="*/ 5966540 w 7327857"/>
                  <a:gd name="connsiteY13-1510" fmla="*/ 556289 h 3635468"/>
                  <a:gd name="connsiteX14-1511" fmla="*/ 6911420 w 7327857"/>
                  <a:gd name="connsiteY14-1512" fmla="*/ 243869 h 3635468"/>
                  <a:gd name="connsiteX15-1513" fmla="*/ 7292420 w 7327857"/>
                  <a:gd name="connsiteY15-1514" fmla="*/ 29 h 3635468"/>
                  <a:gd name="connsiteX16-1515" fmla="*/ 7300040 w 7327857"/>
                  <a:gd name="connsiteY16-1516" fmla="*/ 228629 h 3635468"/>
                  <a:gd name="connsiteX17-1517" fmla="*/ 7193360 w 7327857"/>
                  <a:gd name="connsiteY17-1518" fmla="*/ 403889 h 3635468"/>
                  <a:gd name="connsiteX18-1519" fmla="*/ 6111320 w 7327857"/>
                  <a:gd name="connsiteY18-1520" fmla="*/ 1074449 h 3635468"/>
                  <a:gd name="connsiteX19-1521" fmla="*/ 4892120 w 7327857"/>
                  <a:gd name="connsiteY19-1522" fmla="*/ 1737389 h 3635468"/>
                  <a:gd name="connsiteX20-1523" fmla="*/ 2560400 w 7327857"/>
                  <a:gd name="connsiteY20-1524" fmla="*/ 2849909 h 3635468"/>
                  <a:gd name="connsiteX21-1525" fmla="*/ 853520 w 7327857"/>
                  <a:gd name="connsiteY21-1526" fmla="*/ 3497609 h 3635468"/>
                  <a:gd name="connsiteX0-1527" fmla="*/ 853520 w 7372377"/>
                  <a:gd name="connsiteY0-1528" fmla="*/ 3498981 h 3636840"/>
                  <a:gd name="connsiteX1-1529" fmla="*/ 198200 w 7372377"/>
                  <a:gd name="connsiteY1-1530" fmla="*/ 3636141 h 3636840"/>
                  <a:gd name="connsiteX2-1531" fmla="*/ 80 w 7372377"/>
                  <a:gd name="connsiteY2-1532" fmla="*/ 3529461 h 3636840"/>
                  <a:gd name="connsiteX3-1533" fmla="*/ 213440 w 7372377"/>
                  <a:gd name="connsiteY3-1534" fmla="*/ 3285621 h 3636840"/>
                  <a:gd name="connsiteX4-1535" fmla="*/ 602060 w 7372377"/>
                  <a:gd name="connsiteY4-1536" fmla="*/ 3003681 h 3636840"/>
                  <a:gd name="connsiteX5-1537" fmla="*/ 739220 w 7372377"/>
                  <a:gd name="connsiteY5-1538" fmla="*/ 2706501 h 3636840"/>
                  <a:gd name="connsiteX6-1539" fmla="*/ 983060 w 7372377"/>
                  <a:gd name="connsiteY6-1540" fmla="*/ 2538861 h 3636840"/>
                  <a:gd name="connsiteX7-1541" fmla="*/ 1303100 w 7372377"/>
                  <a:gd name="connsiteY7-1542" fmla="*/ 2279781 h 3636840"/>
                  <a:gd name="connsiteX8-1543" fmla="*/ 1607900 w 7372377"/>
                  <a:gd name="connsiteY8-1544" fmla="*/ 2081661 h 3636840"/>
                  <a:gd name="connsiteX9-1545" fmla="*/ 2438480 w 7372377"/>
                  <a:gd name="connsiteY9-1546" fmla="*/ 1799721 h 3636840"/>
                  <a:gd name="connsiteX10-1547" fmla="*/ 3139520 w 7372377"/>
                  <a:gd name="connsiteY10-1548" fmla="*/ 1601601 h 3636840"/>
                  <a:gd name="connsiteX11-1549" fmla="*/ 4015820 w 7372377"/>
                  <a:gd name="connsiteY11-1550" fmla="*/ 1304421 h 3636840"/>
                  <a:gd name="connsiteX12-1551" fmla="*/ 5273120 w 7372377"/>
                  <a:gd name="connsiteY12-1552" fmla="*/ 801501 h 3636840"/>
                  <a:gd name="connsiteX13-1553" fmla="*/ 5966540 w 7372377"/>
                  <a:gd name="connsiteY13-1554" fmla="*/ 557661 h 3636840"/>
                  <a:gd name="connsiteX14-1555" fmla="*/ 6301820 w 7372377"/>
                  <a:gd name="connsiteY14-1556" fmla="*/ 344301 h 3636840"/>
                  <a:gd name="connsiteX15-1557" fmla="*/ 7292420 w 7372377"/>
                  <a:gd name="connsiteY15-1558" fmla="*/ 1401 h 3636840"/>
                  <a:gd name="connsiteX16-1559" fmla="*/ 7300040 w 7372377"/>
                  <a:gd name="connsiteY16-1560" fmla="*/ 230001 h 3636840"/>
                  <a:gd name="connsiteX17-1561" fmla="*/ 7193360 w 7372377"/>
                  <a:gd name="connsiteY17-1562" fmla="*/ 405261 h 3636840"/>
                  <a:gd name="connsiteX18-1563" fmla="*/ 6111320 w 7372377"/>
                  <a:gd name="connsiteY18-1564" fmla="*/ 1075821 h 3636840"/>
                  <a:gd name="connsiteX19-1565" fmla="*/ 4892120 w 7372377"/>
                  <a:gd name="connsiteY19-1566" fmla="*/ 1738761 h 3636840"/>
                  <a:gd name="connsiteX20-1567" fmla="*/ 2560400 w 7372377"/>
                  <a:gd name="connsiteY20-1568" fmla="*/ 2851281 h 3636840"/>
                  <a:gd name="connsiteX21-1569" fmla="*/ 853520 w 7372377"/>
                  <a:gd name="connsiteY21-1570" fmla="*/ 3498981 h 3636840"/>
                  <a:gd name="connsiteX0-1571" fmla="*/ 853520 w 7372377"/>
                  <a:gd name="connsiteY0-1572" fmla="*/ 3498981 h 3636840"/>
                  <a:gd name="connsiteX1-1573" fmla="*/ 198200 w 7372377"/>
                  <a:gd name="connsiteY1-1574" fmla="*/ 3636141 h 3636840"/>
                  <a:gd name="connsiteX2-1575" fmla="*/ 80 w 7372377"/>
                  <a:gd name="connsiteY2-1576" fmla="*/ 3529461 h 3636840"/>
                  <a:gd name="connsiteX3-1577" fmla="*/ 213440 w 7372377"/>
                  <a:gd name="connsiteY3-1578" fmla="*/ 3285621 h 3636840"/>
                  <a:gd name="connsiteX4-1579" fmla="*/ 602060 w 7372377"/>
                  <a:gd name="connsiteY4-1580" fmla="*/ 3003681 h 3636840"/>
                  <a:gd name="connsiteX5-1581" fmla="*/ 739220 w 7372377"/>
                  <a:gd name="connsiteY5-1582" fmla="*/ 2706501 h 3636840"/>
                  <a:gd name="connsiteX6-1583" fmla="*/ 983060 w 7372377"/>
                  <a:gd name="connsiteY6-1584" fmla="*/ 2538861 h 3636840"/>
                  <a:gd name="connsiteX7-1585" fmla="*/ 1303100 w 7372377"/>
                  <a:gd name="connsiteY7-1586" fmla="*/ 2279781 h 3636840"/>
                  <a:gd name="connsiteX8-1587" fmla="*/ 1607900 w 7372377"/>
                  <a:gd name="connsiteY8-1588" fmla="*/ 2081661 h 3636840"/>
                  <a:gd name="connsiteX9-1589" fmla="*/ 2438480 w 7372377"/>
                  <a:gd name="connsiteY9-1590" fmla="*/ 1799721 h 3636840"/>
                  <a:gd name="connsiteX10-1591" fmla="*/ 3139520 w 7372377"/>
                  <a:gd name="connsiteY10-1592" fmla="*/ 1601601 h 3636840"/>
                  <a:gd name="connsiteX11-1593" fmla="*/ 4015820 w 7372377"/>
                  <a:gd name="connsiteY11-1594" fmla="*/ 1304421 h 3636840"/>
                  <a:gd name="connsiteX12-1595" fmla="*/ 5273120 w 7372377"/>
                  <a:gd name="connsiteY12-1596" fmla="*/ 801501 h 3636840"/>
                  <a:gd name="connsiteX13-1597" fmla="*/ 5661740 w 7372377"/>
                  <a:gd name="connsiteY13-1598" fmla="*/ 565281 h 3636840"/>
                  <a:gd name="connsiteX14-1599" fmla="*/ 6301820 w 7372377"/>
                  <a:gd name="connsiteY14-1600" fmla="*/ 344301 h 3636840"/>
                  <a:gd name="connsiteX15-1601" fmla="*/ 7292420 w 7372377"/>
                  <a:gd name="connsiteY15-1602" fmla="*/ 1401 h 3636840"/>
                  <a:gd name="connsiteX16-1603" fmla="*/ 7300040 w 7372377"/>
                  <a:gd name="connsiteY16-1604" fmla="*/ 230001 h 3636840"/>
                  <a:gd name="connsiteX17-1605" fmla="*/ 7193360 w 7372377"/>
                  <a:gd name="connsiteY17-1606" fmla="*/ 405261 h 3636840"/>
                  <a:gd name="connsiteX18-1607" fmla="*/ 6111320 w 7372377"/>
                  <a:gd name="connsiteY18-1608" fmla="*/ 1075821 h 3636840"/>
                  <a:gd name="connsiteX19-1609" fmla="*/ 4892120 w 7372377"/>
                  <a:gd name="connsiteY19-1610" fmla="*/ 1738761 h 3636840"/>
                  <a:gd name="connsiteX20-1611" fmla="*/ 2560400 w 7372377"/>
                  <a:gd name="connsiteY20-1612" fmla="*/ 2851281 h 3636840"/>
                  <a:gd name="connsiteX21-1613" fmla="*/ 853520 w 7372377"/>
                  <a:gd name="connsiteY21-1614" fmla="*/ 3498981 h 3636840"/>
                  <a:gd name="connsiteX0-1615" fmla="*/ 853520 w 7372377"/>
                  <a:gd name="connsiteY0-1616" fmla="*/ 3498981 h 3636840"/>
                  <a:gd name="connsiteX1-1617" fmla="*/ 198200 w 7372377"/>
                  <a:gd name="connsiteY1-1618" fmla="*/ 3636141 h 3636840"/>
                  <a:gd name="connsiteX2-1619" fmla="*/ 80 w 7372377"/>
                  <a:gd name="connsiteY2-1620" fmla="*/ 3529461 h 3636840"/>
                  <a:gd name="connsiteX3-1621" fmla="*/ 213440 w 7372377"/>
                  <a:gd name="connsiteY3-1622" fmla="*/ 3285621 h 3636840"/>
                  <a:gd name="connsiteX4-1623" fmla="*/ 602060 w 7372377"/>
                  <a:gd name="connsiteY4-1624" fmla="*/ 3003681 h 3636840"/>
                  <a:gd name="connsiteX5-1625" fmla="*/ 739220 w 7372377"/>
                  <a:gd name="connsiteY5-1626" fmla="*/ 2706501 h 3636840"/>
                  <a:gd name="connsiteX6-1627" fmla="*/ 983060 w 7372377"/>
                  <a:gd name="connsiteY6-1628" fmla="*/ 2538861 h 3636840"/>
                  <a:gd name="connsiteX7-1629" fmla="*/ 1303100 w 7372377"/>
                  <a:gd name="connsiteY7-1630" fmla="*/ 2279781 h 3636840"/>
                  <a:gd name="connsiteX8-1631" fmla="*/ 1607900 w 7372377"/>
                  <a:gd name="connsiteY8-1632" fmla="*/ 2081661 h 3636840"/>
                  <a:gd name="connsiteX9-1633" fmla="*/ 2438480 w 7372377"/>
                  <a:gd name="connsiteY9-1634" fmla="*/ 1799721 h 3636840"/>
                  <a:gd name="connsiteX10-1635" fmla="*/ 3139520 w 7372377"/>
                  <a:gd name="connsiteY10-1636" fmla="*/ 1601601 h 3636840"/>
                  <a:gd name="connsiteX11-1637" fmla="*/ 4015820 w 7372377"/>
                  <a:gd name="connsiteY11-1638" fmla="*/ 1304421 h 3636840"/>
                  <a:gd name="connsiteX12-1639" fmla="*/ 4754960 w 7372377"/>
                  <a:gd name="connsiteY12-1640" fmla="*/ 908181 h 3636840"/>
                  <a:gd name="connsiteX13-1641" fmla="*/ 5661740 w 7372377"/>
                  <a:gd name="connsiteY13-1642" fmla="*/ 565281 h 3636840"/>
                  <a:gd name="connsiteX14-1643" fmla="*/ 6301820 w 7372377"/>
                  <a:gd name="connsiteY14-1644" fmla="*/ 344301 h 3636840"/>
                  <a:gd name="connsiteX15-1645" fmla="*/ 7292420 w 7372377"/>
                  <a:gd name="connsiteY15-1646" fmla="*/ 1401 h 3636840"/>
                  <a:gd name="connsiteX16-1647" fmla="*/ 7300040 w 7372377"/>
                  <a:gd name="connsiteY16-1648" fmla="*/ 230001 h 3636840"/>
                  <a:gd name="connsiteX17-1649" fmla="*/ 7193360 w 7372377"/>
                  <a:gd name="connsiteY17-1650" fmla="*/ 405261 h 3636840"/>
                  <a:gd name="connsiteX18-1651" fmla="*/ 6111320 w 7372377"/>
                  <a:gd name="connsiteY18-1652" fmla="*/ 1075821 h 3636840"/>
                  <a:gd name="connsiteX19-1653" fmla="*/ 4892120 w 7372377"/>
                  <a:gd name="connsiteY19-1654" fmla="*/ 1738761 h 3636840"/>
                  <a:gd name="connsiteX20-1655" fmla="*/ 2560400 w 7372377"/>
                  <a:gd name="connsiteY20-1656" fmla="*/ 2851281 h 3636840"/>
                  <a:gd name="connsiteX21-1657" fmla="*/ 853520 w 7372377"/>
                  <a:gd name="connsiteY21-1658" fmla="*/ 3498981 h 3636840"/>
                  <a:gd name="connsiteX0-1659" fmla="*/ 853520 w 7372377"/>
                  <a:gd name="connsiteY0-1660" fmla="*/ 3498981 h 3636840"/>
                  <a:gd name="connsiteX1-1661" fmla="*/ 198200 w 7372377"/>
                  <a:gd name="connsiteY1-1662" fmla="*/ 3636141 h 3636840"/>
                  <a:gd name="connsiteX2-1663" fmla="*/ 80 w 7372377"/>
                  <a:gd name="connsiteY2-1664" fmla="*/ 3529461 h 3636840"/>
                  <a:gd name="connsiteX3-1665" fmla="*/ 213440 w 7372377"/>
                  <a:gd name="connsiteY3-1666" fmla="*/ 3285621 h 3636840"/>
                  <a:gd name="connsiteX4-1667" fmla="*/ 602060 w 7372377"/>
                  <a:gd name="connsiteY4-1668" fmla="*/ 3003681 h 3636840"/>
                  <a:gd name="connsiteX5-1669" fmla="*/ 739220 w 7372377"/>
                  <a:gd name="connsiteY5-1670" fmla="*/ 2706501 h 3636840"/>
                  <a:gd name="connsiteX6-1671" fmla="*/ 983060 w 7372377"/>
                  <a:gd name="connsiteY6-1672" fmla="*/ 2538861 h 3636840"/>
                  <a:gd name="connsiteX7-1673" fmla="*/ 1303100 w 7372377"/>
                  <a:gd name="connsiteY7-1674" fmla="*/ 2279781 h 3636840"/>
                  <a:gd name="connsiteX8-1675" fmla="*/ 1607900 w 7372377"/>
                  <a:gd name="connsiteY8-1676" fmla="*/ 2081661 h 3636840"/>
                  <a:gd name="connsiteX9-1677" fmla="*/ 2438480 w 7372377"/>
                  <a:gd name="connsiteY9-1678" fmla="*/ 1799721 h 3636840"/>
                  <a:gd name="connsiteX10-1679" fmla="*/ 3139520 w 7372377"/>
                  <a:gd name="connsiteY10-1680" fmla="*/ 1601601 h 3636840"/>
                  <a:gd name="connsiteX11-1681" fmla="*/ 3589100 w 7372377"/>
                  <a:gd name="connsiteY11-1682" fmla="*/ 1456821 h 3636840"/>
                  <a:gd name="connsiteX12-1683" fmla="*/ 4754960 w 7372377"/>
                  <a:gd name="connsiteY12-1684" fmla="*/ 908181 h 3636840"/>
                  <a:gd name="connsiteX13-1685" fmla="*/ 5661740 w 7372377"/>
                  <a:gd name="connsiteY13-1686" fmla="*/ 565281 h 3636840"/>
                  <a:gd name="connsiteX14-1687" fmla="*/ 6301820 w 7372377"/>
                  <a:gd name="connsiteY14-1688" fmla="*/ 344301 h 3636840"/>
                  <a:gd name="connsiteX15-1689" fmla="*/ 7292420 w 7372377"/>
                  <a:gd name="connsiteY15-1690" fmla="*/ 1401 h 3636840"/>
                  <a:gd name="connsiteX16-1691" fmla="*/ 7300040 w 7372377"/>
                  <a:gd name="connsiteY16-1692" fmla="*/ 230001 h 3636840"/>
                  <a:gd name="connsiteX17-1693" fmla="*/ 7193360 w 7372377"/>
                  <a:gd name="connsiteY17-1694" fmla="*/ 405261 h 3636840"/>
                  <a:gd name="connsiteX18-1695" fmla="*/ 6111320 w 7372377"/>
                  <a:gd name="connsiteY18-1696" fmla="*/ 1075821 h 3636840"/>
                  <a:gd name="connsiteX19-1697" fmla="*/ 4892120 w 7372377"/>
                  <a:gd name="connsiteY19-1698" fmla="*/ 1738761 h 3636840"/>
                  <a:gd name="connsiteX20-1699" fmla="*/ 2560400 w 7372377"/>
                  <a:gd name="connsiteY20-1700" fmla="*/ 2851281 h 3636840"/>
                  <a:gd name="connsiteX21-1701" fmla="*/ 853520 w 7372377"/>
                  <a:gd name="connsiteY21-1702" fmla="*/ 3498981 h 3636840"/>
                  <a:gd name="connsiteX0-1703" fmla="*/ 853520 w 7351438"/>
                  <a:gd name="connsiteY0-1704" fmla="*/ 3320857 h 3458716"/>
                  <a:gd name="connsiteX1-1705" fmla="*/ 198200 w 7351438"/>
                  <a:gd name="connsiteY1-1706" fmla="*/ 3458017 h 3458716"/>
                  <a:gd name="connsiteX2-1707" fmla="*/ 80 w 7351438"/>
                  <a:gd name="connsiteY2-1708" fmla="*/ 3351337 h 3458716"/>
                  <a:gd name="connsiteX3-1709" fmla="*/ 213440 w 7351438"/>
                  <a:gd name="connsiteY3-1710" fmla="*/ 3107497 h 3458716"/>
                  <a:gd name="connsiteX4-1711" fmla="*/ 602060 w 7351438"/>
                  <a:gd name="connsiteY4-1712" fmla="*/ 2825557 h 3458716"/>
                  <a:gd name="connsiteX5-1713" fmla="*/ 739220 w 7351438"/>
                  <a:gd name="connsiteY5-1714" fmla="*/ 2528377 h 3458716"/>
                  <a:gd name="connsiteX6-1715" fmla="*/ 983060 w 7351438"/>
                  <a:gd name="connsiteY6-1716" fmla="*/ 2360737 h 3458716"/>
                  <a:gd name="connsiteX7-1717" fmla="*/ 1303100 w 7351438"/>
                  <a:gd name="connsiteY7-1718" fmla="*/ 2101657 h 3458716"/>
                  <a:gd name="connsiteX8-1719" fmla="*/ 1607900 w 7351438"/>
                  <a:gd name="connsiteY8-1720" fmla="*/ 1903537 h 3458716"/>
                  <a:gd name="connsiteX9-1721" fmla="*/ 2438480 w 7351438"/>
                  <a:gd name="connsiteY9-1722" fmla="*/ 1621597 h 3458716"/>
                  <a:gd name="connsiteX10-1723" fmla="*/ 3139520 w 7351438"/>
                  <a:gd name="connsiteY10-1724" fmla="*/ 1423477 h 3458716"/>
                  <a:gd name="connsiteX11-1725" fmla="*/ 3589100 w 7351438"/>
                  <a:gd name="connsiteY11-1726" fmla="*/ 1278697 h 3458716"/>
                  <a:gd name="connsiteX12-1727" fmla="*/ 4754960 w 7351438"/>
                  <a:gd name="connsiteY12-1728" fmla="*/ 730057 h 3458716"/>
                  <a:gd name="connsiteX13-1729" fmla="*/ 5661740 w 7351438"/>
                  <a:gd name="connsiteY13-1730" fmla="*/ 387157 h 3458716"/>
                  <a:gd name="connsiteX14-1731" fmla="*/ 6301820 w 7351438"/>
                  <a:gd name="connsiteY14-1732" fmla="*/ 166177 h 3458716"/>
                  <a:gd name="connsiteX15-1733" fmla="*/ 6751400 w 7351438"/>
                  <a:gd name="connsiteY15-1734" fmla="*/ 6157 h 3458716"/>
                  <a:gd name="connsiteX16-1735" fmla="*/ 7300040 w 7351438"/>
                  <a:gd name="connsiteY16-1736" fmla="*/ 51877 h 3458716"/>
                  <a:gd name="connsiteX17-1737" fmla="*/ 7193360 w 7351438"/>
                  <a:gd name="connsiteY17-1738" fmla="*/ 227137 h 3458716"/>
                  <a:gd name="connsiteX18-1739" fmla="*/ 6111320 w 7351438"/>
                  <a:gd name="connsiteY18-1740" fmla="*/ 897697 h 3458716"/>
                  <a:gd name="connsiteX19-1741" fmla="*/ 4892120 w 7351438"/>
                  <a:gd name="connsiteY19-1742" fmla="*/ 1560637 h 3458716"/>
                  <a:gd name="connsiteX20-1743" fmla="*/ 2560400 w 7351438"/>
                  <a:gd name="connsiteY20-1744" fmla="*/ 2673157 h 3458716"/>
                  <a:gd name="connsiteX21-1745" fmla="*/ 853520 w 7351438"/>
                  <a:gd name="connsiteY21-1746" fmla="*/ 3320857 h 3458716"/>
                  <a:gd name="connsiteX0-1747" fmla="*/ 853520 w 7292498"/>
                  <a:gd name="connsiteY0-1748" fmla="*/ 3360840 h 3498699"/>
                  <a:gd name="connsiteX1-1749" fmla="*/ 198200 w 7292498"/>
                  <a:gd name="connsiteY1-1750" fmla="*/ 3498000 h 3498699"/>
                  <a:gd name="connsiteX2-1751" fmla="*/ 80 w 7292498"/>
                  <a:gd name="connsiteY2-1752" fmla="*/ 3391320 h 3498699"/>
                  <a:gd name="connsiteX3-1753" fmla="*/ 213440 w 7292498"/>
                  <a:gd name="connsiteY3-1754" fmla="*/ 3147480 h 3498699"/>
                  <a:gd name="connsiteX4-1755" fmla="*/ 602060 w 7292498"/>
                  <a:gd name="connsiteY4-1756" fmla="*/ 2865540 h 3498699"/>
                  <a:gd name="connsiteX5-1757" fmla="*/ 739220 w 7292498"/>
                  <a:gd name="connsiteY5-1758" fmla="*/ 2568360 h 3498699"/>
                  <a:gd name="connsiteX6-1759" fmla="*/ 983060 w 7292498"/>
                  <a:gd name="connsiteY6-1760" fmla="*/ 2400720 h 3498699"/>
                  <a:gd name="connsiteX7-1761" fmla="*/ 1303100 w 7292498"/>
                  <a:gd name="connsiteY7-1762" fmla="*/ 2141640 h 3498699"/>
                  <a:gd name="connsiteX8-1763" fmla="*/ 1607900 w 7292498"/>
                  <a:gd name="connsiteY8-1764" fmla="*/ 1943520 h 3498699"/>
                  <a:gd name="connsiteX9-1765" fmla="*/ 2438480 w 7292498"/>
                  <a:gd name="connsiteY9-1766" fmla="*/ 1661580 h 3498699"/>
                  <a:gd name="connsiteX10-1767" fmla="*/ 3139520 w 7292498"/>
                  <a:gd name="connsiteY10-1768" fmla="*/ 1463460 h 3498699"/>
                  <a:gd name="connsiteX11-1769" fmla="*/ 3589100 w 7292498"/>
                  <a:gd name="connsiteY11-1770" fmla="*/ 1318680 h 3498699"/>
                  <a:gd name="connsiteX12-1771" fmla="*/ 4754960 w 7292498"/>
                  <a:gd name="connsiteY12-1772" fmla="*/ 770040 h 3498699"/>
                  <a:gd name="connsiteX13-1773" fmla="*/ 5661740 w 7292498"/>
                  <a:gd name="connsiteY13-1774" fmla="*/ 427140 h 3498699"/>
                  <a:gd name="connsiteX14-1775" fmla="*/ 6301820 w 7292498"/>
                  <a:gd name="connsiteY14-1776" fmla="*/ 206160 h 3498699"/>
                  <a:gd name="connsiteX15-1777" fmla="*/ 6751400 w 7292498"/>
                  <a:gd name="connsiteY15-1778" fmla="*/ 46140 h 3498699"/>
                  <a:gd name="connsiteX16-1779" fmla="*/ 7193360 w 7292498"/>
                  <a:gd name="connsiteY16-1780" fmla="*/ 15660 h 3498699"/>
                  <a:gd name="connsiteX17-1781" fmla="*/ 7193360 w 7292498"/>
                  <a:gd name="connsiteY17-1782" fmla="*/ 267120 h 3498699"/>
                  <a:gd name="connsiteX18-1783" fmla="*/ 6111320 w 7292498"/>
                  <a:gd name="connsiteY18-1784" fmla="*/ 937680 h 3498699"/>
                  <a:gd name="connsiteX19-1785" fmla="*/ 4892120 w 7292498"/>
                  <a:gd name="connsiteY19-1786" fmla="*/ 1600620 h 3498699"/>
                  <a:gd name="connsiteX20-1787" fmla="*/ 2560400 w 7292498"/>
                  <a:gd name="connsiteY20-1788" fmla="*/ 2713140 h 3498699"/>
                  <a:gd name="connsiteX21-1789" fmla="*/ 853520 w 7292498"/>
                  <a:gd name="connsiteY21-1790" fmla="*/ 3360840 h 3498699"/>
                  <a:gd name="connsiteX0-1791" fmla="*/ 853520 w 7283126"/>
                  <a:gd name="connsiteY0-1792" fmla="*/ 3360840 h 3498699"/>
                  <a:gd name="connsiteX1-1793" fmla="*/ 198200 w 7283126"/>
                  <a:gd name="connsiteY1-1794" fmla="*/ 3498000 h 3498699"/>
                  <a:gd name="connsiteX2-1795" fmla="*/ 80 w 7283126"/>
                  <a:gd name="connsiteY2-1796" fmla="*/ 3391320 h 3498699"/>
                  <a:gd name="connsiteX3-1797" fmla="*/ 213440 w 7283126"/>
                  <a:gd name="connsiteY3-1798" fmla="*/ 3147480 h 3498699"/>
                  <a:gd name="connsiteX4-1799" fmla="*/ 602060 w 7283126"/>
                  <a:gd name="connsiteY4-1800" fmla="*/ 2865540 h 3498699"/>
                  <a:gd name="connsiteX5-1801" fmla="*/ 739220 w 7283126"/>
                  <a:gd name="connsiteY5-1802" fmla="*/ 2568360 h 3498699"/>
                  <a:gd name="connsiteX6-1803" fmla="*/ 983060 w 7283126"/>
                  <a:gd name="connsiteY6-1804" fmla="*/ 2400720 h 3498699"/>
                  <a:gd name="connsiteX7-1805" fmla="*/ 1303100 w 7283126"/>
                  <a:gd name="connsiteY7-1806" fmla="*/ 2141640 h 3498699"/>
                  <a:gd name="connsiteX8-1807" fmla="*/ 1607900 w 7283126"/>
                  <a:gd name="connsiteY8-1808" fmla="*/ 1943520 h 3498699"/>
                  <a:gd name="connsiteX9-1809" fmla="*/ 2438480 w 7283126"/>
                  <a:gd name="connsiteY9-1810" fmla="*/ 1661580 h 3498699"/>
                  <a:gd name="connsiteX10-1811" fmla="*/ 3139520 w 7283126"/>
                  <a:gd name="connsiteY10-1812" fmla="*/ 1463460 h 3498699"/>
                  <a:gd name="connsiteX11-1813" fmla="*/ 3589100 w 7283126"/>
                  <a:gd name="connsiteY11-1814" fmla="*/ 1318680 h 3498699"/>
                  <a:gd name="connsiteX12-1815" fmla="*/ 4754960 w 7283126"/>
                  <a:gd name="connsiteY12-1816" fmla="*/ 770040 h 3498699"/>
                  <a:gd name="connsiteX13-1817" fmla="*/ 5661740 w 7283126"/>
                  <a:gd name="connsiteY13-1818" fmla="*/ 427140 h 3498699"/>
                  <a:gd name="connsiteX14-1819" fmla="*/ 6301820 w 7283126"/>
                  <a:gd name="connsiteY14-1820" fmla="*/ 206160 h 3498699"/>
                  <a:gd name="connsiteX15-1821" fmla="*/ 6751400 w 7283126"/>
                  <a:gd name="connsiteY15-1822" fmla="*/ 46140 h 3498699"/>
                  <a:gd name="connsiteX16-1823" fmla="*/ 7170500 w 7283126"/>
                  <a:gd name="connsiteY16-1824" fmla="*/ 15660 h 3498699"/>
                  <a:gd name="connsiteX17-1825" fmla="*/ 7193360 w 7283126"/>
                  <a:gd name="connsiteY17-1826" fmla="*/ 267120 h 3498699"/>
                  <a:gd name="connsiteX18-1827" fmla="*/ 6111320 w 7283126"/>
                  <a:gd name="connsiteY18-1828" fmla="*/ 937680 h 3498699"/>
                  <a:gd name="connsiteX19-1829" fmla="*/ 4892120 w 7283126"/>
                  <a:gd name="connsiteY19-1830" fmla="*/ 1600620 h 3498699"/>
                  <a:gd name="connsiteX20-1831" fmla="*/ 2560400 w 7283126"/>
                  <a:gd name="connsiteY20-1832" fmla="*/ 2713140 h 3498699"/>
                  <a:gd name="connsiteX21-1833" fmla="*/ 853520 w 7283126"/>
                  <a:gd name="connsiteY21-1834" fmla="*/ 3360840 h 3498699"/>
                  <a:gd name="connsiteX0-1835" fmla="*/ 853520 w 7300159"/>
                  <a:gd name="connsiteY0-1836" fmla="*/ 3355805 h 3493664"/>
                  <a:gd name="connsiteX1-1837" fmla="*/ 198200 w 7300159"/>
                  <a:gd name="connsiteY1-1838" fmla="*/ 3492965 h 3493664"/>
                  <a:gd name="connsiteX2-1839" fmla="*/ 80 w 7300159"/>
                  <a:gd name="connsiteY2-1840" fmla="*/ 3386285 h 3493664"/>
                  <a:gd name="connsiteX3-1841" fmla="*/ 213440 w 7300159"/>
                  <a:gd name="connsiteY3-1842" fmla="*/ 3142445 h 3493664"/>
                  <a:gd name="connsiteX4-1843" fmla="*/ 602060 w 7300159"/>
                  <a:gd name="connsiteY4-1844" fmla="*/ 2860505 h 3493664"/>
                  <a:gd name="connsiteX5-1845" fmla="*/ 739220 w 7300159"/>
                  <a:gd name="connsiteY5-1846" fmla="*/ 2563325 h 3493664"/>
                  <a:gd name="connsiteX6-1847" fmla="*/ 983060 w 7300159"/>
                  <a:gd name="connsiteY6-1848" fmla="*/ 2395685 h 3493664"/>
                  <a:gd name="connsiteX7-1849" fmla="*/ 1303100 w 7300159"/>
                  <a:gd name="connsiteY7-1850" fmla="*/ 2136605 h 3493664"/>
                  <a:gd name="connsiteX8-1851" fmla="*/ 1607900 w 7300159"/>
                  <a:gd name="connsiteY8-1852" fmla="*/ 1938485 h 3493664"/>
                  <a:gd name="connsiteX9-1853" fmla="*/ 2438480 w 7300159"/>
                  <a:gd name="connsiteY9-1854" fmla="*/ 1656545 h 3493664"/>
                  <a:gd name="connsiteX10-1855" fmla="*/ 3139520 w 7300159"/>
                  <a:gd name="connsiteY10-1856" fmla="*/ 1458425 h 3493664"/>
                  <a:gd name="connsiteX11-1857" fmla="*/ 3589100 w 7300159"/>
                  <a:gd name="connsiteY11-1858" fmla="*/ 1313645 h 3493664"/>
                  <a:gd name="connsiteX12-1859" fmla="*/ 4754960 w 7300159"/>
                  <a:gd name="connsiteY12-1860" fmla="*/ 765005 h 3493664"/>
                  <a:gd name="connsiteX13-1861" fmla="*/ 5661740 w 7300159"/>
                  <a:gd name="connsiteY13-1862" fmla="*/ 422105 h 3493664"/>
                  <a:gd name="connsiteX14-1863" fmla="*/ 6301820 w 7300159"/>
                  <a:gd name="connsiteY14-1864" fmla="*/ 201125 h 3493664"/>
                  <a:gd name="connsiteX15-1865" fmla="*/ 6751400 w 7300159"/>
                  <a:gd name="connsiteY15-1866" fmla="*/ 41105 h 3493664"/>
                  <a:gd name="connsiteX16-1867" fmla="*/ 7170500 w 7300159"/>
                  <a:gd name="connsiteY16-1868" fmla="*/ 10625 h 3493664"/>
                  <a:gd name="connsiteX17-1869" fmla="*/ 7216220 w 7300159"/>
                  <a:gd name="connsiteY17-1870" fmla="*/ 193505 h 3493664"/>
                  <a:gd name="connsiteX18-1871" fmla="*/ 6111320 w 7300159"/>
                  <a:gd name="connsiteY18-1872" fmla="*/ 932645 h 3493664"/>
                  <a:gd name="connsiteX19-1873" fmla="*/ 4892120 w 7300159"/>
                  <a:gd name="connsiteY19-1874" fmla="*/ 1595585 h 3493664"/>
                  <a:gd name="connsiteX20-1875" fmla="*/ 2560400 w 7300159"/>
                  <a:gd name="connsiteY20-1876" fmla="*/ 2708105 h 3493664"/>
                  <a:gd name="connsiteX21-1877" fmla="*/ 853520 w 7300159"/>
                  <a:gd name="connsiteY21-1878" fmla="*/ 3355805 h 3493664"/>
                  <a:gd name="connsiteX0-1879" fmla="*/ 853520 w 7279877"/>
                  <a:gd name="connsiteY0-1880" fmla="*/ 3355805 h 3493664"/>
                  <a:gd name="connsiteX1-1881" fmla="*/ 198200 w 7279877"/>
                  <a:gd name="connsiteY1-1882" fmla="*/ 3492965 h 3493664"/>
                  <a:gd name="connsiteX2-1883" fmla="*/ 80 w 7279877"/>
                  <a:gd name="connsiteY2-1884" fmla="*/ 3386285 h 3493664"/>
                  <a:gd name="connsiteX3-1885" fmla="*/ 213440 w 7279877"/>
                  <a:gd name="connsiteY3-1886" fmla="*/ 3142445 h 3493664"/>
                  <a:gd name="connsiteX4-1887" fmla="*/ 602060 w 7279877"/>
                  <a:gd name="connsiteY4-1888" fmla="*/ 2860505 h 3493664"/>
                  <a:gd name="connsiteX5-1889" fmla="*/ 739220 w 7279877"/>
                  <a:gd name="connsiteY5-1890" fmla="*/ 2563325 h 3493664"/>
                  <a:gd name="connsiteX6-1891" fmla="*/ 983060 w 7279877"/>
                  <a:gd name="connsiteY6-1892" fmla="*/ 2395685 h 3493664"/>
                  <a:gd name="connsiteX7-1893" fmla="*/ 1303100 w 7279877"/>
                  <a:gd name="connsiteY7-1894" fmla="*/ 2136605 h 3493664"/>
                  <a:gd name="connsiteX8-1895" fmla="*/ 1607900 w 7279877"/>
                  <a:gd name="connsiteY8-1896" fmla="*/ 1938485 h 3493664"/>
                  <a:gd name="connsiteX9-1897" fmla="*/ 2438480 w 7279877"/>
                  <a:gd name="connsiteY9-1898" fmla="*/ 1656545 h 3493664"/>
                  <a:gd name="connsiteX10-1899" fmla="*/ 3139520 w 7279877"/>
                  <a:gd name="connsiteY10-1900" fmla="*/ 1458425 h 3493664"/>
                  <a:gd name="connsiteX11-1901" fmla="*/ 3589100 w 7279877"/>
                  <a:gd name="connsiteY11-1902" fmla="*/ 1313645 h 3493664"/>
                  <a:gd name="connsiteX12-1903" fmla="*/ 4754960 w 7279877"/>
                  <a:gd name="connsiteY12-1904" fmla="*/ 765005 h 3493664"/>
                  <a:gd name="connsiteX13-1905" fmla="*/ 5661740 w 7279877"/>
                  <a:gd name="connsiteY13-1906" fmla="*/ 422105 h 3493664"/>
                  <a:gd name="connsiteX14-1907" fmla="*/ 6301820 w 7279877"/>
                  <a:gd name="connsiteY14-1908" fmla="*/ 201125 h 3493664"/>
                  <a:gd name="connsiteX15-1909" fmla="*/ 6751400 w 7279877"/>
                  <a:gd name="connsiteY15-1910" fmla="*/ 41105 h 3493664"/>
                  <a:gd name="connsiteX16-1911" fmla="*/ 7170500 w 7279877"/>
                  <a:gd name="connsiteY16-1912" fmla="*/ 10625 h 3493664"/>
                  <a:gd name="connsiteX17-1913" fmla="*/ 7216220 w 7279877"/>
                  <a:gd name="connsiteY17-1914" fmla="*/ 193505 h 3493664"/>
                  <a:gd name="connsiteX18-1915" fmla="*/ 6111320 w 7279877"/>
                  <a:gd name="connsiteY18-1916" fmla="*/ 932645 h 3493664"/>
                  <a:gd name="connsiteX19-1917" fmla="*/ 4892120 w 7279877"/>
                  <a:gd name="connsiteY19-1918" fmla="*/ 1595585 h 3493664"/>
                  <a:gd name="connsiteX20-1919" fmla="*/ 2560400 w 7279877"/>
                  <a:gd name="connsiteY20-1920" fmla="*/ 2708105 h 3493664"/>
                  <a:gd name="connsiteX21-1921" fmla="*/ 853520 w 7279877"/>
                  <a:gd name="connsiteY21-1922" fmla="*/ 3355805 h 3493664"/>
                  <a:gd name="connsiteX0-1923" fmla="*/ 853520 w 7281118"/>
                  <a:gd name="connsiteY0-1924" fmla="*/ 3348316 h 3486175"/>
                  <a:gd name="connsiteX1-1925" fmla="*/ 198200 w 7281118"/>
                  <a:gd name="connsiteY1-1926" fmla="*/ 3485476 h 3486175"/>
                  <a:gd name="connsiteX2-1927" fmla="*/ 80 w 7281118"/>
                  <a:gd name="connsiteY2-1928" fmla="*/ 3378796 h 3486175"/>
                  <a:gd name="connsiteX3-1929" fmla="*/ 213440 w 7281118"/>
                  <a:gd name="connsiteY3-1930" fmla="*/ 3134956 h 3486175"/>
                  <a:gd name="connsiteX4-1931" fmla="*/ 602060 w 7281118"/>
                  <a:gd name="connsiteY4-1932" fmla="*/ 2853016 h 3486175"/>
                  <a:gd name="connsiteX5-1933" fmla="*/ 739220 w 7281118"/>
                  <a:gd name="connsiteY5-1934" fmla="*/ 2555836 h 3486175"/>
                  <a:gd name="connsiteX6-1935" fmla="*/ 983060 w 7281118"/>
                  <a:gd name="connsiteY6-1936" fmla="*/ 2388196 h 3486175"/>
                  <a:gd name="connsiteX7-1937" fmla="*/ 1303100 w 7281118"/>
                  <a:gd name="connsiteY7-1938" fmla="*/ 2129116 h 3486175"/>
                  <a:gd name="connsiteX8-1939" fmla="*/ 1607900 w 7281118"/>
                  <a:gd name="connsiteY8-1940" fmla="*/ 1930996 h 3486175"/>
                  <a:gd name="connsiteX9-1941" fmla="*/ 2438480 w 7281118"/>
                  <a:gd name="connsiteY9-1942" fmla="*/ 1649056 h 3486175"/>
                  <a:gd name="connsiteX10-1943" fmla="*/ 3139520 w 7281118"/>
                  <a:gd name="connsiteY10-1944" fmla="*/ 1450936 h 3486175"/>
                  <a:gd name="connsiteX11-1945" fmla="*/ 3589100 w 7281118"/>
                  <a:gd name="connsiteY11-1946" fmla="*/ 1306156 h 3486175"/>
                  <a:gd name="connsiteX12-1947" fmla="*/ 4754960 w 7281118"/>
                  <a:gd name="connsiteY12-1948" fmla="*/ 757516 h 3486175"/>
                  <a:gd name="connsiteX13-1949" fmla="*/ 5661740 w 7281118"/>
                  <a:gd name="connsiteY13-1950" fmla="*/ 414616 h 3486175"/>
                  <a:gd name="connsiteX14-1951" fmla="*/ 6301820 w 7281118"/>
                  <a:gd name="connsiteY14-1952" fmla="*/ 193636 h 3486175"/>
                  <a:gd name="connsiteX15-1953" fmla="*/ 6720920 w 7281118"/>
                  <a:gd name="connsiteY15-1954" fmla="*/ 79336 h 3486175"/>
                  <a:gd name="connsiteX16-1955" fmla="*/ 7170500 w 7281118"/>
                  <a:gd name="connsiteY16-1956" fmla="*/ 3136 h 3486175"/>
                  <a:gd name="connsiteX17-1957" fmla="*/ 7216220 w 7281118"/>
                  <a:gd name="connsiteY17-1958" fmla="*/ 186016 h 3486175"/>
                  <a:gd name="connsiteX18-1959" fmla="*/ 6111320 w 7281118"/>
                  <a:gd name="connsiteY18-1960" fmla="*/ 925156 h 3486175"/>
                  <a:gd name="connsiteX19-1961" fmla="*/ 4892120 w 7281118"/>
                  <a:gd name="connsiteY19-1962" fmla="*/ 1588096 h 3486175"/>
                  <a:gd name="connsiteX20-1963" fmla="*/ 2560400 w 7281118"/>
                  <a:gd name="connsiteY20-1964" fmla="*/ 2700616 h 3486175"/>
                  <a:gd name="connsiteX21-1965" fmla="*/ 853520 w 7281118"/>
                  <a:gd name="connsiteY21-1966" fmla="*/ 3348316 h 3486175"/>
                  <a:gd name="connsiteX0-1967" fmla="*/ 853520 w 7281118"/>
                  <a:gd name="connsiteY0-1968" fmla="*/ 3348760 h 3486619"/>
                  <a:gd name="connsiteX1-1969" fmla="*/ 198200 w 7281118"/>
                  <a:gd name="connsiteY1-1970" fmla="*/ 3485920 h 3486619"/>
                  <a:gd name="connsiteX2-1971" fmla="*/ 80 w 7281118"/>
                  <a:gd name="connsiteY2-1972" fmla="*/ 3379240 h 3486619"/>
                  <a:gd name="connsiteX3-1973" fmla="*/ 213440 w 7281118"/>
                  <a:gd name="connsiteY3-1974" fmla="*/ 3135400 h 3486619"/>
                  <a:gd name="connsiteX4-1975" fmla="*/ 602060 w 7281118"/>
                  <a:gd name="connsiteY4-1976" fmla="*/ 2853460 h 3486619"/>
                  <a:gd name="connsiteX5-1977" fmla="*/ 739220 w 7281118"/>
                  <a:gd name="connsiteY5-1978" fmla="*/ 2556280 h 3486619"/>
                  <a:gd name="connsiteX6-1979" fmla="*/ 983060 w 7281118"/>
                  <a:gd name="connsiteY6-1980" fmla="*/ 2388640 h 3486619"/>
                  <a:gd name="connsiteX7-1981" fmla="*/ 1303100 w 7281118"/>
                  <a:gd name="connsiteY7-1982" fmla="*/ 2129560 h 3486619"/>
                  <a:gd name="connsiteX8-1983" fmla="*/ 1607900 w 7281118"/>
                  <a:gd name="connsiteY8-1984" fmla="*/ 1931440 h 3486619"/>
                  <a:gd name="connsiteX9-1985" fmla="*/ 2438480 w 7281118"/>
                  <a:gd name="connsiteY9-1986" fmla="*/ 1649500 h 3486619"/>
                  <a:gd name="connsiteX10-1987" fmla="*/ 3139520 w 7281118"/>
                  <a:gd name="connsiteY10-1988" fmla="*/ 1451380 h 3486619"/>
                  <a:gd name="connsiteX11-1989" fmla="*/ 3589100 w 7281118"/>
                  <a:gd name="connsiteY11-1990" fmla="*/ 1306600 h 3486619"/>
                  <a:gd name="connsiteX12-1991" fmla="*/ 4754960 w 7281118"/>
                  <a:gd name="connsiteY12-1992" fmla="*/ 757960 h 3486619"/>
                  <a:gd name="connsiteX13-1993" fmla="*/ 5661740 w 7281118"/>
                  <a:gd name="connsiteY13-1994" fmla="*/ 415060 h 3486619"/>
                  <a:gd name="connsiteX14-1995" fmla="*/ 6187520 w 7281118"/>
                  <a:gd name="connsiteY14-1996" fmla="*/ 255040 h 3486619"/>
                  <a:gd name="connsiteX15-1997" fmla="*/ 6720920 w 7281118"/>
                  <a:gd name="connsiteY15-1998" fmla="*/ 79780 h 3486619"/>
                  <a:gd name="connsiteX16-1999" fmla="*/ 7170500 w 7281118"/>
                  <a:gd name="connsiteY16-2000" fmla="*/ 3580 h 3486619"/>
                  <a:gd name="connsiteX17-2001" fmla="*/ 7216220 w 7281118"/>
                  <a:gd name="connsiteY17-2002" fmla="*/ 186460 h 3486619"/>
                  <a:gd name="connsiteX18-2003" fmla="*/ 6111320 w 7281118"/>
                  <a:gd name="connsiteY18-2004" fmla="*/ 925600 h 3486619"/>
                  <a:gd name="connsiteX19-2005" fmla="*/ 4892120 w 7281118"/>
                  <a:gd name="connsiteY19-2006" fmla="*/ 1588540 h 3486619"/>
                  <a:gd name="connsiteX20-2007" fmla="*/ 2560400 w 7281118"/>
                  <a:gd name="connsiteY20-2008" fmla="*/ 2701060 h 3486619"/>
                  <a:gd name="connsiteX21-2009" fmla="*/ 853520 w 7281118"/>
                  <a:gd name="connsiteY21-2010" fmla="*/ 3348760 h 3486619"/>
                  <a:gd name="connsiteX0-2011" fmla="*/ 853520 w 7281118"/>
                  <a:gd name="connsiteY0-2012" fmla="*/ 3348760 h 3486619"/>
                  <a:gd name="connsiteX1-2013" fmla="*/ 198200 w 7281118"/>
                  <a:gd name="connsiteY1-2014" fmla="*/ 3485920 h 3486619"/>
                  <a:gd name="connsiteX2-2015" fmla="*/ 80 w 7281118"/>
                  <a:gd name="connsiteY2-2016" fmla="*/ 3379240 h 3486619"/>
                  <a:gd name="connsiteX3-2017" fmla="*/ 213440 w 7281118"/>
                  <a:gd name="connsiteY3-2018" fmla="*/ 3135400 h 3486619"/>
                  <a:gd name="connsiteX4-2019" fmla="*/ 602060 w 7281118"/>
                  <a:gd name="connsiteY4-2020" fmla="*/ 2853460 h 3486619"/>
                  <a:gd name="connsiteX5-2021" fmla="*/ 739220 w 7281118"/>
                  <a:gd name="connsiteY5-2022" fmla="*/ 2556280 h 3486619"/>
                  <a:gd name="connsiteX6-2023" fmla="*/ 983060 w 7281118"/>
                  <a:gd name="connsiteY6-2024" fmla="*/ 2388640 h 3486619"/>
                  <a:gd name="connsiteX7-2025" fmla="*/ 1303100 w 7281118"/>
                  <a:gd name="connsiteY7-2026" fmla="*/ 2129560 h 3486619"/>
                  <a:gd name="connsiteX8-2027" fmla="*/ 2438480 w 7281118"/>
                  <a:gd name="connsiteY8-2028" fmla="*/ 1649500 h 3486619"/>
                  <a:gd name="connsiteX9-2029" fmla="*/ 3139520 w 7281118"/>
                  <a:gd name="connsiteY9-2030" fmla="*/ 1451380 h 3486619"/>
                  <a:gd name="connsiteX10-2031" fmla="*/ 3589100 w 7281118"/>
                  <a:gd name="connsiteY10-2032" fmla="*/ 1306600 h 3486619"/>
                  <a:gd name="connsiteX11-2033" fmla="*/ 4754960 w 7281118"/>
                  <a:gd name="connsiteY11-2034" fmla="*/ 757960 h 3486619"/>
                  <a:gd name="connsiteX12-2035" fmla="*/ 5661740 w 7281118"/>
                  <a:gd name="connsiteY12-2036" fmla="*/ 415060 h 3486619"/>
                  <a:gd name="connsiteX13-2037" fmla="*/ 6187520 w 7281118"/>
                  <a:gd name="connsiteY13-2038" fmla="*/ 255040 h 3486619"/>
                  <a:gd name="connsiteX14-2039" fmla="*/ 6720920 w 7281118"/>
                  <a:gd name="connsiteY14-2040" fmla="*/ 79780 h 3486619"/>
                  <a:gd name="connsiteX15-2041" fmla="*/ 7170500 w 7281118"/>
                  <a:gd name="connsiteY15-2042" fmla="*/ 3580 h 3486619"/>
                  <a:gd name="connsiteX16-2043" fmla="*/ 7216220 w 7281118"/>
                  <a:gd name="connsiteY16-2044" fmla="*/ 186460 h 3486619"/>
                  <a:gd name="connsiteX17-2045" fmla="*/ 6111320 w 7281118"/>
                  <a:gd name="connsiteY17-2046" fmla="*/ 925600 h 3486619"/>
                  <a:gd name="connsiteX18-2047" fmla="*/ 4892120 w 7281118"/>
                  <a:gd name="connsiteY18-2048" fmla="*/ 1588540 h 3486619"/>
                  <a:gd name="connsiteX19-2049" fmla="*/ 2560400 w 7281118"/>
                  <a:gd name="connsiteY19-2050" fmla="*/ 2701060 h 3486619"/>
                  <a:gd name="connsiteX20-2051" fmla="*/ 853520 w 7281118"/>
                  <a:gd name="connsiteY20-2052" fmla="*/ 3348760 h 3486619"/>
                  <a:gd name="connsiteX0-2053" fmla="*/ 853520 w 7281118"/>
                  <a:gd name="connsiteY0-2054" fmla="*/ 3348760 h 3486619"/>
                  <a:gd name="connsiteX1-2055" fmla="*/ 198200 w 7281118"/>
                  <a:gd name="connsiteY1-2056" fmla="*/ 3485920 h 3486619"/>
                  <a:gd name="connsiteX2-2057" fmla="*/ 80 w 7281118"/>
                  <a:gd name="connsiteY2-2058" fmla="*/ 3379240 h 3486619"/>
                  <a:gd name="connsiteX3-2059" fmla="*/ 213440 w 7281118"/>
                  <a:gd name="connsiteY3-2060" fmla="*/ 3135400 h 3486619"/>
                  <a:gd name="connsiteX4-2061" fmla="*/ 602060 w 7281118"/>
                  <a:gd name="connsiteY4-2062" fmla="*/ 2853460 h 3486619"/>
                  <a:gd name="connsiteX5-2063" fmla="*/ 739220 w 7281118"/>
                  <a:gd name="connsiteY5-2064" fmla="*/ 2556280 h 3486619"/>
                  <a:gd name="connsiteX6-2065" fmla="*/ 983060 w 7281118"/>
                  <a:gd name="connsiteY6-2066" fmla="*/ 2388640 h 3486619"/>
                  <a:gd name="connsiteX7-2067" fmla="*/ 1554560 w 7281118"/>
                  <a:gd name="connsiteY7-2068" fmla="*/ 2121940 h 3486619"/>
                  <a:gd name="connsiteX8-2069" fmla="*/ 2438480 w 7281118"/>
                  <a:gd name="connsiteY8-2070" fmla="*/ 1649500 h 3486619"/>
                  <a:gd name="connsiteX9-2071" fmla="*/ 3139520 w 7281118"/>
                  <a:gd name="connsiteY9-2072" fmla="*/ 1451380 h 3486619"/>
                  <a:gd name="connsiteX10-2073" fmla="*/ 3589100 w 7281118"/>
                  <a:gd name="connsiteY10-2074" fmla="*/ 1306600 h 3486619"/>
                  <a:gd name="connsiteX11-2075" fmla="*/ 4754960 w 7281118"/>
                  <a:gd name="connsiteY11-2076" fmla="*/ 757960 h 3486619"/>
                  <a:gd name="connsiteX12-2077" fmla="*/ 5661740 w 7281118"/>
                  <a:gd name="connsiteY12-2078" fmla="*/ 415060 h 3486619"/>
                  <a:gd name="connsiteX13-2079" fmla="*/ 6187520 w 7281118"/>
                  <a:gd name="connsiteY13-2080" fmla="*/ 255040 h 3486619"/>
                  <a:gd name="connsiteX14-2081" fmla="*/ 6720920 w 7281118"/>
                  <a:gd name="connsiteY14-2082" fmla="*/ 79780 h 3486619"/>
                  <a:gd name="connsiteX15-2083" fmla="*/ 7170500 w 7281118"/>
                  <a:gd name="connsiteY15-2084" fmla="*/ 3580 h 3486619"/>
                  <a:gd name="connsiteX16-2085" fmla="*/ 7216220 w 7281118"/>
                  <a:gd name="connsiteY16-2086" fmla="*/ 186460 h 3486619"/>
                  <a:gd name="connsiteX17-2087" fmla="*/ 6111320 w 7281118"/>
                  <a:gd name="connsiteY17-2088" fmla="*/ 925600 h 3486619"/>
                  <a:gd name="connsiteX18-2089" fmla="*/ 4892120 w 7281118"/>
                  <a:gd name="connsiteY18-2090" fmla="*/ 1588540 h 3486619"/>
                  <a:gd name="connsiteX19-2091" fmla="*/ 2560400 w 7281118"/>
                  <a:gd name="connsiteY19-2092" fmla="*/ 2701060 h 3486619"/>
                  <a:gd name="connsiteX20-2093" fmla="*/ 853520 w 7281118"/>
                  <a:gd name="connsiteY20-2094" fmla="*/ 3348760 h 3486619"/>
                  <a:gd name="connsiteX0-2095" fmla="*/ 853520 w 7281118"/>
                  <a:gd name="connsiteY0-2096" fmla="*/ 3348760 h 3486619"/>
                  <a:gd name="connsiteX1-2097" fmla="*/ 198200 w 7281118"/>
                  <a:gd name="connsiteY1-2098" fmla="*/ 3485920 h 3486619"/>
                  <a:gd name="connsiteX2-2099" fmla="*/ 80 w 7281118"/>
                  <a:gd name="connsiteY2-2100" fmla="*/ 3379240 h 3486619"/>
                  <a:gd name="connsiteX3-2101" fmla="*/ 213440 w 7281118"/>
                  <a:gd name="connsiteY3-2102" fmla="*/ 3135400 h 3486619"/>
                  <a:gd name="connsiteX4-2103" fmla="*/ 602060 w 7281118"/>
                  <a:gd name="connsiteY4-2104" fmla="*/ 2853460 h 3486619"/>
                  <a:gd name="connsiteX5-2105" fmla="*/ 739220 w 7281118"/>
                  <a:gd name="connsiteY5-2106" fmla="*/ 2556280 h 3486619"/>
                  <a:gd name="connsiteX6-2107" fmla="*/ 983060 w 7281118"/>
                  <a:gd name="connsiteY6-2108" fmla="*/ 2388640 h 3486619"/>
                  <a:gd name="connsiteX7-2109" fmla="*/ 1554560 w 7281118"/>
                  <a:gd name="connsiteY7-2110" fmla="*/ 2121940 h 3486619"/>
                  <a:gd name="connsiteX8-2111" fmla="*/ 2499440 w 7281118"/>
                  <a:gd name="connsiteY8-2112" fmla="*/ 1900960 h 3486619"/>
                  <a:gd name="connsiteX9-2113" fmla="*/ 3139520 w 7281118"/>
                  <a:gd name="connsiteY9-2114" fmla="*/ 1451380 h 3486619"/>
                  <a:gd name="connsiteX10-2115" fmla="*/ 3589100 w 7281118"/>
                  <a:gd name="connsiteY10-2116" fmla="*/ 1306600 h 3486619"/>
                  <a:gd name="connsiteX11-2117" fmla="*/ 4754960 w 7281118"/>
                  <a:gd name="connsiteY11-2118" fmla="*/ 757960 h 3486619"/>
                  <a:gd name="connsiteX12-2119" fmla="*/ 5661740 w 7281118"/>
                  <a:gd name="connsiteY12-2120" fmla="*/ 415060 h 3486619"/>
                  <a:gd name="connsiteX13-2121" fmla="*/ 6187520 w 7281118"/>
                  <a:gd name="connsiteY13-2122" fmla="*/ 255040 h 3486619"/>
                  <a:gd name="connsiteX14-2123" fmla="*/ 6720920 w 7281118"/>
                  <a:gd name="connsiteY14-2124" fmla="*/ 79780 h 3486619"/>
                  <a:gd name="connsiteX15-2125" fmla="*/ 7170500 w 7281118"/>
                  <a:gd name="connsiteY15-2126" fmla="*/ 3580 h 3486619"/>
                  <a:gd name="connsiteX16-2127" fmla="*/ 7216220 w 7281118"/>
                  <a:gd name="connsiteY16-2128" fmla="*/ 186460 h 3486619"/>
                  <a:gd name="connsiteX17-2129" fmla="*/ 6111320 w 7281118"/>
                  <a:gd name="connsiteY17-2130" fmla="*/ 925600 h 3486619"/>
                  <a:gd name="connsiteX18-2131" fmla="*/ 4892120 w 7281118"/>
                  <a:gd name="connsiteY18-2132" fmla="*/ 1588540 h 3486619"/>
                  <a:gd name="connsiteX19-2133" fmla="*/ 2560400 w 7281118"/>
                  <a:gd name="connsiteY19-2134" fmla="*/ 2701060 h 3486619"/>
                  <a:gd name="connsiteX20-2135" fmla="*/ 853520 w 7281118"/>
                  <a:gd name="connsiteY20-2136" fmla="*/ 3348760 h 3486619"/>
                  <a:gd name="connsiteX0-2137" fmla="*/ 853520 w 7281118"/>
                  <a:gd name="connsiteY0-2138" fmla="*/ 3348760 h 3486619"/>
                  <a:gd name="connsiteX1-2139" fmla="*/ 198200 w 7281118"/>
                  <a:gd name="connsiteY1-2140" fmla="*/ 3485920 h 3486619"/>
                  <a:gd name="connsiteX2-2141" fmla="*/ 80 w 7281118"/>
                  <a:gd name="connsiteY2-2142" fmla="*/ 3379240 h 3486619"/>
                  <a:gd name="connsiteX3-2143" fmla="*/ 213440 w 7281118"/>
                  <a:gd name="connsiteY3-2144" fmla="*/ 3135400 h 3486619"/>
                  <a:gd name="connsiteX4-2145" fmla="*/ 602060 w 7281118"/>
                  <a:gd name="connsiteY4-2146" fmla="*/ 2853460 h 3486619"/>
                  <a:gd name="connsiteX5-2147" fmla="*/ 739220 w 7281118"/>
                  <a:gd name="connsiteY5-2148" fmla="*/ 2556280 h 3486619"/>
                  <a:gd name="connsiteX6-2149" fmla="*/ 983060 w 7281118"/>
                  <a:gd name="connsiteY6-2150" fmla="*/ 2388640 h 3486619"/>
                  <a:gd name="connsiteX7-2151" fmla="*/ 1554560 w 7281118"/>
                  <a:gd name="connsiteY7-2152" fmla="*/ 2121940 h 3486619"/>
                  <a:gd name="connsiteX8-2153" fmla="*/ 2385140 w 7281118"/>
                  <a:gd name="connsiteY8-2154" fmla="*/ 1870480 h 3486619"/>
                  <a:gd name="connsiteX9-2155" fmla="*/ 3139520 w 7281118"/>
                  <a:gd name="connsiteY9-2156" fmla="*/ 1451380 h 3486619"/>
                  <a:gd name="connsiteX10-2157" fmla="*/ 3589100 w 7281118"/>
                  <a:gd name="connsiteY10-2158" fmla="*/ 1306600 h 3486619"/>
                  <a:gd name="connsiteX11-2159" fmla="*/ 4754960 w 7281118"/>
                  <a:gd name="connsiteY11-2160" fmla="*/ 757960 h 3486619"/>
                  <a:gd name="connsiteX12-2161" fmla="*/ 5661740 w 7281118"/>
                  <a:gd name="connsiteY12-2162" fmla="*/ 415060 h 3486619"/>
                  <a:gd name="connsiteX13-2163" fmla="*/ 6187520 w 7281118"/>
                  <a:gd name="connsiteY13-2164" fmla="*/ 255040 h 3486619"/>
                  <a:gd name="connsiteX14-2165" fmla="*/ 6720920 w 7281118"/>
                  <a:gd name="connsiteY14-2166" fmla="*/ 79780 h 3486619"/>
                  <a:gd name="connsiteX15-2167" fmla="*/ 7170500 w 7281118"/>
                  <a:gd name="connsiteY15-2168" fmla="*/ 3580 h 3486619"/>
                  <a:gd name="connsiteX16-2169" fmla="*/ 7216220 w 7281118"/>
                  <a:gd name="connsiteY16-2170" fmla="*/ 186460 h 3486619"/>
                  <a:gd name="connsiteX17-2171" fmla="*/ 6111320 w 7281118"/>
                  <a:gd name="connsiteY17-2172" fmla="*/ 925600 h 3486619"/>
                  <a:gd name="connsiteX18-2173" fmla="*/ 4892120 w 7281118"/>
                  <a:gd name="connsiteY18-2174" fmla="*/ 1588540 h 3486619"/>
                  <a:gd name="connsiteX19-2175" fmla="*/ 2560400 w 7281118"/>
                  <a:gd name="connsiteY19-2176" fmla="*/ 2701060 h 3486619"/>
                  <a:gd name="connsiteX20-2177" fmla="*/ 853520 w 7281118"/>
                  <a:gd name="connsiteY20-2178" fmla="*/ 3348760 h 3486619"/>
                  <a:gd name="connsiteX0-2179" fmla="*/ 853520 w 7281118"/>
                  <a:gd name="connsiteY0-2180" fmla="*/ 3348760 h 3486619"/>
                  <a:gd name="connsiteX1-2181" fmla="*/ 198200 w 7281118"/>
                  <a:gd name="connsiteY1-2182" fmla="*/ 3485920 h 3486619"/>
                  <a:gd name="connsiteX2-2183" fmla="*/ 80 w 7281118"/>
                  <a:gd name="connsiteY2-2184" fmla="*/ 3379240 h 3486619"/>
                  <a:gd name="connsiteX3-2185" fmla="*/ 213440 w 7281118"/>
                  <a:gd name="connsiteY3-2186" fmla="*/ 3135400 h 3486619"/>
                  <a:gd name="connsiteX4-2187" fmla="*/ 602060 w 7281118"/>
                  <a:gd name="connsiteY4-2188" fmla="*/ 2853460 h 3486619"/>
                  <a:gd name="connsiteX5-2189" fmla="*/ 739220 w 7281118"/>
                  <a:gd name="connsiteY5-2190" fmla="*/ 2556280 h 3486619"/>
                  <a:gd name="connsiteX6-2191" fmla="*/ 983060 w 7281118"/>
                  <a:gd name="connsiteY6-2192" fmla="*/ 2388640 h 3486619"/>
                  <a:gd name="connsiteX7-2193" fmla="*/ 1554560 w 7281118"/>
                  <a:gd name="connsiteY7-2194" fmla="*/ 2121940 h 3486619"/>
                  <a:gd name="connsiteX8-2195" fmla="*/ 2385140 w 7281118"/>
                  <a:gd name="connsiteY8-2196" fmla="*/ 1870480 h 3486619"/>
                  <a:gd name="connsiteX9-2197" fmla="*/ 3589100 w 7281118"/>
                  <a:gd name="connsiteY9-2198" fmla="*/ 1306600 h 3486619"/>
                  <a:gd name="connsiteX10-2199" fmla="*/ 4754960 w 7281118"/>
                  <a:gd name="connsiteY10-2200" fmla="*/ 757960 h 3486619"/>
                  <a:gd name="connsiteX11-2201" fmla="*/ 5661740 w 7281118"/>
                  <a:gd name="connsiteY11-2202" fmla="*/ 415060 h 3486619"/>
                  <a:gd name="connsiteX12-2203" fmla="*/ 6187520 w 7281118"/>
                  <a:gd name="connsiteY12-2204" fmla="*/ 255040 h 3486619"/>
                  <a:gd name="connsiteX13-2205" fmla="*/ 6720920 w 7281118"/>
                  <a:gd name="connsiteY13-2206" fmla="*/ 79780 h 3486619"/>
                  <a:gd name="connsiteX14-2207" fmla="*/ 7170500 w 7281118"/>
                  <a:gd name="connsiteY14-2208" fmla="*/ 3580 h 3486619"/>
                  <a:gd name="connsiteX15-2209" fmla="*/ 7216220 w 7281118"/>
                  <a:gd name="connsiteY15-2210" fmla="*/ 186460 h 3486619"/>
                  <a:gd name="connsiteX16-2211" fmla="*/ 6111320 w 7281118"/>
                  <a:gd name="connsiteY16-2212" fmla="*/ 925600 h 3486619"/>
                  <a:gd name="connsiteX17-2213" fmla="*/ 4892120 w 7281118"/>
                  <a:gd name="connsiteY17-2214" fmla="*/ 1588540 h 3486619"/>
                  <a:gd name="connsiteX18-2215" fmla="*/ 2560400 w 7281118"/>
                  <a:gd name="connsiteY18-2216" fmla="*/ 2701060 h 3486619"/>
                  <a:gd name="connsiteX19-2217" fmla="*/ 853520 w 7281118"/>
                  <a:gd name="connsiteY19-2218" fmla="*/ 3348760 h 3486619"/>
                  <a:gd name="connsiteX0-2219" fmla="*/ 853520 w 7281118"/>
                  <a:gd name="connsiteY0-2220" fmla="*/ 3348760 h 3486619"/>
                  <a:gd name="connsiteX1-2221" fmla="*/ 198200 w 7281118"/>
                  <a:gd name="connsiteY1-2222" fmla="*/ 3485920 h 3486619"/>
                  <a:gd name="connsiteX2-2223" fmla="*/ 80 w 7281118"/>
                  <a:gd name="connsiteY2-2224" fmla="*/ 3379240 h 3486619"/>
                  <a:gd name="connsiteX3-2225" fmla="*/ 213440 w 7281118"/>
                  <a:gd name="connsiteY3-2226" fmla="*/ 3135400 h 3486619"/>
                  <a:gd name="connsiteX4-2227" fmla="*/ 602060 w 7281118"/>
                  <a:gd name="connsiteY4-2228" fmla="*/ 2853460 h 3486619"/>
                  <a:gd name="connsiteX5-2229" fmla="*/ 739220 w 7281118"/>
                  <a:gd name="connsiteY5-2230" fmla="*/ 2556280 h 3486619"/>
                  <a:gd name="connsiteX6-2231" fmla="*/ 983060 w 7281118"/>
                  <a:gd name="connsiteY6-2232" fmla="*/ 2388640 h 3486619"/>
                  <a:gd name="connsiteX7-2233" fmla="*/ 1554560 w 7281118"/>
                  <a:gd name="connsiteY7-2234" fmla="*/ 2121940 h 3486619"/>
                  <a:gd name="connsiteX8-2235" fmla="*/ 2385140 w 7281118"/>
                  <a:gd name="connsiteY8-2236" fmla="*/ 1870480 h 3486619"/>
                  <a:gd name="connsiteX9-2237" fmla="*/ 3566240 w 7281118"/>
                  <a:gd name="connsiteY9-2238" fmla="*/ 1344700 h 3486619"/>
                  <a:gd name="connsiteX10-2239" fmla="*/ 4754960 w 7281118"/>
                  <a:gd name="connsiteY10-2240" fmla="*/ 757960 h 3486619"/>
                  <a:gd name="connsiteX11-2241" fmla="*/ 5661740 w 7281118"/>
                  <a:gd name="connsiteY11-2242" fmla="*/ 415060 h 3486619"/>
                  <a:gd name="connsiteX12-2243" fmla="*/ 6187520 w 7281118"/>
                  <a:gd name="connsiteY12-2244" fmla="*/ 255040 h 3486619"/>
                  <a:gd name="connsiteX13-2245" fmla="*/ 6720920 w 7281118"/>
                  <a:gd name="connsiteY13-2246" fmla="*/ 79780 h 3486619"/>
                  <a:gd name="connsiteX14-2247" fmla="*/ 7170500 w 7281118"/>
                  <a:gd name="connsiteY14-2248" fmla="*/ 3580 h 3486619"/>
                  <a:gd name="connsiteX15-2249" fmla="*/ 7216220 w 7281118"/>
                  <a:gd name="connsiteY15-2250" fmla="*/ 186460 h 3486619"/>
                  <a:gd name="connsiteX16-2251" fmla="*/ 6111320 w 7281118"/>
                  <a:gd name="connsiteY16-2252" fmla="*/ 925600 h 3486619"/>
                  <a:gd name="connsiteX17-2253" fmla="*/ 4892120 w 7281118"/>
                  <a:gd name="connsiteY17-2254" fmla="*/ 1588540 h 3486619"/>
                  <a:gd name="connsiteX18-2255" fmla="*/ 2560400 w 7281118"/>
                  <a:gd name="connsiteY18-2256" fmla="*/ 2701060 h 3486619"/>
                  <a:gd name="connsiteX19-2257" fmla="*/ 853520 w 7281118"/>
                  <a:gd name="connsiteY19-2258" fmla="*/ 3348760 h 3486619"/>
                  <a:gd name="connsiteX0-2259" fmla="*/ 853520 w 7281118"/>
                  <a:gd name="connsiteY0-2260" fmla="*/ 3348760 h 3486619"/>
                  <a:gd name="connsiteX1-2261" fmla="*/ 198200 w 7281118"/>
                  <a:gd name="connsiteY1-2262" fmla="*/ 3485920 h 3486619"/>
                  <a:gd name="connsiteX2-2263" fmla="*/ 80 w 7281118"/>
                  <a:gd name="connsiteY2-2264" fmla="*/ 3379240 h 3486619"/>
                  <a:gd name="connsiteX3-2265" fmla="*/ 213440 w 7281118"/>
                  <a:gd name="connsiteY3-2266" fmla="*/ 3135400 h 3486619"/>
                  <a:gd name="connsiteX4-2267" fmla="*/ 602060 w 7281118"/>
                  <a:gd name="connsiteY4-2268" fmla="*/ 2853460 h 3486619"/>
                  <a:gd name="connsiteX5-2269" fmla="*/ 739220 w 7281118"/>
                  <a:gd name="connsiteY5-2270" fmla="*/ 2556280 h 3486619"/>
                  <a:gd name="connsiteX6-2271" fmla="*/ 983060 w 7281118"/>
                  <a:gd name="connsiteY6-2272" fmla="*/ 2388640 h 3486619"/>
                  <a:gd name="connsiteX7-2273" fmla="*/ 1554560 w 7281118"/>
                  <a:gd name="connsiteY7-2274" fmla="*/ 2121940 h 3486619"/>
                  <a:gd name="connsiteX8-2275" fmla="*/ 2385140 w 7281118"/>
                  <a:gd name="connsiteY8-2276" fmla="*/ 1870480 h 3486619"/>
                  <a:gd name="connsiteX9-2277" fmla="*/ 3566240 w 7281118"/>
                  <a:gd name="connsiteY9-2278" fmla="*/ 1344700 h 3486619"/>
                  <a:gd name="connsiteX10-2279" fmla="*/ 4762580 w 7281118"/>
                  <a:gd name="connsiteY10-2280" fmla="*/ 803680 h 3486619"/>
                  <a:gd name="connsiteX11-2281" fmla="*/ 5661740 w 7281118"/>
                  <a:gd name="connsiteY11-2282" fmla="*/ 415060 h 3486619"/>
                  <a:gd name="connsiteX12-2283" fmla="*/ 6187520 w 7281118"/>
                  <a:gd name="connsiteY12-2284" fmla="*/ 255040 h 3486619"/>
                  <a:gd name="connsiteX13-2285" fmla="*/ 6720920 w 7281118"/>
                  <a:gd name="connsiteY13-2286" fmla="*/ 79780 h 3486619"/>
                  <a:gd name="connsiteX14-2287" fmla="*/ 7170500 w 7281118"/>
                  <a:gd name="connsiteY14-2288" fmla="*/ 3580 h 3486619"/>
                  <a:gd name="connsiteX15-2289" fmla="*/ 7216220 w 7281118"/>
                  <a:gd name="connsiteY15-2290" fmla="*/ 186460 h 3486619"/>
                  <a:gd name="connsiteX16-2291" fmla="*/ 6111320 w 7281118"/>
                  <a:gd name="connsiteY16-2292" fmla="*/ 925600 h 3486619"/>
                  <a:gd name="connsiteX17-2293" fmla="*/ 4892120 w 7281118"/>
                  <a:gd name="connsiteY17-2294" fmla="*/ 1588540 h 3486619"/>
                  <a:gd name="connsiteX18-2295" fmla="*/ 2560400 w 7281118"/>
                  <a:gd name="connsiteY18-2296" fmla="*/ 2701060 h 3486619"/>
                  <a:gd name="connsiteX19-2297" fmla="*/ 853520 w 7281118"/>
                  <a:gd name="connsiteY19-2298" fmla="*/ 3348760 h 3486619"/>
                  <a:gd name="connsiteX0-2299" fmla="*/ 853520 w 7281118"/>
                  <a:gd name="connsiteY0-2300" fmla="*/ 3348760 h 3486619"/>
                  <a:gd name="connsiteX1-2301" fmla="*/ 198200 w 7281118"/>
                  <a:gd name="connsiteY1-2302" fmla="*/ 3485920 h 3486619"/>
                  <a:gd name="connsiteX2-2303" fmla="*/ 80 w 7281118"/>
                  <a:gd name="connsiteY2-2304" fmla="*/ 3379240 h 3486619"/>
                  <a:gd name="connsiteX3-2305" fmla="*/ 213440 w 7281118"/>
                  <a:gd name="connsiteY3-2306" fmla="*/ 3135400 h 3486619"/>
                  <a:gd name="connsiteX4-2307" fmla="*/ 602060 w 7281118"/>
                  <a:gd name="connsiteY4-2308" fmla="*/ 2853460 h 3486619"/>
                  <a:gd name="connsiteX5-2309" fmla="*/ 739220 w 7281118"/>
                  <a:gd name="connsiteY5-2310" fmla="*/ 2556280 h 3486619"/>
                  <a:gd name="connsiteX6-2311" fmla="*/ 983060 w 7281118"/>
                  <a:gd name="connsiteY6-2312" fmla="*/ 2388640 h 3486619"/>
                  <a:gd name="connsiteX7-2313" fmla="*/ 1554560 w 7281118"/>
                  <a:gd name="connsiteY7-2314" fmla="*/ 2121940 h 3486619"/>
                  <a:gd name="connsiteX8-2315" fmla="*/ 2910920 w 7281118"/>
                  <a:gd name="connsiteY8-2316" fmla="*/ 1641880 h 3486619"/>
                  <a:gd name="connsiteX9-2317" fmla="*/ 3566240 w 7281118"/>
                  <a:gd name="connsiteY9-2318" fmla="*/ 1344700 h 3486619"/>
                  <a:gd name="connsiteX10-2319" fmla="*/ 4762580 w 7281118"/>
                  <a:gd name="connsiteY10-2320" fmla="*/ 803680 h 3486619"/>
                  <a:gd name="connsiteX11-2321" fmla="*/ 5661740 w 7281118"/>
                  <a:gd name="connsiteY11-2322" fmla="*/ 415060 h 3486619"/>
                  <a:gd name="connsiteX12-2323" fmla="*/ 6187520 w 7281118"/>
                  <a:gd name="connsiteY12-2324" fmla="*/ 255040 h 3486619"/>
                  <a:gd name="connsiteX13-2325" fmla="*/ 6720920 w 7281118"/>
                  <a:gd name="connsiteY13-2326" fmla="*/ 79780 h 3486619"/>
                  <a:gd name="connsiteX14-2327" fmla="*/ 7170500 w 7281118"/>
                  <a:gd name="connsiteY14-2328" fmla="*/ 3580 h 3486619"/>
                  <a:gd name="connsiteX15-2329" fmla="*/ 7216220 w 7281118"/>
                  <a:gd name="connsiteY15-2330" fmla="*/ 186460 h 3486619"/>
                  <a:gd name="connsiteX16-2331" fmla="*/ 6111320 w 7281118"/>
                  <a:gd name="connsiteY16-2332" fmla="*/ 925600 h 3486619"/>
                  <a:gd name="connsiteX17-2333" fmla="*/ 4892120 w 7281118"/>
                  <a:gd name="connsiteY17-2334" fmla="*/ 1588540 h 3486619"/>
                  <a:gd name="connsiteX18-2335" fmla="*/ 2560400 w 7281118"/>
                  <a:gd name="connsiteY18-2336" fmla="*/ 2701060 h 3486619"/>
                  <a:gd name="connsiteX19-2337" fmla="*/ 853520 w 7281118"/>
                  <a:gd name="connsiteY19-2338" fmla="*/ 3348760 h 3486619"/>
                  <a:gd name="connsiteX0-2339" fmla="*/ 853520 w 7281118"/>
                  <a:gd name="connsiteY0-2340" fmla="*/ 3348760 h 3486619"/>
                  <a:gd name="connsiteX1-2341" fmla="*/ 198200 w 7281118"/>
                  <a:gd name="connsiteY1-2342" fmla="*/ 3485920 h 3486619"/>
                  <a:gd name="connsiteX2-2343" fmla="*/ 80 w 7281118"/>
                  <a:gd name="connsiteY2-2344" fmla="*/ 3379240 h 3486619"/>
                  <a:gd name="connsiteX3-2345" fmla="*/ 213440 w 7281118"/>
                  <a:gd name="connsiteY3-2346" fmla="*/ 3135400 h 3486619"/>
                  <a:gd name="connsiteX4-2347" fmla="*/ 602060 w 7281118"/>
                  <a:gd name="connsiteY4-2348" fmla="*/ 2853460 h 3486619"/>
                  <a:gd name="connsiteX5-2349" fmla="*/ 739220 w 7281118"/>
                  <a:gd name="connsiteY5-2350" fmla="*/ 2556280 h 3486619"/>
                  <a:gd name="connsiteX6-2351" fmla="*/ 983060 w 7281118"/>
                  <a:gd name="connsiteY6-2352" fmla="*/ 2388640 h 3486619"/>
                  <a:gd name="connsiteX7-2353" fmla="*/ 1554560 w 7281118"/>
                  <a:gd name="connsiteY7-2354" fmla="*/ 2121940 h 3486619"/>
                  <a:gd name="connsiteX8-2355" fmla="*/ 2910920 w 7281118"/>
                  <a:gd name="connsiteY8-2356" fmla="*/ 1641880 h 3486619"/>
                  <a:gd name="connsiteX9-2357" fmla="*/ 3886280 w 7281118"/>
                  <a:gd name="connsiteY9-2358" fmla="*/ 1154200 h 3486619"/>
                  <a:gd name="connsiteX10-2359" fmla="*/ 4762580 w 7281118"/>
                  <a:gd name="connsiteY10-2360" fmla="*/ 803680 h 3486619"/>
                  <a:gd name="connsiteX11-2361" fmla="*/ 5661740 w 7281118"/>
                  <a:gd name="connsiteY11-2362" fmla="*/ 415060 h 3486619"/>
                  <a:gd name="connsiteX12-2363" fmla="*/ 6187520 w 7281118"/>
                  <a:gd name="connsiteY12-2364" fmla="*/ 255040 h 3486619"/>
                  <a:gd name="connsiteX13-2365" fmla="*/ 6720920 w 7281118"/>
                  <a:gd name="connsiteY13-2366" fmla="*/ 79780 h 3486619"/>
                  <a:gd name="connsiteX14-2367" fmla="*/ 7170500 w 7281118"/>
                  <a:gd name="connsiteY14-2368" fmla="*/ 3580 h 3486619"/>
                  <a:gd name="connsiteX15-2369" fmla="*/ 7216220 w 7281118"/>
                  <a:gd name="connsiteY15-2370" fmla="*/ 186460 h 3486619"/>
                  <a:gd name="connsiteX16-2371" fmla="*/ 6111320 w 7281118"/>
                  <a:gd name="connsiteY16-2372" fmla="*/ 925600 h 3486619"/>
                  <a:gd name="connsiteX17-2373" fmla="*/ 4892120 w 7281118"/>
                  <a:gd name="connsiteY17-2374" fmla="*/ 1588540 h 3486619"/>
                  <a:gd name="connsiteX18-2375" fmla="*/ 2560400 w 7281118"/>
                  <a:gd name="connsiteY18-2376" fmla="*/ 2701060 h 3486619"/>
                  <a:gd name="connsiteX19-2377" fmla="*/ 853520 w 7281118"/>
                  <a:gd name="connsiteY19-2378" fmla="*/ 3348760 h 3486619"/>
                  <a:gd name="connsiteX0-2379" fmla="*/ 853520 w 7281118"/>
                  <a:gd name="connsiteY0-2380" fmla="*/ 3348760 h 3486619"/>
                  <a:gd name="connsiteX1-2381" fmla="*/ 198200 w 7281118"/>
                  <a:gd name="connsiteY1-2382" fmla="*/ 3485920 h 3486619"/>
                  <a:gd name="connsiteX2-2383" fmla="*/ 80 w 7281118"/>
                  <a:gd name="connsiteY2-2384" fmla="*/ 3379240 h 3486619"/>
                  <a:gd name="connsiteX3-2385" fmla="*/ 213440 w 7281118"/>
                  <a:gd name="connsiteY3-2386" fmla="*/ 3135400 h 3486619"/>
                  <a:gd name="connsiteX4-2387" fmla="*/ 602060 w 7281118"/>
                  <a:gd name="connsiteY4-2388" fmla="*/ 2853460 h 3486619"/>
                  <a:gd name="connsiteX5-2389" fmla="*/ 739220 w 7281118"/>
                  <a:gd name="connsiteY5-2390" fmla="*/ 2556280 h 3486619"/>
                  <a:gd name="connsiteX6-2391" fmla="*/ 983060 w 7281118"/>
                  <a:gd name="connsiteY6-2392" fmla="*/ 2388640 h 3486619"/>
                  <a:gd name="connsiteX7-2393" fmla="*/ 1554560 w 7281118"/>
                  <a:gd name="connsiteY7-2394" fmla="*/ 2121940 h 3486619"/>
                  <a:gd name="connsiteX8-2395" fmla="*/ 2910920 w 7281118"/>
                  <a:gd name="connsiteY8-2396" fmla="*/ 1641880 h 3486619"/>
                  <a:gd name="connsiteX9-2397" fmla="*/ 3886280 w 7281118"/>
                  <a:gd name="connsiteY9-2398" fmla="*/ 1154200 h 3486619"/>
                  <a:gd name="connsiteX10-2399" fmla="*/ 4953080 w 7281118"/>
                  <a:gd name="connsiteY10-2400" fmla="*/ 697000 h 3486619"/>
                  <a:gd name="connsiteX11-2401" fmla="*/ 5661740 w 7281118"/>
                  <a:gd name="connsiteY11-2402" fmla="*/ 415060 h 3486619"/>
                  <a:gd name="connsiteX12-2403" fmla="*/ 6187520 w 7281118"/>
                  <a:gd name="connsiteY12-2404" fmla="*/ 255040 h 3486619"/>
                  <a:gd name="connsiteX13-2405" fmla="*/ 6720920 w 7281118"/>
                  <a:gd name="connsiteY13-2406" fmla="*/ 79780 h 3486619"/>
                  <a:gd name="connsiteX14-2407" fmla="*/ 7170500 w 7281118"/>
                  <a:gd name="connsiteY14-2408" fmla="*/ 3580 h 3486619"/>
                  <a:gd name="connsiteX15-2409" fmla="*/ 7216220 w 7281118"/>
                  <a:gd name="connsiteY15-2410" fmla="*/ 186460 h 3486619"/>
                  <a:gd name="connsiteX16-2411" fmla="*/ 6111320 w 7281118"/>
                  <a:gd name="connsiteY16-2412" fmla="*/ 925600 h 3486619"/>
                  <a:gd name="connsiteX17-2413" fmla="*/ 4892120 w 7281118"/>
                  <a:gd name="connsiteY17-2414" fmla="*/ 1588540 h 3486619"/>
                  <a:gd name="connsiteX18-2415" fmla="*/ 2560400 w 7281118"/>
                  <a:gd name="connsiteY18-2416" fmla="*/ 2701060 h 3486619"/>
                  <a:gd name="connsiteX19-2417" fmla="*/ 853520 w 7281118"/>
                  <a:gd name="connsiteY19-2418" fmla="*/ 3348760 h 3486619"/>
                  <a:gd name="connsiteX0-2419" fmla="*/ 853520 w 7281118"/>
                  <a:gd name="connsiteY0-2420" fmla="*/ 3348760 h 3486619"/>
                  <a:gd name="connsiteX1-2421" fmla="*/ 198200 w 7281118"/>
                  <a:gd name="connsiteY1-2422" fmla="*/ 3485920 h 3486619"/>
                  <a:gd name="connsiteX2-2423" fmla="*/ 80 w 7281118"/>
                  <a:gd name="connsiteY2-2424" fmla="*/ 3379240 h 3486619"/>
                  <a:gd name="connsiteX3-2425" fmla="*/ 213440 w 7281118"/>
                  <a:gd name="connsiteY3-2426" fmla="*/ 3135400 h 3486619"/>
                  <a:gd name="connsiteX4-2427" fmla="*/ 602060 w 7281118"/>
                  <a:gd name="connsiteY4-2428" fmla="*/ 2853460 h 3486619"/>
                  <a:gd name="connsiteX5-2429" fmla="*/ 739220 w 7281118"/>
                  <a:gd name="connsiteY5-2430" fmla="*/ 2556280 h 3486619"/>
                  <a:gd name="connsiteX6-2431" fmla="*/ 983060 w 7281118"/>
                  <a:gd name="connsiteY6-2432" fmla="*/ 2388640 h 3486619"/>
                  <a:gd name="connsiteX7-2433" fmla="*/ 1554560 w 7281118"/>
                  <a:gd name="connsiteY7-2434" fmla="*/ 2121940 h 3486619"/>
                  <a:gd name="connsiteX8-2435" fmla="*/ 2910920 w 7281118"/>
                  <a:gd name="connsiteY8-2436" fmla="*/ 1641880 h 3486619"/>
                  <a:gd name="connsiteX9-2437" fmla="*/ 3886280 w 7281118"/>
                  <a:gd name="connsiteY9-2438" fmla="*/ 1154200 h 3486619"/>
                  <a:gd name="connsiteX10-2439" fmla="*/ 4953080 w 7281118"/>
                  <a:gd name="connsiteY10-2440" fmla="*/ 697000 h 3486619"/>
                  <a:gd name="connsiteX11-2441" fmla="*/ 5783660 w 7281118"/>
                  <a:gd name="connsiteY11-2442" fmla="*/ 369340 h 3486619"/>
                  <a:gd name="connsiteX12-2443" fmla="*/ 6187520 w 7281118"/>
                  <a:gd name="connsiteY12-2444" fmla="*/ 255040 h 3486619"/>
                  <a:gd name="connsiteX13-2445" fmla="*/ 6720920 w 7281118"/>
                  <a:gd name="connsiteY13-2446" fmla="*/ 79780 h 3486619"/>
                  <a:gd name="connsiteX14-2447" fmla="*/ 7170500 w 7281118"/>
                  <a:gd name="connsiteY14-2448" fmla="*/ 3580 h 3486619"/>
                  <a:gd name="connsiteX15-2449" fmla="*/ 7216220 w 7281118"/>
                  <a:gd name="connsiteY15-2450" fmla="*/ 186460 h 3486619"/>
                  <a:gd name="connsiteX16-2451" fmla="*/ 6111320 w 7281118"/>
                  <a:gd name="connsiteY16-2452" fmla="*/ 925600 h 3486619"/>
                  <a:gd name="connsiteX17-2453" fmla="*/ 4892120 w 7281118"/>
                  <a:gd name="connsiteY17-2454" fmla="*/ 1588540 h 3486619"/>
                  <a:gd name="connsiteX18-2455" fmla="*/ 2560400 w 7281118"/>
                  <a:gd name="connsiteY18-2456" fmla="*/ 2701060 h 3486619"/>
                  <a:gd name="connsiteX19-2457" fmla="*/ 853520 w 7281118"/>
                  <a:gd name="connsiteY19-2458" fmla="*/ 3348760 h 3486619"/>
                  <a:gd name="connsiteX0-2459" fmla="*/ 853520 w 7281118"/>
                  <a:gd name="connsiteY0-2460" fmla="*/ 3348366 h 3486225"/>
                  <a:gd name="connsiteX1-2461" fmla="*/ 198200 w 7281118"/>
                  <a:gd name="connsiteY1-2462" fmla="*/ 3485526 h 3486225"/>
                  <a:gd name="connsiteX2-2463" fmla="*/ 80 w 7281118"/>
                  <a:gd name="connsiteY2-2464" fmla="*/ 3378846 h 3486225"/>
                  <a:gd name="connsiteX3-2465" fmla="*/ 213440 w 7281118"/>
                  <a:gd name="connsiteY3-2466" fmla="*/ 3135006 h 3486225"/>
                  <a:gd name="connsiteX4-2467" fmla="*/ 602060 w 7281118"/>
                  <a:gd name="connsiteY4-2468" fmla="*/ 2853066 h 3486225"/>
                  <a:gd name="connsiteX5-2469" fmla="*/ 739220 w 7281118"/>
                  <a:gd name="connsiteY5-2470" fmla="*/ 2555886 h 3486225"/>
                  <a:gd name="connsiteX6-2471" fmla="*/ 983060 w 7281118"/>
                  <a:gd name="connsiteY6-2472" fmla="*/ 2388246 h 3486225"/>
                  <a:gd name="connsiteX7-2473" fmla="*/ 1554560 w 7281118"/>
                  <a:gd name="connsiteY7-2474" fmla="*/ 2121546 h 3486225"/>
                  <a:gd name="connsiteX8-2475" fmla="*/ 2910920 w 7281118"/>
                  <a:gd name="connsiteY8-2476" fmla="*/ 1641486 h 3486225"/>
                  <a:gd name="connsiteX9-2477" fmla="*/ 3886280 w 7281118"/>
                  <a:gd name="connsiteY9-2478" fmla="*/ 1153806 h 3486225"/>
                  <a:gd name="connsiteX10-2479" fmla="*/ 4953080 w 7281118"/>
                  <a:gd name="connsiteY10-2480" fmla="*/ 696606 h 3486225"/>
                  <a:gd name="connsiteX11-2481" fmla="*/ 5783660 w 7281118"/>
                  <a:gd name="connsiteY11-2482" fmla="*/ 368946 h 3486225"/>
                  <a:gd name="connsiteX12-2483" fmla="*/ 6225620 w 7281118"/>
                  <a:gd name="connsiteY12-2484" fmla="*/ 201306 h 3486225"/>
                  <a:gd name="connsiteX13-2485" fmla="*/ 6720920 w 7281118"/>
                  <a:gd name="connsiteY13-2486" fmla="*/ 79386 h 3486225"/>
                  <a:gd name="connsiteX14-2487" fmla="*/ 7170500 w 7281118"/>
                  <a:gd name="connsiteY14-2488" fmla="*/ 3186 h 3486225"/>
                  <a:gd name="connsiteX15-2489" fmla="*/ 7216220 w 7281118"/>
                  <a:gd name="connsiteY15-2490" fmla="*/ 186066 h 3486225"/>
                  <a:gd name="connsiteX16-2491" fmla="*/ 6111320 w 7281118"/>
                  <a:gd name="connsiteY16-2492" fmla="*/ 925206 h 3486225"/>
                  <a:gd name="connsiteX17-2493" fmla="*/ 4892120 w 7281118"/>
                  <a:gd name="connsiteY17-2494" fmla="*/ 1588146 h 3486225"/>
                  <a:gd name="connsiteX18-2495" fmla="*/ 2560400 w 7281118"/>
                  <a:gd name="connsiteY18-2496" fmla="*/ 2700666 h 3486225"/>
                  <a:gd name="connsiteX19-2497" fmla="*/ 853520 w 7281118"/>
                  <a:gd name="connsiteY19-2498" fmla="*/ 3348366 h 3486225"/>
                  <a:gd name="connsiteX0-2499" fmla="*/ 853520 w 7281118"/>
                  <a:gd name="connsiteY0-2500" fmla="*/ 3354055 h 3491914"/>
                  <a:gd name="connsiteX1-2501" fmla="*/ 198200 w 7281118"/>
                  <a:gd name="connsiteY1-2502" fmla="*/ 3491215 h 3491914"/>
                  <a:gd name="connsiteX2-2503" fmla="*/ 80 w 7281118"/>
                  <a:gd name="connsiteY2-2504" fmla="*/ 3384535 h 3491914"/>
                  <a:gd name="connsiteX3-2505" fmla="*/ 213440 w 7281118"/>
                  <a:gd name="connsiteY3-2506" fmla="*/ 3140695 h 3491914"/>
                  <a:gd name="connsiteX4-2507" fmla="*/ 602060 w 7281118"/>
                  <a:gd name="connsiteY4-2508" fmla="*/ 2858755 h 3491914"/>
                  <a:gd name="connsiteX5-2509" fmla="*/ 739220 w 7281118"/>
                  <a:gd name="connsiteY5-2510" fmla="*/ 2561575 h 3491914"/>
                  <a:gd name="connsiteX6-2511" fmla="*/ 983060 w 7281118"/>
                  <a:gd name="connsiteY6-2512" fmla="*/ 2393935 h 3491914"/>
                  <a:gd name="connsiteX7-2513" fmla="*/ 1554560 w 7281118"/>
                  <a:gd name="connsiteY7-2514" fmla="*/ 2127235 h 3491914"/>
                  <a:gd name="connsiteX8-2515" fmla="*/ 2910920 w 7281118"/>
                  <a:gd name="connsiteY8-2516" fmla="*/ 1647175 h 3491914"/>
                  <a:gd name="connsiteX9-2517" fmla="*/ 3886280 w 7281118"/>
                  <a:gd name="connsiteY9-2518" fmla="*/ 1159495 h 3491914"/>
                  <a:gd name="connsiteX10-2519" fmla="*/ 4953080 w 7281118"/>
                  <a:gd name="connsiteY10-2520" fmla="*/ 702295 h 3491914"/>
                  <a:gd name="connsiteX11-2521" fmla="*/ 5783660 w 7281118"/>
                  <a:gd name="connsiteY11-2522" fmla="*/ 374635 h 3491914"/>
                  <a:gd name="connsiteX12-2523" fmla="*/ 6225620 w 7281118"/>
                  <a:gd name="connsiteY12-2524" fmla="*/ 206995 h 3491914"/>
                  <a:gd name="connsiteX13-2525" fmla="*/ 6720920 w 7281118"/>
                  <a:gd name="connsiteY13-2526" fmla="*/ 46975 h 3491914"/>
                  <a:gd name="connsiteX14-2527" fmla="*/ 7170500 w 7281118"/>
                  <a:gd name="connsiteY14-2528" fmla="*/ 8875 h 3491914"/>
                  <a:gd name="connsiteX15-2529" fmla="*/ 7216220 w 7281118"/>
                  <a:gd name="connsiteY15-2530" fmla="*/ 191755 h 3491914"/>
                  <a:gd name="connsiteX16-2531" fmla="*/ 6111320 w 7281118"/>
                  <a:gd name="connsiteY16-2532" fmla="*/ 930895 h 3491914"/>
                  <a:gd name="connsiteX17-2533" fmla="*/ 4892120 w 7281118"/>
                  <a:gd name="connsiteY17-2534" fmla="*/ 1593835 h 3491914"/>
                  <a:gd name="connsiteX18-2535" fmla="*/ 2560400 w 7281118"/>
                  <a:gd name="connsiteY18-2536" fmla="*/ 2706355 h 3491914"/>
                  <a:gd name="connsiteX19-2537" fmla="*/ 853520 w 7281118"/>
                  <a:gd name="connsiteY19-2538" fmla="*/ 3354055 h 3491914"/>
                  <a:gd name="connsiteX0-2539" fmla="*/ 853520 w 7281118"/>
                  <a:gd name="connsiteY0-2540" fmla="*/ 3354055 h 3491914"/>
                  <a:gd name="connsiteX1-2541" fmla="*/ 198200 w 7281118"/>
                  <a:gd name="connsiteY1-2542" fmla="*/ 3491215 h 3491914"/>
                  <a:gd name="connsiteX2-2543" fmla="*/ 80 w 7281118"/>
                  <a:gd name="connsiteY2-2544" fmla="*/ 3384535 h 3491914"/>
                  <a:gd name="connsiteX3-2545" fmla="*/ 213440 w 7281118"/>
                  <a:gd name="connsiteY3-2546" fmla="*/ 3140695 h 3491914"/>
                  <a:gd name="connsiteX4-2547" fmla="*/ 602060 w 7281118"/>
                  <a:gd name="connsiteY4-2548" fmla="*/ 2858755 h 3491914"/>
                  <a:gd name="connsiteX5-2549" fmla="*/ 739220 w 7281118"/>
                  <a:gd name="connsiteY5-2550" fmla="*/ 2561575 h 3491914"/>
                  <a:gd name="connsiteX6-2551" fmla="*/ 983060 w 7281118"/>
                  <a:gd name="connsiteY6-2552" fmla="*/ 2393935 h 3491914"/>
                  <a:gd name="connsiteX7-2553" fmla="*/ 1554560 w 7281118"/>
                  <a:gd name="connsiteY7-2554" fmla="*/ 2127235 h 3491914"/>
                  <a:gd name="connsiteX8-2555" fmla="*/ 2918540 w 7281118"/>
                  <a:gd name="connsiteY8-2556" fmla="*/ 1609075 h 3491914"/>
                  <a:gd name="connsiteX9-2557" fmla="*/ 3886280 w 7281118"/>
                  <a:gd name="connsiteY9-2558" fmla="*/ 1159495 h 3491914"/>
                  <a:gd name="connsiteX10-2559" fmla="*/ 4953080 w 7281118"/>
                  <a:gd name="connsiteY10-2560" fmla="*/ 702295 h 3491914"/>
                  <a:gd name="connsiteX11-2561" fmla="*/ 5783660 w 7281118"/>
                  <a:gd name="connsiteY11-2562" fmla="*/ 374635 h 3491914"/>
                  <a:gd name="connsiteX12-2563" fmla="*/ 6225620 w 7281118"/>
                  <a:gd name="connsiteY12-2564" fmla="*/ 206995 h 3491914"/>
                  <a:gd name="connsiteX13-2565" fmla="*/ 6720920 w 7281118"/>
                  <a:gd name="connsiteY13-2566" fmla="*/ 46975 h 3491914"/>
                  <a:gd name="connsiteX14-2567" fmla="*/ 7170500 w 7281118"/>
                  <a:gd name="connsiteY14-2568" fmla="*/ 8875 h 3491914"/>
                  <a:gd name="connsiteX15-2569" fmla="*/ 7216220 w 7281118"/>
                  <a:gd name="connsiteY15-2570" fmla="*/ 191755 h 3491914"/>
                  <a:gd name="connsiteX16-2571" fmla="*/ 6111320 w 7281118"/>
                  <a:gd name="connsiteY16-2572" fmla="*/ 930895 h 3491914"/>
                  <a:gd name="connsiteX17-2573" fmla="*/ 4892120 w 7281118"/>
                  <a:gd name="connsiteY17-2574" fmla="*/ 1593835 h 3491914"/>
                  <a:gd name="connsiteX18-2575" fmla="*/ 2560400 w 7281118"/>
                  <a:gd name="connsiteY18-2576" fmla="*/ 2706355 h 3491914"/>
                  <a:gd name="connsiteX19-2577" fmla="*/ 853520 w 7281118"/>
                  <a:gd name="connsiteY19-2578" fmla="*/ 3354055 h 3491914"/>
                  <a:gd name="connsiteX0-2579" fmla="*/ 853520 w 7281118"/>
                  <a:gd name="connsiteY0-2580" fmla="*/ 3354055 h 3491914"/>
                  <a:gd name="connsiteX1-2581" fmla="*/ 198200 w 7281118"/>
                  <a:gd name="connsiteY1-2582" fmla="*/ 3491215 h 3491914"/>
                  <a:gd name="connsiteX2-2583" fmla="*/ 80 w 7281118"/>
                  <a:gd name="connsiteY2-2584" fmla="*/ 3384535 h 3491914"/>
                  <a:gd name="connsiteX3-2585" fmla="*/ 213440 w 7281118"/>
                  <a:gd name="connsiteY3-2586" fmla="*/ 3140695 h 3491914"/>
                  <a:gd name="connsiteX4-2587" fmla="*/ 602060 w 7281118"/>
                  <a:gd name="connsiteY4-2588" fmla="*/ 2858755 h 3491914"/>
                  <a:gd name="connsiteX5-2589" fmla="*/ 739220 w 7281118"/>
                  <a:gd name="connsiteY5-2590" fmla="*/ 2561575 h 3491914"/>
                  <a:gd name="connsiteX6-2591" fmla="*/ 983060 w 7281118"/>
                  <a:gd name="connsiteY6-2592" fmla="*/ 2393935 h 3491914"/>
                  <a:gd name="connsiteX7-2593" fmla="*/ 1554560 w 7281118"/>
                  <a:gd name="connsiteY7-2594" fmla="*/ 2089135 h 3491914"/>
                  <a:gd name="connsiteX8-2595" fmla="*/ 2918540 w 7281118"/>
                  <a:gd name="connsiteY8-2596" fmla="*/ 1609075 h 3491914"/>
                  <a:gd name="connsiteX9-2597" fmla="*/ 3886280 w 7281118"/>
                  <a:gd name="connsiteY9-2598" fmla="*/ 1159495 h 3491914"/>
                  <a:gd name="connsiteX10-2599" fmla="*/ 4953080 w 7281118"/>
                  <a:gd name="connsiteY10-2600" fmla="*/ 702295 h 3491914"/>
                  <a:gd name="connsiteX11-2601" fmla="*/ 5783660 w 7281118"/>
                  <a:gd name="connsiteY11-2602" fmla="*/ 374635 h 3491914"/>
                  <a:gd name="connsiteX12-2603" fmla="*/ 6225620 w 7281118"/>
                  <a:gd name="connsiteY12-2604" fmla="*/ 206995 h 3491914"/>
                  <a:gd name="connsiteX13-2605" fmla="*/ 6720920 w 7281118"/>
                  <a:gd name="connsiteY13-2606" fmla="*/ 46975 h 3491914"/>
                  <a:gd name="connsiteX14-2607" fmla="*/ 7170500 w 7281118"/>
                  <a:gd name="connsiteY14-2608" fmla="*/ 8875 h 3491914"/>
                  <a:gd name="connsiteX15-2609" fmla="*/ 7216220 w 7281118"/>
                  <a:gd name="connsiteY15-2610" fmla="*/ 191755 h 3491914"/>
                  <a:gd name="connsiteX16-2611" fmla="*/ 6111320 w 7281118"/>
                  <a:gd name="connsiteY16-2612" fmla="*/ 930895 h 3491914"/>
                  <a:gd name="connsiteX17-2613" fmla="*/ 4892120 w 7281118"/>
                  <a:gd name="connsiteY17-2614" fmla="*/ 1593835 h 3491914"/>
                  <a:gd name="connsiteX18-2615" fmla="*/ 2560400 w 7281118"/>
                  <a:gd name="connsiteY18-2616" fmla="*/ 2706355 h 3491914"/>
                  <a:gd name="connsiteX19-2617" fmla="*/ 853520 w 7281118"/>
                  <a:gd name="connsiteY19-2618" fmla="*/ 3354055 h 3491914"/>
                  <a:gd name="connsiteX0-2619" fmla="*/ 853520 w 7281118"/>
                  <a:gd name="connsiteY0-2620" fmla="*/ 3354055 h 3491914"/>
                  <a:gd name="connsiteX1-2621" fmla="*/ 198200 w 7281118"/>
                  <a:gd name="connsiteY1-2622" fmla="*/ 3491215 h 3491914"/>
                  <a:gd name="connsiteX2-2623" fmla="*/ 80 w 7281118"/>
                  <a:gd name="connsiteY2-2624" fmla="*/ 3384535 h 3491914"/>
                  <a:gd name="connsiteX3-2625" fmla="*/ 213440 w 7281118"/>
                  <a:gd name="connsiteY3-2626" fmla="*/ 3140695 h 3491914"/>
                  <a:gd name="connsiteX4-2627" fmla="*/ 602060 w 7281118"/>
                  <a:gd name="connsiteY4-2628" fmla="*/ 2858755 h 3491914"/>
                  <a:gd name="connsiteX5-2629" fmla="*/ 739220 w 7281118"/>
                  <a:gd name="connsiteY5-2630" fmla="*/ 2561575 h 3491914"/>
                  <a:gd name="connsiteX6-2631" fmla="*/ 1013540 w 7281118"/>
                  <a:gd name="connsiteY6-2632" fmla="*/ 2325355 h 3491914"/>
                  <a:gd name="connsiteX7-2633" fmla="*/ 1554560 w 7281118"/>
                  <a:gd name="connsiteY7-2634" fmla="*/ 2089135 h 3491914"/>
                  <a:gd name="connsiteX8-2635" fmla="*/ 2918540 w 7281118"/>
                  <a:gd name="connsiteY8-2636" fmla="*/ 1609075 h 3491914"/>
                  <a:gd name="connsiteX9-2637" fmla="*/ 3886280 w 7281118"/>
                  <a:gd name="connsiteY9-2638" fmla="*/ 1159495 h 3491914"/>
                  <a:gd name="connsiteX10-2639" fmla="*/ 4953080 w 7281118"/>
                  <a:gd name="connsiteY10-2640" fmla="*/ 702295 h 3491914"/>
                  <a:gd name="connsiteX11-2641" fmla="*/ 5783660 w 7281118"/>
                  <a:gd name="connsiteY11-2642" fmla="*/ 374635 h 3491914"/>
                  <a:gd name="connsiteX12-2643" fmla="*/ 6225620 w 7281118"/>
                  <a:gd name="connsiteY12-2644" fmla="*/ 206995 h 3491914"/>
                  <a:gd name="connsiteX13-2645" fmla="*/ 6720920 w 7281118"/>
                  <a:gd name="connsiteY13-2646" fmla="*/ 46975 h 3491914"/>
                  <a:gd name="connsiteX14-2647" fmla="*/ 7170500 w 7281118"/>
                  <a:gd name="connsiteY14-2648" fmla="*/ 8875 h 3491914"/>
                  <a:gd name="connsiteX15-2649" fmla="*/ 7216220 w 7281118"/>
                  <a:gd name="connsiteY15-2650" fmla="*/ 191755 h 3491914"/>
                  <a:gd name="connsiteX16-2651" fmla="*/ 6111320 w 7281118"/>
                  <a:gd name="connsiteY16-2652" fmla="*/ 930895 h 3491914"/>
                  <a:gd name="connsiteX17-2653" fmla="*/ 4892120 w 7281118"/>
                  <a:gd name="connsiteY17-2654" fmla="*/ 1593835 h 3491914"/>
                  <a:gd name="connsiteX18-2655" fmla="*/ 2560400 w 7281118"/>
                  <a:gd name="connsiteY18-2656" fmla="*/ 2706355 h 3491914"/>
                  <a:gd name="connsiteX19-2657" fmla="*/ 853520 w 7281118"/>
                  <a:gd name="connsiteY19-2658" fmla="*/ 3354055 h 3491914"/>
                  <a:gd name="connsiteX0-2659" fmla="*/ 853520 w 7281118"/>
                  <a:gd name="connsiteY0-2660" fmla="*/ 3354055 h 3491914"/>
                  <a:gd name="connsiteX1-2661" fmla="*/ 198200 w 7281118"/>
                  <a:gd name="connsiteY1-2662" fmla="*/ 3491215 h 3491914"/>
                  <a:gd name="connsiteX2-2663" fmla="*/ 80 w 7281118"/>
                  <a:gd name="connsiteY2-2664" fmla="*/ 3384535 h 3491914"/>
                  <a:gd name="connsiteX3-2665" fmla="*/ 213440 w 7281118"/>
                  <a:gd name="connsiteY3-2666" fmla="*/ 3140695 h 3491914"/>
                  <a:gd name="connsiteX4-2667" fmla="*/ 602060 w 7281118"/>
                  <a:gd name="connsiteY4-2668" fmla="*/ 2858755 h 3491914"/>
                  <a:gd name="connsiteX5-2669" fmla="*/ 739220 w 7281118"/>
                  <a:gd name="connsiteY5-2670" fmla="*/ 2500615 h 3491914"/>
                  <a:gd name="connsiteX6-2671" fmla="*/ 1013540 w 7281118"/>
                  <a:gd name="connsiteY6-2672" fmla="*/ 2325355 h 3491914"/>
                  <a:gd name="connsiteX7-2673" fmla="*/ 1554560 w 7281118"/>
                  <a:gd name="connsiteY7-2674" fmla="*/ 2089135 h 3491914"/>
                  <a:gd name="connsiteX8-2675" fmla="*/ 2918540 w 7281118"/>
                  <a:gd name="connsiteY8-2676" fmla="*/ 1609075 h 3491914"/>
                  <a:gd name="connsiteX9-2677" fmla="*/ 3886280 w 7281118"/>
                  <a:gd name="connsiteY9-2678" fmla="*/ 1159495 h 3491914"/>
                  <a:gd name="connsiteX10-2679" fmla="*/ 4953080 w 7281118"/>
                  <a:gd name="connsiteY10-2680" fmla="*/ 702295 h 3491914"/>
                  <a:gd name="connsiteX11-2681" fmla="*/ 5783660 w 7281118"/>
                  <a:gd name="connsiteY11-2682" fmla="*/ 374635 h 3491914"/>
                  <a:gd name="connsiteX12-2683" fmla="*/ 6225620 w 7281118"/>
                  <a:gd name="connsiteY12-2684" fmla="*/ 206995 h 3491914"/>
                  <a:gd name="connsiteX13-2685" fmla="*/ 6720920 w 7281118"/>
                  <a:gd name="connsiteY13-2686" fmla="*/ 46975 h 3491914"/>
                  <a:gd name="connsiteX14-2687" fmla="*/ 7170500 w 7281118"/>
                  <a:gd name="connsiteY14-2688" fmla="*/ 8875 h 3491914"/>
                  <a:gd name="connsiteX15-2689" fmla="*/ 7216220 w 7281118"/>
                  <a:gd name="connsiteY15-2690" fmla="*/ 191755 h 3491914"/>
                  <a:gd name="connsiteX16-2691" fmla="*/ 6111320 w 7281118"/>
                  <a:gd name="connsiteY16-2692" fmla="*/ 930895 h 3491914"/>
                  <a:gd name="connsiteX17-2693" fmla="*/ 4892120 w 7281118"/>
                  <a:gd name="connsiteY17-2694" fmla="*/ 1593835 h 3491914"/>
                  <a:gd name="connsiteX18-2695" fmla="*/ 2560400 w 7281118"/>
                  <a:gd name="connsiteY18-2696" fmla="*/ 2706355 h 3491914"/>
                  <a:gd name="connsiteX19-2697" fmla="*/ 853520 w 7281118"/>
                  <a:gd name="connsiteY19-2698" fmla="*/ 3354055 h 3491914"/>
                  <a:gd name="connsiteX0-2699" fmla="*/ 853520 w 7281118"/>
                  <a:gd name="connsiteY0-2700" fmla="*/ 3354055 h 3491914"/>
                  <a:gd name="connsiteX1-2701" fmla="*/ 198200 w 7281118"/>
                  <a:gd name="connsiteY1-2702" fmla="*/ 3491215 h 3491914"/>
                  <a:gd name="connsiteX2-2703" fmla="*/ 80 w 7281118"/>
                  <a:gd name="connsiteY2-2704" fmla="*/ 3384535 h 3491914"/>
                  <a:gd name="connsiteX3-2705" fmla="*/ 213440 w 7281118"/>
                  <a:gd name="connsiteY3-2706" fmla="*/ 3140695 h 3491914"/>
                  <a:gd name="connsiteX4-2707" fmla="*/ 602060 w 7281118"/>
                  <a:gd name="connsiteY4-2708" fmla="*/ 2858755 h 3491914"/>
                  <a:gd name="connsiteX5-2709" fmla="*/ 739220 w 7281118"/>
                  <a:gd name="connsiteY5-2710" fmla="*/ 2500615 h 3491914"/>
                  <a:gd name="connsiteX6-2711" fmla="*/ 952580 w 7281118"/>
                  <a:gd name="connsiteY6-2712" fmla="*/ 2317735 h 3491914"/>
                  <a:gd name="connsiteX7-2713" fmla="*/ 1554560 w 7281118"/>
                  <a:gd name="connsiteY7-2714" fmla="*/ 2089135 h 3491914"/>
                  <a:gd name="connsiteX8-2715" fmla="*/ 2918540 w 7281118"/>
                  <a:gd name="connsiteY8-2716" fmla="*/ 1609075 h 3491914"/>
                  <a:gd name="connsiteX9-2717" fmla="*/ 3886280 w 7281118"/>
                  <a:gd name="connsiteY9-2718" fmla="*/ 1159495 h 3491914"/>
                  <a:gd name="connsiteX10-2719" fmla="*/ 4953080 w 7281118"/>
                  <a:gd name="connsiteY10-2720" fmla="*/ 702295 h 3491914"/>
                  <a:gd name="connsiteX11-2721" fmla="*/ 5783660 w 7281118"/>
                  <a:gd name="connsiteY11-2722" fmla="*/ 374635 h 3491914"/>
                  <a:gd name="connsiteX12-2723" fmla="*/ 6225620 w 7281118"/>
                  <a:gd name="connsiteY12-2724" fmla="*/ 206995 h 3491914"/>
                  <a:gd name="connsiteX13-2725" fmla="*/ 6720920 w 7281118"/>
                  <a:gd name="connsiteY13-2726" fmla="*/ 46975 h 3491914"/>
                  <a:gd name="connsiteX14-2727" fmla="*/ 7170500 w 7281118"/>
                  <a:gd name="connsiteY14-2728" fmla="*/ 8875 h 3491914"/>
                  <a:gd name="connsiteX15-2729" fmla="*/ 7216220 w 7281118"/>
                  <a:gd name="connsiteY15-2730" fmla="*/ 191755 h 3491914"/>
                  <a:gd name="connsiteX16-2731" fmla="*/ 6111320 w 7281118"/>
                  <a:gd name="connsiteY16-2732" fmla="*/ 930895 h 3491914"/>
                  <a:gd name="connsiteX17-2733" fmla="*/ 4892120 w 7281118"/>
                  <a:gd name="connsiteY17-2734" fmla="*/ 1593835 h 3491914"/>
                  <a:gd name="connsiteX18-2735" fmla="*/ 2560400 w 7281118"/>
                  <a:gd name="connsiteY18-2736" fmla="*/ 2706355 h 3491914"/>
                  <a:gd name="connsiteX19-2737" fmla="*/ 853520 w 7281118"/>
                  <a:gd name="connsiteY19-2738" fmla="*/ 3354055 h 3491914"/>
                  <a:gd name="connsiteX0-2739" fmla="*/ 853520 w 7281118"/>
                  <a:gd name="connsiteY0-2740" fmla="*/ 3354055 h 3491914"/>
                  <a:gd name="connsiteX1-2741" fmla="*/ 198200 w 7281118"/>
                  <a:gd name="connsiteY1-2742" fmla="*/ 3491215 h 3491914"/>
                  <a:gd name="connsiteX2-2743" fmla="*/ 80 w 7281118"/>
                  <a:gd name="connsiteY2-2744" fmla="*/ 3384535 h 3491914"/>
                  <a:gd name="connsiteX3-2745" fmla="*/ 213440 w 7281118"/>
                  <a:gd name="connsiteY3-2746" fmla="*/ 3140695 h 3491914"/>
                  <a:gd name="connsiteX4-2747" fmla="*/ 602060 w 7281118"/>
                  <a:gd name="connsiteY4-2748" fmla="*/ 2858755 h 3491914"/>
                  <a:gd name="connsiteX5-2749" fmla="*/ 739220 w 7281118"/>
                  <a:gd name="connsiteY5-2750" fmla="*/ 2500615 h 3491914"/>
                  <a:gd name="connsiteX6-2751" fmla="*/ 952580 w 7281118"/>
                  <a:gd name="connsiteY6-2752" fmla="*/ 2317735 h 3491914"/>
                  <a:gd name="connsiteX7-2753" fmla="*/ 1592660 w 7281118"/>
                  <a:gd name="connsiteY7-2754" fmla="*/ 2058655 h 3491914"/>
                  <a:gd name="connsiteX8-2755" fmla="*/ 2918540 w 7281118"/>
                  <a:gd name="connsiteY8-2756" fmla="*/ 1609075 h 3491914"/>
                  <a:gd name="connsiteX9-2757" fmla="*/ 3886280 w 7281118"/>
                  <a:gd name="connsiteY9-2758" fmla="*/ 1159495 h 3491914"/>
                  <a:gd name="connsiteX10-2759" fmla="*/ 4953080 w 7281118"/>
                  <a:gd name="connsiteY10-2760" fmla="*/ 702295 h 3491914"/>
                  <a:gd name="connsiteX11-2761" fmla="*/ 5783660 w 7281118"/>
                  <a:gd name="connsiteY11-2762" fmla="*/ 374635 h 3491914"/>
                  <a:gd name="connsiteX12-2763" fmla="*/ 6225620 w 7281118"/>
                  <a:gd name="connsiteY12-2764" fmla="*/ 206995 h 3491914"/>
                  <a:gd name="connsiteX13-2765" fmla="*/ 6720920 w 7281118"/>
                  <a:gd name="connsiteY13-2766" fmla="*/ 46975 h 3491914"/>
                  <a:gd name="connsiteX14-2767" fmla="*/ 7170500 w 7281118"/>
                  <a:gd name="connsiteY14-2768" fmla="*/ 8875 h 3491914"/>
                  <a:gd name="connsiteX15-2769" fmla="*/ 7216220 w 7281118"/>
                  <a:gd name="connsiteY15-2770" fmla="*/ 191755 h 3491914"/>
                  <a:gd name="connsiteX16-2771" fmla="*/ 6111320 w 7281118"/>
                  <a:gd name="connsiteY16-2772" fmla="*/ 930895 h 3491914"/>
                  <a:gd name="connsiteX17-2773" fmla="*/ 4892120 w 7281118"/>
                  <a:gd name="connsiteY17-2774" fmla="*/ 1593835 h 3491914"/>
                  <a:gd name="connsiteX18-2775" fmla="*/ 2560400 w 7281118"/>
                  <a:gd name="connsiteY18-2776" fmla="*/ 2706355 h 3491914"/>
                  <a:gd name="connsiteX19-2777" fmla="*/ 853520 w 7281118"/>
                  <a:gd name="connsiteY19-2778" fmla="*/ 3354055 h 3491914"/>
                  <a:gd name="connsiteX0-2779" fmla="*/ 853520 w 7281118"/>
                  <a:gd name="connsiteY0-2780" fmla="*/ 3354055 h 3491914"/>
                  <a:gd name="connsiteX1-2781" fmla="*/ 198200 w 7281118"/>
                  <a:gd name="connsiteY1-2782" fmla="*/ 3491215 h 3491914"/>
                  <a:gd name="connsiteX2-2783" fmla="*/ 80 w 7281118"/>
                  <a:gd name="connsiteY2-2784" fmla="*/ 3384535 h 3491914"/>
                  <a:gd name="connsiteX3-2785" fmla="*/ 213440 w 7281118"/>
                  <a:gd name="connsiteY3-2786" fmla="*/ 3140695 h 3491914"/>
                  <a:gd name="connsiteX4-2787" fmla="*/ 602060 w 7281118"/>
                  <a:gd name="connsiteY4-2788" fmla="*/ 2858755 h 3491914"/>
                  <a:gd name="connsiteX5-2789" fmla="*/ 739220 w 7281118"/>
                  <a:gd name="connsiteY5-2790" fmla="*/ 2500615 h 3491914"/>
                  <a:gd name="connsiteX6-2791" fmla="*/ 1036400 w 7281118"/>
                  <a:gd name="connsiteY6-2792" fmla="*/ 2287255 h 3491914"/>
                  <a:gd name="connsiteX7-2793" fmla="*/ 1592660 w 7281118"/>
                  <a:gd name="connsiteY7-2794" fmla="*/ 2058655 h 3491914"/>
                  <a:gd name="connsiteX8-2795" fmla="*/ 2918540 w 7281118"/>
                  <a:gd name="connsiteY8-2796" fmla="*/ 1609075 h 3491914"/>
                  <a:gd name="connsiteX9-2797" fmla="*/ 3886280 w 7281118"/>
                  <a:gd name="connsiteY9-2798" fmla="*/ 1159495 h 3491914"/>
                  <a:gd name="connsiteX10-2799" fmla="*/ 4953080 w 7281118"/>
                  <a:gd name="connsiteY10-2800" fmla="*/ 702295 h 3491914"/>
                  <a:gd name="connsiteX11-2801" fmla="*/ 5783660 w 7281118"/>
                  <a:gd name="connsiteY11-2802" fmla="*/ 374635 h 3491914"/>
                  <a:gd name="connsiteX12-2803" fmla="*/ 6225620 w 7281118"/>
                  <a:gd name="connsiteY12-2804" fmla="*/ 206995 h 3491914"/>
                  <a:gd name="connsiteX13-2805" fmla="*/ 6720920 w 7281118"/>
                  <a:gd name="connsiteY13-2806" fmla="*/ 46975 h 3491914"/>
                  <a:gd name="connsiteX14-2807" fmla="*/ 7170500 w 7281118"/>
                  <a:gd name="connsiteY14-2808" fmla="*/ 8875 h 3491914"/>
                  <a:gd name="connsiteX15-2809" fmla="*/ 7216220 w 7281118"/>
                  <a:gd name="connsiteY15-2810" fmla="*/ 191755 h 3491914"/>
                  <a:gd name="connsiteX16-2811" fmla="*/ 6111320 w 7281118"/>
                  <a:gd name="connsiteY16-2812" fmla="*/ 930895 h 3491914"/>
                  <a:gd name="connsiteX17-2813" fmla="*/ 4892120 w 7281118"/>
                  <a:gd name="connsiteY17-2814" fmla="*/ 1593835 h 3491914"/>
                  <a:gd name="connsiteX18-2815" fmla="*/ 2560400 w 7281118"/>
                  <a:gd name="connsiteY18-2816" fmla="*/ 2706355 h 3491914"/>
                  <a:gd name="connsiteX19-2817" fmla="*/ 853520 w 7281118"/>
                  <a:gd name="connsiteY19-2818" fmla="*/ 3354055 h 3491914"/>
                  <a:gd name="connsiteX0-2819" fmla="*/ 853520 w 7281118"/>
                  <a:gd name="connsiteY0-2820" fmla="*/ 3354055 h 3491914"/>
                  <a:gd name="connsiteX1-2821" fmla="*/ 198200 w 7281118"/>
                  <a:gd name="connsiteY1-2822" fmla="*/ 3491215 h 3491914"/>
                  <a:gd name="connsiteX2-2823" fmla="*/ 80 w 7281118"/>
                  <a:gd name="connsiteY2-2824" fmla="*/ 3384535 h 3491914"/>
                  <a:gd name="connsiteX3-2825" fmla="*/ 213440 w 7281118"/>
                  <a:gd name="connsiteY3-2826" fmla="*/ 3140695 h 3491914"/>
                  <a:gd name="connsiteX4-2827" fmla="*/ 640160 w 7281118"/>
                  <a:gd name="connsiteY4-2828" fmla="*/ 2797795 h 3491914"/>
                  <a:gd name="connsiteX5-2829" fmla="*/ 739220 w 7281118"/>
                  <a:gd name="connsiteY5-2830" fmla="*/ 2500615 h 3491914"/>
                  <a:gd name="connsiteX6-2831" fmla="*/ 1036400 w 7281118"/>
                  <a:gd name="connsiteY6-2832" fmla="*/ 2287255 h 3491914"/>
                  <a:gd name="connsiteX7-2833" fmla="*/ 1592660 w 7281118"/>
                  <a:gd name="connsiteY7-2834" fmla="*/ 2058655 h 3491914"/>
                  <a:gd name="connsiteX8-2835" fmla="*/ 2918540 w 7281118"/>
                  <a:gd name="connsiteY8-2836" fmla="*/ 1609075 h 3491914"/>
                  <a:gd name="connsiteX9-2837" fmla="*/ 3886280 w 7281118"/>
                  <a:gd name="connsiteY9-2838" fmla="*/ 1159495 h 3491914"/>
                  <a:gd name="connsiteX10-2839" fmla="*/ 4953080 w 7281118"/>
                  <a:gd name="connsiteY10-2840" fmla="*/ 702295 h 3491914"/>
                  <a:gd name="connsiteX11-2841" fmla="*/ 5783660 w 7281118"/>
                  <a:gd name="connsiteY11-2842" fmla="*/ 374635 h 3491914"/>
                  <a:gd name="connsiteX12-2843" fmla="*/ 6225620 w 7281118"/>
                  <a:gd name="connsiteY12-2844" fmla="*/ 206995 h 3491914"/>
                  <a:gd name="connsiteX13-2845" fmla="*/ 6720920 w 7281118"/>
                  <a:gd name="connsiteY13-2846" fmla="*/ 46975 h 3491914"/>
                  <a:gd name="connsiteX14-2847" fmla="*/ 7170500 w 7281118"/>
                  <a:gd name="connsiteY14-2848" fmla="*/ 8875 h 3491914"/>
                  <a:gd name="connsiteX15-2849" fmla="*/ 7216220 w 7281118"/>
                  <a:gd name="connsiteY15-2850" fmla="*/ 191755 h 3491914"/>
                  <a:gd name="connsiteX16-2851" fmla="*/ 6111320 w 7281118"/>
                  <a:gd name="connsiteY16-2852" fmla="*/ 930895 h 3491914"/>
                  <a:gd name="connsiteX17-2853" fmla="*/ 4892120 w 7281118"/>
                  <a:gd name="connsiteY17-2854" fmla="*/ 1593835 h 3491914"/>
                  <a:gd name="connsiteX18-2855" fmla="*/ 2560400 w 7281118"/>
                  <a:gd name="connsiteY18-2856" fmla="*/ 2706355 h 3491914"/>
                  <a:gd name="connsiteX19-2857" fmla="*/ 853520 w 7281118"/>
                  <a:gd name="connsiteY19-2858" fmla="*/ 3354055 h 3491914"/>
                  <a:gd name="connsiteX0-2859" fmla="*/ 853520 w 7281118"/>
                  <a:gd name="connsiteY0-2860" fmla="*/ 3354055 h 3491914"/>
                  <a:gd name="connsiteX1-2861" fmla="*/ 198200 w 7281118"/>
                  <a:gd name="connsiteY1-2862" fmla="*/ 3491215 h 3491914"/>
                  <a:gd name="connsiteX2-2863" fmla="*/ 80 w 7281118"/>
                  <a:gd name="connsiteY2-2864" fmla="*/ 3384535 h 3491914"/>
                  <a:gd name="connsiteX3-2865" fmla="*/ 213440 w 7281118"/>
                  <a:gd name="connsiteY3-2866" fmla="*/ 3140695 h 3491914"/>
                  <a:gd name="connsiteX4-2867" fmla="*/ 640160 w 7281118"/>
                  <a:gd name="connsiteY4-2868" fmla="*/ 2797795 h 3491914"/>
                  <a:gd name="connsiteX5-2869" fmla="*/ 754460 w 7281118"/>
                  <a:gd name="connsiteY5-2870" fmla="*/ 2477755 h 3491914"/>
                  <a:gd name="connsiteX6-2871" fmla="*/ 1036400 w 7281118"/>
                  <a:gd name="connsiteY6-2872" fmla="*/ 2287255 h 3491914"/>
                  <a:gd name="connsiteX7-2873" fmla="*/ 1592660 w 7281118"/>
                  <a:gd name="connsiteY7-2874" fmla="*/ 2058655 h 3491914"/>
                  <a:gd name="connsiteX8-2875" fmla="*/ 2918540 w 7281118"/>
                  <a:gd name="connsiteY8-2876" fmla="*/ 1609075 h 3491914"/>
                  <a:gd name="connsiteX9-2877" fmla="*/ 3886280 w 7281118"/>
                  <a:gd name="connsiteY9-2878" fmla="*/ 1159495 h 3491914"/>
                  <a:gd name="connsiteX10-2879" fmla="*/ 4953080 w 7281118"/>
                  <a:gd name="connsiteY10-2880" fmla="*/ 702295 h 3491914"/>
                  <a:gd name="connsiteX11-2881" fmla="*/ 5783660 w 7281118"/>
                  <a:gd name="connsiteY11-2882" fmla="*/ 374635 h 3491914"/>
                  <a:gd name="connsiteX12-2883" fmla="*/ 6225620 w 7281118"/>
                  <a:gd name="connsiteY12-2884" fmla="*/ 206995 h 3491914"/>
                  <a:gd name="connsiteX13-2885" fmla="*/ 6720920 w 7281118"/>
                  <a:gd name="connsiteY13-2886" fmla="*/ 46975 h 3491914"/>
                  <a:gd name="connsiteX14-2887" fmla="*/ 7170500 w 7281118"/>
                  <a:gd name="connsiteY14-2888" fmla="*/ 8875 h 3491914"/>
                  <a:gd name="connsiteX15-2889" fmla="*/ 7216220 w 7281118"/>
                  <a:gd name="connsiteY15-2890" fmla="*/ 191755 h 3491914"/>
                  <a:gd name="connsiteX16-2891" fmla="*/ 6111320 w 7281118"/>
                  <a:gd name="connsiteY16-2892" fmla="*/ 930895 h 3491914"/>
                  <a:gd name="connsiteX17-2893" fmla="*/ 4892120 w 7281118"/>
                  <a:gd name="connsiteY17-2894" fmla="*/ 1593835 h 3491914"/>
                  <a:gd name="connsiteX18-2895" fmla="*/ 2560400 w 7281118"/>
                  <a:gd name="connsiteY18-2896" fmla="*/ 2706355 h 3491914"/>
                  <a:gd name="connsiteX19-2897" fmla="*/ 853520 w 7281118"/>
                  <a:gd name="connsiteY19-2898" fmla="*/ 3354055 h 3491914"/>
                  <a:gd name="connsiteX0-2899" fmla="*/ 853520 w 7281118"/>
                  <a:gd name="connsiteY0-2900" fmla="*/ 3354055 h 3491914"/>
                  <a:gd name="connsiteX1-2901" fmla="*/ 198200 w 7281118"/>
                  <a:gd name="connsiteY1-2902" fmla="*/ 3491215 h 3491914"/>
                  <a:gd name="connsiteX2-2903" fmla="*/ 80 w 7281118"/>
                  <a:gd name="connsiteY2-2904" fmla="*/ 3384535 h 3491914"/>
                  <a:gd name="connsiteX3-2905" fmla="*/ 213440 w 7281118"/>
                  <a:gd name="connsiteY3-2906" fmla="*/ 3140695 h 3491914"/>
                  <a:gd name="connsiteX4-2907" fmla="*/ 640160 w 7281118"/>
                  <a:gd name="connsiteY4-2908" fmla="*/ 2797795 h 3491914"/>
                  <a:gd name="connsiteX5-2909" fmla="*/ 754460 w 7281118"/>
                  <a:gd name="connsiteY5-2910" fmla="*/ 2477755 h 3491914"/>
                  <a:gd name="connsiteX6-2911" fmla="*/ 1044020 w 7281118"/>
                  <a:gd name="connsiteY6-2912" fmla="*/ 2264395 h 3491914"/>
                  <a:gd name="connsiteX7-2913" fmla="*/ 1592660 w 7281118"/>
                  <a:gd name="connsiteY7-2914" fmla="*/ 2058655 h 3491914"/>
                  <a:gd name="connsiteX8-2915" fmla="*/ 2918540 w 7281118"/>
                  <a:gd name="connsiteY8-2916" fmla="*/ 1609075 h 3491914"/>
                  <a:gd name="connsiteX9-2917" fmla="*/ 3886280 w 7281118"/>
                  <a:gd name="connsiteY9-2918" fmla="*/ 1159495 h 3491914"/>
                  <a:gd name="connsiteX10-2919" fmla="*/ 4953080 w 7281118"/>
                  <a:gd name="connsiteY10-2920" fmla="*/ 702295 h 3491914"/>
                  <a:gd name="connsiteX11-2921" fmla="*/ 5783660 w 7281118"/>
                  <a:gd name="connsiteY11-2922" fmla="*/ 374635 h 3491914"/>
                  <a:gd name="connsiteX12-2923" fmla="*/ 6225620 w 7281118"/>
                  <a:gd name="connsiteY12-2924" fmla="*/ 206995 h 3491914"/>
                  <a:gd name="connsiteX13-2925" fmla="*/ 6720920 w 7281118"/>
                  <a:gd name="connsiteY13-2926" fmla="*/ 46975 h 3491914"/>
                  <a:gd name="connsiteX14-2927" fmla="*/ 7170500 w 7281118"/>
                  <a:gd name="connsiteY14-2928" fmla="*/ 8875 h 3491914"/>
                  <a:gd name="connsiteX15-2929" fmla="*/ 7216220 w 7281118"/>
                  <a:gd name="connsiteY15-2930" fmla="*/ 191755 h 3491914"/>
                  <a:gd name="connsiteX16-2931" fmla="*/ 6111320 w 7281118"/>
                  <a:gd name="connsiteY16-2932" fmla="*/ 930895 h 3491914"/>
                  <a:gd name="connsiteX17-2933" fmla="*/ 4892120 w 7281118"/>
                  <a:gd name="connsiteY17-2934" fmla="*/ 1593835 h 3491914"/>
                  <a:gd name="connsiteX18-2935" fmla="*/ 2560400 w 7281118"/>
                  <a:gd name="connsiteY18-2936" fmla="*/ 2706355 h 3491914"/>
                  <a:gd name="connsiteX19-2937" fmla="*/ 853520 w 7281118"/>
                  <a:gd name="connsiteY19-2938" fmla="*/ 3354055 h 3491914"/>
                  <a:gd name="connsiteX0-2939" fmla="*/ 853520 w 7281118"/>
                  <a:gd name="connsiteY0-2940" fmla="*/ 3354055 h 3491914"/>
                  <a:gd name="connsiteX1-2941" fmla="*/ 198200 w 7281118"/>
                  <a:gd name="connsiteY1-2942" fmla="*/ 3491215 h 3491914"/>
                  <a:gd name="connsiteX2-2943" fmla="*/ 80 w 7281118"/>
                  <a:gd name="connsiteY2-2944" fmla="*/ 3384535 h 3491914"/>
                  <a:gd name="connsiteX3-2945" fmla="*/ 213440 w 7281118"/>
                  <a:gd name="connsiteY3-2946" fmla="*/ 3140695 h 3491914"/>
                  <a:gd name="connsiteX4-2947" fmla="*/ 434419 w 7281118"/>
                  <a:gd name="connsiteY4-2948" fmla="*/ 2950194 h 3491914"/>
                  <a:gd name="connsiteX5-2949" fmla="*/ 640160 w 7281118"/>
                  <a:gd name="connsiteY5-2950" fmla="*/ 2797795 h 3491914"/>
                  <a:gd name="connsiteX6-2951" fmla="*/ 754460 w 7281118"/>
                  <a:gd name="connsiteY6-2952" fmla="*/ 2477755 h 3491914"/>
                  <a:gd name="connsiteX7-2953" fmla="*/ 1044020 w 7281118"/>
                  <a:gd name="connsiteY7-2954" fmla="*/ 2264395 h 3491914"/>
                  <a:gd name="connsiteX8-2955" fmla="*/ 1592660 w 7281118"/>
                  <a:gd name="connsiteY8-2956" fmla="*/ 2058655 h 3491914"/>
                  <a:gd name="connsiteX9-2957" fmla="*/ 2918540 w 7281118"/>
                  <a:gd name="connsiteY9-2958" fmla="*/ 1609075 h 3491914"/>
                  <a:gd name="connsiteX10-2959" fmla="*/ 3886280 w 7281118"/>
                  <a:gd name="connsiteY10-2960" fmla="*/ 1159495 h 3491914"/>
                  <a:gd name="connsiteX11-2961" fmla="*/ 4953080 w 7281118"/>
                  <a:gd name="connsiteY11-2962" fmla="*/ 702295 h 3491914"/>
                  <a:gd name="connsiteX12-2963" fmla="*/ 5783660 w 7281118"/>
                  <a:gd name="connsiteY12-2964" fmla="*/ 374635 h 3491914"/>
                  <a:gd name="connsiteX13-2965" fmla="*/ 6225620 w 7281118"/>
                  <a:gd name="connsiteY13-2966" fmla="*/ 206995 h 3491914"/>
                  <a:gd name="connsiteX14-2967" fmla="*/ 6720920 w 7281118"/>
                  <a:gd name="connsiteY14-2968" fmla="*/ 46975 h 3491914"/>
                  <a:gd name="connsiteX15-2969" fmla="*/ 7170500 w 7281118"/>
                  <a:gd name="connsiteY15-2970" fmla="*/ 8875 h 3491914"/>
                  <a:gd name="connsiteX16-2971" fmla="*/ 7216220 w 7281118"/>
                  <a:gd name="connsiteY16-2972" fmla="*/ 191755 h 3491914"/>
                  <a:gd name="connsiteX17-2973" fmla="*/ 6111320 w 7281118"/>
                  <a:gd name="connsiteY17-2974" fmla="*/ 930895 h 3491914"/>
                  <a:gd name="connsiteX18-2975" fmla="*/ 4892120 w 7281118"/>
                  <a:gd name="connsiteY18-2976" fmla="*/ 1593835 h 3491914"/>
                  <a:gd name="connsiteX19-2977" fmla="*/ 2560400 w 7281118"/>
                  <a:gd name="connsiteY19-2978" fmla="*/ 2706355 h 3491914"/>
                  <a:gd name="connsiteX20-2979" fmla="*/ 853520 w 7281118"/>
                  <a:gd name="connsiteY20-2980" fmla="*/ 3354055 h 3491914"/>
                  <a:gd name="connsiteX0-2981" fmla="*/ 853520 w 7281118"/>
                  <a:gd name="connsiteY0-2982" fmla="*/ 3354055 h 3491914"/>
                  <a:gd name="connsiteX1-2983" fmla="*/ 198200 w 7281118"/>
                  <a:gd name="connsiteY1-2984" fmla="*/ 3491215 h 3491914"/>
                  <a:gd name="connsiteX2-2985" fmla="*/ 80 w 7281118"/>
                  <a:gd name="connsiteY2-2986" fmla="*/ 3384535 h 3491914"/>
                  <a:gd name="connsiteX3-2987" fmla="*/ 213440 w 7281118"/>
                  <a:gd name="connsiteY3-2988" fmla="*/ 3140695 h 3491914"/>
                  <a:gd name="connsiteX4-2989" fmla="*/ 434419 w 7281118"/>
                  <a:gd name="connsiteY4-2990" fmla="*/ 2950194 h 3491914"/>
                  <a:gd name="connsiteX5-2991" fmla="*/ 663020 w 7281118"/>
                  <a:gd name="connsiteY5-2992" fmla="*/ 2752075 h 3491914"/>
                  <a:gd name="connsiteX6-2993" fmla="*/ 754460 w 7281118"/>
                  <a:gd name="connsiteY6-2994" fmla="*/ 2477755 h 3491914"/>
                  <a:gd name="connsiteX7-2995" fmla="*/ 1044020 w 7281118"/>
                  <a:gd name="connsiteY7-2996" fmla="*/ 2264395 h 3491914"/>
                  <a:gd name="connsiteX8-2997" fmla="*/ 1592660 w 7281118"/>
                  <a:gd name="connsiteY8-2998" fmla="*/ 2058655 h 3491914"/>
                  <a:gd name="connsiteX9-2999" fmla="*/ 2918540 w 7281118"/>
                  <a:gd name="connsiteY9-3000" fmla="*/ 1609075 h 3491914"/>
                  <a:gd name="connsiteX10-3001" fmla="*/ 3886280 w 7281118"/>
                  <a:gd name="connsiteY10-3002" fmla="*/ 1159495 h 3491914"/>
                  <a:gd name="connsiteX11-3003" fmla="*/ 4953080 w 7281118"/>
                  <a:gd name="connsiteY11-3004" fmla="*/ 702295 h 3491914"/>
                  <a:gd name="connsiteX12-3005" fmla="*/ 5783660 w 7281118"/>
                  <a:gd name="connsiteY12-3006" fmla="*/ 374635 h 3491914"/>
                  <a:gd name="connsiteX13-3007" fmla="*/ 6225620 w 7281118"/>
                  <a:gd name="connsiteY13-3008" fmla="*/ 206995 h 3491914"/>
                  <a:gd name="connsiteX14-3009" fmla="*/ 6720920 w 7281118"/>
                  <a:gd name="connsiteY14-3010" fmla="*/ 46975 h 3491914"/>
                  <a:gd name="connsiteX15-3011" fmla="*/ 7170500 w 7281118"/>
                  <a:gd name="connsiteY15-3012" fmla="*/ 8875 h 3491914"/>
                  <a:gd name="connsiteX16-3013" fmla="*/ 7216220 w 7281118"/>
                  <a:gd name="connsiteY16-3014" fmla="*/ 191755 h 3491914"/>
                  <a:gd name="connsiteX17-3015" fmla="*/ 6111320 w 7281118"/>
                  <a:gd name="connsiteY17-3016" fmla="*/ 930895 h 3491914"/>
                  <a:gd name="connsiteX18-3017" fmla="*/ 4892120 w 7281118"/>
                  <a:gd name="connsiteY18-3018" fmla="*/ 1593835 h 3491914"/>
                  <a:gd name="connsiteX19-3019" fmla="*/ 2560400 w 7281118"/>
                  <a:gd name="connsiteY19-3020" fmla="*/ 2706355 h 3491914"/>
                  <a:gd name="connsiteX20-3021" fmla="*/ 853520 w 7281118"/>
                  <a:gd name="connsiteY20-3022" fmla="*/ 3354055 h 3491914"/>
                  <a:gd name="connsiteX0-3023" fmla="*/ 853451 w 7281049"/>
                  <a:gd name="connsiteY0-3024" fmla="*/ 3354055 h 3491957"/>
                  <a:gd name="connsiteX1-3025" fmla="*/ 198131 w 7281049"/>
                  <a:gd name="connsiteY1-3026" fmla="*/ 3491215 h 3491957"/>
                  <a:gd name="connsiteX2-3027" fmla="*/ 11 w 7281049"/>
                  <a:gd name="connsiteY2-3028" fmla="*/ 3384535 h 3491957"/>
                  <a:gd name="connsiteX3-3029" fmla="*/ 190511 w 7281049"/>
                  <a:gd name="connsiteY3-3030" fmla="*/ 3117835 h 3491957"/>
                  <a:gd name="connsiteX4-3031" fmla="*/ 434350 w 7281049"/>
                  <a:gd name="connsiteY4-3032" fmla="*/ 2950194 h 3491957"/>
                  <a:gd name="connsiteX5-3033" fmla="*/ 662951 w 7281049"/>
                  <a:gd name="connsiteY5-3034" fmla="*/ 2752075 h 3491957"/>
                  <a:gd name="connsiteX6-3035" fmla="*/ 754391 w 7281049"/>
                  <a:gd name="connsiteY6-3036" fmla="*/ 2477755 h 3491957"/>
                  <a:gd name="connsiteX7-3037" fmla="*/ 1043951 w 7281049"/>
                  <a:gd name="connsiteY7-3038" fmla="*/ 2264395 h 3491957"/>
                  <a:gd name="connsiteX8-3039" fmla="*/ 1592591 w 7281049"/>
                  <a:gd name="connsiteY8-3040" fmla="*/ 2058655 h 3491957"/>
                  <a:gd name="connsiteX9-3041" fmla="*/ 2918471 w 7281049"/>
                  <a:gd name="connsiteY9-3042" fmla="*/ 1609075 h 3491957"/>
                  <a:gd name="connsiteX10-3043" fmla="*/ 3886211 w 7281049"/>
                  <a:gd name="connsiteY10-3044" fmla="*/ 1159495 h 3491957"/>
                  <a:gd name="connsiteX11-3045" fmla="*/ 4953011 w 7281049"/>
                  <a:gd name="connsiteY11-3046" fmla="*/ 702295 h 3491957"/>
                  <a:gd name="connsiteX12-3047" fmla="*/ 5783591 w 7281049"/>
                  <a:gd name="connsiteY12-3048" fmla="*/ 374635 h 3491957"/>
                  <a:gd name="connsiteX13-3049" fmla="*/ 6225551 w 7281049"/>
                  <a:gd name="connsiteY13-3050" fmla="*/ 206995 h 3491957"/>
                  <a:gd name="connsiteX14-3051" fmla="*/ 6720851 w 7281049"/>
                  <a:gd name="connsiteY14-3052" fmla="*/ 46975 h 3491957"/>
                  <a:gd name="connsiteX15-3053" fmla="*/ 7170431 w 7281049"/>
                  <a:gd name="connsiteY15-3054" fmla="*/ 8875 h 3491957"/>
                  <a:gd name="connsiteX16-3055" fmla="*/ 7216151 w 7281049"/>
                  <a:gd name="connsiteY16-3056" fmla="*/ 191755 h 3491957"/>
                  <a:gd name="connsiteX17-3057" fmla="*/ 6111251 w 7281049"/>
                  <a:gd name="connsiteY17-3058" fmla="*/ 930895 h 3491957"/>
                  <a:gd name="connsiteX18-3059" fmla="*/ 4892051 w 7281049"/>
                  <a:gd name="connsiteY18-3060" fmla="*/ 1593835 h 3491957"/>
                  <a:gd name="connsiteX19-3061" fmla="*/ 2560331 w 7281049"/>
                  <a:gd name="connsiteY19-3062" fmla="*/ 2706355 h 3491957"/>
                  <a:gd name="connsiteX20-3063" fmla="*/ 853451 w 7281049"/>
                  <a:gd name="connsiteY20-3064" fmla="*/ 3354055 h 3491957"/>
                  <a:gd name="connsiteX0-3065" fmla="*/ 853745 w 7281343"/>
                  <a:gd name="connsiteY0-3066" fmla="*/ 3354055 h 3491942"/>
                  <a:gd name="connsiteX1-3067" fmla="*/ 198425 w 7281343"/>
                  <a:gd name="connsiteY1-3068" fmla="*/ 3491215 h 3491942"/>
                  <a:gd name="connsiteX2-3069" fmla="*/ 305 w 7281343"/>
                  <a:gd name="connsiteY2-3070" fmla="*/ 3384535 h 3491942"/>
                  <a:gd name="connsiteX3-3071" fmla="*/ 160325 w 7281343"/>
                  <a:gd name="connsiteY3-3072" fmla="*/ 3125455 h 3491942"/>
                  <a:gd name="connsiteX4-3073" fmla="*/ 434644 w 7281343"/>
                  <a:gd name="connsiteY4-3074" fmla="*/ 2950194 h 3491942"/>
                  <a:gd name="connsiteX5-3075" fmla="*/ 663245 w 7281343"/>
                  <a:gd name="connsiteY5-3076" fmla="*/ 2752075 h 3491942"/>
                  <a:gd name="connsiteX6-3077" fmla="*/ 754685 w 7281343"/>
                  <a:gd name="connsiteY6-3078" fmla="*/ 2477755 h 3491942"/>
                  <a:gd name="connsiteX7-3079" fmla="*/ 1044245 w 7281343"/>
                  <a:gd name="connsiteY7-3080" fmla="*/ 2264395 h 3491942"/>
                  <a:gd name="connsiteX8-3081" fmla="*/ 1592885 w 7281343"/>
                  <a:gd name="connsiteY8-3082" fmla="*/ 2058655 h 3491942"/>
                  <a:gd name="connsiteX9-3083" fmla="*/ 2918765 w 7281343"/>
                  <a:gd name="connsiteY9-3084" fmla="*/ 1609075 h 3491942"/>
                  <a:gd name="connsiteX10-3085" fmla="*/ 3886505 w 7281343"/>
                  <a:gd name="connsiteY10-3086" fmla="*/ 1159495 h 3491942"/>
                  <a:gd name="connsiteX11-3087" fmla="*/ 4953305 w 7281343"/>
                  <a:gd name="connsiteY11-3088" fmla="*/ 702295 h 3491942"/>
                  <a:gd name="connsiteX12-3089" fmla="*/ 5783885 w 7281343"/>
                  <a:gd name="connsiteY12-3090" fmla="*/ 374635 h 3491942"/>
                  <a:gd name="connsiteX13-3091" fmla="*/ 6225845 w 7281343"/>
                  <a:gd name="connsiteY13-3092" fmla="*/ 206995 h 3491942"/>
                  <a:gd name="connsiteX14-3093" fmla="*/ 6721145 w 7281343"/>
                  <a:gd name="connsiteY14-3094" fmla="*/ 46975 h 3491942"/>
                  <a:gd name="connsiteX15-3095" fmla="*/ 7170725 w 7281343"/>
                  <a:gd name="connsiteY15-3096" fmla="*/ 8875 h 3491942"/>
                  <a:gd name="connsiteX16-3097" fmla="*/ 7216445 w 7281343"/>
                  <a:gd name="connsiteY16-3098" fmla="*/ 191755 h 3491942"/>
                  <a:gd name="connsiteX17-3099" fmla="*/ 6111545 w 7281343"/>
                  <a:gd name="connsiteY17-3100" fmla="*/ 930895 h 3491942"/>
                  <a:gd name="connsiteX18-3101" fmla="*/ 4892345 w 7281343"/>
                  <a:gd name="connsiteY18-3102" fmla="*/ 1593835 h 3491942"/>
                  <a:gd name="connsiteX19-3103" fmla="*/ 2560625 w 7281343"/>
                  <a:gd name="connsiteY19-3104" fmla="*/ 2706355 h 3491942"/>
                  <a:gd name="connsiteX20-3105" fmla="*/ 853745 w 7281343"/>
                  <a:gd name="connsiteY20-3106" fmla="*/ 3354055 h 3491942"/>
                  <a:gd name="connsiteX0-3107" fmla="*/ 853745 w 7281343"/>
                  <a:gd name="connsiteY0-3108" fmla="*/ 3354055 h 3491942"/>
                  <a:gd name="connsiteX1-3109" fmla="*/ 198425 w 7281343"/>
                  <a:gd name="connsiteY1-3110" fmla="*/ 3491215 h 3491942"/>
                  <a:gd name="connsiteX2-3111" fmla="*/ 305 w 7281343"/>
                  <a:gd name="connsiteY2-3112" fmla="*/ 3384535 h 3491942"/>
                  <a:gd name="connsiteX3-3113" fmla="*/ 160325 w 7281343"/>
                  <a:gd name="connsiteY3-3114" fmla="*/ 3125455 h 3491942"/>
                  <a:gd name="connsiteX4-3115" fmla="*/ 434644 w 7281343"/>
                  <a:gd name="connsiteY4-3116" fmla="*/ 2950194 h 3491942"/>
                  <a:gd name="connsiteX5-3117" fmla="*/ 663245 w 7281343"/>
                  <a:gd name="connsiteY5-3118" fmla="*/ 2752075 h 3491942"/>
                  <a:gd name="connsiteX6-3119" fmla="*/ 777545 w 7281343"/>
                  <a:gd name="connsiteY6-3120" fmla="*/ 2439655 h 3491942"/>
                  <a:gd name="connsiteX7-3121" fmla="*/ 1044245 w 7281343"/>
                  <a:gd name="connsiteY7-3122" fmla="*/ 2264395 h 3491942"/>
                  <a:gd name="connsiteX8-3123" fmla="*/ 1592885 w 7281343"/>
                  <a:gd name="connsiteY8-3124" fmla="*/ 2058655 h 3491942"/>
                  <a:gd name="connsiteX9-3125" fmla="*/ 2918765 w 7281343"/>
                  <a:gd name="connsiteY9-3126" fmla="*/ 1609075 h 3491942"/>
                  <a:gd name="connsiteX10-3127" fmla="*/ 3886505 w 7281343"/>
                  <a:gd name="connsiteY10-3128" fmla="*/ 1159495 h 3491942"/>
                  <a:gd name="connsiteX11-3129" fmla="*/ 4953305 w 7281343"/>
                  <a:gd name="connsiteY11-3130" fmla="*/ 702295 h 3491942"/>
                  <a:gd name="connsiteX12-3131" fmla="*/ 5783885 w 7281343"/>
                  <a:gd name="connsiteY12-3132" fmla="*/ 374635 h 3491942"/>
                  <a:gd name="connsiteX13-3133" fmla="*/ 6225845 w 7281343"/>
                  <a:gd name="connsiteY13-3134" fmla="*/ 206995 h 3491942"/>
                  <a:gd name="connsiteX14-3135" fmla="*/ 6721145 w 7281343"/>
                  <a:gd name="connsiteY14-3136" fmla="*/ 46975 h 3491942"/>
                  <a:gd name="connsiteX15-3137" fmla="*/ 7170725 w 7281343"/>
                  <a:gd name="connsiteY15-3138" fmla="*/ 8875 h 3491942"/>
                  <a:gd name="connsiteX16-3139" fmla="*/ 7216445 w 7281343"/>
                  <a:gd name="connsiteY16-3140" fmla="*/ 191755 h 3491942"/>
                  <a:gd name="connsiteX17-3141" fmla="*/ 6111545 w 7281343"/>
                  <a:gd name="connsiteY17-3142" fmla="*/ 930895 h 3491942"/>
                  <a:gd name="connsiteX18-3143" fmla="*/ 4892345 w 7281343"/>
                  <a:gd name="connsiteY18-3144" fmla="*/ 1593835 h 3491942"/>
                  <a:gd name="connsiteX19-3145" fmla="*/ 2560625 w 7281343"/>
                  <a:gd name="connsiteY19-3146" fmla="*/ 2706355 h 3491942"/>
                  <a:gd name="connsiteX20-3147" fmla="*/ 853745 w 7281343"/>
                  <a:gd name="connsiteY20-3148" fmla="*/ 3354055 h 3491942"/>
                  <a:gd name="connsiteX0-3149" fmla="*/ 853753 w 7281351"/>
                  <a:gd name="connsiteY0-3150" fmla="*/ 3354055 h 3491942"/>
                  <a:gd name="connsiteX1-3151" fmla="*/ 198433 w 7281351"/>
                  <a:gd name="connsiteY1-3152" fmla="*/ 3491215 h 3491942"/>
                  <a:gd name="connsiteX2-3153" fmla="*/ 313 w 7281351"/>
                  <a:gd name="connsiteY2-3154" fmla="*/ 3384535 h 3491942"/>
                  <a:gd name="connsiteX3-3155" fmla="*/ 160333 w 7281351"/>
                  <a:gd name="connsiteY3-3156" fmla="*/ 3125455 h 3491942"/>
                  <a:gd name="connsiteX4-3157" fmla="*/ 449892 w 7281351"/>
                  <a:gd name="connsiteY4-3158" fmla="*/ 2904474 h 3491942"/>
                  <a:gd name="connsiteX5-3159" fmla="*/ 663253 w 7281351"/>
                  <a:gd name="connsiteY5-3160" fmla="*/ 2752075 h 3491942"/>
                  <a:gd name="connsiteX6-3161" fmla="*/ 777553 w 7281351"/>
                  <a:gd name="connsiteY6-3162" fmla="*/ 2439655 h 3491942"/>
                  <a:gd name="connsiteX7-3163" fmla="*/ 1044253 w 7281351"/>
                  <a:gd name="connsiteY7-3164" fmla="*/ 2264395 h 3491942"/>
                  <a:gd name="connsiteX8-3165" fmla="*/ 1592893 w 7281351"/>
                  <a:gd name="connsiteY8-3166" fmla="*/ 2058655 h 3491942"/>
                  <a:gd name="connsiteX9-3167" fmla="*/ 2918773 w 7281351"/>
                  <a:gd name="connsiteY9-3168" fmla="*/ 1609075 h 3491942"/>
                  <a:gd name="connsiteX10-3169" fmla="*/ 3886513 w 7281351"/>
                  <a:gd name="connsiteY10-3170" fmla="*/ 1159495 h 3491942"/>
                  <a:gd name="connsiteX11-3171" fmla="*/ 4953313 w 7281351"/>
                  <a:gd name="connsiteY11-3172" fmla="*/ 702295 h 3491942"/>
                  <a:gd name="connsiteX12-3173" fmla="*/ 5783893 w 7281351"/>
                  <a:gd name="connsiteY12-3174" fmla="*/ 374635 h 3491942"/>
                  <a:gd name="connsiteX13-3175" fmla="*/ 6225853 w 7281351"/>
                  <a:gd name="connsiteY13-3176" fmla="*/ 206995 h 3491942"/>
                  <a:gd name="connsiteX14-3177" fmla="*/ 6721153 w 7281351"/>
                  <a:gd name="connsiteY14-3178" fmla="*/ 46975 h 3491942"/>
                  <a:gd name="connsiteX15-3179" fmla="*/ 7170733 w 7281351"/>
                  <a:gd name="connsiteY15-3180" fmla="*/ 8875 h 3491942"/>
                  <a:gd name="connsiteX16-3181" fmla="*/ 7216453 w 7281351"/>
                  <a:gd name="connsiteY16-3182" fmla="*/ 191755 h 3491942"/>
                  <a:gd name="connsiteX17-3183" fmla="*/ 6111553 w 7281351"/>
                  <a:gd name="connsiteY17-3184" fmla="*/ 930895 h 3491942"/>
                  <a:gd name="connsiteX18-3185" fmla="*/ 4892353 w 7281351"/>
                  <a:gd name="connsiteY18-3186" fmla="*/ 1593835 h 3491942"/>
                  <a:gd name="connsiteX19-3187" fmla="*/ 2560633 w 7281351"/>
                  <a:gd name="connsiteY19-3188" fmla="*/ 2706355 h 3491942"/>
                  <a:gd name="connsiteX20-3189" fmla="*/ 853753 w 7281351"/>
                  <a:gd name="connsiteY20-3190" fmla="*/ 3354055 h 3491942"/>
                  <a:gd name="connsiteX0-3191" fmla="*/ 857089 w 7284687"/>
                  <a:gd name="connsiteY0-3192" fmla="*/ 3354055 h 3491863"/>
                  <a:gd name="connsiteX1-3193" fmla="*/ 201769 w 7284687"/>
                  <a:gd name="connsiteY1-3194" fmla="*/ 3491215 h 3491863"/>
                  <a:gd name="connsiteX2-3195" fmla="*/ 3649 w 7284687"/>
                  <a:gd name="connsiteY2-3196" fmla="*/ 3384535 h 3491863"/>
                  <a:gd name="connsiteX3-3197" fmla="*/ 102709 w 7284687"/>
                  <a:gd name="connsiteY3-3198" fmla="*/ 3171175 h 3491863"/>
                  <a:gd name="connsiteX4-3199" fmla="*/ 453228 w 7284687"/>
                  <a:gd name="connsiteY4-3200" fmla="*/ 2904474 h 3491863"/>
                  <a:gd name="connsiteX5-3201" fmla="*/ 666589 w 7284687"/>
                  <a:gd name="connsiteY5-3202" fmla="*/ 2752075 h 3491863"/>
                  <a:gd name="connsiteX6-3203" fmla="*/ 780889 w 7284687"/>
                  <a:gd name="connsiteY6-3204" fmla="*/ 2439655 h 3491863"/>
                  <a:gd name="connsiteX7-3205" fmla="*/ 1047589 w 7284687"/>
                  <a:gd name="connsiteY7-3206" fmla="*/ 2264395 h 3491863"/>
                  <a:gd name="connsiteX8-3207" fmla="*/ 1596229 w 7284687"/>
                  <a:gd name="connsiteY8-3208" fmla="*/ 2058655 h 3491863"/>
                  <a:gd name="connsiteX9-3209" fmla="*/ 2922109 w 7284687"/>
                  <a:gd name="connsiteY9-3210" fmla="*/ 1609075 h 3491863"/>
                  <a:gd name="connsiteX10-3211" fmla="*/ 3889849 w 7284687"/>
                  <a:gd name="connsiteY10-3212" fmla="*/ 1159495 h 3491863"/>
                  <a:gd name="connsiteX11-3213" fmla="*/ 4956649 w 7284687"/>
                  <a:gd name="connsiteY11-3214" fmla="*/ 702295 h 3491863"/>
                  <a:gd name="connsiteX12-3215" fmla="*/ 5787229 w 7284687"/>
                  <a:gd name="connsiteY12-3216" fmla="*/ 374635 h 3491863"/>
                  <a:gd name="connsiteX13-3217" fmla="*/ 6229189 w 7284687"/>
                  <a:gd name="connsiteY13-3218" fmla="*/ 206995 h 3491863"/>
                  <a:gd name="connsiteX14-3219" fmla="*/ 6724489 w 7284687"/>
                  <a:gd name="connsiteY14-3220" fmla="*/ 46975 h 3491863"/>
                  <a:gd name="connsiteX15-3221" fmla="*/ 7174069 w 7284687"/>
                  <a:gd name="connsiteY15-3222" fmla="*/ 8875 h 3491863"/>
                  <a:gd name="connsiteX16-3223" fmla="*/ 7219789 w 7284687"/>
                  <a:gd name="connsiteY16-3224" fmla="*/ 191755 h 3491863"/>
                  <a:gd name="connsiteX17-3225" fmla="*/ 6114889 w 7284687"/>
                  <a:gd name="connsiteY17-3226" fmla="*/ 930895 h 3491863"/>
                  <a:gd name="connsiteX18-3227" fmla="*/ 4895689 w 7284687"/>
                  <a:gd name="connsiteY18-3228" fmla="*/ 1593835 h 3491863"/>
                  <a:gd name="connsiteX19-3229" fmla="*/ 2563969 w 7284687"/>
                  <a:gd name="connsiteY19-3230" fmla="*/ 2706355 h 3491863"/>
                  <a:gd name="connsiteX20-3231" fmla="*/ 857089 w 7284687"/>
                  <a:gd name="connsiteY20-3232" fmla="*/ 3354055 h 3491863"/>
                  <a:gd name="connsiteX0-3233" fmla="*/ 871686 w 7299284"/>
                  <a:gd name="connsiteY0-3234" fmla="*/ 3354055 h 3491745"/>
                  <a:gd name="connsiteX1-3235" fmla="*/ 216366 w 7299284"/>
                  <a:gd name="connsiteY1-3236" fmla="*/ 3491215 h 3491745"/>
                  <a:gd name="connsiteX2-3237" fmla="*/ 3006 w 7299284"/>
                  <a:gd name="connsiteY2-3238" fmla="*/ 3369295 h 3491745"/>
                  <a:gd name="connsiteX3-3239" fmla="*/ 117306 w 7299284"/>
                  <a:gd name="connsiteY3-3240" fmla="*/ 3171175 h 3491745"/>
                  <a:gd name="connsiteX4-3241" fmla="*/ 467825 w 7299284"/>
                  <a:gd name="connsiteY4-3242" fmla="*/ 2904474 h 3491745"/>
                  <a:gd name="connsiteX5-3243" fmla="*/ 681186 w 7299284"/>
                  <a:gd name="connsiteY5-3244" fmla="*/ 2752075 h 3491745"/>
                  <a:gd name="connsiteX6-3245" fmla="*/ 795486 w 7299284"/>
                  <a:gd name="connsiteY6-3246" fmla="*/ 2439655 h 3491745"/>
                  <a:gd name="connsiteX7-3247" fmla="*/ 1062186 w 7299284"/>
                  <a:gd name="connsiteY7-3248" fmla="*/ 2264395 h 3491745"/>
                  <a:gd name="connsiteX8-3249" fmla="*/ 1610826 w 7299284"/>
                  <a:gd name="connsiteY8-3250" fmla="*/ 2058655 h 3491745"/>
                  <a:gd name="connsiteX9-3251" fmla="*/ 2936706 w 7299284"/>
                  <a:gd name="connsiteY9-3252" fmla="*/ 1609075 h 3491745"/>
                  <a:gd name="connsiteX10-3253" fmla="*/ 3904446 w 7299284"/>
                  <a:gd name="connsiteY10-3254" fmla="*/ 1159495 h 3491745"/>
                  <a:gd name="connsiteX11-3255" fmla="*/ 4971246 w 7299284"/>
                  <a:gd name="connsiteY11-3256" fmla="*/ 702295 h 3491745"/>
                  <a:gd name="connsiteX12-3257" fmla="*/ 5801826 w 7299284"/>
                  <a:gd name="connsiteY12-3258" fmla="*/ 374635 h 3491745"/>
                  <a:gd name="connsiteX13-3259" fmla="*/ 6243786 w 7299284"/>
                  <a:gd name="connsiteY13-3260" fmla="*/ 206995 h 3491745"/>
                  <a:gd name="connsiteX14-3261" fmla="*/ 6739086 w 7299284"/>
                  <a:gd name="connsiteY14-3262" fmla="*/ 46975 h 3491745"/>
                  <a:gd name="connsiteX15-3263" fmla="*/ 7188666 w 7299284"/>
                  <a:gd name="connsiteY15-3264" fmla="*/ 8875 h 3491745"/>
                  <a:gd name="connsiteX16-3265" fmla="*/ 7234386 w 7299284"/>
                  <a:gd name="connsiteY16-3266" fmla="*/ 191755 h 3491745"/>
                  <a:gd name="connsiteX17-3267" fmla="*/ 6129486 w 7299284"/>
                  <a:gd name="connsiteY17-3268" fmla="*/ 930895 h 3491745"/>
                  <a:gd name="connsiteX18-3269" fmla="*/ 4910286 w 7299284"/>
                  <a:gd name="connsiteY18-3270" fmla="*/ 1593835 h 3491745"/>
                  <a:gd name="connsiteX19-3271" fmla="*/ 2578566 w 7299284"/>
                  <a:gd name="connsiteY19-3272" fmla="*/ 2706355 h 3491745"/>
                  <a:gd name="connsiteX20-3273" fmla="*/ 871686 w 7299284"/>
                  <a:gd name="connsiteY20-3274" fmla="*/ 3354055 h 3491745"/>
                  <a:gd name="connsiteX0-3275" fmla="*/ 872816 w 7300414"/>
                  <a:gd name="connsiteY0-3276" fmla="*/ 3354055 h 3440193"/>
                  <a:gd name="connsiteX1-3277" fmla="*/ 240356 w 7300414"/>
                  <a:gd name="connsiteY1-3278" fmla="*/ 3437875 h 3440193"/>
                  <a:gd name="connsiteX2-3279" fmla="*/ 4136 w 7300414"/>
                  <a:gd name="connsiteY2-3280" fmla="*/ 3369295 h 3440193"/>
                  <a:gd name="connsiteX3-3281" fmla="*/ 118436 w 7300414"/>
                  <a:gd name="connsiteY3-3282" fmla="*/ 3171175 h 3440193"/>
                  <a:gd name="connsiteX4-3283" fmla="*/ 468955 w 7300414"/>
                  <a:gd name="connsiteY4-3284" fmla="*/ 2904474 h 3440193"/>
                  <a:gd name="connsiteX5-3285" fmla="*/ 682316 w 7300414"/>
                  <a:gd name="connsiteY5-3286" fmla="*/ 2752075 h 3440193"/>
                  <a:gd name="connsiteX6-3287" fmla="*/ 796616 w 7300414"/>
                  <a:gd name="connsiteY6-3288" fmla="*/ 2439655 h 3440193"/>
                  <a:gd name="connsiteX7-3289" fmla="*/ 1063316 w 7300414"/>
                  <a:gd name="connsiteY7-3290" fmla="*/ 2264395 h 3440193"/>
                  <a:gd name="connsiteX8-3291" fmla="*/ 1611956 w 7300414"/>
                  <a:gd name="connsiteY8-3292" fmla="*/ 2058655 h 3440193"/>
                  <a:gd name="connsiteX9-3293" fmla="*/ 2937836 w 7300414"/>
                  <a:gd name="connsiteY9-3294" fmla="*/ 1609075 h 3440193"/>
                  <a:gd name="connsiteX10-3295" fmla="*/ 3905576 w 7300414"/>
                  <a:gd name="connsiteY10-3296" fmla="*/ 1159495 h 3440193"/>
                  <a:gd name="connsiteX11-3297" fmla="*/ 4972376 w 7300414"/>
                  <a:gd name="connsiteY11-3298" fmla="*/ 702295 h 3440193"/>
                  <a:gd name="connsiteX12-3299" fmla="*/ 5802956 w 7300414"/>
                  <a:gd name="connsiteY12-3300" fmla="*/ 374635 h 3440193"/>
                  <a:gd name="connsiteX13-3301" fmla="*/ 6244916 w 7300414"/>
                  <a:gd name="connsiteY13-3302" fmla="*/ 206995 h 3440193"/>
                  <a:gd name="connsiteX14-3303" fmla="*/ 6740216 w 7300414"/>
                  <a:gd name="connsiteY14-3304" fmla="*/ 46975 h 3440193"/>
                  <a:gd name="connsiteX15-3305" fmla="*/ 7189796 w 7300414"/>
                  <a:gd name="connsiteY15-3306" fmla="*/ 8875 h 3440193"/>
                  <a:gd name="connsiteX16-3307" fmla="*/ 7235516 w 7300414"/>
                  <a:gd name="connsiteY16-3308" fmla="*/ 191755 h 3440193"/>
                  <a:gd name="connsiteX17-3309" fmla="*/ 6130616 w 7300414"/>
                  <a:gd name="connsiteY17-3310" fmla="*/ 930895 h 3440193"/>
                  <a:gd name="connsiteX18-3311" fmla="*/ 4911416 w 7300414"/>
                  <a:gd name="connsiteY18-3312" fmla="*/ 1593835 h 3440193"/>
                  <a:gd name="connsiteX19-3313" fmla="*/ 2579696 w 7300414"/>
                  <a:gd name="connsiteY19-3314" fmla="*/ 2706355 h 3440193"/>
                  <a:gd name="connsiteX20-3315" fmla="*/ 872816 w 7300414"/>
                  <a:gd name="connsiteY20-3316" fmla="*/ 3354055 h 3440193"/>
                  <a:gd name="connsiteX0-3317" fmla="*/ 933776 w 7300414"/>
                  <a:gd name="connsiteY0-3318" fmla="*/ 3285475 h 3439006"/>
                  <a:gd name="connsiteX1-3319" fmla="*/ 240356 w 7300414"/>
                  <a:gd name="connsiteY1-3320" fmla="*/ 3437875 h 3439006"/>
                  <a:gd name="connsiteX2-3321" fmla="*/ 4136 w 7300414"/>
                  <a:gd name="connsiteY2-3322" fmla="*/ 3369295 h 3439006"/>
                  <a:gd name="connsiteX3-3323" fmla="*/ 118436 w 7300414"/>
                  <a:gd name="connsiteY3-3324" fmla="*/ 3171175 h 3439006"/>
                  <a:gd name="connsiteX4-3325" fmla="*/ 468955 w 7300414"/>
                  <a:gd name="connsiteY4-3326" fmla="*/ 2904474 h 3439006"/>
                  <a:gd name="connsiteX5-3327" fmla="*/ 682316 w 7300414"/>
                  <a:gd name="connsiteY5-3328" fmla="*/ 2752075 h 3439006"/>
                  <a:gd name="connsiteX6-3329" fmla="*/ 796616 w 7300414"/>
                  <a:gd name="connsiteY6-3330" fmla="*/ 2439655 h 3439006"/>
                  <a:gd name="connsiteX7-3331" fmla="*/ 1063316 w 7300414"/>
                  <a:gd name="connsiteY7-3332" fmla="*/ 2264395 h 3439006"/>
                  <a:gd name="connsiteX8-3333" fmla="*/ 1611956 w 7300414"/>
                  <a:gd name="connsiteY8-3334" fmla="*/ 2058655 h 3439006"/>
                  <a:gd name="connsiteX9-3335" fmla="*/ 2937836 w 7300414"/>
                  <a:gd name="connsiteY9-3336" fmla="*/ 1609075 h 3439006"/>
                  <a:gd name="connsiteX10-3337" fmla="*/ 3905576 w 7300414"/>
                  <a:gd name="connsiteY10-3338" fmla="*/ 1159495 h 3439006"/>
                  <a:gd name="connsiteX11-3339" fmla="*/ 4972376 w 7300414"/>
                  <a:gd name="connsiteY11-3340" fmla="*/ 702295 h 3439006"/>
                  <a:gd name="connsiteX12-3341" fmla="*/ 5802956 w 7300414"/>
                  <a:gd name="connsiteY12-3342" fmla="*/ 374635 h 3439006"/>
                  <a:gd name="connsiteX13-3343" fmla="*/ 6244916 w 7300414"/>
                  <a:gd name="connsiteY13-3344" fmla="*/ 206995 h 3439006"/>
                  <a:gd name="connsiteX14-3345" fmla="*/ 6740216 w 7300414"/>
                  <a:gd name="connsiteY14-3346" fmla="*/ 46975 h 3439006"/>
                  <a:gd name="connsiteX15-3347" fmla="*/ 7189796 w 7300414"/>
                  <a:gd name="connsiteY15-3348" fmla="*/ 8875 h 3439006"/>
                  <a:gd name="connsiteX16-3349" fmla="*/ 7235516 w 7300414"/>
                  <a:gd name="connsiteY16-3350" fmla="*/ 191755 h 3439006"/>
                  <a:gd name="connsiteX17-3351" fmla="*/ 6130616 w 7300414"/>
                  <a:gd name="connsiteY17-3352" fmla="*/ 930895 h 3439006"/>
                  <a:gd name="connsiteX18-3353" fmla="*/ 4911416 w 7300414"/>
                  <a:gd name="connsiteY18-3354" fmla="*/ 1593835 h 3439006"/>
                  <a:gd name="connsiteX19-3355" fmla="*/ 2579696 w 7300414"/>
                  <a:gd name="connsiteY19-3356" fmla="*/ 2706355 h 3439006"/>
                  <a:gd name="connsiteX20-3357" fmla="*/ 933776 w 7300414"/>
                  <a:gd name="connsiteY20-3358" fmla="*/ 3285475 h 3439006"/>
                  <a:gd name="connsiteX0-3359" fmla="*/ 933776 w 7300414"/>
                  <a:gd name="connsiteY0-3360" fmla="*/ 3285475 h 3439006"/>
                  <a:gd name="connsiteX1-3361" fmla="*/ 240356 w 7300414"/>
                  <a:gd name="connsiteY1-3362" fmla="*/ 3437875 h 3439006"/>
                  <a:gd name="connsiteX2-3363" fmla="*/ 4136 w 7300414"/>
                  <a:gd name="connsiteY2-3364" fmla="*/ 3369295 h 3439006"/>
                  <a:gd name="connsiteX3-3365" fmla="*/ 118436 w 7300414"/>
                  <a:gd name="connsiteY3-3366" fmla="*/ 3171175 h 3439006"/>
                  <a:gd name="connsiteX4-3367" fmla="*/ 468955 w 7300414"/>
                  <a:gd name="connsiteY4-3368" fmla="*/ 2904474 h 3439006"/>
                  <a:gd name="connsiteX5-3369" fmla="*/ 682316 w 7300414"/>
                  <a:gd name="connsiteY5-3370" fmla="*/ 2752075 h 3439006"/>
                  <a:gd name="connsiteX6-3371" fmla="*/ 796616 w 7300414"/>
                  <a:gd name="connsiteY6-3372" fmla="*/ 2439655 h 3439006"/>
                  <a:gd name="connsiteX7-3373" fmla="*/ 1063316 w 7300414"/>
                  <a:gd name="connsiteY7-3374" fmla="*/ 2264395 h 3439006"/>
                  <a:gd name="connsiteX8-3375" fmla="*/ 1611956 w 7300414"/>
                  <a:gd name="connsiteY8-3376" fmla="*/ 2058655 h 3439006"/>
                  <a:gd name="connsiteX9-3377" fmla="*/ 2937836 w 7300414"/>
                  <a:gd name="connsiteY9-3378" fmla="*/ 1609075 h 3439006"/>
                  <a:gd name="connsiteX10-3379" fmla="*/ 3905576 w 7300414"/>
                  <a:gd name="connsiteY10-3380" fmla="*/ 1159495 h 3439006"/>
                  <a:gd name="connsiteX11-3381" fmla="*/ 4972376 w 7300414"/>
                  <a:gd name="connsiteY11-3382" fmla="*/ 702295 h 3439006"/>
                  <a:gd name="connsiteX12-3383" fmla="*/ 5802956 w 7300414"/>
                  <a:gd name="connsiteY12-3384" fmla="*/ 374635 h 3439006"/>
                  <a:gd name="connsiteX13-3385" fmla="*/ 6244916 w 7300414"/>
                  <a:gd name="connsiteY13-3386" fmla="*/ 206995 h 3439006"/>
                  <a:gd name="connsiteX14-3387" fmla="*/ 6740216 w 7300414"/>
                  <a:gd name="connsiteY14-3388" fmla="*/ 46975 h 3439006"/>
                  <a:gd name="connsiteX15-3389" fmla="*/ 7189796 w 7300414"/>
                  <a:gd name="connsiteY15-3390" fmla="*/ 8875 h 3439006"/>
                  <a:gd name="connsiteX16-3391" fmla="*/ 7235516 w 7300414"/>
                  <a:gd name="connsiteY16-3392" fmla="*/ 191755 h 3439006"/>
                  <a:gd name="connsiteX17-3393" fmla="*/ 6130616 w 7300414"/>
                  <a:gd name="connsiteY17-3394" fmla="*/ 930895 h 3439006"/>
                  <a:gd name="connsiteX18-3395" fmla="*/ 4911416 w 7300414"/>
                  <a:gd name="connsiteY18-3396" fmla="*/ 1593835 h 3439006"/>
                  <a:gd name="connsiteX19-3397" fmla="*/ 1939616 w 7300414"/>
                  <a:gd name="connsiteY19-3398" fmla="*/ 2965435 h 3439006"/>
                  <a:gd name="connsiteX20-3399" fmla="*/ 933776 w 7300414"/>
                  <a:gd name="connsiteY20-3400" fmla="*/ 3285475 h 3439006"/>
                  <a:gd name="connsiteX0-3401" fmla="*/ 857576 w 7300414"/>
                  <a:gd name="connsiteY0-3402" fmla="*/ 3300715 h 3439006"/>
                  <a:gd name="connsiteX1-3403" fmla="*/ 240356 w 7300414"/>
                  <a:gd name="connsiteY1-3404" fmla="*/ 3437875 h 3439006"/>
                  <a:gd name="connsiteX2-3405" fmla="*/ 4136 w 7300414"/>
                  <a:gd name="connsiteY2-3406" fmla="*/ 3369295 h 3439006"/>
                  <a:gd name="connsiteX3-3407" fmla="*/ 118436 w 7300414"/>
                  <a:gd name="connsiteY3-3408" fmla="*/ 3171175 h 3439006"/>
                  <a:gd name="connsiteX4-3409" fmla="*/ 468955 w 7300414"/>
                  <a:gd name="connsiteY4-3410" fmla="*/ 2904474 h 3439006"/>
                  <a:gd name="connsiteX5-3411" fmla="*/ 682316 w 7300414"/>
                  <a:gd name="connsiteY5-3412" fmla="*/ 2752075 h 3439006"/>
                  <a:gd name="connsiteX6-3413" fmla="*/ 796616 w 7300414"/>
                  <a:gd name="connsiteY6-3414" fmla="*/ 2439655 h 3439006"/>
                  <a:gd name="connsiteX7-3415" fmla="*/ 1063316 w 7300414"/>
                  <a:gd name="connsiteY7-3416" fmla="*/ 2264395 h 3439006"/>
                  <a:gd name="connsiteX8-3417" fmla="*/ 1611956 w 7300414"/>
                  <a:gd name="connsiteY8-3418" fmla="*/ 2058655 h 3439006"/>
                  <a:gd name="connsiteX9-3419" fmla="*/ 2937836 w 7300414"/>
                  <a:gd name="connsiteY9-3420" fmla="*/ 1609075 h 3439006"/>
                  <a:gd name="connsiteX10-3421" fmla="*/ 3905576 w 7300414"/>
                  <a:gd name="connsiteY10-3422" fmla="*/ 1159495 h 3439006"/>
                  <a:gd name="connsiteX11-3423" fmla="*/ 4972376 w 7300414"/>
                  <a:gd name="connsiteY11-3424" fmla="*/ 702295 h 3439006"/>
                  <a:gd name="connsiteX12-3425" fmla="*/ 5802956 w 7300414"/>
                  <a:gd name="connsiteY12-3426" fmla="*/ 374635 h 3439006"/>
                  <a:gd name="connsiteX13-3427" fmla="*/ 6244916 w 7300414"/>
                  <a:gd name="connsiteY13-3428" fmla="*/ 206995 h 3439006"/>
                  <a:gd name="connsiteX14-3429" fmla="*/ 6740216 w 7300414"/>
                  <a:gd name="connsiteY14-3430" fmla="*/ 46975 h 3439006"/>
                  <a:gd name="connsiteX15-3431" fmla="*/ 7189796 w 7300414"/>
                  <a:gd name="connsiteY15-3432" fmla="*/ 8875 h 3439006"/>
                  <a:gd name="connsiteX16-3433" fmla="*/ 7235516 w 7300414"/>
                  <a:gd name="connsiteY16-3434" fmla="*/ 191755 h 3439006"/>
                  <a:gd name="connsiteX17-3435" fmla="*/ 6130616 w 7300414"/>
                  <a:gd name="connsiteY17-3436" fmla="*/ 930895 h 3439006"/>
                  <a:gd name="connsiteX18-3437" fmla="*/ 4911416 w 7300414"/>
                  <a:gd name="connsiteY18-3438" fmla="*/ 1593835 h 3439006"/>
                  <a:gd name="connsiteX19-3439" fmla="*/ 1939616 w 7300414"/>
                  <a:gd name="connsiteY19-3440" fmla="*/ 2965435 h 3439006"/>
                  <a:gd name="connsiteX20-3441" fmla="*/ 857576 w 7300414"/>
                  <a:gd name="connsiteY20-3442" fmla="*/ 3300715 h 3439006"/>
                  <a:gd name="connsiteX0-3443" fmla="*/ 849956 w 7300414"/>
                  <a:gd name="connsiteY0-3444" fmla="*/ 3315955 h 3439006"/>
                  <a:gd name="connsiteX1-3445" fmla="*/ 240356 w 7300414"/>
                  <a:gd name="connsiteY1-3446" fmla="*/ 3437875 h 3439006"/>
                  <a:gd name="connsiteX2-3447" fmla="*/ 4136 w 7300414"/>
                  <a:gd name="connsiteY2-3448" fmla="*/ 3369295 h 3439006"/>
                  <a:gd name="connsiteX3-3449" fmla="*/ 118436 w 7300414"/>
                  <a:gd name="connsiteY3-3450" fmla="*/ 3171175 h 3439006"/>
                  <a:gd name="connsiteX4-3451" fmla="*/ 468955 w 7300414"/>
                  <a:gd name="connsiteY4-3452" fmla="*/ 2904474 h 3439006"/>
                  <a:gd name="connsiteX5-3453" fmla="*/ 682316 w 7300414"/>
                  <a:gd name="connsiteY5-3454" fmla="*/ 2752075 h 3439006"/>
                  <a:gd name="connsiteX6-3455" fmla="*/ 796616 w 7300414"/>
                  <a:gd name="connsiteY6-3456" fmla="*/ 2439655 h 3439006"/>
                  <a:gd name="connsiteX7-3457" fmla="*/ 1063316 w 7300414"/>
                  <a:gd name="connsiteY7-3458" fmla="*/ 2264395 h 3439006"/>
                  <a:gd name="connsiteX8-3459" fmla="*/ 1611956 w 7300414"/>
                  <a:gd name="connsiteY8-3460" fmla="*/ 2058655 h 3439006"/>
                  <a:gd name="connsiteX9-3461" fmla="*/ 2937836 w 7300414"/>
                  <a:gd name="connsiteY9-3462" fmla="*/ 1609075 h 3439006"/>
                  <a:gd name="connsiteX10-3463" fmla="*/ 3905576 w 7300414"/>
                  <a:gd name="connsiteY10-3464" fmla="*/ 1159495 h 3439006"/>
                  <a:gd name="connsiteX11-3465" fmla="*/ 4972376 w 7300414"/>
                  <a:gd name="connsiteY11-3466" fmla="*/ 702295 h 3439006"/>
                  <a:gd name="connsiteX12-3467" fmla="*/ 5802956 w 7300414"/>
                  <a:gd name="connsiteY12-3468" fmla="*/ 374635 h 3439006"/>
                  <a:gd name="connsiteX13-3469" fmla="*/ 6244916 w 7300414"/>
                  <a:gd name="connsiteY13-3470" fmla="*/ 206995 h 3439006"/>
                  <a:gd name="connsiteX14-3471" fmla="*/ 6740216 w 7300414"/>
                  <a:gd name="connsiteY14-3472" fmla="*/ 46975 h 3439006"/>
                  <a:gd name="connsiteX15-3473" fmla="*/ 7189796 w 7300414"/>
                  <a:gd name="connsiteY15-3474" fmla="*/ 8875 h 3439006"/>
                  <a:gd name="connsiteX16-3475" fmla="*/ 7235516 w 7300414"/>
                  <a:gd name="connsiteY16-3476" fmla="*/ 191755 h 3439006"/>
                  <a:gd name="connsiteX17-3477" fmla="*/ 6130616 w 7300414"/>
                  <a:gd name="connsiteY17-3478" fmla="*/ 930895 h 3439006"/>
                  <a:gd name="connsiteX18-3479" fmla="*/ 4911416 w 7300414"/>
                  <a:gd name="connsiteY18-3480" fmla="*/ 1593835 h 3439006"/>
                  <a:gd name="connsiteX19-3481" fmla="*/ 1939616 w 7300414"/>
                  <a:gd name="connsiteY19-3482" fmla="*/ 2965435 h 3439006"/>
                  <a:gd name="connsiteX20-3483" fmla="*/ 849956 w 7300414"/>
                  <a:gd name="connsiteY20-3484" fmla="*/ 3315955 h 3439006"/>
                  <a:gd name="connsiteX0-3485" fmla="*/ 849956 w 7300414"/>
                  <a:gd name="connsiteY0-3486" fmla="*/ 3315955 h 3439006"/>
                  <a:gd name="connsiteX1-3487" fmla="*/ 240356 w 7300414"/>
                  <a:gd name="connsiteY1-3488" fmla="*/ 3437875 h 3439006"/>
                  <a:gd name="connsiteX2-3489" fmla="*/ 4136 w 7300414"/>
                  <a:gd name="connsiteY2-3490" fmla="*/ 3369295 h 3439006"/>
                  <a:gd name="connsiteX3-3491" fmla="*/ 118436 w 7300414"/>
                  <a:gd name="connsiteY3-3492" fmla="*/ 3171175 h 3439006"/>
                  <a:gd name="connsiteX4-3493" fmla="*/ 468955 w 7300414"/>
                  <a:gd name="connsiteY4-3494" fmla="*/ 2904474 h 3439006"/>
                  <a:gd name="connsiteX5-3495" fmla="*/ 682316 w 7300414"/>
                  <a:gd name="connsiteY5-3496" fmla="*/ 2752075 h 3439006"/>
                  <a:gd name="connsiteX6-3497" fmla="*/ 796616 w 7300414"/>
                  <a:gd name="connsiteY6-3498" fmla="*/ 2439655 h 3439006"/>
                  <a:gd name="connsiteX7-3499" fmla="*/ 1063316 w 7300414"/>
                  <a:gd name="connsiteY7-3500" fmla="*/ 2264395 h 3439006"/>
                  <a:gd name="connsiteX8-3501" fmla="*/ 1611956 w 7300414"/>
                  <a:gd name="connsiteY8-3502" fmla="*/ 2058655 h 3439006"/>
                  <a:gd name="connsiteX9-3503" fmla="*/ 2937836 w 7300414"/>
                  <a:gd name="connsiteY9-3504" fmla="*/ 1609075 h 3439006"/>
                  <a:gd name="connsiteX10-3505" fmla="*/ 3905576 w 7300414"/>
                  <a:gd name="connsiteY10-3506" fmla="*/ 1159495 h 3439006"/>
                  <a:gd name="connsiteX11-3507" fmla="*/ 4972376 w 7300414"/>
                  <a:gd name="connsiteY11-3508" fmla="*/ 702295 h 3439006"/>
                  <a:gd name="connsiteX12-3509" fmla="*/ 5802956 w 7300414"/>
                  <a:gd name="connsiteY12-3510" fmla="*/ 374635 h 3439006"/>
                  <a:gd name="connsiteX13-3511" fmla="*/ 6244916 w 7300414"/>
                  <a:gd name="connsiteY13-3512" fmla="*/ 206995 h 3439006"/>
                  <a:gd name="connsiteX14-3513" fmla="*/ 6740216 w 7300414"/>
                  <a:gd name="connsiteY14-3514" fmla="*/ 46975 h 3439006"/>
                  <a:gd name="connsiteX15-3515" fmla="*/ 7189796 w 7300414"/>
                  <a:gd name="connsiteY15-3516" fmla="*/ 8875 h 3439006"/>
                  <a:gd name="connsiteX16-3517" fmla="*/ 7235516 w 7300414"/>
                  <a:gd name="connsiteY16-3518" fmla="*/ 191755 h 3439006"/>
                  <a:gd name="connsiteX17-3519" fmla="*/ 6130616 w 7300414"/>
                  <a:gd name="connsiteY17-3520" fmla="*/ 930895 h 3439006"/>
                  <a:gd name="connsiteX18-3521" fmla="*/ 4911416 w 7300414"/>
                  <a:gd name="connsiteY18-3522" fmla="*/ 1593835 h 3439006"/>
                  <a:gd name="connsiteX19-3523" fmla="*/ 1939616 w 7300414"/>
                  <a:gd name="connsiteY19-3524" fmla="*/ 2965435 h 3439006"/>
                  <a:gd name="connsiteX20-3525" fmla="*/ 849956 w 7300414"/>
                  <a:gd name="connsiteY20-3526" fmla="*/ 3315955 h 3439006"/>
                  <a:gd name="connsiteX0-3527" fmla="*/ 849956 w 7308117"/>
                  <a:gd name="connsiteY0-3528" fmla="*/ 3343507 h 3466558"/>
                  <a:gd name="connsiteX1-3529" fmla="*/ 240356 w 7308117"/>
                  <a:gd name="connsiteY1-3530" fmla="*/ 3465427 h 3466558"/>
                  <a:gd name="connsiteX2-3531" fmla="*/ 4136 w 7308117"/>
                  <a:gd name="connsiteY2-3532" fmla="*/ 3396847 h 3466558"/>
                  <a:gd name="connsiteX3-3533" fmla="*/ 118436 w 7308117"/>
                  <a:gd name="connsiteY3-3534" fmla="*/ 3198727 h 3466558"/>
                  <a:gd name="connsiteX4-3535" fmla="*/ 468955 w 7308117"/>
                  <a:gd name="connsiteY4-3536" fmla="*/ 2932026 h 3466558"/>
                  <a:gd name="connsiteX5-3537" fmla="*/ 682316 w 7308117"/>
                  <a:gd name="connsiteY5-3538" fmla="*/ 2779627 h 3466558"/>
                  <a:gd name="connsiteX6-3539" fmla="*/ 796616 w 7308117"/>
                  <a:gd name="connsiteY6-3540" fmla="*/ 2467207 h 3466558"/>
                  <a:gd name="connsiteX7-3541" fmla="*/ 1063316 w 7308117"/>
                  <a:gd name="connsiteY7-3542" fmla="*/ 2291947 h 3466558"/>
                  <a:gd name="connsiteX8-3543" fmla="*/ 1611956 w 7308117"/>
                  <a:gd name="connsiteY8-3544" fmla="*/ 2086207 h 3466558"/>
                  <a:gd name="connsiteX9-3545" fmla="*/ 2937836 w 7308117"/>
                  <a:gd name="connsiteY9-3546" fmla="*/ 1636627 h 3466558"/>
                  <a:gd name="connsiteX10-3547" fmla="*/ 3905576 w 7308117"/>
                  <a:gd name="connsiteY10-3548" fmla="*/ 1187047 h 3466558"/>
                  <a:gd name="connsiteX11-3549" fmla="*/ 4972376 w 7308117"/>
                  <a:gd name="connsiteY11-3550" fmla="*/ 729847 h 3466558"/>
                  <a:gd name="connsiteX12-3551" fmla="*/ 5802956 w 7308117"/>
                  <a:gd name="connsiteY12-3552" fmla="*/ 402187 h 3466558"/>
                  <a:gd name="connsiteX13-3553" fmla="*/ 6244916 w 7308117"/>
                  <a:gd name="connsiteY13-3554" fmla="*/ 234547 h 3466558"/>
                  <a:gd name="connsiteX14-3555" fmla="*/ 6740216 w 7308117"/>
                  <a:gd name="connsiteY14-3556" fmla="*/ 74527 h 3466558"/>
                  <a:gd name="connsiteX15-3557" fmla="*/ 7151696 w 7308117"/>
                  <a:gd name="connsiteY15-3558" fmla="*/ 5947 h 3466558"/>
                  <a:gd name="connsiteX16-3559" fmla="*/ 7235516 w 7308117"/>
                  <a:gd name="connsiteY16-3560" fmla="*/ 219307 h 3466558"/>
                  <a:gd name="connsiteX17-3561" fmla="*/ 6130616 w 7308117"/>
                  <a:gd name="connsiteY17-3562" fmla="*/ 958447 h 3466558"/>
                  <a:gd name="connsiteX18-3563" fmla="*/ 4911416 w 7308117"/>
                  <a:gd name="connsiteY18-3564" fmla="*/ 1621387 h 3466558"/>
                  <a:gd name="connsiteX19-3565" fmla="*/ 1939616 w 7308117"/>
                  <a:gd name="connsiteY19-3566" fmla="*/ 2992987 h 3466558"/>
                  <a:gd name="connsiteX20-3567" fmla="*/ 849956 w 7308117"/>
                  <a:gd name="connsiteY20-3568" fmla="*/ 3343507 h 3466558"/>
                  <a:gd name="connsiteX0-3569" fmla="*/ 849956 w 7352318"/>
                  <a:gd name="connsiteY0-3570" fmla="*/ 3340189 h 3463240"/>
                  <a:gd name="connsiteX1-3571" fmla="*/ 240356 w 7352318"/>
                  <a:gd name="connsiteY1-3572" fmla="*/ 3462109 h 3463240"/>
                  <a:gd name="connsiteX2-3573" fmla="*/ 4136 w 7352318"/>
                  <a:gd name="connsiteY2-3574" fmla="*/ 3393529 h 3463240"/>
                  <a:gd name="connsiteX3-3575" fmla="*/ 118436 w 7352318"/>
                  <a:gd name="connsiteY3-3576" fmla="*/ 3195409 h 3463240"/>
                  <a:gd name="connsiteX4-3577" fmla="*/ 468955 w 7352318"/>
                  <a:gd name="connsiteY4-3578" fmla="*/ 2928708 h 3463240"/>
                  <a:gd name="connsiteX5-3579" fmla="*/ 682316 w 7352318"/>
                  <a:gd name="connsiteY5-3580" fmla="*/ 2776309 h 3463240"/>
                  <a:gd name="connsiteX6-3581" fmla="*/ 796616 w 7352318"/>
                  <a:gd name="connsiteY6-3582" fmla="*/ 2463889 h 3463240"/>
                  <a:gd name="connsiteX7-3583" fmla="*/ 1063316 w 7352318"/>
                  <a:gd name="connsiteY7-3584" fmla="*/ 2288629 h 3463240"/>
                  <a:gd name="connsiteX8-3585" fmla="*/ 1611956 w 7352318"/>
                  <a:gd name="connsiteY8-3586" fmla="*/ 2082889 h 3463240"/>
                  <a:gd name="connsiteX9-3587" fmla="*/ 2937836 w 7352318"/>
                  <a:gd name="connsiteY9-3588" fmla="*/ 1633309 h 3463240"/>
                  <a:gd name="connsiteX10-3589" fmla="*/ 3905576 w 7352318"/>
                  <a:gd name="connsiteY10-3590" fmla="*/ 1183729 h 3463240"/>
                  <a:gd name="connsiteX11-3591" fmla="*/ 4972376 w 7352318"/>
                  <a:gd name="connsiteY11-3592" fmla="*/ 726529 h 3463240"/>
                  <a:gd name="connsiteX12-3593" fmla="*/ 5802956 w 7352318"/>
                  <a:gd name="connsiteY12-3594" fmla="*/ 398869 h 3463240"/>
                  <a:gd name="connsiteX13-3595" fmla="*/ 6244916 w 7352318"/>
                  <a:gd name="connsiteY13-3596" fmla="*/ 231229 h 3463240"/>
                  <a:gd name="connsiteX14-3597" fmla="*/ 6740216 w 7352318"/>
                  <a:gd name="connsiteY14-3598" fmla="*/ 71209 h 3463240"/>
                  <a:gd name="connsiteX15-3599" fmla="*/ 7151696 w 7352318"/>
                  <a:gd name="connsiteY15-3600" fmla="*/ 2629 h 3463240"/>
                  <a:gd name="connsiteX16-3601" fmla="*/ 7288856 w 7352318"/>
                  <a:gd name="connsiteY16-3602" fmla="*/ 155029 h 3463240"/>
                  <a:gd name="connsiteX17-3603" fmla="*/ 6130616 w 7352318"/>
                  <a:gd name="connsiteY17-3604" fmla="*/ 955129 h 3463240"/>
                  <a:gd name="connsiteX18-3605" fmla="*/ 4911416 w 7352318"/>
                  <a:gd name="connsiteY18-3606" fmla="*/ 1618069 h 3463240"/>
                  <a:gd name="connsiteX19-3607" fmla="*/ 1939616 w 7352318"/>
                  <a:gd name="connsiteY19-3608" fmla="*/ 2989669 h 3463240"/>
                  <a:gd name="connsiteX20-3609" fmla="*/ 849956 w 7352318"/>
                  <a:gd name="connsiteY20-3610" fmla="*/ 3340189 h 3463240"/>
                  <a:gd name="connsiteX0-3611" fmla="*/ 849956 w 7358790"/>
                  <a:gd name="connsiteY0-3612" fmla="*/ 3349491 h 3472542"/>
                  <a:gd name="connsiteX1-3613" fmla="*/ 240356 w 7358790"/>
                  <a:gd name="connsiteY1-3614" fmla="*/ 3471411 h 3472542"/>
                  <a:gd name="connsiteX2-3615" fmla="*/ 4136 w 7358790"/>
                  <a:gd name="connsiteY2-3616" fmla="*/ 3402831 h 3472542"/>
                  <a:gd name="connsiteX3-3617" fmla="*/ 118436 w 7358790"/>
                  <a:gd name="connsiteY3-3618" fmla="*/ 3204711 h 3472542"/>
                  <a:gd name="connsiteX4-3619" fmla="*/ 468955 w 7358790"/>
                  <a:gd name="connsiteY4-3620" fmla="*/ 2938010 h 3472542"/>
                  <a:gd name="connsiteX5-3621" fmla="*/ 682316 w 7358790"/>
                  <a:gd name="connsiteY5-3622" fmla="*/ 2785611 h 3472542"/>
                  <a:gd name="connsiteX6-3623" fmla="*/ 796616 w 7358790"/>
                  <a:gd name="connsiteY6-3624" fmla="*/ 2473191 h 3472542"/>
                  <a:gd name="connsiteX7-3625" fmla="*/ 1063316 w 7358790"/>
                  <a:gd name="connsiteY7-3626" fmla="*/ 2297931 h 3472542"/>
                  <a:gd name="connsiteX8-3627" fmla="*/ 1611956 w 7358790"/>
                  <a:gd name="connsiteY8-3628" fmla="*/ 2092191 h 3472542"/>
                  <a:gd name="connsiteX9-3629" fmla="*/ 2937836 w 7358790"/>
                  <a:gd name="connsiteY9-3630" fmla="*/ 1642611 h 3472542"/>
                  <a:gd name="connsiteX10-3631" fmla="*/ 3905576 w 7358790"/>
                  <a:gd name="connsiteY10-3632" fmla="*/ 1193031 h 3472542"/>
                  <a:gd name="connsiteX11-3633" fmla="*/ 4972376 w 7358790"/>
                  <a:gd name="connsiteY11-3634" fmla="*/ 735831 h 3472542"/>
                  <a:gd name="connsiteX12-3635" fmla="*/ 5802956 w 7358790"/>
                  <a:gd name="connsiteY12-3636" fmla="*/ 408171 h 3472542"/>
                  <a:gd name="connsiteX13-3637" fmla="*/ 6244916 w 7358790"/>
                  <a:gd name="connsiteY13-3638" fmla="*/ 240531 h 3472542"/>
                  <a:gd name="connsiteX14-3639" fmla="*/ 6740216 w 7358790"/>
                  <a:gd name="connsiteY14-3640" fmla="*/ 80511 h 3472542"/>
                  <a:gd name="connsiteX15-3641" fmla="*/ 7151696 w 7358790"/>
                  <a:gd name="connsiteY15-3642" fmla="*/ 11931 h 3472542"/>
                  <a:gd name="connsiteX16-3643" fmla="*/ 7288856 w 7358790"/>
                  <a:gd name="connsiteY16-3644" fmla="*/ 164331 h 3472542"/>
                  <a:gd name="connsiteX17-3645" fmla="*/ 6130616 w 7358790"/>
                  <a:gd name="connsiteY17-3646" fmla="*/ 964431 h 3472542"/>
                  <a:gd name="connsiteX18-3647" fmla="*/ 4911416 w 7358790"/>
                  <a:gd name="connsiteY18-3648" fmla="*/ 1627371 h 3472542"/>
                  <a:gd name="connsiteX19-3649" fmla="*/ 1939616 w 7358790"/>
                  <a:gd name="connsiteY19-3650" fmla="*/ 2998971 h 3472542"/>
                  <a:gd name="connsiteX20-3651" fmla="*/ 849956 w 7358790"/>
                  <a:gd name="connsiteY20-3652" fmla="*/ 3349491 h 3472542"/>
                  <a:gd name="connsiteX0-3653" fmla="*/ 849956 w 7356305"/>
                  <a:gd name="connsiteY0-3654" fmla="*/ 3337672 h 3460723"/>
                  <a:gd name="connsiteX1-3655" fmla="*/ 240356 w 7356305"/>
                  <a:gd name="connsiteY1-3656" fmla="*/ 3459592 h 3460723"/>
                  <a:gd name="connsiteX2-3657" fmla="*/ 4136 w 7356305"/>
                  <a:gd name="connsiteY2-3658" fmla="*/ 3391012 h 3460723"/>
                  <a:gd name="connsiteX3-3659" fmla="*/ 118436 w 7356305"/>
                  <a:gd name="connsiteY3-3660" fmla="*/ 3192892 h 3460723"/>
                  <a:gd name="connsiteX4-3661" fmla="*/ 468955 w 7356305"/>
                  <a:gd name="connsiteY4-3662" fmla="*/ 2926191 h 3460723"/>
                  <a:gd name="connsiteX5-3663" fmla="*/ 682316 w 7356305"/>
                  <a:gd name="connsiteY5-3664" fmla="*/ 2773792 h 3460723"/>
                  <a:gd name="connsiteX6-3665" fmla="*/ 796616 w 7356305"/>
                  <a:gd name="connsiteY6-3666" fmla="*/ 2461372 h 3460723"/>
                  <a:gd name="connsiteX7-3667" fmla="*/ 1063316 w 7356305"/>
                  <a:gd name="connsiteY7-3668" fmla="*/ 2286112 h 3460723"/>
                  <a:gd name="connsiteX8-3669" fmla="*/ 1611956 w 7356305"/>
                  <a:gd name="connsiteY8-3670" fmla="*/ 2080372 h 3460723"/>
                  <a:gd name="connsiteX9-3671" fmla="*/ 2937836 w 7356305"/>
                  <a:gd name="connsiteY9-3672" fmla="*/ 1630792 h 3460723"/>
                  <a:gd name="connsiteX10-3673" fmla="*/ 3905576 w 7356305"/>
                  <a:gd name="connsiteY10-3674" fmla="*/ 1181212 h 3460723"/>
                  <a:gd name="connsiteX11-3675" fmla="*/ 4972376 w 7356305"/>
                  <a:gd name="connsiteY11-3676" fmla="*/ 724012 h 3460723"/>
                  <a:gd name="connsiteX12-3677" fmla="*/ 5802956 w 7356305"/>
                  <a:gd name="connsiteY12-3678" fmla="*/ 396352 h 3460723"/>
                  <a:gd name="connsiteX13-3679" fmla="*/ 6244916 w 7356305"/>
                  <a:gd name="connsiteY13-3680" fmla="*/ 228712 h 3460723"/>
                  <a:gd name="connsiteX14-3681" fmla="*/ 6595436 w 7356305"/>
                  <a:gd name="connsiteY14-3682" fmla="*/ 129652 h 3460723"/>
                  <a:gd name="connsiteX15-3683" fmla="*/ 7151696 w 7356305"/>
                  <a:gd name="connsiteY15-3684" fmla="*/ 112 h 3460723"/>
                  <a:gd name="connsiteX16-3685" fmla="*/ 7288856 w 7356305"/>
                  <a:gd name="connsiteY16-3686" fmla="*/ 152512 h 3460723"/>
                  <a:gd name="connsiteX17-3687" fmla="*/ 6130616 w 7356305"/>
                  <a:gd name="connsiteY17-3688" fmla="*/ 952612 h 3460723"/>
                  <a:gd name="connsiteX18-3689" fmla="*/ 4911416 w 7356305"/>
                  <a:gd name="connsiteY18-3690" fmla="*/ 1615552 h 3460723"/>
                  <a:gd name="connsiteX19-3691" fmla="*/ 1939616 w 7356305"/>
                  <a:gd name="connsiteY19-3692" fmla="*/ 2987152 h 3460723"/>
                  <a:gd name="connsiteX20-3693" fmla="*/ 849956 w 7356305"/>
                  <a:gd name="connsiteY20-3694" fmla="*/ 3337672 h 3460723"/>
                  <a:gd name="connsiteX0-3695" fmla="*/ 849956 w 7356305"/>
                  <a:gd name="connsiteY0-3696" fmla="*/ 3337672 h 3460723"/>
                  <a:gd name="connsiteX1-3697" fmla="*/ 240356 w 7356305"/>
                  <a:gd name="connsiteY1-3698" fmla="*/ 3459592 h 3460723"/>
                  <a:gd name="connsiteX2-3699" fmla="*/ 4136 w 7356305"/>
                  <a:gd name="connsiteY2-3700" fmla="*/ 3391012 h 3460723"/>
                  <a:gd name="connsiteX3-3701" fmla="*/ 118436 w 7356305"/>
                  <a:gd name="connsiteY3-3702" fmla="*/ 3192892 h 3460723"/>
                  <a:gd name="connsiteX4-3703" fmla="*/ 468955 w 7356305"/>
                  <a:gd name="connsiteY4-3704" fmla="*/ 2926191 h 3460723"/>
                  <a:gd name="connsiteX5-3705" fmla="*/ 682316 w 7356305"/>
                  <a:gd name="connsiteY5-3706" fmla="*/ 2773792 h 3460723"/>
                  <a:gd name="connsiteX6-3707" fmla="*/ 796616 w 7356305"/>
                  <a:gd name="connsiteY6-3708" fmla="*/ 2461372 h 3460723"/>
                  <a:gd name="connsiteX7-3709" fmla="*/ 1063316 w 7356305"/>
                  <a:gd name="connsiteY7-3710" fmla="*/ 2286112 h 3460723"/>
                  <a:gd name="connsiteX8-3711" fmla="*/ 1611956 w 7356305"/>
                  <a:gd name="connsiteY8-3712" fmla="*/ 2080372 h 3460723"/>
                  <a:gd name="connsiteX9-3713" fmla="*/ 2937836 w 7356305"/>
                  <a:gd name="connsiteY9-3714" fmla="*/ 1630792 h 3460723"/>
                  <a:gd name="connsiteX10-3715" fmla="*/ 3905576 w 7356305"/>
                  <a:gd name="connsiteY10-3716" fmla="*/ 1181212 h 3460723"/>
                  <a:gd name="connsiteX11-3717" fmla="*/ 4972376 w 7356305"/>
                  <a:gd name="connsiteY11-3718" fmla="*/ 724012 h 3460723"/>
                  <a:gd name="connsiteX12-3719" fmla="*/ 5597216 w 7356305"/>
                  <a:gd name="connsiteY12-3720" fmla="*/ 495412 h 3460723"/>
                  <a:gd name="connsiteX13-3721" fmla="*/ 6244916 w 7356305"/>
                  <a:gd name="connsiteY13-3722" fmla="*/ 228712 h 3460723"/>
                  <a:gd name="connsiteX14-3723" fmla="*/ 6595436 w 7356305"/>
                  <a:gd name="connsiteY14-3724" fmla="*/ 129652 h 3460723"/>
                  <a:gd name="connsiteX15-3725" fmla="*/ 7151696 w 7356305"/>
                  <a:gd name="connsiteY15-3726" fmla="*/ 112 h 3460723"/>
                  <a:gd name="connsiteX16-3727" fmla="*/ 7288856 w 7356305"/>
                  <a:gd name="connsiteY16-3728" fmla="*/ 152512 h 3460723"/>
                  <a:gd name="connsiteX17-3729" fmla="*/ 6130616 w 7356305"/>
                  <a:gd name="connsiteY17-3730" fmla="*/ 952612 h 3460723"/>
                  <a:gd name="connsiteX18-3731" fmla="*/ 4911416 w 7356305"/>
                  <a:gd name="connsiteY18-3732" fmla="*/ 1615552 h 3460723"/>
                  <a:gd name="connsiteX19-3733" fmla="*/ 1939616 w 7356305"/>
                  <a:gd name="connsiteY19-3734" fmla="*/ 2987152 h 3460723"/>
                  <a:gd name="connsiteX20-3735" fmla="*/ 849956 w 7356305"/>
                  <a:gd name="connsiteY20-3736" fmla="*/ 3337672 h 3460723"/>
                  <a:gd name="connsiteX0-3737" fmla="*/ 849956 w 7356305"/>
                  <a:gd name="connsiteY0-3738" fmla="*/ 3337672 h 3460723"/>
                  <a:gd name="connsiteX1-3739" fmla="*/ 240356 w 7356305"/>
                  <a:gd name="connsiteY1-3740" fmla="*/ 3459592 h 3460723"/>
                  <a:gd name="connsiteX2-3741" fmla="*/ 4136 w 7356305"/>
                  <a:gd name="connsiteY2-3742" fmla="*/ 3391012 h 3460723"/>
                  <a:gd name="connsiteX3-3743" fmla="*/ 118436 w 7356305"/>
                  <a:gd name="connsiteY3-3744" fmla="*/ 3192892 h 3460723"/>
                  <a:gd name="connsiteX4-3745" fmla="*/ 468955 w 7356305"/>
                  <a:gd name="connsiteY4-3746" fmla="*/ 2926191 h 3460723"/>
                  <a:gd name="connsiteX5-3747" fmla="*/ 682316 w 7356305"/>
                  <a:gd name="connsiteY5-3748" fmla="*/ 2773792 h 3460723"/>
                  <a:gd name="connsiteX6-3749" fmla="*/ 796616 w 7356305"/>
                  <a:gd name="connsiteY6-3750" fmla="*/ 2461372 h 3460723"/>
                  <a:gd name="connsiteX7-3751" fmla="*/ 1063316 w 7356305"/>
                  <a:gd name="connsiteY7-3752" fmla="*/ 2286112 h 3460723"/>
                  <a:gd name="connsiteX8-3753" fmla="*/ 1611956 w 7356305"/>
                  <a:gd name="connsiteY8-3754" fmla="*/ 2080372 h 3460723"/>
                  <a:gd name="connsiteX9-3755" fmla="*/ 2937836 w 7356305"/>
                  <a:gd name="connsiteY9-3756" fmla="*/ 1630792 h 3460723"/>
                  <a:gd name="connsiteX10-3757" fmla="*/ 3905576 w 7356305"/>
                  <a:gd name="connsiteY10-3758" fmla="*/ 1181212 h 3460723"/>
                  <a:gd name="connsiteX11-3759" fmla="*/ 4972376 w 7356305"/>
                  <a:gd name="connsiteY11-3760" fmla="*/ 724012 h 3460723"/>
                  <a:gd name="connsiteX12-3761" fmla="*/ 6244916 w 7356305"/>
                  <a:gd name="connsiteY12-3762" fmla="*/ 228712 h 3460723"/>
                  <a:gd name="connsiteX13-3763" fmla="*/ 6595436 w 7356305"/>
                  <a:gd name="connsiteY13-3764" fmla="*/ 129652 h 3460723"/>
                  <a:gd name="connsiteX14-3765" fmla="*/ 7151696 w 7356305"/>
                  <a:gd name="connsiteY14-3766" fmla="*/ 112 h 3460723"/>
                  <a:gd name="connsiteX15-3767" fmla="*/ 7288856 w 7356305"/>
                  <a:gd name="connsiteY15-3768" fmla="*/ 152512 h 3460723"/>
                  <a:gd name="connsiteX16-3769" fmla="*/ 6130616 w 7356305"/>
                  <a:gd name="connsiteY16-3770" fmla="*/ 952612 h 3460723"/>
                  <a:gd name="connsiteX17-3771" fmla="*/ 4911416 w 7356305"/>
                  <a:gd name="connsiteY17-3772" fmla="*/ 1615552 h 3460723"/>
                  <a:gd name="connsiteX18-3773" fmla="*/ 1939616 w 7356305"/>
                  <a:gd name="connsiteY18-3774" fmla="*/ 2987152 h 3460723"/>
                  <a:gd name="connsiteX19-3775" fmla="*/ 849956 w 7356305"/>
                  <a:gd name="connsiteY19-3776" fmla="*/ 3337672 h 3460723"/>
                  <a:gd name="connsiteX0-3777" fmla="*/ 849956 w 7356305"/>
                  <a:gd name="connsiteY0-3778" fmla="*/ 3337720 h 3460771"/>
                  <a:gd name="connsiteX1-3779" fmla="*/ 240356 w 7356305"/>
                  <a:gd name="connsiteY1-3780" fmla="*/ 3459640 h 3460771"/>
                  <a:gd name="connsiteX2-3781" fmla="*/ 4136 w 7356305"/>
                  <a:gd name="connsiteY2-3782" fmla="*/ 3391060 h 3460771"/>
                  <a:gd name="connsiteX3-3783" fmla="*/ 118436 w 7356305"/>
                  <a:gd name="connsiteY3-3784" fmla="*/ 3192940 h 3460771"/>
                  <a:gd name="connsiteX4-3785" fmla="*/ 468955 w 7356305"/>
                  <a:gd name="connsiteY4-3786" fmla="*/ 2926239 h 3460771"/>
                  <a:gd name="connsiteX5-3787" fmla="*/ 682316 w 7356305"/>
                  <a:gd name="connsiteY5-3788" fmla="*/ 2773840 h 3460771"/>
                  <a:gd name="connsiteX6-3789" fmla="*/ 796616 w 7356305"/>
                  <a:gd name="connsiteY6-3790" fmla="*/ 2461420 h 3460771"/>
                  <a:gd name="connsiteX7-3791" fmla="*/ 1063316 w 7356305"/>
                  <a:gd name="connsiteY7-3792" fmla="*/ 2286160 h 3460771"/>
                  <a:gd name="connsiteX8-3793" fmla="*/ 1611956 w 7356305"/>
                  <a:gd name="connsiteY8-3794" fmla="*/ 2080420 h 3460771"/>
                  <a:gd name="connsiteX9-3795" fmla="*/ 2937836 w 7356305"/>
                  <a:gd name="connsiteY9-3796" fmla="*/ 1630840 h 3460771"/>
                  <a:gd name="connsiteX10-3797" fmla="*/ 3905576 w 7356305"/>
                  <a:gd name="connsiteY10-3798" fmla="*/ 1181260 h 3460771"/>
                  <a:gd name="connsiteX11-3799" fmla="*/ 4972376 w 7356305"/>
                  <a:gd name="connsiteY11-3800" fmla="*/ 724060 h 3460771"/>
                  <a:gd name="connsiteX12-3801" fmla="*/ 5741996 w 7356305"/>
                  <a:gd name="connsiteY12-3802" fmla="*/ 411640 h 3460771"/>
                  <a:gd name="connsiteX13-3803" fmla="*/ 6595436 w 7356305"/>
                  <a:gd name="connsiteY13-3804" fmla="*/ 129700 h 3460771"/>
                  <a:gd name="connsiteX14-3805" fmla="*/ 7151696 w 7356305"/>
                  <a:gd name="connsiteY14-3806" fmla="*/ 160 h 3460771"/>
                  <a:gd name="connsiteX15-3807" fmla="*/ 7288856 w 7356305"/>
                  <a:gd name="connsiteY15-3808" fmla="*/ 152560 h 3460771"/>
                  <a:gd name="connsiteX16-3809" fmla="*/ 6130616 w 7356305"/>
                  <a:gd name="connsiteY16-3810" fmla="*/ 952660 h 3460771"/>
                  <a:gd name="connsiteX17-3811" fmla="*/ 4911416 w 7356305"/>
                  <a:gd name="connsiteY17-3812" fmla="*/ 1615600 h 3460771"/>
                  <a:gd name="connsiteX18-3813" fmla="*/ 1939616 w 7356305"/>
                  <a:gd name="connsiteY18-3814" fmla="*/ 2987200 h 3460771"/>
                  <a:gd name="connsiteX19-3815" fmla="*/ 849956 w 7356305"/>
                  <a:gd name="connsiteY19-3816" fmla="*/ 3337720 h 3460771"/>
                  <a:gd name="connsiteX0-3817" fmla="*/ 849956 w 7362399"/>
                  <a:gd name="connsiteY0-3818" fmla="*/ 3339066 h 3462117"/>
                  <a:gd name="connsiteX1-3819" fmla="*/ 240356 w 7362399"/>
                  <a:gd name="connsiteY1-3820" fmla="*/ 3460986 h 3462117"/>
                  <a:gd name="connsiteX2-3821" fmla="*/ 4136 w 7362399"/>
                  <a:gd name="connsiteY2-3822" fmla="*/ 3392406 h 3462117"/>
                  <a:gd name="connsiteX3-3823" fmla="*/ 118436 w 7362399"/>
                  <a:gd name="connsiteY3-3824" fmla="*/ 3194286 h 3462117"/>
                  <a:gd name="connsiteX4-3825" fmla="*/ 468955 w 7362399"/>
                  <a:gd name="connsiteY4-3826" fmla="*/ 2927585 h 3462117"/>
                  <a:gd name="connsiteX5-3827" fmla="*/ 682316 w 7362399"/>
                  <a:gd name="connsiteY5-3828" fmla="*/ 2775186 h 3462117"/>
                  <a:gd name="connsiteX6-3829" fmla="*/ 796616 w 7362399"/>
                  <a:gd name="connsiteY6-3830" fmla="*/ 2462766 h 3462117"/>
                  <a:gd name="connsiteX7-3831" fmla="*/ 1063316 w 7362399"/>
                  <a:gd name="connsiteY7-3832" fmla="*/ 2287506 h 3462117"/>
                  <a:gd name="connsiteX8-3833" fmla="*/ 1611956 w 7362399"/>
                  <a:gd name="connsiteY8-3834" fmla="*/ 2081766 h 3462117"/>
                  <a:gd name="connsiteX9-3835" fmla="*/ 2937836 w 7362399"/>
                  <a:gd name="connsiteY9-3836" fmla="*/ 1632186 h 3462117"/>
                  <a:gd name="connsiteX10-3837" fmla="*/ 3905576 w 7362399"/>
                  <a:gd name="connsiteY10-3838" fmla="*/ 1182606 h 3462117"/>
                  <a:gd name="connsiteX11-3839" fmla="*/ 4972376 w 7362399"/>
                  <a:gd name="connsiteY11-3840" fmla="*/ 725406 h 3462117"/>
                  <a:gd name="connsiteX12-3841" fmla="*/ 5741996 w 7362399"/>
                  <a:gd name="connsiteY12-3842" fmla="*/ 412986 h 3462117"/>
                  <a:gd name="connsiteX13-3843" fmla="*/ 6397316 w 7362399"/>
                  <a:gd name="connsiteY13-3844" fmla="*/ 184386 h 3462117"/>
                  <a:gd name="connsiteX14-3845" fmla="*/ 7151696 w 7362399"/>
                  <a:gd name="connsiteY14-3846" fmla="*/ 1506 h 3462117"/>
                  <a:gd name="connsiteX15-3847" fmla="*/ 7288856 w 7362399"/>
                  <a:gd name="connsiteY15-3848" fmla="*/ 153906 h 3462117"/>
                  <a:gd name="connsiteX16-3849" fmla="*/ 6130616 w 7362399"/>
                  <a:gd name="connsiteY16-3850" fmla="*/ 954006 h 3462117"/>
                  <a:gd name="connsiteX17-3851" fmla="*/ 4911416 w 7362399"/>
                  <a:gd name="connsiteY17-3852" fmla="*/ 1616946 h 3462117"/>
                  <a:gd name="connsiteX18-3853" fmla="*/ 1939616 w 7362399"/>
                  <a:gd name="connsiteY18-3854" fmla="*/ 2988546 h 3462117"/>
                  <a:gd name="connsiteX19-3855" fmla="*/ 849956 w 7362399"/>
                  <a:gd name="connsiteY19-3856" fmla="*/ 3339066 h 3462117"/>
                  <a:gd name="connsiteX0-3857" fmla="*/ 849956 w 7362399"/>
                  <a:gd name="connsiteY0-3858" fmla="*/ 3353700 h 3476751"/>
                  <a:gd name="connsiteX1-3859" fmla="*/ 240356 w 7362399"/>
                  <a:gd name="connsiteY1-3860" fmla="*/ 3475620 h 3476751"/>
                  <a:gd name="connsiteX2-3861" fmla="*/ 4136 w 7362399"/>
                  <a:gd name="connsiteY2-3862" fmla="*/ 3407040 h 3476751"/>
                  <a:gd name="connsiteX3-3863" fmla="*/ 118436 w 7362399"/>
                  <a:gd name="connsiteY3-3864" fmla="*/ 3208920 h 3476751"/>
                  <a:gd name="connsiteX4-3865" fmla="*/ 468955 w 7362399"/>
                  <a:gd name="connsiteY4-3866" fmla="*/ 2942219 h 3476751"/>
                  <a:gd name="connsiteX5-3867" fmla="*/ 682316 w 7362399"/>
                  <a:gd name="connsiteY5-3868" fmla="*/ 2789820 h 3476751"/>
                  <a:gd name="connsiteX6-3869" fmla="*/ 796616 w 7362399"/>
                  <a:gd name="connsiteY6-3870" fmla="*/ 2477400 h 3476751"/>
                  <a:gd name="connsiteX7-3871" fmla="*/ 1063316 w 7362399"/>
                  <a:gd name="connsiteY7-3872" fmla="*/ 2302140 h 3476751"/>
                  <a:gd name="connsiteX8-3873" fmla="*/ 1611956 w 7362399"/>
                  <a:gd name="connsiteY8-3874" fmla="*/ 2096400 h 3476751"/>
                  <a:gd name="connsiteX9-3875" fmla="*/ 2937836 w 7362399"/>
                  <a:gd name="connsiteY9-3876" fmla="*/ 1646820 h 3476751"/>
                  <a:gd name="connsiteX10-3877" fmla="*/ 3905576 w 7362399"/>
                  <a:gd name="connsiteY10-3878" fmla="*/ 1197240 h 3476751"/>
                  <a:gd name="connsiteX11-3879" fmla="*/ 4972376 w 7362399"/>
                  <a:gd name="connsiteY11-3880" fmla="*/ 740040 h 3476751"/>
                  <a:gd name="connsiteX12-3881" fmla="*/ 5741996 w 7362399"/>
                  <a:gd name="connsiteY12-3882" fmla="*/ 427620 h 3476751"/>
                  <a:gd name="connsiteX13-3883" fmla="*/ 6397316 w 7362399"/>
                  <a:gd name="connsiteY13-3884" fmla="*/ 199020 h 3476751"/>
                  <a:gd name="connsiteX14-3885" fmla="*/ 7151696 w 7362399"/>
                  <a:gd name="connsiteY14-3886" fmla="*/ 900 h 3476751"/>
                  <a:gd name="connsiteX15-3887" fmla="*/ 7288856 w 7362399"/>
                  <a:gd name="connsiteY15-3888" fmla="*/ 168540 h 3476751"/>
                  <a:gd name="connsiteX16-3889" fmla="*/ 6130616 w 7362399"/>
                  <a:gd name="connsiteY16-3890" fmla="*/ 968640 h 3476751"/>
                  <a:gd name="connsiteX17-3891" fmla="*/ 4911416 w 7362399"/>
                  <a:gd name="connsiteY17-3892" fmla="*/ 1631580 h 3476751"/>
                  <a:gd name="connsiteX18-3893" fmla="*/ 1939616 w 7362399"/>
                  <a:gd name="connsiteY18-3894" fmla="*/ 3003180 h 3476751"/>
                  <a:gd name="connsiteX19-3895" fmla="*/ 849956 w 7362399"/>
                  <a:gd name="connsiteY19-3896" fmla="*/ 3353700 h 3476751"/>
                  <a:gd name="connsiteX0-3897" fmla="*/ 849956 w 7346316"/>
                  <a:gd name="connsiteY0-3898" fmla="*/ 3353700 h 3476751"/>
                  <a:gd name="connsiteX1-3899" fmla="*/ 240356 w 7346316"/>
                  <a:gd name="connsiteY1-3900" fmla="*/ 3475620 h 3476751"/>
                  <a:gd name="connsiteX2-3901" fmla="*/ 4136 w 7346316"/>
                  <a:gd name="connsiteY2-3902" fmla="*/ 3407040 h 3476751"/>
                  <a:gd name="connsiteX3-3903" fmla="*/ 118436 w 7346316"/>
                  <a:gd name="connsiteY3-3904" fmla="*/ 3208920 h 3476751"/>
                  <a:gd name="connsiteX4-3905" fmla="*/ 468955 w 7346316"/>
                  <a:gd name="connsiteY4-3906" fmla="*/ 2942219 h 3476751"/>
                  <a:gd name="connsiteX5-3907" fmla="*/ 682316 w 7346316"/>
                  <a:gd name="connsiteY5-3908" fmla="*/ 2789820 h 3476751"/>
                  <a:gd name="connsiteX6-3909" fmla="*/ 796616 w 7346316"/>
                  <a:gd name="connsiteY6-3910" fmla="*/ 2477400 h 3476751"/>
                  <a:gd name="connsiteX7-3911" fmla="*/ 1063316 w 7346316"/>
                  <a:gd name="connsiteY7-3912" fmla="*/ 2302140 h 3476751"/>
                  <a:gd name="connsiteX8-3913" fmla="*/ 1611956 w 7346316"/>
                  <a:gd name="connsiteY8-3914" fmla="*/ 2096400 h 3476751"/>
                  <a:gd name="connsiteX9-3915" fmla="*/ 2937836 w 7346316"/>
                  <a:gd name="connsiteY9-3916" fmla="*/ 1646820 h 3476751"/>
                  <a:gd name="connsiteX10-3917" fmla="*/ 3905576 w 7346316"/>
                  <a:gd name="connsiteY10-3918" fmla="*/ 1197240 h 3476751"/>
                  <a:gd name="connsiteX11-3919" fmla="*/ 4972376 w 7346316"/>
                  <a:gd name="connsiteY11-3920" fmla="*/ 740040 h 3476751"/>
                  <a:gd name="connsiteX12-3921" fmla="*/ 5741996 w 7346316"/>
                  <a:gd name="connsiteY12-3922" fmla="*/ 427620 h 3476751"/>
                  <a:gd name="connsiteX13-3923" fmla="*/ 6397316 w 7346316"/>
                  <a:gd name="connsiteY13-3924" fmla="*/ 199020 h 3476751"/>
                  <a:gd name="connsiteX14-3925" fmla="*/ 7090736 w 7346316"/>
                  <a:gd name="connsiteY14-3926" fmla="*/ 900 h 3476751"/>
                  <a:gd name="connsiteX15-3927" fmla="*/ 7288856 w 7346316"/>
                  <a:gd name="connsiteY15-3928" fmla="*/ 168540 h 3476751"/>
                  <a:gd name="connsiteX16-3929" fmla="*/ 6130616 w 7346316"/>
                  <a:gd name="connsiteY16-3930" fmla="*/ 968640 h 3476751"/>
                  <a:gd name="connsiteX17-3931" fmla="*/ 4911416 w 7346316"/>
                  <a:gd name="connsiteY17-3932" fmla="*/ 1631580 h 3476751"/>
                  <a:gd name="connsiteX18-3933" fmla="*/ 1939616 w 7346316"/>
                  <a:gd name="connsiteY18-3934" fmla="*/ 3003180 h 3476751"/>
                  <a:gd name="connsiteX19-3935" fmla="*/ 849956 w 7346316"/>
                  <a:gd name="connsiteY19-3936" fmla="*/ 3353700 h 3476751"/>
                  <a:gd name="connsiteX0-3937" fmla="*/ 849956 w 7346316"/>
                  <a:gd name="connsiteY0-3938" fmla="*/ 3361580 h 3484631"/>
                  <a:gd name="connsiteX1-3939" fmla="*/ 240356 w 7346316"/>
                  <a:gd name="connsiteY1-3940" fmla="*/ 3483500 h 3484631"/>
                  <a:gd name="connsiteX2-3941" fmla="*/ 4136 w 7346316"/>
                  <a:gd name="connsiteY2-3942" fmla="*/ 3414920 h 3484631"/>
                  <a:gd name="connsiteX3-3943" fmla="*/ 118436 w 7346316"/>
                  <a:gd name="connsiteY3-3944" fmla="*/ 3216800 h 3484631"/>
                  <a:gd name="connsiteX4-3945" fmla="*/ 468955 w 7346316"/>
                  <a:gd name="connsiteY4-3946" fmla="*/ 2950099 h 3484631"/>
                  <a:gd name="connsiteX5-3947" fmla="*/ 682316 w 7346316"/>
                  <a:gd name="connsiteY5-3948" fmla="*/ 2797700 h 3484631"/>
                  <a:gd name="connsiteX6-3949" fmla="*/ 796616 w 7346316"/>
                  <a:gd name="connsiteY6-3950" fmla="*/ 2485280 h 3484631"/>
                  <a:gd name="connsiteX7-3951" fmla="*/ 1063316 w 7346316"/>
                  <a:gd name="connsiteY7-3952" fmla="*/ 2310020 h 3484631"/>
                  <a:gd name="connsiteX8-3953" fmla="*/ 1611956 w 7346316"/>
                  <a:gd name="connsiteY8-3954" fmla="*/ 2104280 h 3484631"/>
                  <a:gd name="connsiteX9-3955" fmla="*/ 2937836 w 7346316"/>
                  <a:gd name="connsiteY9-3956" fmla="*/ 1654700 h 3484631"/>
                  <a:gd name="connsiteX10-3957" fmla="*/ 3905576 w 7346316"/>
                  <a:gd name="connsiteY10-3958" fmla="*/ 1205120 h 3484631"/>
                  <a:gd name="connsiteX11-3959" fmla="*/ 4972376 w 7346316"/>
                  <a:gd name="connsiteY11-3960" fmla="*/ 747920 h 3484631"/>
                  <a:gd name="connsiteX12-3961" fmla="*/ 5741996 w 7346316"/>
                  <a:gd name="connsiteY12-3962" fmla="*/ 435500 h 3484631"/>
                  <a:gd name="connsiteX13-3963" fmla="*/ 6397316 w 7346316"/>
                  <a:gd name="connsiteY13-3964" fmla="*/ 206900 h 3484631"/>
                  <a:gd name="connsiteX14-3965" fmla="*/ 7090736 w 7346316"/>
                  <a:gd name="connsiteY14-3966" fmla="*/ 8780 h 3484631"/>
                  <a:gd name="connsiteX15-3967" fmla="*/ 7288856 w 7346316"/>
                  <a:gd name="connsiteY15-3968" fmla="*/ 176420 h 3484631"/>
                  <a:gd name="connsiteX16-3969" fmla="*/ 6130616 w 7346316"/>
                  <a:gd name="connsiteY16-3970" fmla="*/ 976520 h 3484631"/>
                  <a:gd name="connsiteX17-3971" fmla="*/ 4911416 w 7346316"/>
                  <a:gd name="connsiteY17-3972" fmla="*/ 1639460 h 3484631"/>
                  <a:gd name="connsiteX18-3973" fmla="*/ 1939616 w 7346316"/>
                  <a:gd name="connsiteY18-3974" fmla="*/ 3011060 h 3484631"/>
                  <a:gd name="connsiteX19-3975" fmla="*/ 849956 w 7346316"/>
                  <a:gd name="connsiteY19-3976" fmla="*/ 3361580 h 3484631"/>
                  <a:gd name="connsiteX0-3977" fmla="*/ 1261436 w 7346316"/>
                  <a:gd name="connsiteY0-3978" fmla="*/ 3232040 h 3484631"/>
                  <a:gd name="connsiteX1-3979" fmla="*/ 240356 w 7346316"/>
                  <a:gd name="connsiteY1-3980" fmla="*/ 3483500 h 3484631"/>
                  <a:gd name="connsiteX2-3981" fmla="*/ 4136 w 7346316"/>
                  <a:gd name="connsiteY2-3982" fmla="*/ 3414920 h 3484631"/>
                  <a:gd name="connsiteX3-3983" fmla="*/ 118436 w 7346316"/>
                  <a:gd name="connsiteY3-3984" fmla="*/ 3216800 h 3484631"/>
                  <a:gd name="connsiteX4-3985" fmla="*/ 468955 w 7346316"/>
                  <a:gd name="connsiteY4-3986" fmla="*/ 2950099 h 3484631"/>
                  <a:gd name="connsiteX5-3987" fmla="*/ 682316 w 7346316"/>
                  <a:gd name="connsiteY5-3988" fmla="*/ 2797700 h 3484631"/>
                  <a:gd name="connsiteX6-3989" fmla="*/ 796616 w 7346316"/>
                  <a:gd name="connsiteY6-3990" fmla="*/ 2485280 h 3484631"/>
                  <a:gd name="connsiteX7-3991" fmla="*/ 1063316 w 7346316"/>
                  <a:gd name="connsiteY7-3992" fmla="*/ 2310020 h 3484631"/>
                  <a:gd name="connsiteX8-3993" fmla="*/ 1611956 w 7346316"/>
                  <a:gd name="connsiteY8-3994" fmla="*/ 2104280 h 3484631"/>
                  <a:gd name="connsiteX9-3995" fmla="*/ 2937836 w 7346316"/>
                  <a:gd name="connsiteY9-3996" fmla="*/ 1654700 h 3484631"/>
                  <a:gd name="connsiteX10-3997" fmla="*/ 3905576 w 7346316"/>
                  <a:gd name="connsiteY10-3998" fmla="*/ 1205120 h 3484631"/>
                  <a:gd name="connsiteX11-3999" fmla="*/ 4972376 w 7346316"/>
                  <a:gd name="connsiteY11-4000" fmla="*/ 747920 h 3484631"/>
                  <a:gd name="connsiteX12-4001" fmla="*/ 5741996 w 7346316"/>
                  <a:gd name="connsiteY12-4002" fmla="*/ 435500 h 3484631"/>
                  <a:gd name="connsiteX13-4003" fmla="*/ 6397316 w 7346316"/>
                  <a:gd name="connsiteY13-4004" fmla="*/ 206900 h 3484631"/>
                  <a:gd name="connsiteX14-4005" fmla="*/ 7090736 w 7346316"/>
                  <a:gd name="connsiteY14-4006" fmla="*/ 8780 h 3484631"/>
                  <a:gd name="connsiteX15-4007" fmla="*/ 7288856 w 7346316"/>
                  <a:gd name="connsiteY15-4008" fmla="*/ 176420 h 3484631"/>
                  <a:gd name="connsiteX16-4009" fmla="*/ 6130616 w 7346316"/>
                  <a:gd name="connsiteY16-4010" fmla="*/ 976520 h 3484631"/>
                  <a:gd name="connsiteX17-4011" fmla="*/ 4911416 w 7346316"/>
                  <a:gd name="connsiteY17-4012" fmla="*/ 1639460 h 3484631"/>
                  <a:gd name="connsiteX18-4013" fmla="*/ 1939616 w 7346316"/>
                  <a:gd name="connsiteY18-4014" fmla="*/ 3011060 h 3484631"/>
                  <a:gd name="connsiteX19-4015" fmla="*/ 1261436 w 7346316"/>
                  <a:gd name="connsiteY19-4016" fmla="*/ 3232040 h 3484631"/>
                  <a:gd name="connsiteX0-4017" fmla="*/ 1261436 w 7346316"/>
                  <a:gd name="connsiteY0-4018" fmla="*/ 3232040 h 3484631"/>
                  <a:gd name="connsiteX1-4019" fmla="*/ 240356 w 7346316"/>
                  <a:gd name="connsiteY1-4020" fmla="*/ 3483500 h 3484631"/>
                  <a:gd name="connsiteX2-4021" fmla="*/ 4136 w 7346316"/>
                  <a:gd name="connsiteY2-4022" fmla="*/ 3414920 h 3484631"/>
                  <a:gd name="connsiteX3-4023" fmla="*/ 118436 w 7346316"/>
                  <a:gd name="connsiteY3-4024" fmla="*/ 3216800 h 3484631"/>
                  <a:gd name="connsiteX4-4025" fmla="*/ 468955 w 7346316"/>
                  <a:gd name="connsiteY4-4026" fmla="*/ 2950099 h 3484631"/>
                  <a:gd name="connsiteX5-4027" fmla="*/ 682316 w 7346316"/>
                  <a:gd name="connsiteY5-4028" fmla="*/ 2797700 h 3484631"/>
                  <a:gd name="connsiteX6-4029" fmla="*/ 796616 w 7346316"/>
                  <a:gd name="connsiteY6-4030" fmla="*/ 2485280 h 3484631"/>
                  <a:gd name="connsiteX7-4031" fmla="*/ 1063316 w 7346316"/>
                  <a:gd name="connsiteY7-4032" fmla="*/ 2310020 h 3484631"/>
                  <a:gd name="connsiteX8-4033" fmla="*/ 1611956 w 7346316"/>
                  <a:gd name="connsiteY8-4034" fmla="*/ 2104280 h 3484631"/>
                  <a:gd name="connsiteX9-4035" fmla="*/ 2937836 w 7346316"/>
                  <a:gd name="connsiteY9-4036" fmla="*/ 1654700 h 3484631"/>
                  <a:gd name="connsiteX10-4037" fmla="*/ 3905576 w 7346316"/>
                  <a:gd name="connsiteY10-4038" fmla="*/ 1205120 h 3484631"/>
                  <a:gd name="connsiteX11-4039" fmla="*/ 4972376 w 7346316"/>
                  <a:gd name="connsiteY11-4040" fmla="*/ 747920 h 3484631"/>
                  <a:gd name="connsiteX12-4041" fmla="*/ 5741996 w 7346316"/>
                  <a:gd name="connsiteY12-4042" fmla="*/ 435500 h 3484631"/>
                  <a:gd name="connsiteX13-4043" fmla="*/ 6397316 w 7346316"/>
                  <a:gd name="connsiteY13-4044" fmla="*/ 206900 h 3484631"/>
                  <a:gd name="connsiteX14-4045" fmla="*/ 7090736 w 7346316"/>
                  <a:gd name="connsiteY14-4046" fmla="*/ 8780 h 3484631"/>
                  <a:gd name="connsiteX15-4047" fmla="*/ 7288856 w 7346316"/>
                  <a:gd name="connsiteY15-4048" fmla="*/ 176420 h 3484631"/>
                  <a:gd name="connsiteX16-4049" fmla="*/ 6130616 w 7346316"/>
                  <a:gd name="connsiteY16-4050" fmla="*/ 976520 h 3484631"/>
                  <a:gd name="connsiteX17-4051" fmla="*/ 4911416 w 7346316"/>
                  <a:gd name="connsiteY17-4052" fmla="*/ 1639460 h 3484631"/>
                  <a:gd name="connsiteX18-4053" fmla="*/ 2099636 w 7346316"/>
                  <a:gd name="connsiteY18-4054" fmla="*/ 2950100 h 3484631"/>
                  <a:gd name="connsiteX19-4055" fmla="*/ 1261436 w 7346316"/>
                  <a:gd name="connsiteY19-4056" fmla="*/ 3232040 h 3484631"/>
                  <a:gd name="connsiteX0-4057" fmla="*/ 1261436 w 7346316"/>
                  <a:gd name="connsiteY0-4058" fmla="*/ 3232040 h 3484631"/>
                  <a:gd name="connsiteX1-4059" fmla="*/ 240356 w 7346316"/>
                  <a:gd name="connsiteY1-4060" fmla="*/ 3483500 h 3484631"/>
                  <a:gd name="connsiteX2-4061" fmla="*/ 4136 w 7346316"/>
                  <a:gd name="connsiteY2-4062" fmla="*/ 3414920 h 3484631"/>
                  <a:gd name="connsiteX3-4063" fmla="*/ 118436 w 7346316"/>
                  <a:gd name="connsiteY3-4064" fmla="*/ 3216800 h 3484631"/>
                  <a:gd name="connsiteX4-4065" fmla="*/ 468955 w 7346316"/>
                  <a:gd name="connsiteY4-4066" fmla="*/ 2950099 h 3484631"/>
                  <a:gd name="connsiteX5-4067" fmla="*/ 682316 w 7346316"/>
                  <a:gd name="connsiteY5-4068" fmla="*/ 2797700 h 3484631"/>
                  <a:gd name="connsiteX6-4069" fmla="*/ 796616 w 7346316"/>
                  <a:gd name="connsiteY6-4070" fmla="*/ 2485280 h 3484631"/>
                  <a:gd name="connsiteX7-4071" fmla="*/ 1063316 w 7346316"/>
                  <a:gd name="connsiteY7-4072" fmla="*/ 2310020 h 3484631"/>
                  <a:gd name="connsiteX8-4073" fmla="*/ 1611956 w 7346316"/>
                  <a:gd name="connsiteY8-4074" fmla="*/ 2104280 h 3484631"/>
                  <a:gd name="connsiteX9-4075" fmla="*/ 2937836 w 7346316"/>
                  <a:gd name="connsiteY9-4076" fmla="*/ 1654700 h 3484631"/>
                  <a:gd name="connsiteX10-4077" fmla="*/ 3905576 w 7346316"/>
                  <a:gd name="connsiteY10-4078" fmla="*/ 1205120 h 3484631"/>
                  <a:gd name="connsiteX11-4079" fmla="*/ 4972376 w 7346316"/>
                  <a:gd name="connsiteY11-4080" fmla="*/ 747920 h 3484631"/>
                  <a:gd name="connsiteX12-4081" fmla="*/ 5741996 w 7346316"/>
                  <a:gd name="connsiteY12-4082" fmla="*/ 435500 h 3484631"/>
                  <a:gd name="connsiteX13-4083" fmla="*/ 6397316 w 7346316"/>
                  <a:gd name="connsiteY13-4084" fmla="*/ 206900 h 3484631"/>
                  <a:gd name="connsiteX14-4085" fmla="*/ 7090736 w 7346316"/>
                  <a:gd name="connsiteY14-4086" fmla="*/ 8780 h 3484631"/>
                  <a:gd name="connsiteX15-4087" fmla="*/ 7288856 w 7346316"/>
                  <a:gd name="connsiteY15-4088" fmla="*/ 176420 h 3484631"/>
                  <a:gd name="connsiteX16-4089" fmla="*/ 6130616 w 7346316"/>
                  <a:gd name="connsiteY16-4090" fmla="*/ 976520 h 3484631"/>
                  <a:gd name="connsiteX17-4091" fmla="*/ 4911416 w 7346316"/>
                  <a:gd name="connsiteY17-4092" fmla="*/ 1639460 h 3484631"/>
                  <a:gd name="connsiteX18-4093" fmla="*/ 2099636 w 7346316"/>
                  <a:gd name="connsiteY18-4094" fmla="*/ 2950100 h 3484631"/>
                  <a:gd name="connsiteX19-4095" fmla="*/ 1261436 w 7346316"/>
                  <a:gd name="connsiteY19-4096" fmla="*/ 3232040 h 3484631"/>
                  <a:gd name="connsiteX0-4097" fmla="*/ 1261436 w 7346316"/>
                  <a:gd name="connsiteY0-4098" fmla="*/ 3232040 h 3484631"/>
                  <a:gd name="connsiteX1-4099" fmla="*/ 240356 w 7346316"/>
                  <a:gd name="connsiteY1-4100" fmla="*/ 3483500 h 3484631"/>
                  <a:gd name="connsiteX2-4101" fmla="*/ 4136 w 7346316"/>
                  <a:gd name="connsiteY2-4102" fmla="*/ 3414920 h 3484631"/>
                  <a:gd name="connsiteX3-4103" fmla="*/ 118436 w 7346316"/>
                  <a:gd name="connsiteY3-4104" fmla="*/ 3216800 h 3484631"/>
                  <a:gd name="connsiteX4-4105" fmla="*/ 468955 w 7346316"/>
                  <a:gd name="connsiteY4-4106" fmla="*/ 2950099 h 3484631"/>
                  <a:gd name="connsiteX5-4107" fmla="*/ 682316 w 7346316"/>
                  <a:gd name="connsiteY5-4108" fmla="*/ 2797700 h 3484631"/>
                  <a:gd name="connsiteX6-4109" fmla="*/ 796616 w 7346316"/>
                  <a:gd name="connsiteY6-4110" fmla="*/ 2485280 h 3484631"/>
                  <a:gd name="connsiteX7-4111" fmla="*/ 1063316 w 7346316"/>
                  <a:gd name="connsiteY7-4112" fmla="*/ 2310020 h 3484631"/>
                  <a:gd name="connsiteX8-4113" fmla="*/ 1611956 w 7346316"/>
                  <a:gd name="connsiteY8-4114" fmla="*/ 2104280 h 3484631"/>
                  <a:gd name="connsiteX9-4115" fmla="*/ 2937836 w 7346316"/>
                  <a:gd name="connsiteY9-4116" fmla="*/ 1654700 h 3484631"/>
                  <a:gd name="connsiteX10-4117" fmla="*/ 3905576 w 7346316"/>
                  <a:gd name="connsiteY10-4118" fmla="*/ 1205120 h 3484631"/>
                  <a:gd name="connsiteX11-4119" fmla="*/ 4972376 w 7346316"/>
                  <a:gd name="connsiteY11-4120" fmla="*/ 747920 h 3484631"/>
                  <a:gd name="connsiteX12-4121" fmla="*/ 5741996 w 7346316"/>
                  <a:gd name="connsiteY12-4122" fmla="*/ 435500 h 3484631"/>
                  <a:gd name="connsiteX13-4123" fmla="*/ 6397316 w 7346316"/>
                  <a:gd name="connsiteY13-4124" fmla="*/ 206900 h 3484631"/>
                  <a:gd name="connsiteX14-4125" fmla="*/ 7090736 w 7346316"/>
                  <a:gd name="connsiteY14-4126" fmla="*/ 8780 h 3484631"/>
                  <a:gd name="connsiteX15-4127" fmla="*/ 7288856 w 7346316"/>
                  <a:gd name="connsiteY15-4128" fmla="*/ 176420 h 3484631"/>
                  <a:gd name="connsiteX16-4129" fmla="*/ 6130616 w 7346316"/>
                  <a:gd name="connsiteY16-4130" fmla="*/ 976520 h 3484631"/>
                  <a:gd name="connsiteX17-4131" fmla="*/ 4911416 w 7346316"/>
                  <a:gd name="connsiteY17-4132" fmla="*/ 1639460 h 3484631"/>
                  <a:gd name="connsiteX18-4133" fmla="*/ 2183456 w 7346316"/>
                  <a:gd name="connsiteY18-4134" fmla="*/ 2927240 h 3484631"/>
                  <a:gd name="connsiteX19-4135" fmla="*/ 1261436 w 7346316"/>
                  <a:gd name="connsiteY19-4136" fmla="*/ 3232040 h 3484631"/>
                  <a:gd name="connsiteX0-4137" fmla="*/ 1261436 w 7346316"/>
                  <a:gd name="connsiteY0-4138" fmla="*/ 3232040 h 3484631"/>
                  <a:gd name="connsiteX1-4139" fmla="*/ 240356 w 7346316"/>
                  <a:gd name="connsiteY1-4140" fmla="*/ 3483500 h 3484631"/>
                  <a:gd name="connsiteX2-4141" fmla="*/ 4136 w 7346316"/>
                  <a:gd name="connsiteY2-4142" fmla="*/ 3414920 h 3484631"/>
                  <a:gd name="connsiteX3-4143" fmla="*/ 118436 w 7346316"/>
                  <a:gd name="connsiteY3-4144" fmla="*/ 3216800 h 3484631"/>
                  <a:gd name="connsiteX4-4145" fmla="*/ 468955 w 7346316"/>
                  <a:gd name="connsiteY4-4146" fmla="*/ 2950099 h 3484631"/>
                  <a:gd name="connsiteX5-4147" fmla="*/ 682316 w 7346316"/>
                  <a:gd name="connsiteY5-4148" fmla="*/ 2797700 h 3484631"/>
                  <a:gd name="connsiteX6-4149" fmla="*/ 796616 w 7346316"/>
                  <a:gd name="connsiteY6-4150" fmla="*/ 2485280 h 3484631"/>
                  <a:gd name="connsiteX7-4151" fmla="*/ 1063316 w 7346316"/>
                  <a:gd name="connsiteY7-4152" fmla="*/ 2310020 h 3484631"/>
                  <a:gd name="connsiteX8-4153" fmla="*/ 1611956 w 7346316"/>
                  <a:gd name="connsiteY8-4154" fmla="*/ 2104280 h 3484631"/>
                  <a:gd name="connsiteX9-4155" fmla="*/ 2937836 w 7346316"/>
                  <a:gd name="connsiteY9-4156" fmla="*/ 1654700 h 3484631"/>
                  <a:gd name="connsiteX10-4157" fmla="*/ 3905576 w 7346316"/>
                  <a:gd name="connsiteY10-4158" fmla="*/ 1205120 h 3484631"/>
                  <a:gd name="connsiteX11-4159" fmla="*/ 4972376 w 7346316"/>
                  <a:gd name="connsiteY11-4160" fmla="*/ 747920 h 3484631"/>
                  <a:gd name="connsiteX12-4161" fmla="*/ 5741996 w 7346316"/>
                  <a:gd name="connsiteY12-4162" fmla="*/ 435500 h 3484631"/>
                  <a:gd name="connsiteX13-4163" fmla="*/ 6397316 w 7346316"/>
                  <a:gd name="connsiteY13-4164" fmla="*/ 206900 h 3484631"/>
                  <a:gd name="connsiteX14-4165" fmla="*/ 7090736 w 7346316"/>
                  <a:gd name="connsiteY14-4166" fmla="*/ 8780 h 3484631"/>
                  <a:gd name="connsiteX15-4167" fmla="*/ 7288856 w 7346316"/>
                  <a:gd name="connsiteY15-4168" fmla="*/ 176420 h 3484631"/>
                  <a:gd name="connsiteX16-4169" fmla="*/ 6130616 w 7346316"/>
                  <a:gd name="connsiteY16-4170" fmla="*/ 976520 h 3484631"/>
                  <a:gd name="connsiteX17-4171" fmla="*/ 4911416 w 7346316"/>
                  <a:gd name="connsiteY17-4172" fmla="*/ 1639460 h 3484631"/>
                  <a:gd name="connsiteX18-4173" fmla="*/ 2183456 w 7346316"/>
                  <a:gd name="connsiteY18-4174" fmla="*/ 2927240 h 3484631"/>
                  <a:gd name="connsiteX19-4175" fmla="*/ 1261436 w 7346316"/>
                  <a:gd name="connsiteY19-4176" fmla="*/ 3232040 h 3484631"/>
                  <a:gd name="connsiteX0-4177" fmla="*/ 1261436 w 7346316"/>
                  <a:gd name="connsiteY0-4178" fmla="*/ 3232040 h 3484631"/>
                  <a:gd name="connsiteX1-4179" fmla="*/ 240356 w 7346316"/>
                  <a:gd name="connsiteY1-4180" fmla="*/ 3483500 h 3484631"/>
                  <a:gd name="connsiteX2-4181" fmla="*/ 4136 w 7346316"/>
                  <a:gd name="connsiteY2-4182" fmla="*/ 3414920 h 3484631"/>
                  <a:gd name="connsiteX3-4183" fmla="*/ 118436 w 7346316"/>
                  <a:gd name="connsiteY3-4184" fmla="*/ 3216800 h 3484631"/>
                  <a:gd name="connsiteX4-4185" fmla="*/ 468955 w 7346316"/>
                  <a:gd name="connsiteY4-4186" fmla="*/ 2950099 h 3484631"/>
                  <a:gd name="connsiteX5-4187" fmla="*/ 682316 w 7346316"/>
                  <a:gd name="connsiteY5-4188" fmla="*/ 2797700 h 3484631"/>
                  <a:gd name="connsiteX6-4189" fmla="*/ 796616 w 7346316"/>
                  <a:gd name="connsiteY6-4190" fmla="*/ 2485280 h 3484631"/>
                  <a:gd name="connsiteX7-4191" fmla="*/ 1063316 w 7346316"/>
                  <a:gd name="connsiteY7-4192" fmla="*/ 2310020 h 3484631"/>
                  <a:gd name="connsiteX8-4193" fmla="*/ 1611956 w 7346316"/>
                  <a:gd name="connsiteY8-4194" fmla="*/ 2104280 h 3484631"/>
                  <a:gd name="connsiteX9-4195" fmla="*/ 2937836 w 7346316"/>
                  <a:gd name="connsiteY9-4196" fmla="*/ 1654700 h 3484631"/>
                  <a:gd name="connsiteX10-4197" fmla="*/ 3905576 w 7346316"/>
                  <a:gd name="connsiteY10-4198" fmla="*/ 1205120 h 3484631"/>
                  <a:gd name="connsiteX11-4199" fmla="*/ 4972376 w 7346316"/>
                  <a:gd name="connsiteY11-4200" fmla="*/ 747920 h 3484631"/>
                  <a:gd name="connsiteX12-4201" fmla="*/ 5741996 w 7346316"/>
                  <a:gd name="connsiteY12-4202" fmla="*/ 435500 h 3484631"/>
                  <a:gd name="connsiteX13-4203" fmla="*/ 6397316 w 7346316"/>
                  <a:gd name="connsiteY13-4204" fmla="*/ 206900 h 3484631"/>
                  <a:gd name="connsiteX14-4205" fmla="*/ 7090736 w 7346316"/>
                  <a:gd name="connsiteY14-4206" fmla="*/ 8780 h 3484631"/>
                  <a:gd name="connsiteX15-4207" fmla="*/ 7288856 w 7346316"/>
                  <a:gd name="connsiteY15-4208" fmla="*/ 176420 h 3484631"/>
                  <a:gd name="connsiteX16-4209" fmla="*/ 6130616 w 7346316"/>
                  <a:gd name="connsiteY16-4210" fmla="*/ 976520 h 3484631"/>
                  <a:gd name="connsiteX17-4211" fmla="*/ 4842836 w 7346316"/>
                  <a:gd name="connsiteY17-4212" fmla="*/ 1769000 h 3484631"/>
                  <a:gd name="connsiteX18-4213" fmla="*/ 2183456 w 7346316"/>
                  <a:gd name="connsiteY18-4214" fmla="*/ 2927240 h 3484631"/>
                  <a:gd name="connsiteX19-4215" fmla="*/ 1261436 w 7346316"/>
                  <a:gd name="connsiteY19-4216" fmla="*/ 3232040 h 3484631"/>
                  <a:gd name="connsiteX0-4217" fmla="*/ 1261436 w 7346316"/>
                  <a:gd name="connsiteY0-4218" fmla="*/ 3232040 h 3484631"/>
                  <a:gd name="connsiteX1-4219" fmla="*/ 240356 w 7346316"/>
                  <a:gd name="connsiteY1-4220" fmla="*/ 3483500 h 3484631"/>
                  <a:gd name="connsiteX2-4221" fmla="*/ 4136 w 7346316"/>
                  <a:gd name="connsiteY2-4222" fmla="*/ 3414920 h 3484631"/>
                  <a:gd name="connsiteX3-4223" fmla="*/ 118436 w 7346316"/>
                  <a:gd name="connsiteY3-4224" fmla="*/ 3216800 h 3484631"/>
                  <a:gd name="connsiteX4-4225" fmla="*/ 468955 w 7346316"/>
                  <a:gd name="connsiteY4-4226" fmla="*/ 2950099 h 3484631"/>
                  <a:gd name="connsiteX5-4227" fmla="*/ 682316 w 7346316"/>
                  <a:gd name="connsiteY5-4228" fmla="*/ 2797700 h 3484631"/>
                  <a:gd name="connsiteX6-4229" fmla="*/ 796616 w 7346316"/>
                  <a:gd name="connsiteY6-4230" fmla="*/ 2485280 h 3484631"/>
                  <a:gd name="connsiteX7-4231" fmla="*/ 1063316 w 7346316"/>
                  <a:gd name="connsiteY7-4232" fmla="*/ 2310020 h 3484631"/>
                  <a:gd name="connsiteX8-4233" fmla="*/ 1611956 w 7346316"/>
                  <a:gd name="connsiteY8-4234" fmla="*/ 2104280 h 3484631"/>
                  <a:gd name="connsiteX9-4235" fmla="*/ 2937836 w 7346316"/>
                  <a:gd name="connsiteY9-4236" fmla="*/ 1654700 h 3484631"/>
                  <a:gd name="connsiteX10-4237" fmla="*/ 3905576 w 7346316"/>
                  <a:gd name="connsiteY10-4238" fmla="*/ 1205120 h 3484631"/>
                  <a:gd name="connsiteX11-4239" fmla="*/ 4972376 w 7346316"/>
                  <a:gd name="connsiteY11-4240" fmla="*/ 747920 h 3484631"/>
                  <a:gd name="connsiteX12-4241" fmla="*/ 5741996 w 7346316"/>
                  <a:gd name="connsiteY12-4242" fmla="*/ 435500 h 3484631"/>
                  <a:gd name="connsiteX13-4243" fmla="*/ 6397316 w 7346316"/>
                  <a:gd name="connsiteY13-4244" fmla="*/ 206900 h 3484631"/>
                  <a:gd name="connsiteX14-4245" fmla="*/ 7090736 w 7346316"/>
                  <a:gd name="connsiteY14-4246" fmla="*/ 8780 h 3484631"/>
                  <a:gd name="connsiteX15-4247" fmla="*/ 7288856 w 7346316"/>
                  <a:gd name="connsiteY15-4248" fmla="*/ 176420 h 3484631"/>
                  <a:gd name="connsiteX16-4249" fmla="*/ 6130616 w 7346316"/>
                  <a:gd name="connsiteY16-4250" fmla="*/ 976520 h 3484631"/>
                  <a:gd name="connsiteX17-4251" fmla="*/ 4789496 w 7346316"/>
                  <a:gd name="connsiteY17-4252" fmla="*/ 1769000 h 3484631"/>
                  <a:gd name="connsiteX18-4253" fmla="*/ 2183456 w 7346316"/>
                  <a:gd name="connsiteY18-4254" fmla="*/ 2927240 h 3484631"/>
                  <a:gd name="connsiteX19-4255" fmla="*/ 1261436 w 7346316"/>
                  <a:gd name="connsiteY19-4256" fmla="*/ 3232040 h 3484631"/>
                  <a:gd name="connsiteX0-4257" fmla="*/ 1261436 w 7349553"/>
                  <a:gd name="connsiteY0-4258" fmla="*/ 3233899 h 3486490"/>
                  <a:gd name="connsiteX1-4259" fmla="*/ 240356 w 7349553"/>
                  <a:gd name="connsiteY1-4260" fmla="*/ 3485359 h 3486490"/>
                  <a:gd name="connsiteX2-4261" fmla="*/ 4136 w 7349553"/>
                  <a:gd name="connsiteY2-4262" fmla="*/ 3416779 h 3486490"/>
                  <a:gd name="connsiteX3-4263" fmla="*/ 118436 w 7349553"/>
                  <a:gd name="connsiteY3-4264" fmla="*/ 3218659 h 3486490"/>
                  <a:gd name="connsiteX4-4265" fmla="*/ 468955 w 7349553"/>
                  <a:gd name="connsiteY4-4266" fmla="*/ 2951958 h 3486490"/>
                  <a:gd name="connsiteX5-4267" fmla="*/ 682316 w 7349553"/>
                  <a:gd name="connsiteY5-4268" fmla="*/ 2799559 h 3486490"/>
                  <a:gd name="connsiteX6-4269" fmla="*/ 796616 w 7349553"/>
                  <a:gd name="connsiteY6-4270" fmla="*/ 2487139 h 3486490"/>
                  <a:gd name="connsiteX7-4271" fmla="*/ 1063316 w 7349553"/>
                  <a:gd name="connsiteY7-4272" fmla="*/ 2311879 h 3486490"/>
                  <a:gd name="connsiteX8-4273" fmla="*/ 1611956 w 7349553"/>
                  <a:gd name="connsiteY8-4274" fmla="*/ 2106139 h 3486490"/>
                  <a:gd name="connsiteX9-4275" fmla="*/ 2937836 w 7349553"/>
                  <a:gd name="connsiteY9-4276" fmla="*/ 1656559 h 3486490"/>
                  <a:gd name="connsiteX10-4277" fmla="*/ 3905576 w 7349553"/>
                  <a:gd name="connsiteY10-4278" fmla="*/ 1206979 h 3486490"/>
                  <a:gd name="connsiteX11-4279" fmla="*/ 4972376 w 7349553"/>
                  <a:gd name="connsiteY11-4280" fmla="*/ 749779 h 3486490"/>
                  <a:gd name="connsiteX12-4281" fmla="*/ 5741996 w 7349553"/>
                  <a:gd name="connsiteY12-4282" fmla="*/ 437359 h 3486490"/>
                  <a:gd name="connsiteX13-4283" fmla="*/ 6397316 w 7349553"/>
                  <a:gd name="connsiteY13-4284" fmla="*/ 208759 h 3486490"/>
                  <a:gd name="connsiteX14-4285" fmla="*/ 7090736 w 7349553"/>
                  <a:gd name="connsiteY14-4286" fmla="*/ 10639 h 3486490"/>
                  <a:gd name="connsiteX15-4287" fmla="*/ 7288856 w 7349553"/>
                  <a:gd name="connsiteY15-4288" fmla="*/ 178279 h 3486490"/>
                  <a:gd name="connsiteX16-4289" fmla="*/ 6084896 w 7349553"/>
                  <a:gd name="connsiteY16-4290" fmla="*/ 1077439 h 3486490"/>
                  <a:gd name="connsiteX17-4291" fmla="*/ 4789496 w 7349553"/>
                  <a:gd name="connsiteY17-4292" fmla="*/ 1770859 h 3486490"/>
                  <a:gd name="connsiteX18-4293" fmla="*/ 2183456 w 7349553"/>
                  <a:gd name="connsiteY18-4294" fmla="*/ 2929099 h 3486490"/>
                  <a:gd name="connsiteX19-4295" fmla="*/ 1261436 w 7349553"/>
                  <a:gd name="connsiteY19-4296" fmla="*/ 3233899 h 3486490"/>
                  <a:gd name="connsiteX0-4297" fmla="*/ 1261436 w 7350094"/>
                  <a:gd name="connsiteY0-4298" fmla="*/ 3233276 h 3485867"/>
                  <a:gd name="connsiteX1-4299" fmla="*/ 240356 w 7350094"/>
                  <a:gd name="connsiteY1-4300" fmla="*/ 3484736 h 3485867"/>
                  <a:gd name="connsiteX2-4301" fmla="*/ 4136 w 7350094"/>
                  <a:gd name="connsiteY2-4302" fmla="*/ 3416156 h 3485867"/>
                  <a:gd name="connsiteX3-4303" fmla="*/ 118436 w 7350094"/>
                  <a:gd name="connsiteY3-4304" fmla="*/ 3218036 h 3485867"/>
                  <a:gd name="connsiteX4-4305" fmla="*/ 468955 w 7350094"/>
                  <a:gd name="connsiteY4-4306" fmla="*/ 2951335 h 3485867"/>
                  <a:gd name="connsiteX5-4307" fmla="*/ 682316 w 7350094"/>
                  <a:gd name="connsiteY5-4308" fmla="*/ 2798936 h 3485867"/>
                  <a:gd name="connsiteX6-4309" fmla="*/ 796616 w 7350094"/>
                  <a:gd name="connsiteY6-4310" fmla="*/ 2486516 h 3485867"/>
                  <a:gd name="connsiteX7-4311" fmla="*/ 1063316 w 7350094"/>
                  <a:gd name="connsiteY7-4312" fmla="*/ 2311256 h 3485867"/>
                  <a:gd name="connsiteX8-4313" fmla="*/ 1611956 w 7350094"/>
                  <a:gd name="connsiteY8-4314" fmla="*/ 2105516 h 3485867"/>
                  <a:gd name="connsiteX9-4315" fmla="*/ 2937836 w 7350094"/>
                  <a:gd name="connsiteY9-4316" fmla="*/ 1655936 h 3485867"/>
                  <a:gd name="connsiteX10-4317" fmla="*/ 3905576 w 7350094"/>
                  <a:gd name="connsiteY10-4318" fmla="*/ 1206356 h 3485867"/>
                  <a:gd name="connsiteX11-4319" fmla="*/ 4972376 w 7350094"/>
                  <a:gd name="connsiteY11-4320" fmla="*/ 749156 h 3485867"/>
                  <a:gd name="connsiteX12-4321" fmla="*/ 5741996 w 7350094"/>
                  <a:gd name="connsiteY12-4322" fmla="*/ 436736 h 3485867"/>
                  <a:gd name="connsiteX13-4323" fmla="*/ 6397316 w 7350094"/>
                  <a:gd name="connsiteY13-4324" fmla="*/ 208136 h 3485867"/>
                  <a:gd name="connsiteX14-4325" fmla="*/ 7090736 w 7350094"/>
                  <a:gd name="connsiteY14-4326" fmla="*/ 10016 h 3485867"/>
                  <a:gd name="connsiteX15-4327" fmla="*/ 7288856 w 7350094"/>
                  <a:gd name="connsiteY15-4328" fmla="*/ 177656 h 3485867"/>
                  <a:gd name="connsiteX16-4329" fmla="*/ 6077276 w 7350094"/>
                  <a:gd name="connsiteY16-4330" fmla="*/ 1046336 h 3485867"/>
                  <a:gd name="connsiteX17-4331" fmla="*/ 4789496 w 7350094"/>
                  <a:gd name="connsiteY17-4332" fmla="*/ 1770236 h 3485867"/>
                  <a:gd name="connsiteX18-4333" fmla="*/ 2183456 w 7350094"/>
                  <a:gd name="connsiteY18-4334" fmla="*/ 2928476 h 3485867"/>
                  <a:gd name="connsiteX19-4335" fmla="*/ 1261436 w 7350094"/>
                  <a:gd name="connsiteY19-4336" fmla="*/ 3233276 h 3485867"/>
                  <a:gd name="connsiteX0-4337" fmla="*/ 1261436 w 7350094"/>
                  <a:gd name="connsiteY0-4338" fmla="*/ 3228711 h 3481302"/>
                  <a:gd name="connsiteX1-4339" fmla="*/ 240356 w 7350094"/>
                  <a:gd name="connsiteY1-4340" fmla="*/ 3480171 h 3481302"/>
                  <a:gd name="connsiteX2-4341" fmla="*/ 4136 w 7350094"/>
                  <a:gd name="connsiteY2-4342" fmla="*/ 3411591 h 3481302"/>
                  <a:gd name="connsiteX3-4343" fmla="*/ 118436 w 7350094"/>
                  <a:gd name="connsiteY3-4344" fmla="*/ 3213471 h 3481302"/>
                  <a:gd name="connsiteX4-4345" fmla="*/ 468955 w 7350094"/>
                  <a:gd name="connsiteY4-4346" fmla="*/ 2946770 h 3481302"/>
                  <a:gd name="connsiteX5-4347" fmla="*/ 682316 w 7350094"/>
                  <a:gd name="connsiteY5-4348" fmla="*/ 2794371 h 3481302"/>
                  <a:gd name="connsiteX6-4349" fmla="*/ 796616 w 7350094"/>
                  <a:gd name="connsiteY6-4350" fmla="*/ 2481951 h 3481302"/>
                  <a:gd name="connsiteX7-4351" fmla="*/ 1063316 w 7350094"/>
                  <a:gd name="connsiteY7-4352" fmla="*/ 2306691 h 3481302"/>
                  <a:gd name="connsiteX8-4353" fmla="*/ 1611956 w 7350094"/>
                  <a:gd name="connsiteY8-4354" fmla="*/ 2100951 h 3481302"/>
                  <a:gd name="connsiteX9-4355" fmla="*/ 2937836 w 7350094"/>
                  <a:gd name="connsiteY9-4356" fmla="*/ 1651371 h 3481302"/>
                  <a:gd name="connsiteX10-4357" fmla="*/ 3905576 w 7350094"/>
                  <a:gd name="connsiteY10-4358" fmla="*/ 1201791 h 3481302"/>
                  <a:gd name="connsiteX11-4359" fmla="*/ 4972376 w 7350094"/>
                  <a:gd name="connsiteY11-4360" fmla="*/ 744591 h 3481302"/>
                  <a:gd name="connsiteX12-4361" fmla="*/ 5741996 w 7350094"/>
                  <a:gd name="connsiteY12-4362" fmla="*/ 432171 h 3481302"/>
                  <a:gd name="connsiteX13-4363" fmla="*/ 6397316 w 7350094"/>
                  <a:gd name="connsiteY13-4364" fmla="*/ 203571 h 3481302"/>
                  <a:gd name="connsiteX14-4365" fmla="*/ 7090736 w 7350094"/>
                  <a:gd name="connsiteY14-4366" fmla="*/ 5451 h 3481302"/>
                  <a:gd name="connsiteX15-4367" fmla="*/ 7288856 w 7350094"/>
                  <a:gd name="connsiteY15-4368" fmla="*/ 150231 h 3481302"/>
                  <a:gd name="connsiteX16-4369" fmla="*/ 6077276 w 7350094"/>
                  <a:gd name="connsiteY16-4370" fmla="*/ 1041771 h 3481302"/>
                  <a:gd name="connsiteX17-4371" fmla="*/ 4789496 w 7350094"/>
                  <a:gd name="connsiteY17-4372" fmla="*/ 1765671 h 3481302"/>
                  <a:gd name="connsiteX18-4373" fmla="*/ 2183456 w 7350094"/>
                  <a:gd name="connsiteY18-4374" fmla="*/ 2923911 h 3481302"/>
                  <a:gd name="connsiteX19-4375" fmla="*/ 1261436 w 7350094"/>
                  <a:gd name="connsiteY19-4376" fmla="*/ 3228711 h 3481302"/>
                  <a:gd name="connsiteX0-4377" fmla="*/ 1261436 w 7355722"/>
                  <a:gd name="connsiteY0-4378" fmla="*/ 3249080 h 3501671"/>
                  <a:gd name="connsiteX1-4379" fmla="*/ 240356 w 7355722"/>
                  <a:gd name="connsiteY1-4380" fmla="*/ 3500540 h 3501671"/>
                  <a:gd name="connsiteX2-4381" fmla="*/ 4136 w 7355722"/>
                  <a:gd name="connsiteY2-4382" fmla="*/ 3431960 h 3501671"/>
                  <a:gd name="connsiteX3-4383" fmla="*/ 118436 w 7355722"/>
                  <a:gd name="connsiteY3-4384" fmla="*/ 3233840 h 3501671"/>
                  <a:gd name="connsiteX4-4385" fmla="*/ 468955 w 7355722"/>
                  <a:gd name="connsiteY4-4386" fmla="*/ 2967139 h 3501671"/>
                  <a:gd name="connsiteX5-4387" fmla="*/ 682316 w 7355722"/>
                  <a:gd name="connsiteY5-4388" fmla="*/ 2814740 h 3501671"/>
                  <a:gd name="connsiteX6-4389" fmla="*/ 796616 w 7355722"/>
                  <a:gd name="connsiteY6-4390" fmla="*/ 2502320 h 3501671"/>
                  <a:gd name="connsiteX7-4391" fmla="*/ 1063316 w 7355722"/>
                  <a:gd name="connsiteY7-4392" fmla="*/ 2327060 h 3501671"/>
                  <a:gd name="connsiteX8-4393" fmla="*/ 1611956 w 7355722"/>
                  <a:gd name="connsiteY8-4394" fmla="*/ 2121320 h 3501671"/>
                  <a:gd name="connsiteX9-4395" fmla="*/ 2937836 w 7355722"/>
                  <a:gd name="connsiteY9-4396" fmla="*/ 1671740 h 3501671"/>
                  <a:gd name="connsiteX10-4397" fmla="*/ 3905576 w 7355722"/>
                  <a:gd name="connsiteY10-4398" fmla="*/ 1222160 h 3501671"/>
                  <a:gd name="connsiteX11-4399" fmla="*/ 4972376 w 7355722"/>
                  <a:gd name="connsiteY11-4400" fmla="*/ 764960 h 3501671"/>
                  <a:gd name="connsiteX12-4401" fmla="*/ 5741996 w 7355722"/>
                  <a:gd name="connsiteY12-4402" fmla="*/ 452540 h 3501671"/>
                  <a:gd name="connsiteX13-4403" fmla="*/ 6397316 w 7355722"/>
                  <a:gd name="connsiteY13-4404" fmla="*/ 223940 h 3501671"/>
                  <a:gd name="connsiteX14-4405" fmla="*/ 7113596 w 7355722"/>
                  <a:gd name="connsiteY14-4406" fmla="*/ 2960 h 3501671"/>
                  <a:gd name="connsiteX15-4407" fmla="*/ 7288856 w 7355722"/>
                  <a:gd name="connsiteY15-4408" fmla="*/ 170600 h 3501671"/>
                  <a:gd name="connsiteX16-4409" fmla="*/ 6077276 w 7355722"/>
                  <a:gd name="connsiteY16-4410" fmla="*/ 1062140 h 3501671"/>
                  <a:gd name="connsiteX17-4411" fmla="*/ 4789496 w 7355722"/>
                  <a:gd name="connsiteY17-4412" fmla="*/ 1786040 h 3501671"/>
                  <a:gd name="connsiteX18-4413" fmla="*/ 2183456 w 7355722"/>
                  <a:gd name="connsiteY18-4414" fmla="*/ 2944280 h 3501671"/>
                  <a:gd name="connsiteX19-4415" fmla="*/ 1261436 w 7355722"/>
                  <a:gd name="connsiteY19-4416" fmla="*/ 3249080 h 3501671"/>
                  <a:gd name="connsiteX0-4417" fmla="*/ 1261436 w 7355722"/>
                  <a:gd name="connsiteY0-4418" fmla="*/ 3249080 h 3501671"/>
                  <a:gd name="connsiteX1-4419" fmla="*/ 240356 w 7355722"/>
                  <a:gd name="connsiteY1-4420" fmla="*/ 3500540 h 3501671"/>
                  <a:gd name="connsiteX2-4421" fmla="*/ 4136 w 7355722"/>
                  <a:gd name="connsiteY2-4422" fmla="*/ 3431960 h 3501671"/>
                  <a:gd name="connsiteX3-4423" fmla="*/ 118436 w 7355722"/>
                  <a:gd name="connsiteY3-4424" fmla="*/ 3233840 h 3501671"/>
                  <a:gd name="connsiteX4-4425" fmla="*/ 468955 w 7355722"/>
                  <a:gd name="connsiteY4-4426" fmla="*/ 2967139 h 3501671"/>
                  <a:gd name="connsiteX5-4427" fmla="*/ 682316 w 7355722"/>
                  <a:gd name="connsiteY5-4428" fmla="*/ 2814740 h 3501671"/>
                  <a:gd name="connsiteX6-4429" fmla="*/ 796616 w 7355722"/>
                  <a:gd name="connsiteY6-4430" fmla="*/ 2502320 h 3501671"/>
                  <a:gd name="connsiteX7-4431" fmla="*/ 1063316 w 7355722"/>
                  <a:gd name="connsiteY7-4432" fmla="*/ 2327060 h 3501671"/>
                  <a:gd name="connsiteX8-4433" fmla="*/ 1611956 w 7355722"/>
                  <a:gd name="connsiteY8-4434" fmla="*/ 2121320 h 3501671"/>
                  <a:gd name="connsiteX9-4435" fmla="*/ 2937836 w 7355722"/>
                  <a:gd name="connsiteY9-4436" fmla="*/ 1671740 h 3501671"/>
                  <a:gd name="connsiteX10-4437" fmla="*/ 3905576 w 7355722"/>
                  <a:gd name="connsiteY10-4438" fmla="*/ 1222160 h 3501671"/>
                  <a:gd name="connsiteX11-4439" fmla="*/ 4972376 w 7355722"/>
                  <a:gd name="connsiteY11-4440" fmla="*/ 764960 h 3501671"/>
                  <a:gd name="connsiteX12-4441" fmla="*/ 5741996 w 7355722"/>
                  <a:gd name="connsiteY12-4442" fmla="*/ 452540 h 3501671"/>
                  <a:gd name="connsiteX13-4443" fmla="*/ 6397316 w 7355722"/>
                  <a:gd name="connsiteY13-4444" fmla="*/ 223940 h 3501671"/>
                  <a:gd name="connsiteX14-4445" fmla="*/ 7113596 w 7355722"/>
                  <a:gd name="connsiteY14-4446" fmla="*/ 2960 h 3501671"/>
                  <a:gd name="connsiteX15-4447" fmla="*/ 7288856 w 7355722"/>
                  <a:gd name="connsiteY15-4448" fmla="*/ 170600 h 3501671"/>
                  <a:gd name="connsiteX16-4449" fmla="*/ 6077276 w 7355722"/>
                  <a:gd name="connsiteY16-4450" fmla="*/ 1062140 h 3501671"/>
                  <a:gd name="connsiteX17-4451" fmla="*/ 4789496 w 7355722"/>
                  <a:gd name="connsiteY17-4452" fmla="*/ 1786040 h 3501671"/>
                  <a:gd name="connsiteX18-4453" fmla="*/ 2183456 w 7355722"/>
                  <a:gd name="connsiteY18-4454" fmla="*/ 2944280 h 3501671"/>
                  <a:gd name="connsiteX19-4455" fmla="*/ 1261436 w 7355722"/>
                  <a:gd name="connsiteY19-4456" fmla="*/ 3249080 h 3501671"/>
                  <a:gd name="connsiteX0-4457" fmla="*/ 1261436 w 7365416"/>
                  <a:gd name="connsiteY0-4458" fmla="*/ 3261360 h 3513951"/>
                  <a:gd name="connsiteX1-4459" fmla="*/ 240356 w 7365416"/>
                  <a:gd name="connsiteY1-4460" fmla="*/ 3512820 h 3513951"/>
                  <a:gd name="connsiteX2-4461" fmla="*/ 4136 w 7365416"/>
                  <a:gd name="connsiteY2-4462" fmla="*/ 3444240 h 3513951"/>
                  <a:gd name="connsiteX3-4463" fmla="*/ 118436 w 7365416"/>
                  <a:gd name="connsiteY3-4464" fmla="*/ 3246120 h 3513951"/>
                  <a:gd name="connsiteX4-4465" fmla="*/ 468955 w 7365416"/>
                  <a:gd name="connsiteY4-4466" fmla="*/ 2979419 h 3513951"/>
                  <a:gd name="connsiteX5-4467" fmla="*/ 682316 w 7365416"/>
                  <a:gd name="connsiteY5-4468" fmla="*/ 2827020 h 3513951"/>
                  <a:gd name="connsiteX6-4469" fmla="*/ 796616 w 7365416"/>
                  <a:gd name="connsiteY6-4470" fmla="*/ 2514600 h 3513951"/>
                  <a:gd name="connsiteX7-4471" fmla="*/ 1063316 w 7365416"/>
                  <a:gd name="connsiteY7-4472" fmla="*/ 2339340 h 3513951"/>
                  <a:gd name="connsiteX8-4473" fmla="*/ 1611956 w 7365416"/>
                  <a:gd name="connsiteY8-4474" fmla="*/ 2133600 h 3513951"/>
                  <a:gd name="connsiteX9-4475" fmla="*/ 2937836 w 7365416"/>
                  <a:gd name="connsiteY9-4476" fmla="*/ 1684020 h 3513951"/>
                  <a:gd name="connsiteX10-4477" fmla="*/ 3905576 w 7365416"/>
                  <a:gd name="connsiteY10-4478" fmla="*/ 1234440 h 3513951"/>
                  <a:gd name="connsiteX11-4479" fmla="*/ 4972376 w 7365416"/>
                  <a:gd name="connsiteY11-4480" fmla="*/ 777240 h 3513951"/>
                  <a:gd name="connsiteX12-4481" fmla="*/ 5741996 w 7365416"/>
                  <a:gd name="connsiteY12-4482" fmla="*/ 464820 h 3513951"/>
                  <a:gd name="connsiteX13-4483" fmla="*/ 6397316 w 7365416"/>
                  <a:gd name="connsiteY13-4484" fmla="*/ 236220 h 3513951"/>
                  <a:gd name="connsiteX14-4485" fmla="*/ 7113596 w 7365416"/>
                  <a:gd name="connsiteY14-4486" fmla="*/ 15240 h 3513951"/>
                  <a:gd name="connsiteX15-4487" fmla="*/ 7288856 w 7365416"/>
                  <a:gd name="connsiteY15-4488" fmla="*/ 182880 h 3513951"/>
                  <a:gd name="connsiteX16-4489" fmla="*/ 6077276 w 7365416"/>
                  <a:gd name="connsiteY16-4490" fmla="*/ 1074420 h 3513951"/>
                  <a:gd name="connsiteX17-4491" fmla="*/ 4789496 w 7365416"/>
                  <a:gd name="connsiteY17-4492" fmla="*/ 1798320 h 3513951"/>
                  <a:gd name="connsiteX18-4493" fmla="*/ 2183456 w 7365416"/>
                  <a:gd name="connsiteY18-4494" fmla="*/ 2956560 h 3513951"/>
                  <a:gd name="connsiteX19-4495" fmla="*/ 1261436 w 7365416"/>
                  <a:gd name="connsiteY19-4496" fmla="*/ 3261360 h 3513951"/>
                  <a:gd name="connsiteX0-4497" fmla="*/ 1261436 w 7365416"/>
                  <a:gd name="connsiteY0-4498" fmla="*/ 3261360 h 3514272"/>
                  <a:gd name="connsiteX1-4499" fmla="*/ 735654 w 7365416"/>
                  <a:gd name="connsiteY1-4500" fmla="*/ 3390900 h 3514272"/>
                  <a:gd name="connsiteX2-4501" fmla="*/ 240356 w 7365416"/>
                  <a:gd name="connsiteY2-4502" fmla="*/ 3512820 h 3514272"/>
                  <a:gd name="connsiteX3-4503" fmla="*/ 4136 w 7365416"/>
                  <a:gd name="connsiteY3-4504" fmla="*/ 3444240 h 3514272"/>
                  <a:gd name="connsiteX4-4505" fmla="*/ 118436 w 7365416"/>
                  <a:gd name="connsiteY4-4506" fmla="*/ 3246120 h 3514272"/>
                  <a:gd name="connsiteX5-4507" fmla="*/ 468955 w 7365416"/>
                  <a:gd name="connsiteY5-4508" fmla="*/ 2979419 h 3514272"/>
                  <a:gd name="connsiteX6-4509" fmla="*/ 682316 w 7365416"/>
                  <a:gd name="connsiteY6-4510" fmla="*/ 2827020 h 3514272"/>
                  <a:gd name="connsiteX7-4511" fmla="*/ 796616 w 7365416"/>
                  <a:gd name="connsiteY7-4512" fmla="*/ 2514600 h 3514272"/>
                  <a:gd name="connsiteX8-4513" fmla="*/ 1063316 w 7365416"/>
                  <a:gd name="connsiteY8-4514" fmla="*/ 2339340 h 3514272"/>
                  <a:gd name="connsiteX9-4515" fmla="*/ 1611956 w 7365416"/>
                  <a:gd name="connsiteY9-4516" fmla="*/ 2133600 h 3514272"/>
                  <a:gd name="connsiteX10-4517" fmla="*/ 2937836 w 7365416"/>
                  <a:gd name="connsiteY10-4518" fmla="*/ 1684020 h 3514272"/>
                  <a:gd name="connsiteX11-4519" fmla="*/ 3905576 w 7365416"/>
                  <a:gd name="connsiteY11-4520" fmla="*/ 1234440 h 3514272"/>
                  <a:gd name="connsiteX12-4521" fmla="*/ 4972376 w 7365416"/>
                  <a:gd name="connsiteY12-4522" fmla="*/ 777240 h 3514272"/>
                  <a:gd name="connsiteX13-4523" fmla="*/ 5741996 w 7365416"/>
                  <a:gd name="connsiteY13-4524" fmla="*/ 464820 h 3514272"/>
                  <a:gd name="connsiteX14-4525" fmla="*/ 6397316 w 7365416"/>
                  <a:gd name="connsiteY14-4526" fmla="*/ 236220 h 3514272"/>
                  <a:gd name="connsiteX15-4527" fmla="*/ 7113596 w 7365416"/>
                  <a:gd name="connsiteY15-4528" fmla="*/ 15240 h 3514272"/>
                  <a:gd name="connsiteX16-4529" fmla="*/ 7288856 w 7365416"/>
                  <a:gd name="connsiteY16-4530" fmla="*/ 182880 h 3514272"/>
                  <a:gd name="connsiteX17-4531" fmla="*/ 6077276 w 7365416"/>
                  <a:gd name="connsiteY17-4532" fmla="*/ 1074420 h 3514272"/>
                  <a:gd name="connsiteX18-4533" fmla="*/ 4789496 w 7365416"/>
                  <a:gd name="connsiteY18-4534" fmla="*/ 1798320 h 3514272"/>
                  <a:gd name="connsiteX19-4535" fmla="*/ 2183456 w 7365416"/>
                  <a:gd name="connsiteY19-4536" fmla="*/ 2956560 h 3514272"/>
                  <a:gd name="connsiteX20-4537" fmla="*/ 1261436 w 7365416"/>
                  <a:gd name="connsiteY20-4538" fmla="*/ 3261360 h 3514272"/>
                  <a:gd name="connsiteX0-4539" fmla="*/ 1368116 w 7365416"/>
                  <a:gd name="connsiteY0-4540" fmla="*/ 3223260 h 3514272"/>
                  <a:gd name="connsiteX1-4541" fmla="*/ 735654 w 7365416"/>
                  <a:gd name="connsiteY1-4542" fmla="*/ 3390900 h 3514272"/>
                  <a:gd name="connsiteX2-4543" fmla="*/ 240356 w 7365416"/>
                  <a:gd name="connsiteY2-4544" fmla="*/ 3512820 h 3514272"/>
                  <a:gd name="connsiteX3-4545" fmla="*/ 4136 w 7365416"/>
                  <a:gd name="connsiteY3-4546" fmla="*/ 3444240 h 3514272"/>
                  <a:gd name="connsiteX4-4547" fmla="*/ 118436 w 7365416"/>
                  <a:gd name="connsiteY4-4548" fmla="*/ 3246120 h 3514272"/>
                  <a:gd name="connsiteX5-4549" fmla="*/ 468955 w 7365416"/>
                  <a:gd name="connsiteY5-4550" fmla="*/ 2979419 h 3514272"/>
                  <a:gd name="connsiteX6-4551" fmla="*/ 682316 w 7365416"/>
                  <a:gd name="connsiteY6-4552" fmla="*/ 2827020 h 3514272"/>
                  <a:gd name="connsiteX7-4553" fmla="*/ 796616 w 7365416"/>
                  <a:gd name="connsiteY7-4554" fmla="*/ 2514600 h 3514272"/>
                  <a:gd name="connsiteX8-4555" fmla="*/ 1063316 w 7365416"/>
                  <a:gd name="connsiteY8-4556" fmla="*/ 2339340 h 3514272"/>
                  <a:gd name="connsiteX9-4557" fmla="*/ 1611956 w 7365416"/>
                  <a:gd name="connsiteY9-4558" fmla="*/ 2133600 h 3514272"/>
                  <a:gd name="connsiteX10-4559" fmla="*/ 2937836 w 7365416"/>
                  <a:gd name="connsiteY10-4560" fmla="*/ 1684020 h 3514272"/>
                  <a:gd name="connsiteX11-4561" fmla="*/ 3905576 w 7365416"/>
                  <a:gd name="connsiteY11-4562" fmla="*/ 1234440 h 3514272"/>
                  <a:gd name="connsiteX12-4563" fmla="*/ 4972376 w 7365416"/>
                  <a:gd name="connsiteY12-4564" fmla="*/ 777240 h 3514272"/>
                  <a:gd name="connsiteX13-4565" fmla="*/ 5741996 w 7365416"/>
                  <a:gd name="connsiteY13-4566" fmla="*/ 464820 h 3514272"/>
                  <a:gd name="connsiteX14-4567" fmla="*/ 6397316 w 7365416"/>
                  <a:gd name="connsiteY14-4568" fmla="*/ 236220 h 3514272"/>
                  <a:gd name="connsiteX15-4569" fmla="*/ 7113596 w 7365416"/>
                  <a:gd name="connsiteY15-4570" fmla="*/ 15240 h 3514272"/>
                  <a:gd name="connsiteX16-4571" fmla="*/ 7288856 w 7365416"/>
                  <a:gd name="connsiteY16-4572" fmla="*/ 182880 h 3514272"/>
                  <a:gd name="connsiteX17-4573" fmla="*/ 6077276 w 7365416"/>
                  <a:gd name="connsiteY17-4574" fmla="*/ 1074420 h 3514272"/>
                  <a:gd name="connsiteX18-4575" fmla="*/ 4789496 w 7365416"/>
                  <a:gd name="connsiteY18-4576" fmla="*/ 1798320 h 3514272"/>
                  <a:gd name="connsiteX19-4577" fmla="*/ 2183456 w 7365416"/>
                  <a:gd name="connsiteY19-4578" fmla="*/ 2956560 h 3514272"/>
                  <a:gd name="connsiteX20-4579" fmla="*/ 1368116 w 7365416"/>
                  <a:gd name="connsiteY20-4580" fmla="*/ 3223260 h 3514272"/>
                  <a:gd name="connsiteX0-4581" fmla="*/ 1368116 w 7365416"/>
                  <a:gd name="connsiteY0-4582" fmla="*/ 3223260 h 3514272"/>
                  <a:gd name="connsiteX1-4583" fmla="*/ 735654 w 7365416"/>
                  <a:gd name="connsiteY1-4584" fmla="*/ 3390900 h 3514272"/>
                  <a:gd name="connsiteX2-4585" fmla="*/ 240356 w 7365416"/>
                  <a:gd name="connsiteY2-4586" fmla="*/ 3512820 h 3514272"/>
                  <a:gd name="connsiteX3-4587" fmla="*/ 4136 w 7365416"/>
                  <a:gd name="connsiteY3-4588" fmla="*/ 3444240 h 3514272"/>
                  <a:gd name="connsiteX4-4589" fmla="*/ 118436 w 7365416"/>
                  <a:gd name="connsiteY4-4590" fmla="*/ 3246120 h 3514272"/>
                  <a:gd name="connsiteX5-4591" fmla="*/ 468955 w 7365416"/>
                  <a:gd name="connsiteY5-4592" fmla="*/ 2979419 h 3514272"/>
                  <a:gd name="connsiteX6-4593" fmla="*/ 682316 w 7365416"/>
                  <a:gd name="connsiteY6-4594" fmla="*/ 2827020 h 3514272"/>
                  <a:gd name="connsiteX7-4595" fmla="*/ 796616 w 7365416"/>
                  <a:gd name="connsiteY7-4596" fmla="*/ 2514600 h 3514272"/>
                  <a:gd name="connsiteX8-4597" fmla="*/ 1063316 w 7365416"/>
                  <a:gd name="connsiteY8-4598" fmla="*/ 2339340 h 3514272"/>
                  <a:gd name="connsiteX9-4599" fmla="*/ 1611956 w 7365416"/>
                  <a:gd name="connsiteY9-4600" fmla="*/ 2133600 h 3514272"/>
                  <a:gd name="connsiteX10-4601" fmla="*/ 2937836 w 7365416"/>
                  <a:gd name="connsiteY10-4602" fmla="*/ 1684020 h 3514272"/>
                  <a:gd name="connsiteX11-4603" fmla="*/ 3905576 w 7365416"/>
                  <a:gd name="connsiteY11-4604" fmla="*/ 1234440 h 3514272"/>
                  <a:gd name="connsiteX12-4605" fmla="*/ 4972376 w 7365416"/>
                  <a:gd name="connsiteY12-4606" fmla="*/ 777240 h 3514272"/>
                  <a:gd name="connsiteX13-4607" fmla="*/ 5741996 w 7365416"/>
                  <a:gd name="connsiteY13-4608" fmla="*/ 464820 h 3514272"/>
                  <a:gd name="connsiteX14-4609" fmla="*/ 6397316 w 7365416"/>
                  <a:gd name="connsiteY14-4610" fmla="*/ 236220 h 3514272"/>
                  <a:gd name="connsiteX15-4611" fmla="*/ 7113596 w 7365416"/>
                  <a:gd name="connsiteY15-4612" fmla="*/ 15240 h 3514272"/>
                  <a:gd name="connsiteX16-4613" fmla="*/ 7288856 w 7365416"/>
                  <a:gd name="connsiteY16-4614" fmla="*/ 182880 h 3514272"/>
                  <a:gd name="connsiteX17-4615" fmla="*/ 6077276 w 7365416"/>
                  <a:gd name="connsiteY17-4616" fmla="*/ 1074420 h 3514272"/>
                  <a:gd name="connsiteX18-4617" fmla="*/ 4789496 w 7365416"/>
                  <a:gd name="connsiteY18-4618" fmla="*/ 1798320 h 3514272"/>
                  <a:gd name="connsiteX19-4619" fmla="*/ 2442536 w 7365416"/>
                  <a:gd name="connsiteY19-4620" fmla="*/ 2811780 h 3514272"/>
                  <a:gd name="connsiteX20-4621" fmla="*/ 1368116 w 7365416"/>
                  <a:gd name="connsiteY20-4622" fmla="*/ 3223260 h 3514272"/>
                  <a:gd name="connsiteX0-4623" fmla="*/ 1406216 w 7365416"/>
                  <a:gd name="connsiteY0-4624" fmla="*/ 3200400 h 3514272"/>
                  <a:gd name="connsiteX1-4625" fmla="*/ 735654 w 7365416"/>
                  <a:gd name="connsiteY1-4626" fmla="*/ 3390900 h 3514272"/>
                  <a:gd name="connsiteX2-4627" fmla="*/ 240356 w 7365416"/>
                  <a:gd name="connsiteY2-4628" fmla="*/ 3512820 h 3514272"/>
                  <a:gd name="connsiteX3-4629" fmla="*/ 4136 w 7365416"/>
                  <a:gd name="connsiteY3-4630" fmla="*/ 3444240 h 3514272"/>
                  <a:gd name="connsiteX4-4631" fmla="*/ 118436 w 7365416"/>
                  <a:gd name="connsiteY4-4632" fmla="*/ 3246120 h 3514272"/>
                  <a:gd name="connsiteX5-4633" fmla="*/ 468955 w 7365416"/>
                  <a:gd name="connsiteY5-4634" fmla="*/ 2979419 h 3514272"/>
                  <a:gd name="connsiteX6-4635" fmla="*/ 682316 w 7365416"/>
                  <a:gd name="connsiteY6-4636" fmla="*/ 2827020 h 3514272"/>
                  <a:gd name="connsiteX7-4637" fmla="*/ 796616 w 7365416"/>
                  <a:gd name="connsiteY7-4638" fmla="*/ 2514600 h 3514272"/>
                  <a:gd name="connsiteX8-4639" fmla="*/ 1063316 w 7365416"/>
                  <a:gd name="connsiteY8-4640" fmla="*/ 2339340 h 3514272"/>
                  <a:gd name="connsiteX9-4641" fmla="*/ 1611956 w 7365416"/>
                  <a:gd name="connsiteY9-4642" fmla="*/ 2133600 h 3514272"/>
                  <a:gd name="connsiteX10-4643" fmla="*/ 2937836 w 7365416"/>
                  <a:gd name="connsiteY10-4644" fmla="*/ 1684020 h 3514272"/>
                  <a:gd name="connsiteX11-4645" fmla="*/ 3905576 w 7365416"/>
                  <a:gd name="connsiteY11-4646" fmla="*/ 1234440 h 3514272"/>
                  <a:gd name="connsiteX12-4647" fmla="*/ 4972376 w 7365416"/>
                  <a:gd name="connsiteY12-4648" fmla="*/ 777240 h 3514272"/>
                  <a:gd name="connsiteX13-4649" fmla="*/ 5741996 w 7365416"/>
                  <a:gd name="connsiteY13-4650" fmla="*/ 464820 h 3514272"/>
                  <a:gd name="connsiteX14-4651" fmla="*/ 6397316 w 7365416"/>
                  <a:gd name="connsiteY14-4652" fmla="*/ 236220 h 3514272"/>
                  <a:gd name="connsiteX15-4653" fmla="*/ 7113596 w 7365416"/>
                  <a:gd name="connsiteY15-4654" fmla="*/ 15240 h 3514272"/>
                  <a:gd name="connsiteX16-4655" fmla="*/ 7288856 w 7365416"/>
                  <a:gd name="connsiteY16-4656" fmla="*/ 182880 h 3514272"/>
                  <a:gd name="connsiteX17-4657" fmla="*/ 6077276 w 7365416"/>
                  <a:gd name="connsiteY17-4658" fmla="*/ 1074420 h 3514272"/>
                  <a:gd name="connsiteX18-4659" fmla="*/ 4789496 w 7365416"/>
                  <a:gd name="connsiteY18-4660" fmla="*/ 1798320 h 3514272"/>
                  <a:gd name="connsiteX19-4661" fmla="*/ 2442536 w 7365416"/>
                  <a:gd name="connsiteY19-4662" fmla="*/ 2811780 h 3514272"/>
                  <a:gd name="connsiteX20-4663" fmla="*/ 1406216 w 7365416"/>
                  <a:gd name="connsiteY20-4664" fmla="*/ 3200400 h 3514272"/>
                  <a:gd name="connsiteX0-4665" fmla="*/ 1406216 w 7365416"/>
                  <a:gd name="connsiteY0-4666" fmla="*/ 3200400 h 3514272"/>
                  <a:gd name="connsiteX1-4667" fmla="*/ 735654 w 7365416"/>
                  <a:gd name="connsiteY1-4668" fmla="*/ 3390900 h 3514272"/>
                  <a:gd name="connsiteX2-4669" fmla="*/ 240356 w 7365416"/>
                  <a:gd name="connsiteY2-4670" fmla="*/ 3512820 h 3514272"/>
                  <a:gd name="connsiteX3-4671" fmla="*/ 4136 w 7365416"/>
                  <a:gd name="connsiteY3-4672" fmla="*/ 3444240 h 3514272"/>
                  <a:gd name="connsiteX4-4673" fmla="*/ 118436 w 7365416"/>
                  <a:gd name="connsiteY4-4674" fmla="*/ 3246120 h 3514272"/>
                  <a:gd name="connsiteX5-4675" fmla="*/ 468955 w 7365416"/>
                  <a:gd name="connsiteY5-4676" fmla="*/ 2979419 h 3514272"/>
                  <a:gd name="connsiteX6-4677" fmla="*/ 682316 w 7365416"/>
                  <a:gd name="connsiteY6-4678" fmla="*/ 2827020 h 3514272"/>
                  <a:gd name="connsiteX7-4679" fmla="*/ 796616 w 7365416"/>
                  <a:gd name="connsiteY7-4680" fmla="*/ 2514600 h 3514272"/>
                  <a:gd name="connsiteX8-4681" fmla="*/ 1063316 w 7365416"/>
                  <a:gd name="connsiteY8-4682" fmla="*/ 2339340 h 3514272"/>
                  <a:gd name="connsiteX9-4683" fmla="*/ 1611956 w 7365416"/>
                  <a:gd name="connsiteY9-4684" fmla="*/ 2133600 h 3514272"/>
                  <a:gd name="connsiteX10-4685" fmla="*/ 2937836 w 7365416"/>
                  <a:gd name="connsiteY10-4686" fmla="*/ 1684020 h 3514272"/>
                  <a:gd name="connsiteX11-4687" fmla="*/ 3905576 w 7365416"/>
                  <a:gd name="connsiteY11-4688" fmla="*/ 1234440 h 3514272"/>
                  <a:gd name="connsiteX12-4689" fmla="*/ 5741996 w 7365416"/>
                  <a:gd name="connsiteY12-4690" fmla="*/ 464820 h 3514272"/>
                  <a:gd name="connsiteX13-4691" fmla="*/ 6397316 w 7365416"/>
                  <a:gd name="connsiteY13-4692" fmla="*/ 236220 h 3514272"/>
                  <a:gd name="connsiteX14-4693" fmla="*/ 7113596 w 7365416"/>
                  <a:gd name="connsiteY14-4694" fmla="*/ 15240 h 3514272"/>
                  <a:gd name="connsiteX15-4695" fmla="*/ 7288856 w 7365416"/>
                  <a:gd name="connsiteY15-4696" fmla="*/ 182880 h 3514272"/>
                  <a:gd name="connsiteX16-4697" fmla="*/ 6077276 w 7365416"/>
                  <a:gd name="connsiteY16-4698" fmla="*/ 1074420 h 3514272"/>
                  <a:gd name="connsiteX17-4699" fmla="*/ 4789496 w 7365416"/>
                  <a:gd name="connsiteY17-4700" fmla="*/ 1798320 h 3514272"/>
                  <a:gd name="connsiteX18-4701" fmla="*/ 2442536 w 7365416"/>
                  <a:gd name="connsiteY18-4702" fmla="*/ 2811780 h 3514272"/>
                  <a:gd name="connsiteX19-4703" fmla="*/ 1406216 w 7365416"/>
                  <a:gd name="connsiteY19-4704" fmla="*/ 3200400 h 3514272"/>
                  <a:gd name="connsiteX0-4705" fmla="*/ 1406216 w 7365416"/>
                  <a:gd name="connsiteY0-4706" fmla="*/ 3200400 h 3514272"/>
                  <a:gd name="connsiteX1-4707" fmla="*/ 735654 w 7365416"/>
                  <a:gd name="connsiteY1-4708" fmla="*/ 3390900 h 3514272"/>
                  <a:gd name="connsiteX2-4709" fmla="*/ 240356 w 7365416"/>
                  <a:gd name="connsiteY2-4710" fmla="*/ 3512820 h 3514272"/>
                  <a:gd name="connsiteX3-4711" fmla="*/ 4136 w 7365416"/>
                  <a:gd name="connsiteY3-4712" fmla="*/ 3444240 h 3514272"/>
                  <a:gd name="connsiteX4-4713" fmla="*/ 118436 w 7365416"/>
                  <a:gd name="connsiteY4-4714" fmla="*/ 3246120 h 3514272"/>
                  <a:gd name="connsiteX5-4715" fmla="*/ 468955 w 7365416"/>
                  <a:gd name="connsiteY5-4716" fmla="*/ 2979419 h 3514272"/>
                  <a:gd name="connsiteX6-4717" fmla="*/ 682316 w 7365416"/>
                  <a:gd name="connsiteY6-4718" fmla="*/ 2827020 h 3514272"/>
                  <a:gd name="connsiteX7-4719" fmla="*/ 796616 w 7365416"/>
                  <a:gd name="connsiteY7-4720" fmla="*/ 2514600 h 3514272"/>
                  <a:gd name="connsiteX8-4721" fmla="*/ 1063316 w 7365416"/>
                  <a:gd name="connsiteY8-4722" fmla="*/ 2339340 h 3514272"/>
                  <a:gd name="connsiteX9-4723" fmla="*/ 1611956 w 7365416"/>
                  <a:gd name="connsiteY9-4724" fmla="*/ 2133600 h 3514272"/>
                  <a:gd name="connsiteX10-4725" fmla="*/ 2937836 w 7365416"/>
                  <a:gd name="connsiteY10-4726" fmla="*/ 1684020 h 3514272"/>
                  <a:gd name="connsiteX11-4727" fmla="*/ 3905576 w 7365416"/>
                  <a:gd name="connsiteY11-4728" fmla="*/ 1234440 h 3514272"/>
                  <a:gd name="connsiteX12-4729" fmla="*/ 5086676 w 7365416"/>
                  <a:gd name="connsiteY12-4730" fmla="*/ 739140 h 3514272"/>
                  <a:gd name="connsiteX13-4731" fmla="*/ 6397316 w 7365416"/>
                  <a:gd name="connsiteY13-4732" fmla="*/ 236220 h 3514272"/>
                  <a:gd name="connsiteX14-4733" fmla="*/ 7113596 w 7365416"/>
                  <a:gd name="connsiteY14-4734" fmla="*/ 15240 h 3514272"/>
                  <a:gd name="connsiteX15-4735" fmla="*/ 7288856 w 7365416"/>
                  <a:gd name="connsiteY15-4736" fmla="*/ 182880 h 3514272"/>
                  <a:gd name="connsiteX16-4737" fmla="*/ 6077276 w 7365416"/>
                  <a:gd name="connsiteY16-4738" fmla="*/ 1074420 h 3514272"/>
                  <a:gd name="connsiteX17-4739" fmla="*/ 4789496 w 7365416"/>
                  <a:gd name="connsiteY17-4740" fmla="*/ 1798320 h 3514272"/>
                  <a:gd name="connsiteX18-4741" fmla="*/ 2442536 w 7365416"/>
                  <a:gd name="connsiteY18-4742" fmla="*/ 2811780 h 3514272"/>
                  <a:gd name="connsiteX19-4743" fmla="*/ 1406216 w 7365416"/>
                  <a:gd name="connsiteY19-4744" fmla="*/ 3200400 h 3514272"/>
                  <a:gd name="connsiteX0-4745" fmla="*/ 1406216 w 7365416"/>
                  <a:gd name="connsiteY0-4746" fmla="*/ 3200400 h 3514272"/>
                  <a:gd name="connsiteX1-4747" fmla="*/ 735654 w 7365416"/>
                  <a:gd name="connsiteY1-4748" fmla="*/ 3390900 h 3514272"/>
                  <a:gd name="connsiteX2-4749" fmla="*/ 240356 w 7365416"/>
                  <a:gd name="connsiteY2-4750" fmla="*/ 3512820 h 3514272"/>
                  <a:gd name="connsiteX3-4751" fmla="*/ 4136 w 7365416"/>
                  <a:gd name="connsiteY3-4752" fmla="*/ 3444240 h 3514272"/>
                  <a:gd name="connsiteX4-4753" fmla="*/ 118436 w 7365416"/>
                  <a:gd name="connsiteY4-4754" fmla="*/ 3246120 h 3514272"/>
                  <a:gd name="connsiteX5-4755" fmla="*/ 468955 w 7365416"/>
                  <a:gd name="connsiteY5-4756" fmla="*/ 2979419 h 3514272"/>
                  <a:gd name="connsiteX6-4757" fmla="*/ 682316 w 7365416"/>
                  <a:gd name="connsiteY6-4758" fmla="*/ 2827020 h 3514272"/>
                  <a:gd name="connsiteX7-4759" fmla="*/ 796616 w 7365416"/>
                  <a:gd name="connsiteY7-4760" fmla="*/ 2514600 h 3514272"/>
                  <a:gd name="connsiteX8-4761" fmla="*/ 1063316 w 7365416"/>
                  <a:gd name="connsiteY8-4762" fmla="*/ 2339340 h 3514272"/>
                  <a:gd name="connsiteX9-4763" fmla="*/ 1611956 w 7365416"/>
                  <a:gd name="connsiteY9-4764" fmla="*/ 2133600 h 3514272"/>
                  <a:gd name="connsiteX10-4765" fmla="*/ 2937836 w 7365416"/>
                  <a:gd name="connsiteY10-4766" fmla="*/ 1684020 h 3514272"/>
                  <a:gd name="connsiteX11-4767" fmla="*/ 3951296 w 7365416"/>
                  <a:gd name="connsiteY11-4768" fmla="*/ 1287780 h 3514272"/>
                  <a:gd name="connsiteX12-4769" fmla="*/ 5086676 w 7365416"/>
                  <a:gd name="connsiteY12-4770" fmla="*/ 739140 h 3514272"/>
                  <a:gd name="connsiteX13-4771" fmla="*/ 6397316 w 7365416"/>
                  <a:gd name="connsiteY13-4772" fmla="*/ 236220 h 3514272"/>
                  <a:gd name="connsiteX14-4773" fmla="*/ 7113596 w 7365416"/>
                  <a:gd name="connsiteY14-4774" fmla="*/ 15240 h 3514272"/>
                  <a:gd name="connsiteX15-4775" fmla="*/ 7288856 w 7365416"/>
                  <a:gd name="connsiteY15-4776" fmla="*/ 182880 h 3514272"/>
                  <a:gd name="connsiteX16-4777" fmla="*/ 6077276 w 7365416"/>
                  <a:gd name="connsiteY16-4778" fmla="*/ 1074420 h 3514272"/>
                  <a:gd name="connsiteX17-4779" fmla="*/ 4789496 w 7365416"/>
                  <a:gd name="connsiteY17-4780" fmla="*/ 1798320 h 3514272"/>
                  <a:gd name="connsiteX18-4781" fmla="*/ 2442536 w 7365416"/>
                  <a:gd name="connsiteY18-4782" fmla="*/ 2811780 h 3514272"/>
                  <a:gd name="connsiteX19-4783" fmla="*/ 1406216 w 7365416"/>
                  <a:gd name="connsiteY19-4784" fmla="*/ 3200400 h 3514272"/>
                  <a:gd name="connsiteX0-4785" fmla="*/ 1406216 w 7365416"/>
                  <a:gd name="connsiteY0-4786" fmla="*/ 3200400 h 3514272"/>
                  <a:gd name="connsiteX1-4787" fmla="*/ 735654 w 7365416"/>
                  <a:gd name="connsiteY1-4788" fmla="*/ 3390900 h 3514272"/>
                  <a:gd name="connsiteX2-4789" fmla="*/ 240356 w 7365416"/>
                  <a:gd name="connsiteY2-4790" fmla="*/ 3512820 h 3514272"/>
                  <a:gd name="connsiteX3-4791" fmla="*/ 4136 w 7365416"/>
                  <a:gd name="connsiteY3-4792" fmla="*/ 3444240 h 3514272"/>
                  <a:gd name="connsiteX4-4793" fmla="*/ 118436 w 7365416"/>
                  <a:gd name="connsiteY4-4794" fmla="*/ 3246120 h 3514272"/>
                  <a:gd name="connsiteX5-4795" fmla="*/ 468955 w 7365416"/>
                  <a:gd name="connsiteY5-4796" fmla="*/ 2979419 h 3514272"/>
                  <a:gd name="connsiteX6-4797" fmla="*/ 682316 w 7365416"/>
                  <a:gd name="connsiteY6-4798" fmla="*/ 2827020 h 3514272"/>
                  <a:gd name="connsiteX7-4799" fmla="*/ 796616 w 7365416"/>
                  <a:gd name="connsiteY7-4800" fmla="*/ 2514600 h 3514272"/>
                  <a:gd name="connsiteX8-4801" fmla="*/ 1063316 w 7365416"/>
                  <a:gd name="connsiteY8-4802" fmla="*/ 2339340 h 3514272"/>
                  <a:gd name="connsiteX9-4803" fmla="*/ 1611956 w 7365416"/>
                  <a:gd name="connsiteY9-4804" fmla="*/ 2133600 h 3514272"/>
                  <a:gd name="connsiteX10-4805" fmla="*/ 2937836 w 7365416"/>
                  <a:gd name="connsiteY10-4806" fmla="*/ 1684020 h 3514272"/>
                  <a:gd name="connsiteX11-4807" fmla="*/ 3943676 w 7365416"/>
                  <a:gd name="connsiteY11-4808" fmla="*/ 1234440 h 3514272"/>
                  <a:gd name="connsiteX12-4809" fmla="*/ 5086676 w 7365416"/>
                  <a:gd name="connsiteY12-4810" fmla="*/ 739140 h 3514272"/>
                  <a:gd name="connsiteX13-4811" fmla="*/ 6397316 w 7365416"/>
                  <a:gd name="connsiteY13-4812" fmla="*/ 236220 h 3514272"/>
                  <a:gd name="connsiteX14-4813" fmla="*/ 7113596 w 7365416"/>
                  <a:gd name="connsiteY14-4814" fmla="*/ 15240 h 3514272"/>
                  <a:gd name="connsiteX15-4815" fmla="*/ 7288856 w 7365416"/>
                  <a:gd name="connsiteY15-4816" fmla="*/ 182880 h 3514272"/>
                  <a:gd name="connsiteX16-4817" fmla="*/ 6077276 w 7365416"/>
                  <a:gd name="connsiteY16-4818" fmla="*/ 1074420 h 3514272"/>
                  <a:gd name="connsiteX17-4819" fmla="*/ 4789496 w 7365416"/>
                  <a:gd name="connsiteY17-4820" fmla="*/ 1798320 h 3514272"/>
                  <a:gd name="connsiteX18-4821" fmla="*/ 2442536 w 7365416"/>
                  <a:gd name="connsiteY18-4822" fmla="*/ 2811780 h 3514272"/>
                  <a:gd name="connsiteX19-4823" fmla="*/ 1406216 w 7365416"/>
                  <a:gd name="connsiteY19-4824" fmla="*/ 3200400 h 3514272"/>
                  <a:gd name="connsiteX0-4825" fmla="*/ 1406216 w 7365416"/>
                  <a:gd name="connsiteY0-4826" fmla="*/ 3200400 h 3514272"/>
                  <a:gd name="connsiteX1-4827" fmla="*/ 735654 w 7365416"/>
                  <a:gd name="connsiteY1-4828" fmla="*/ 3390900 h 3514272"/>
                  <a:gd name="connsiteX2-4829" fmla="*/ 240356 w 7365416"/>
                  <a:gd name="connsiteY2-4830" fmla="*/ 3512820 h 3514272"/>
                  <a:gd name="connsiteX3-4831" fmla="*/ 4136 w 7365416"/>
                  <a:gd name="connsiteY3-4832" fmla="*/ 3444240 h 3514272"/>
                  <a:gd name="connsiteX4-4833" fmla="*/ 118436 w 7365416"/>
                  <a:gd name="connsiteY4-4834" fmla="*/ 3246120 h 3514272"/>
                  <a:gd name="connsiteX5-4835" fmla="*/ 468955 w 7365416"/>
                  <a:gd name="connsiteY5-4836" fmla="*/ 2979419 h 3514272"/>
                  <a:gd name="connsiteX6-4837" fmla="*/ 682316 w 7365416"/>
                  <a:gd name="connsiteY6-4838" fmla="*/ 2827020 h 3514272"/>
                  <a:gd name="connsiteX7-4839" fmla="*/ 796616 w 7365416"/>
                  <a:gd name="connsiteY7-4840" fmla="*/ 2514600 h 3514272"/>
                  <a:gd name="connsiteX8-4841" fmla="*/ 1063316 w 7365416"/>
                  <a:gd name="connsiteY8-4842" fmla="*/ 2339340 h 3514272"/>
                  <a:gd name="connsiteX9-4843" fmla="*/ 1611956 w 7365416"/>
                  <a:gd name="connsiteY9-4844" fmla="*/ 2133600 h 3514272"/>
                  <a:gd name="connsiteX10-4845" fmla="*/ 2937836 w 7365416"/>
                  <a:gd name="connsiteY10-4846" fmla="*/ 1684020 h 3514272"/>
                  <a:gd name="connsiteX11-4847" fmla="*/ 3943676 w 7365416"/>
                  <a:gd name="connsiteY11-4848" fmla="*/ 1234440 h 3514272"/>
                  <a:gd name="connsiteX12-4849" fmla="*/ 5048576 w 7365416"/>
                  <a:gd name="connsiteY12-4850" fmla="*/ 784860 h 3514272"/>
                  <a:gd name="connsiteX13-4851" fmla="*/ 6397316 w 7365416"/>
                  <a:gd name="connsiteY13-4852" fmla="*/ 236220 h 3514272"/>
                  <a:gd name="connsiteX14-4853" fmla="*/ 7113596 w 7365416"/>
                  <a:gd name="connsiteY14-4854" fmla="*/ 15240 h 3514272"/>
                  <a:gd name="connsiteX15-4855" fmla="*/ 7288856 w 7365416"/>
                  <a:gd name="connsiteY15-4856" fmla="*/ 182880 h 3514272"/>
                  <a:gd name="connsiteX16-4857" fmla="*/ 6077276 w 7365416"/>
                  <a:gd name="connsiteY16-4858" fmla="*/ 1074420 h 3514272"/>
                  <a:gd name="connsiteX17-4859" fmla="*/ 4789496 w 7365416"/>
                  <a:gd name="connsiteY17-4860" fmla="*/ 1798320 h 3514272"/>
                  <a:gd name="connsiteX18-4861" fmla="*/ 2442536 w 7365416"/>
                  <a:gd name="connsiteY18-4862" fmla="*/ 2811780 h 3514272"/>
                  <a:gd name="connsiteX19-4863" fmla="*/ 1406216 w 7365416"/>
                  <a:gd name="connsiteY19-4864" fmla="*/ 3200400 h 3514272"/>
                  <a:gd name="connsiteX0-4865" fmla="*/ 1406216 w 7365416"/>
                  <a:gd name="connsiteY0-4866" fmla="*/ 3200400 h 3514272"/>
                  <a:gd name="connsiteX1-4867" fmla="*/ 735654 w 7365416"/>
                  <a:gd name="connsiteY1-4868" fmla="*/ 3390900 h 3514272"/>
                  <a:gd name="connsiteX2-4869" fmla="*/ 240356 w 7365416"/>
                  <a:gd name="connsiteY2-4870" fmla="*/ 3512820 h 3514272"/>
                  <a:gd name="connsiteX3-4871" fmla="*/ 4136 w 7365416"/>
                  <a:gd name="connsiteY3-4872" fmla="*/ 3444240 h 3514272"/>
                  <a:gd name="connsiteX4-4873" fmla="*/ 118436 w 7365416"/>
                  <a:gd name="connsiteY4-4874" fmla="*/ 3246120 h 3514272"/>
                  <a:gd name="connsiteX5-4875" fmla="*/ 468955 w 7365416"/>
                  <a:gd name="connsiteY5-4876" fmla="*/ 2979419 h 3514272"/>
                  <a:gd name="connsiteX6-4877" fmla="*/ 682316 w 7365416"/>
                  <a:gd name="connsiteY6-4878" fmla="*/ 2827020 h 3514272"/>
                  <a:gd name="connsiteX7-4879" fmla="*/ 796616 w 7365416"/>
                  <a:gd name="connsiteY7-4880" fmla="*/ 2514600 h 3514272"/>
                  <a:gd name="connsiteX8-4881" fmla="*/ 1063316 w 7365416"/>
                  <a:gd name="connsiteY8-4882" fmla="*/ 2339340 h 3514272"/>
                  <a:gd name="connsiteX9-4883" fmla="*/ 1611956 w 7365416"/>
                  <a:gd name="connsiteY9-4884" fmla="*/ 2133600 h 3514272"/>
                  <a:gd name="connsiteX10-4885" fmla="*/ 2937836 w 7365416"/>
                  <a:gd name="connsiteY10-4886" fmla="*/ 1684020 h 3514272"/>
                  <a:gd name="connsiteX11-4887" fmla="*/ 3936056 w 7365416"/>
                  <a:gd name="connsiteY11-4888" fmla="*/ 1264920 h 3514272"/>
                  <a:gd name="connsiteX12-4889" fmla="*/ 5048576 w 7365416"/>
                  <a:gd name="connsiteY12-4890" fmla="*/ 784860 h 3514272"/>
                  <a:gd name="connsiteX13-4891" fmla="*/ 6397316 w 7365416"/>
                  <a:gd name="connsiteY13-4892" fmla="*/ 236220 h 3514272"/>
                  <a:gd name="connsiteX14-4893" fmla="*/ 7113596 w 7365416"/>
                  <a:gd name="connsiteY14-4894" fmla="*/ 15240 h 3514272"/>
                  <a:gd name="connsiteX15-4895" fmla="*/ 7288856 w 7365416"/>
                  <a:gd name="connsiteY15-4896" fmla="*/ 182880 h 3514272"/>
                  <a:gd name="connsiteX16-4897" fmla="*/ 6077276 w 7365416"/>
                  <a:gd name="connsiteY16-4898" fmla="*/ 1074420 h 3514272"/>
                  <a:gd name="connsiteX17-4899" fmla="*/ 4789496 w 7365416"/>
                  <a:gd name="connsiteY17-4900" fmla="*/ 1798320 h 3514272"/>
                  <a:gd name="connsiteX18-4901" fmla="*/ 2442536 w 7365416"/>
                  <a:gd name="connsiteY18-4902" fmla="*/ 2811780 h 3514272"/>
                  <a:gd name="connsiteX19-4903" fmla="*/ 1406216 w 7365416"/>
                  <a:gd name="connsiteY19-4904" fmla="*/ 3200400 h 3514272"/>
                  <a:gd name="connsiteX0-4905" fmla="*/ 1406216 w 7363179"/>
                  <a:gd name="connsiteY0-4906" fmla="*/ 3196688 h 3510560"/>
                  <a:gd name="connsiteX1-4907" fmla="*/ 735654 w 7363179"/>
                  <a:gd name="connsiteY1-4908" fmla="*/ 3387188 h 3510560"/>
                  <a:gd name="connsiteX2-4909" fmla="*/ 240356 w 7363179"/>
                  <a:gd name="connsiteY2-4910" fmla="*/ 3509108 h 3510560"/>
                  <a:gd name="connsiteX3-4911" fmla="*/ 4136 w 7363179"/>
                  <a:gd name="connsiteY3-4912" fmla="*/ 3440528 h 3510560"/>
                  <a:gd name="connsiteX4-4913" fmla="*/ 118436 w 7363179"/>
                  <a:gd name="connsiteY4-4914" fmla="*/ 3242408 h 3510560"/>
                  <a:gd name="connsiteX5-4915" fmla="*/ 468955 w 7363179"/>
                  <a:gd name="connsiteY5-4916" fmla="*/ 2975707 h 3510560"/>
                  <a:gd name="connsiteX6-4917" fmla="*/ 682316 w 7363179"/>
                  <a:gd name="connsiteY6-4918" fmla="*/ 2823308 h 3510560"/>
                  <a:gd name="connsiteX7-4919" fmla="*/ 796616 w 7363179"/>
                  <a:gd name="connsiteY7-4920" fmla="*/ 2510888 h 3510560"/>
                  <a:gd name="connsiteX8-4921" fmla="*/ 1063316 w 7363179"/>
                  <a:gd name="connsiteY8-4922" fmla="*/ 2335628 h 3510560"/>
                  <a:gd name="connsiteX9-4923" fmla="*/ 1611956 w 7363179"/>
                  <a:gd name="connsiteY9-4924" fmla="*/ 2129888 h 3510560"/>
                  <a:gd name="connsiteX10-4925" fmla="*/ 2937836 w 7363179"/>
                  <a:gd name="connsiteY10-4926" fmla="*/ 1680308 h 3510560"/>
                  <a:gd name="connsiteX11-4927" fmla="*/ 3936056 w 7363179"/>
                  <a:gd name="connsiteY11-4928" fmla="*/ 1261208 h 3510560"/>
                  <a:gd name="connsiteX12-4929" fmla="*/ 5048576 w 7363179"/>
                  <a:gd name="connsiteY12-4930" fmla="*/ 781148 h 3510560"/>
                  <a:gd name="connsiteX13-4931" fmla="*/ 6145856 w 7363179"/>
                  <a:gd name="connsiteY13-4932" fmla="*/ 362048 h 3510560"/>
                  <a:gd name="connsiteX14-4933" fmla="*/ 7113596 w 7363179"/>
                  <a:gd name="connsiteY14-4934" fmla="*/ 11528 h 3510560"/>
                  <a:gd name="connsiteX15-4935" fmla="*/ 7288856 w 7363179"/>
                  <a:gd name="connsiteY15-4936" fmla="*/ 179168 h 3510560"/>
                  <a:gd name="connsiteX16-4937" fmla="*/ 6077276 w 7363179"/>
                  <a:gd name="connsiteY16-4938" fmla="*/ 1070708 h 3510560"/>
                  <a:gd name="connsiteX17-4939" fmla="*/ 4789496 w 7363179"/>
                  <a:gd name="connsiteY17-4940" fmla="*/ 1794608 h 3510560"/>
                  <a:gd name="connsiteX18-4941" fmla="*/ 2442536 w 7363179"/>
                  <a:gd name="connsiteY18-4942" fmla="*/ 2808068 h 3510560"/>
                  <a:gd name="connsiteX19-4943" fmla="*/ 1406216 w 7363179"/>
                  <a:gd name="connsiteY19-4944" fmla="*/ 3196688 h 3510560"/>
                  <a:gd name="connsiteX0-4945" fmla="*/ 1406216 w 7363179"/>
                  <a:gd name="connsiteY0-4946" fmla="*/ 3195118 h 3508990"/>
                  <a:gd name="connsiteX1-4947" fmla="*/ 735654 w 7363179"/>
                  <a:gd name="connsiteY1-4948" fmla="*/ 3385618 h 3508990"/>
                  <a:gd name="connsiteX2-4949" fmla="*/ 240356 w 7363179"/>
                  <a:gd name="connsiteY2-4950" fmla="*/ 3507538 h 3508990"/>
                  <a:gd name="connsiteX3-4951" fmla="*/ 4136 w 7363179"/>
                  <a:gd name="connsiteY3-4952" fmla="*/ 3438958 h 3508990"/>
                  <a:gd name="connsiteX4-4953" fmla="*/ 118436 w 7363179"/>
                  <a:gd name="connsiteY4-4954" fmla="*/ 3240838 h 3508990"/>
                  <a:gd name="connsiteX5-4955" fmla="*/ 468955 w 7363179"/>
                  <a:gd name="connsiteY5-4956" fmla="*/ 2974137 h 3508990"/>
                  <a:gd name="connsiteX6-4957" fmla="*/ 682316 w 7363179"/>
                  <a:gd name="connsiteY6-4958" fmla="*/ 2821738 h 3508990"/>
                  <a:gd name="connsiteX7-4959" fmla="*/ 796616 w 7363179"/>
                  <a:gd name="connsiteY7-4960" fmla="*/ 2509318 h 3508990"/>
                  <a:gd name="connsiteX8-4961" fmla="*/ 1063316 w 7363179"/>
                  <a:gd name="connsiteY8-4962" fmla="*/ 2334058 h 3508990"/>
                  <a:gd name="connsiteX9-4963" fmla="*/ 1611956 w 7363179"/>
                  <a:gd name="connsiteY9-4964" fmla="*/ 2128318 h 3508990"/>
                  <a:gd name="connsiteX10-4965" fmla="*/ 2937836 w 7363179"/>
                  <a:gd name="connsiteY10-4966" fmla="*/ 1678738 h 3508990"/>
                  <a:gd name="connsiteX11-4967" fmla="*/ 3936056 w 7363179"/>
                  <a:gd name="connsiteY11-4968" fmla="*/ 1259638 h 3508990"/>
                  <a:gd name="connsiteX12-4969" fmla="*/ 5048576 w 7363179"/>
                  <a:gd name="connsiteY12-4970" fmla="*/ 779578 h 3508990"/>
                  <a:gd name="connsiteX13-4971" fmla="*/ 6145856 w 7363179"/>
                  <a:gd name="connsiteY13-4972" fmla="*/ 337618 h 3508990"/>
                  <a:gd name="connsiteX14-4973" fmla="*/ 7113596 w 7363179"/>
                  <a:gd name="connsiteY14-4974" fmla="*/ 9958 h 3508990"/>
                  <a:gd name="connsiteX15-4975" fmla="*/ 7288856 w 7363179"/>
                  <a:gd name="connsiteY15-4976" fmla="*/ 177598 h 3508990"/>
                  <a:gd name="connsiteX16-4977" fmla="*/ 6077276 w 7363179"/>
                  <a:gd name="connsiteY16-4978" fmla="*/ 1069138 h 3508990"/>
                  <a:gd name="connsiteX17-4979" fmla="*/ 4789496 w 7363179"/>
                  <a:gd name="connsiteY17-4980" fmla="*/ 1793038 h 3508990"/>
                  <a:gd name="connsiteX18-4981" fmla="*/ 2442536 w 7363179"/>
                  <a:gd name="connsiteY18-4982" fmla="*/ 2806498 h 3508990"/>
                  <a:gd name="connsiteX19-4983" fmla="*/ 1406216 w 7363179"/>
                  <a:gd name="connsiteY19-4984" fmla="*/ 3195118 h 3508990"/>
                  <a:gd name="connsiteX0-4985" fmla="*/ 1406216 w 7363179"/>
                  <a:gd name="connsiteY0-4986" fmla="*/ 3195118 h 3508990"/>
                  <a:gd name="connsiteX1-4987" fmla="*/ 735654 w 7363179"/>
                  <a:gd name="connsiteY1-4988" fmla="*/ 3385618 h 3508990"/>
                  <a:gd name="connsiteX2-4989" fmla="*/ 240356 w 7363179"/>
                  <a:gd name="connsiteY2-4990" fmla="*/ 3507538 h 3508990"/>
                  <a:gd name="connsiteX3-4991" fmla="*/ 4136 w 7363179"/>
                  <a:gd name="connsiteY3-4992" fmla="*/ 3438958 h 3508990"/>
                  <a:gd name="connsiteX4-4993" fmla="*/ 118436 w 7363179"/>
                  <a:gd name="connsiteY4-4994" fmla="*/ 3240838 h 3508990"/>
                  <a:gd name="connsiteX5-4995" fmla="*/ 468955 w 7363179"/>
                  <a:gd name="connsiteY5-4996" fmla="*/ 2974137 h 3508990"/>
                  <a:gd name="connsiteX6-4997" fmla="*/ 682316 w 7363179"/>
                  <a:gd name="connsiteY6-4998" fmla="*/ 2821738 h 3508990"/>
                  <a:gd name="connsiteX7-4999" fmla="*/ 796616 w 7363179"/>
                  <a:gd name="connsiteY7-5000" fmla="*/ 2509318 h 3508990"/>
                  <a:gd name="connsiteX8-5001" fmla="*/ 1063316 w 7363179"/>
                  <a:gd name="connsiteY8-5002" fmla="*/ 2303578 h 3508990"/>
                  <a:gd name="connsiteX9-5003" fmla="*/ 1611956 w 7363179"/>
                  <a:gd name="connsiteY9-5004" fmla="*/ 2128318 h 3508990"/>
                  <a:gd name="connsiteX10-5005" fmla="*/ 2937836 w 7363179"/>
                  <a:gd name="connsiteY10-5006" fmla="*/ 1678738 h 3508990"/>
                  <a:gd name="connsiteX11-5007" fmla="*/ 3936056 w 7363179"/>
                  <a:gd name="connsiteY11-5008" fmla="*/ 1259638 h 3508990"/>
                  <a:gd name="connsiteX12-5009" fmla="*/ 5048576 w 7363179"/>
                  <a:gd name="connsiteY12-5010" fmla="*/ 779578 h 3508990"/>
                  <a:gd name="connsiteX13-5011" fmla="*/ 6145856 w 7363179"/>
                  <a:gd name="connsiteY13-5012" fmla="*/ 337618 h 3508990"/>
                  <a:gd name="connsiteX14-5013" fmla="*/ 7113596 w 7363179"/>
                  <a:gd name="connsiteY14-5014" fmla="*/ 9958 h 3508990"/>
                  <a:gd name="connsiteX15-5015" fmla="*/ 7288856 w 7363179"/>
                  <a:gd name="connsiteY15-5016" fmla="*/ 177598 h 3508990"/>
                  <a:gd name="connsiteX16-5017" fmla="*/ 6077276 w 7363179"/>
                  <a:gd name="connsiteY16-5018" fmla="*/ 1069138 h 3508990"/>
                  <a:gd name="connsiteX17-5019" fmla="*/ 4789496 w 7363179"/>
                  <a:gd name="connsiteY17-5020" fmla="*/ 1793038 h 3508990"/>
                  <a:gd name="connsiteX18-5021" fmla="*/ 2442536 w 7363179"/>
                  <a:gd name="connsiteY18-5022" fmla="*/ 2806498 h 3508990"/>
                  <a:gd name="connsiteX19-5023" fmla="*/ 1406216 w 7363179"/>
                  <a:gd name="connsiteY19-5024" fmla="*/ 3195118 h 3508990"/>
                  <a:gd name="connsiteX0-5025" fmla="*/ 1406216 w 7363179"/>
                  <a:gd name="connsiteY0-5026" fmla="*/ 3195118 h 3508990"/>
                  <a:gd name="connsiteX1-5027" fmla="*/ 735654 w 7363179"/>
                  <a:gd name="connsiteY1-5028" fmla="*/ 3385618 h 3508990"/>
                  <a:gd name="connsiteX2-5029" fmla="*/ 240356 w 7363179"/>
                  <a:gd name="connsiteY2-5030" fmla="*/ 3507538 h 3508990"/>
                  <a:gd name="connsiteX3-5031" fmla="*/ 4136 w 7363179"/>
                  <a:gd name="connsiteY3-5032" fmla="*/ 3438958 h 3508990"/>
                  <a:gd name="connsiteX4-5033" fmla="*/ 118436 w 7363179"/>
                  <a:gd name="connsiteY4-5034" fmla="*/ 3240838 h 3508990"/>
                  <a:gd name="connsiteX5-5035" fmla="*/ 468955 w 7363179"/>
                  <a:gd name="connsiteY5-5036" fmla="*/ 2974137 h 3508990"/>
                  <a:gd name="connsiteX6-5037" fmla="*/ 682316 w 7363179"/>
                  <a:gd name="connsiteY6-5038" fmla="*/ 2821738 h 3508990"/>
                  <a:gd name="connsiteX7-5039" fmla="*/ 796616 w 7363179"/>
                  <a:gd name="connsiteY7-5040" fmla="*/ 2509318 h 3508990"/>
                  <a:gd name="connsiteX8-5041" fmla="*/ 1063316 w 7363179"/>
                  <a:gd name="connsiteY8-5042" fmla="*/ 2303578 h 3508990"/>
                  <a:gd name="connsiteX9-5043" fmla="*/ 1611956 w 7363179"/>
                  <a:gd name="connsiteY9-5044" fmla="*/ 2128318 h 3508990"/>
                  <a:gd name="connsiteX10-5045" fmla="*/ 2937836 w 7363179"/>
                  <a:gd name="connsiteY10-5046" fmla="*/ 1678738 h 3508990"/>
                  <a:gd name="connsiteX11-5047" fmla="*/ 3936056 w 7363179"/>
                  <a:gd name="connsiteY11-5048" fmla="*/ 1259638 h 3508990"/>
                  <a:gd name="connsiteX12-5049" fmla="*/ 5048576 w 7363179"/>
                  <a:gd name="connsiteY12-5050" fmla="*/ 779578 h 3508990"/>
                  <a:gd name="connsiteX13-5051" fmla="*/ 6145856 w 7363179"/>
                  <a:gd name="connsiteY13-5052" fmla="*/ 337618 h 3508990"/>
                  <a:gd name="connsiteX14-5053" fmla="*/ 7113596 w 7363179"/>
                  <a:gd name="connsiteY14-5054" fmla="*/ 9958 h 3508990"/>
                  <a:gd name="connsiteX15-5055" fmla="*/ 7288856 w 7363179"/>
                  <a:gd name="connsiteY15-5056" fmla="*/ 177598 h 3508990"/>
                  <a:gd name="connsiteX16-5057" fmla="*/ 6077276 w 7363179"/>
                  <a:gd name="connsiteY16-5058" fmla="*/ 1069138 h 3508990"/>
                  <a:gd name="connsiteX17-5059" fmla="*/ 4789496 w 7363179"/>
                  <a:gd name="connsiteY17-5060" fmla="*/ 1793038 h 3508990"/>
                  <a:gd name="connsiteX18-5061" fmla="*/ 2442536 w 7363179"/>
                  <a:gd name="connsiteY18-5062" fmla="*/ 2806498 h 3508990"/>
                  <a:gd name="connsiteX19-5063" fmla="*/ 1406216 w 7363179"/>
                  <a:gd name="connsiteY19-5064" fmla="*/ 3195118 h 3508990"/>
                  <a:gd name="connsiteX0-5065" fmla="*/ 1406216 w 7363179"/>
                  <a:gd name="connsiteY0-5066" fmla="*/ 3195118 h 3508990"/>
                  <a:gd name="connsiteX1-5067" fmla="*/ 735654 w 7363179"/>
                  <a:gd name="connsiteY1-5068" fmla="*/ 3385618 h 3508990"/>
                  <a:gd name="connsiteX2-5069" fmla="*/ 240356 w 7363179"/>
                  <a:gd name="connsiteY2-5070" fmla="*/ 3507538 h 3508990"/>
                  <a:gd name="connsiteX3-5071" fmla="*/ 4136 w 7363179"/>
                  <a:gd name="connsiteY3-5072" fmla="*/ 3438958 h 3508990"/>
                  <a:gd name="connsiteX4-5073" fmla="*/ 118436 w 7363179"/>
                  <a:gd name="connsiteY4-5074" fmla="*/ 3240838 h 3508990"/>
                  <a:gd name="connsiteX5-5075" fmla="*/ 468955 w 7363179"/>
                  <a:gd name="connsiteY5-5076" fmla="*/ 2974137 h 3508990"/>
                  <a:gd name="connsiteX6-5077" fmla="*/ 682316 w 7363179"/>
                  <a:gd name="connsiteY6-5078" fmla="*/ 2821738 h 3508990"/>
                  <a:gd name="connsiteX7-5079" fmla="*/ 796616 w 7363179"/>
                  <a:gd name="connsiteY7-5080" fmla="*/ 2509318 h 3508990"/>
                  <a:gd name="connsiteX8-5081" fmla="*/ 1063316 w 7363179"/>
                  <a:gd name="connsiteY8-5082" fmla="*/ 2303578 h 3508990"/>
                  <a:gd name="connsiteX9-5083" fmla="*/ 1611956 w 7363179"/>
                  <a:gd name="connsiteY9-5084" fmla="*/ 2097838 h 3508990"/>
                  <a:gd name="connsiteX10-5085" fmla="*/ 2937836 w 7363179"/>
                  <a:gd name="connsiteY10-5086" fmla="*/ 1678738 h 3508990"/>
                  <a:gd name="connsiteX11-5087" fmla="*/ 3936056 w 7363179"/>
                  <a:gd name="connsiteY11-5088" fmla="*/ 1259638 h 3508990"/>
                  <a:gd name="connsiteX12-5089" fmla="*/ 5048576 w 7363179"/>
                  <a:gd name="connsiteY12-5090" fmla="*/ 779578 h 3508990"/>
                  <a:gd name="connsiteX13-5091" fmla="*/ 6145856 w 7363179"/>
                  <a:gd name="connsiteY13-5092" fmla="*/ 337618 h 3508990"/>
                  <a:gd name="connsiteX14-5093" fmla="*/ 7113596 w 7363179"/>
                  <a:gd name="connsiteY14-5094" fmla="*/ 9958 h 3508990"/>
                  <a:gd name="connsiteX15-5095" fmla="*/ 7288856 w 7363179"/>
                  <a:gd name="connsiteY15-5096" fmla="*/ 177598 h 3508990"/>
                  <a:gd name="connsiteX16-5097" fmla="*/ 6077276 w 7363179"/>
                  <a:gd name="connsiteY16-5098" fmla="*/ 1069138 h 3508990"/>
                  <a:gd name="connsiteX17-5099" fmla="*/ 4789496 w 7363179"/>
                  <a:gd name="connsiteY17-5100" fmla="*/ 1793038 h 3508990"/>
                  <a:gd name="connsiteX18-5101" fmla="*/ 2442536 w 7363179"/>
                  <a:gd name="connsiteY18-5102" fmla="*/ 2806498 h 3508990"/>
                  <a:gd name="connsiteX19-5103" fmla="*/ 1406216 w 7363179"/>
                  <a:gd name="connsiteY19-5104" fmla="*/ 3195118 h 3508990"/>
                  <a:gd name="connsiteX0-5105" fmla="*/ 1406216 w 7363179"/>
                  <a:gd name="connsiteY0-5106" fmla="*/ 3195118 h 3508990"/>
                  <a:gd name="connsiteX1-5107" fmla="*/ 735654 w 7363179"/>
                  <a:gd name="connsiteY1-5108" fmla="*/ 3385618 h 3508990"/>
                  <a:gd name="connsiteX2-5109" fmla="*/ 240356 w 7363179"/>
                  <a:gd name="connsiteY2-5110" fmla="*/ 3507538 h 3508990"/>
                  <a:gd name="connsiteX3-5111" fmla="*/ 4136 w 7363179"/>
                  <a:gd name="connsiteY3-5112" fmla="*/ 3438958 h 3508990"/>
                  <a:gd name="connsiteX4-5113" fmla="*/ 118436 w 7363179"/>
                  <a:gd name="connsiteY4-5114" fmla="*/ 3240838 h 3508990"/>
                  <a:gd name="connsiteX5-5115" fmla="*/ 468955 w 7363179"/>
                  <a:gd name="connsiteY5-5116" fmla="*/ 2974137 h 3508990"/>
                  <a:gd name="connsiteX6-5117" fmla="*/ 682316 w 7363179"/>
                  <a:gd name="connsiteY6-5118" fmla="*/ 2821738 h 3508990"/>
                  <a:gd name="connsiteX7-5119" fmla="*/ 796616 w 7363179"/>
                  <a:gd name="connsiteY7-5120" fmla="*/ 2509318 h 3508990"/>
                  <a:gd name="connsiteX8-5121" fmla="*/ 1063316 w 7363179"/>
                  <a:gd name="connsiteY8-5122" fmla="*/ 2303578 h 3508990"/>
                  <a:gd name="connsiteX9-5123" fmla="*/ 1688156 w 7363179"/>
                  <a:gd name="connsiteY9-5124" fmla="*/ 2029258 h 3508990"/>
                  <a:gd name="connsiteX10-5125" fmla="*/ 2937836 w 7363179"/>
                  <a:gd name="connsiteY10-5126" fmla="*/ 1678738 h 3508990"/>
                  <a:gd name="connsiteX11-5127" fmla="*/ 3936056 w 7363179"/>
                  <a:gd name="connsiteY11-5128" fmla="*/ 1259638 h 3508990"/>
                  <a:gd name="connsiteX12-5129" fmla="*/ 5048576 w 7363179"/>
                  <a:gd name="connsiteY12-5130" fmla="*/ 779578 h 3508990"/>
                  <a:gd name="connsiteX13-5131" fmla="*/ 6145856 w 7363179"/>
                  <a:gd name="connsiteY13-5132" fmla="*/ 337618 h 3508990"/>
                  <a:gd name="connsiteX14-5133" fmla="*/ 7113596 w 7363179"/>
                  <a:gd name="connsiteY14-5134" fmla="*/ 9958 h 3508990"/>
                  <a:gd name="connsiteX15-5135" fmla="*/ 7288856 w 7363179"/>
                  <a:gd name="connsiteY15-5136" fmla="*/ 177598 h 3508990"/>
                  <a:gd name="connsiteX16-5137" fmla="*/ 6077276 w 7363179"/>
                  <a:gd name="connsiteY16-5138" fmla="*/ 1069138 h 3508990"/>
                  <a:gd name="connsiteX17-5139" fmla="*/ 4789496 w 7363179"/>
                  <a:gd name="connsiteY17-5140" fmla="*/ 1793038 h 3508990"/>
                  <a:gd name="connsiteX18-5141" fmla="*/ 2442536 w 7363179"/>
                  <a:gd name="connsiteY18-5142" fmla="*/ 2806498 h 3508990"/>
                  <a:gd name="connsiteX19-5143" fmla="*/ 1406216 w 7363179"/>
                  <a:gd name="connsiteY19-5144" fmla="*/ 3195118 h 3508990"/>
                  <a:gd name="connsiteX0-5145" fmla="*/ 1406216 w 7363179"/>
                  <a:gd name="connsiteY0-5146" fmla="*/ 3195118 h 3508990"/>
                  <a:gd name="connsiteX1-5147" fmla="*/ 735654 w 7363179"/>
                  <a:gd name="connsiteY1-5148" fmla="*/ 3385618 h 3508990"/>
                  <a:gd name="connsiteX2-5149" fmla="*/ 240356 w 7363179"/>
                  <a:gd name="connsiteY2-5150" fmla="*/ 3507538 h 3508990"/>
                  <a:gd name="connsiteX3-5151" fmla="*/ 4136 w 7363179"/>
                  <a:gd name="connsiteY3-5152" fmla="*/ 3438958 h 3508990"/>
                  <a:gd name="connsiteX4-5153" fmla="*/ 118436 w 7363179"/>
                  <a:gd name="connsiteY4-5154" fmla="*/ 3240838 h 3508990"/>
                  <a:gd name="connsiteX5-5155" fmla="*/ 468955 w 7363179"/>
                  <a:gd name="connsiteY5-5156" fmla="*/ 2974137 h 3508990"/>
                  <a:gd name="connsiteX6-5157" fmla="*/ 682316 w 7363179"/>
                  <a:gd name="connsiteY6-5158" fmla="*/ 2821738 h 3508990"/>
                  <a:gd name="connsiteX7-5159" fmla="*/ 796616 w 7363179"/>
                  <a:gd name="connsiteY7-5160" fmla="*/ 2509318 h 3508990"/>
                  <a:gd name="connsiteX8-5161" fmla="*/ 1063316 w 7363179"/>
                  <a:gd name="connsiteY8-5162" fmla="*/ 2303578 h 3508990"/>
                  <a:gd name="connsiteX9-5163" fmla="*/ 1688156 w 7363179"/>
                  <a:gd name="connsiteY9-5164" fmla="*/ 2029258 h 3508990"/>
                  <a:gd name="connsiteX10-5165" fmla="*/ 2975936 w 7363179"/>
                  <a:gd name="connsiteY10-5166" fmla="*/ 1709218 h 3508990"/>
                  <a:gd name="connsiteX11-5167" fmla="*/ 3936056 w 7363179"/>
                  <a:gd name="connsiteY11-5168" fmla="*/ 1259638 h 3508990"/>
                  <a:gd name="connsiteX12-5169" fmla="*/ 5048576 w 7363179"/>
                  <a:gd name="connsiteY12-5170" fmla="*/ 779578 h 3508990"/>
                  <a:gd name="connsiteX13-5171" fmla="*/ 6145856 w 7363179"/>
                  <a:gd name="connsiteY13-5172" fmla="*/ 337618 h 3508990"/>
                  <a:gd name="connsiteX14-5173" fmla="*/ 7113596 w 7363179"/>
                  <a:gd name="connsiteY14-5174" fmla="*/ 9958 h 3508990"/>
                  <a:gd name="connsiteX15-5175" fmla="*/ 7288856 w 7363179"/>
                  <a:gd name="connsiteY15-5176" fmla="*/ 177598 h 3508990"/>
                  <a:gd name="connsiteX16-5177" fmla="*/ 6077276 w 7363179"/>
                  <a:gd name="connsiteY16-5178" fmla="*/ 1069138 h 3508990"/>
                  <a:gd name="connsiteX17-5179" fmla="*/ 4789496 w 7363179"/>
                  <a:gd name="connsiteY17-5180" fmla="*/ 1793038 h 3508990"/>
                  <a:gd name="connsiteX18-5181" fmla="*/ 2442536 w 7363179"/>
                  <a:gd name="connsiteY18-5182" fmla="*/ 2806498 h 3508990"/>
                  <a:gd name="connsiteX19-5183" fmla="*/ 1406216 w 7363179"/>
                  <a:gd name="connsiteY19-5184" fmla="*/ 3195118 h 3508990"/>
                  <a:gd name="connsiteX0-5185" fmla="*/ 1406216 w 7363179"/>
                  <a:gd name="connsiteY0-5186" fmla="*/ 3195118 h 3508990"/>
                  <a:gd name="connsiteX1-5187" fmla="*/ 735654 w 7363179"/>
                  <a:gd name="connsiteY1-5188" fmla="*/ 3385618 h 3508990"/>
                  <a:gd name="connsiteX2-5189" fmla="*/ 240356 w 7363179"/>
                  <a:gd name="connsiteY2-5190" fmla="*/ 3507538 h 3508990"/>
                  <a:gd name="connsiteX3-5191" fmla="*/ 4136 w 7363179"/>
                  <a:gd name="connsiteY3-5192" fmla="*/ 3438958 h 3508990"/>
                  <a:gd name="connsiteX4-5193" fmla="*/ 118436 w 7363179"/>
                  <a:gd name="connsiteY4-5194" fmla="*/ 3240838 h 3508990"/>
                  <a:gd name="connsiteX5-5195" fmla="*/ 468955 w 7363179"/>
                  <a:gd name="connsiteY5-5196" fmla="*/ 2974137 h 3508990"/>
                  <a:gd name="connsiteX6-5197" fmla="*/ 682316 w 7363179"/>
                  <a:gd name="connsiteY6-5198" fmla="*/ 2821738 h 3508990"/>
                  <a:gd name="connsiteX7-5199" fmla="*/ 796616 w 7363179"/>
                  <a:gd name="connsiteY7-5200" fmla="*/ 2509318 h 3508990"/>
                  <a:gd name="connsiteX8-5201" fmla="*/ 1063316 w 7363179"/>
                  <a:gd name="connsiteY8-5202" fmla="*/ 2303578 h 3508990"/>
                  <a:gd name="connsiteX9-5203" fmla="*/ 1688156 w 7363179"/>
                  <a:gd name="connsiteY9-5204" fmla="*/ 2029258 h 3508990"/>
                  <a:gd name="connsiteX10-5205" fmla="*/ 2975936 w 7363179"/>
                  <a:gd name="connsiteY10-5206" fmla="*/ 1686358 h 3508990"/>
                  <a:gd name="connsiteX11-5207" fmla="*/ 3936056 w 7363179"/>
                  <a:gd name="connsiteY11-5208" fmla="*/ 1259638 h 3508990"/>
                  <a:gd name="connsiteX12-5209" fmla="*/ 5048576 w 7363179"/>
                  <a:gd name="connsiteY12-5210" fmla="*/ 779578 h 3508990"/>
                  <a:gd name="connsiteX13-5211" fmla="*/ 6145856 w 7363179"/>
                  <a:gd name="connsiteY13-5212" fmla="*/ 337618 h 3508990"/>
                  <a:gd name="connsiteX14-5213" fmla="*/ 7113596 w 7363179"/>
                  <a:gd name="connsiteY14-5214" fmla="*/ 9958 h 3508990"/>
                  <a:gd name="connsiteX15-5215" fmla="*/ 7288856 w 7363179"/>
                  <a:gd name="connsiteY15-5216" fmla="*/ 177598 h 3508990"/>
                  <a:gd name="connsiteX16-5217" fmla="*/ 6077276 w 7363179"/>
                  <a:gd name="connsiteY16-5218" fmla="*/ 1069138 h 3508990"/>
                  <a:gd name="connsiteX17-5219" fmla="*/ 4789496 w 7363179"/>
                  <a:gd name="connsiteY17-5220" fmla="*/ 1793038 h 3508990"/>
                  <a:gd name="connsiteX18-5221" fmla="*/ 2442536 w 7363179"/>
                  <a:gd name="connsiteY18-5222" fmla="*/ 2806498 h 3508990"/>
                  <a:gd name="connsiteX19-5223" fmla="*/ 1406216 w 7363179"/>
                  <a:gd name="connsiteY19-5224" fmla="*/ 3195118 h 3508990"/>
                  <a:gd name="connsiteX0-5225" fmla="*/ 1406216 w 7363179"/>
                  <a:gd name="connsiteY0-5226" fmla="*/ 3195118 h 3508990"/>
                  <a:gd name="connsiteX1-5227" fmla="*/ 735654 w 7363179"/>
                  <a:gd name="connsiteY1-5228" fmla="*/ 3385618 h 3508990"/>
                  <a:gd name="connsiteX2-5229" fmla="*/ 240356 w 7363179"/>
                  <a:gd name="connsiteY2-5230" fmla="*/ 3507538 h 3508990"/>
                  <a:gd name="connsiteX3-5231" fmla="*/ 4136 w 7363179"/>
                  <a:gd name="connsiteY3-5232" fmla="*/ 3438958 h 3508990"/>
                  <a:gd name="connsiteX4-5233" fmla="*/ 118436 w 7363179"/>
                  <a:gd name="connsiteY4-5234" fmla="*/ 3240838 h 3508990"/>
                  <a:gd name="connsiteX5-5235" fmla="*/ 468955 w 7363179"/>
                  <a:gd name="connsiteY5-5236" fmla="*/ 2974137 h 3508990"/>
                  <a:gd name="connsiteX6-5237" fmla="*/ 682316 w 7363179"/>
                  <a:gd name="connsiteY6-5238" fmla="*/ 2821738 h 3508990"/>
                  <a:gd name="connsiteX7-5239" fmla="*/ 796616 w 7363179"/>
                  <a:gd name="connsiteY7-5240" fmla="*/ 2509318 h 3508990"/>
                  <a:gd name="connsiteX8-5241" fmla="*/ 1063316 w 7363179"/>
                  <a:gd name="connsiteY8-5242" fmla="*/ 2303578 h 3508990"/>
                  <a:gd name="connsiteX9-5243" fmla="*/ 1688156 w 7363179"/>
                  <a:gd name="connsiteY9-5244" fmla="*/ 2029258 h 3508990"/>
                  <a:gd name="connsiteX10-5245" fmla="*/ 2945456 w 7363179"/>
                  <a:gd name="connsiteY10-5246" fmla="*/ 1655878 h 3508990"/>
                  <a:gd name="connsiteX11-5247" fmla="*/ 3936056 w 7363179"/>
                  <a:gd name="connsiteY11-5248" fmla="*/ 1259638 h 3508990"/>
                  <a:gd name="connsiteX12-5249" fmla="*/ 5048576 w 7363179"/>
                  <a:gd name="connsiteY12-5250" fmla="*/ 779578 h 3508990"/>
                  <a:gd name="connsiteX13-5251" fmla="*/ 6145856 w 7363179"/>
                  <a:gd name="connsiteY13-5252" fmla="*/ 337618 h 3508990"/>
                  <a:gd name="connsiteX14-5253" fmla="*/ 7113596 w 7363179"/>
                  <a:gd name="connsiteY14-5254" fmla="*/ 9958 h 3508990"/>
                  <a:gd name="connsiteX15-5255" fmla="*/ 7288856 w 7363179"/>
                  <a:gd name="connsiteY15-5256" fmla="*/ 177598 h 3508990"/>
                  <a:gd name="connsiteX16-5257" fmla="*/ 6077276 w 7363179"/>
                  <a:gd name="connsiteY16-5258" fmla="*/ 1069138 h 3508990"/>
                  <a:gd name="connsiteX17-5259" fmla="*/ 4789496 w 7363179"/>
                  <a:gd name="connsiteY17-5260" fmla="*/ 1793038 h 3508990"/>
                  <a:gd name="connsiteX18-5261" fmla="*/ 2442536 w 7363179"/>
                  <a:gd name="connsiteY18-5262" fmla="*/ 2806498 h 3508990"/>
                  <a:gd name="connsiteX19-5263" fmla="*/ 1406216 w 7363179"/>
                  <a:gd name="connsiteY19-5264" fmla="*/ 3195118 h 3508990"/>
                  <a:gd name="connsiteX0-5265" fmla="*/ 1406216 w 7363179"/>
                  <a:gd name="connsiteY0-5266" fmla="*/ 3195118 h 3508990"/>
                  <a:gd name="connsiteX1-5267" fmla="*/ 735654 w 7363179"/>
                  <a:gd name="connsiteY1-5268" fmla="*/ 3385618 h 3508990"/>
                  <a:gd name="connsiteX2-5269" fmla="*/ 240356 w 7363179"/>
                  <a:gd name="connsiteY2-5270" fmla="*/ 3507538 h 3508990"/>
                  <a:gd name="connsiteX3-5271" fmla="*/ 4136 w 7363179"/>
                  <a:gd name="connsiteY3-5272" fmla="*/ 3438958 h 3508990"/>
                  <a:gd name="connsiteX4-5273" fmla="*/ 118436 w 7363179"/>
                  <a:gd name="connsiteY4-5274" fmla="*/ 3240838 h 3508990"/>
                  <a:gd name="connsiteX5-5275" fmla="*/ 468955 w 7363179"/>
                  <a:gd name="connsiteY5-5276" fmla="*/ 2974137 h 3508990"/>
                  <a:gd name="connsiteX6-5277" fmla="*/ 682316 w 7363179"/>
                  <a:gd name="connsiteY6-5278" fmla="*/ 2821738 h 3508990"/>
                  <a:gd name="connsiteX7-5279" fmla="*/ 796616 w 7363179"/>
                  <a:gd name="connsiteY7-5280" fmla="*/ 2455978 h 3508990"/>
                  <a:gd name="connsiteX8-5281" fmla="*/ 1063316 w 7363179"/>
                  <a:gd name="connsiteY8-5282" fmla="*/ 2303578 h 3508990"/>
                  <a:gd name="connsiteX9-5283" fmla="*/ 1688156 w 7363179"/>
                  <a:gd name="connsiteY9-5284" fmla="*/ 2029258 h 3508990"/>
                  <a:gd name="connsiteX10-5285" fmla="*/ 2945456 w 7363179"/>
                  <a:gd name="connsiteY10-5286" fmla="*/ 1655878 h 3508990"/>
                  <a:gd name="connsiteX11-5287" fmla="*/ 3936056 w 7363179"/>
                  <a:gd name="connsiteY11-5288" fmla="*/ 1259638 h 3508990"/>
                  <a:gd name="connsiteX12-5289" fmla="*/ 5048576 w 7363179"/>
                  <a:gd name="connsiteY12-5290" fmla="*/ 779578 h 3508990"/>
                  <a:gd name="connsiteX13-5291" fmla="*/ 6145856 w 7363179"/>
                  <a:gd name="connsiteY13-5292" fmla="*/ 337618 h 3508990"/>
                  <a:gd name="connsiteX14-5293" fmla="*/ 7113596 w 7363179"/>
                  <a:gd name="connsiteY14-5294" fmla="*/ 9958 h 3508990"/>
                  <a:gd name="connsiteX15-5295" fmla="*/ 7288856 w 7363179"/>
                  <a:gd name="connsiteY15-5296" fmla="*/ 177598 h 3508990"/>
                  <a:gd name="connsiteX16-5297" fmla="*/ 6077276 w 7363179"/>
                  <a:gd name="connsiteY16-5298" fmla="*/ 1069138 h 3508990"/>
                  <a:gd name="connsiteX17-5299" fmla="*/ 4789496 w 7363179"/>
                  <a:gd name="connsiteY17-5300" fmla="*/ 1793038 h 3508990"/>
                  <a:gd name="connsiteX18-5301" fmla="*/ 2442536 w 7363179"/>
                  <a:gd name="connsiteY18-5302" fmla="*/ 2806498 h 3508990"/>
                  <a:gd name="connsiteX19-5303" fmla="*/ 1406216 w 7363179"/>
                  <a:gd name="connsiteY19-5304" fmla="*/ 3195118 h 3508990"/>
                  <a:gd name="connsiteX0-5305" fmla="*/ 1406216 w 7363179"/>
                  <a:gd name="connsiteY0-5306" fmla="*/ 3195118 h 3508990"/>
                  <a:gd name="connsiteX1-5307" fmla="*/ 735654 w 7363179"/>
                  <a:gd name="connsiteY1-5308" fmla="*/ 3385618 h 3508990"/>
                  <a:gd name="connsiteX2-5309" fmla="*/ 240356 w 7363179"/>
                  <a:gd name="connsiteY2-5310" fmla="*/ 3507538 h 3508990"/>
                  <a:gd name="connsiteX3-5311" fmla="*/ 4136 w 7363179"/>
                  <a:gd name="connsiteY3-5312" fmla="*/ 3438958 h 3508990"/>
                  <a:gd name="connsiteX4-5313" fmla="*/ 118436 w 7363179"/>
                  <a:gd name="connsiteY4-5314" fmla="*/ 3240838 h 3508990"/>
                  <a:gd name="connsiteX5-5315" fmla="*/ 468955 w 7363179"/>
                  <a:gd name="connsiteY5-5316" fmla="*/ 2974137 h 3508990"/>
                  <a:gd name="connsiteX6-5317" fmla="*/ 682316 w 7363179"/>
                  <a:gd name="connsiteY6-5318" fmla="*/ 2821738 h 3508990"/>
                  <a:gd name="connsiteX7-5319" fmla="*/ 796616 w 7363179"/>
                  <a:gd name="connsiteY7-5320" fmla="*/ 2455978 h 3508990"/>
                  <a:gd name="connsiteX8-5321" fmla="*/ 1040456 w 7363179"/>
                  <a:gd name="connsiteY8-5322" fmla="*/ 2257858 h 3508990"/>
                  <a:gd name="connsiteX9-5323" fmla="*/ 1688156 w 7363179"/>
                  <a:gd name="connsiteY9-5324" fmla="*/ 2029258 h 3508990"/>
                  <a:gd name="connsiteX10-5325" fmla="*/ 2945456 w 7363179"/>
                  <a:gd name="connsiteY10-5326" fmla="*/ 1655878 h 3508990"/>
                  <a:gd name="connsiteX11-5327" fmla="*/ 3936056 w 7363179"/>
                  <a:gd name="connsiteY11-5328" fmla="*/ 1259638 h 3508990"/>
                  <a:gd name="connsiteX12-5329" fmla="*/ 5048576 w 7363179"/>
                  <a:gd name="connsiteY12-5330" fmla="*/ 779578 h 3508990"/>
                  <a:gd name="connsiteX13-5331" fmla="*/ 6145856 w 7363179"/>
                  <a:gd name="connsiteY13-5332" fmla="*/ 337618 h 3508990"/>
                  <a:gd name="connsiteX14-5333" fmla="*/ 7113596 w 7363179"/>
                  <a:gd name="connsiteY14-5334" fmla="*/ 9958 h 3508990"/>
                  <a:gd name="connsiteX15-5335" fmla="*/ 7288856 w 7363179"/>
                  <a:gd name="connsiteY15-5336" fmla="*/ 177598 h 3508990"/>
                  <a:gd name="connsiteX16-5337" fmla="*/ 6077276 w 7363179"/>
                  <a:gd name="connsiteY16-5338" fmla="*/ 1069138 h 3508990"/>
                  <a:gd name="connsiteX17-5339" fmla="*/ 4789496 w 7363179"/>
                  <a:gd name="connsiteY17-5340" fmla="*/ 1793038 h 3508990"/>
                  <a:gd name="connsiteX18-5341" fmla="*/ 2442536 w 7363179"/>
                  <a:gd name="connsiteY18-5342" fmla="*/ 2806498 h 3508990"/>
                  <a:gd name="connsiteX19-5343" fmla="*/ 1406216 w 7363179"/>
                  <a:gd name="connsiteY19-5344" fmla="*/ 3195118 h 3508990"/>
                  <a:gd name="connsiteX0-5345" fmla="*/ 1406216 w 7363179"/>
                  <a:gd name="connsiteY0-5346" fmla="*/ 3195118 h 3508990"/>
                  <a:gd name="connsiteX1-5347" fmla="*/ 735654 w 7363179"/>
                  <a:gd name="connsiteY1-5348" fmla="*/ 3385618 h 3508990"/>
                  <a:gd name="connsiteX2-5349" fmla="*/ 240356 w 7363179"/>
                  <a:gd name="connsiteY2-5350" fmla="*/ 3507538 h 3508990"/>
                  <a:gd name="connsiteX3-5351" fmla="*/ 4136 w 7363179"/>
                  <a:gd name="connsiteY3-5352" fmla="*/ 3438958 h 3508990"/>
                  <a:gd name="connsiteX4-5353" fmla="*/ 118436 w 7363179"/>
                  <a:gd name="connsiteY4-5354" fmla="*/ 3240838 h 3508990"/>
                  <a:gd name="connsiteX5-5355" fmla="*/ 468955 w 7363179"/>
                  <a:gd name="connsiteY5-5356" fmla="*/ 2974137 h 3508990"/>
                  <a:gd name="connsiteX6-5357" fmla="*/ 682316 w 7363179"/>
                  <a:gd name="connsiteY6-5358" fmla="*/ 2745538 h 3508990"/>
                  <a:gd name="connsiteX7-5359" fmla="*/ 796616 w 7363179"/>
                  <a:gd name="connsiteY7-5360" fmla="*/ 2455978 h 3508990"/>
                  <a:gd name="connsiteX8-5361" fmla="*/ 1040456 w 7363179"/>
                  <a:gd name="connsiteY8-5362" fmla="*/ 2257858 h 3508990"/>
                  <a:gd name="connsiteX9-5363" fmla="*/ 1688156 w 7363179"/>
                  <a:gd name="connsiteY9-5364" fmla="*/ 2029258 h 3508990"/>
                  <a:gd name="connsiteX10-5365" fmla="*/ 2945456 w 7363179"/>
                  <a:gd name="connsiteY10-5366" fmla="*/ 1655878 h 3508990"/>
                  <a:gd name="connsiteX11-5367" fmla="*/ 3936056 w 7363179"/>
                  <a:gd name="connsiteY11-5368" fmla="*/ 1259638 h 3508990"/>
                  <a:gd name="connsiteX12-5369" fmla="*/ 5048576 w 7363179"/>
                  <a:gd name="connsiteY12-5370" fmla="*/ 779578 h 3508990"/>
                  <a:gd name="connsiteX13-5371" fmla="*/ 6145856 w 7363179"/>
                  <a:gd name="connsiteY13-5372" fmla="*/ 337618 h 3508990"/>
                  <a:gd name="connsiteX14-5373" fmla="*/ 7113596 w 7363179"/>
                  <a:gd name="connsiteY14-5374" fmla="*/ 9958 h 3508990"/>
                  <a:gd name="connsiteX15-5375" fmla="*/ 7288856 w 7363179"/>
                  <a:gd name="connsiteY15-5376" fmla="*/ 177598 h 3508990"/>
                  <a:gd name="connsiteX16-5377" fmla="*/ 6077276 w 7363179"/>
                  <a:gd name="connsiteY16-5378" fmla="*/ 1069138 h 3508990"/>
                  <a:gd name="connsiteX17-5379" fmla="*/ 4789496 w 7363179"/>
                  <a:gd name="connsiteY17-5380" fmla="*/ 1793038 h 3508990"/>
                  <a:gd name="connsiteX18-5381" fmla="*/ 2442536 w 7363179"/>
                  <a:gd name="connsiteY18-5382" fmla="*/ 2806498 h 3508990"/>
                  <a:gd name="connsiteX19-5383" fmla="*/ 1406216 w 7363179"/>
                  <a:gd name="connsiteY19-5384" fmla="*/ 3195118 h 3508990"/>
                  <a:gd name="connsiteX0-5385" fmla="*/ 1406216 w 7363179"/>
                  <a:gd name="connsiteY0-5386" fmla="*/ 3195118 h 3508990"/>
                  <a:gd name="connsiteX1-5387" fmla="*/ 735654 w 7363179"/>
                  <a:gd name="connsiteY1-5388" fmla="*/ 3385618 h 3508990"/>
                  <a:gd name="connsiteX2-5389" fmla="*/ 240356 w 7363179"/>
                  <a:gd name="connsiteY2-5390" fmla="*/ 3507538 h 3508990"/>
                  <a:gd name="connsiteX3-5391" fmla="*/ 4136 w 7363179"/>
                  <a:gd name="connsiteY3-5392" fmla="*/ 3438958 h 3508990"/>
                  <a:gd name="connsiteX4-5393" fmla="*/ 118436 w 7363179"/>
                  <a:gd name="connsiteY4-5394" fmla="*/ 3240838 h 3508990"/>
                  <a:gd name="connsiteX5-5395" fmla="*/ 468955 w 7363179"/>
                  <a:gd name="connsiteY5-5396" fmla="*/ 2974137 h 3508990"/>
                  <a:gd name="connsiteX6-5397" fmla="*/ 705176 w 7363179"/>
                  <a:gd name="connsiteY6-5398" fmla="*/ 2768398 h 3508990"/>
                  <a:gd name="connsiteX7-5399" fmla="*/ 796616 w 7363179"/>
                  <a:gd name="connsiteY7-5400" fmla="*/ 2455978 h 3508990"/>
                  <a:gd name="connsiteX8-5401" fmla="*/ 1040456 w 7363179"/>
                  <a:gd name="connsiteY8-5402" fmla="*/ 2257858 h 3508990"/>
                  <a:gd name="connsiteX9-5403" fmla="*/ 1688156 w 7363179"/>
                  <a:gd name="connsiteY9-5404" fmla="*/ 2029258 h 3508990"/>
                  <a:gd name="connsiteX10-5405" fmla="*/ 2945456 w 7363179"/>
                  <a:gd name="connsiteY10-5406" fmla="*/ 1655878 h 3508990"/>
                  <a:gd name="connsiteX11-5407" fmla="*/ 3936056 w 7363179"/>
                  <a:gd name="connsiteY11-5408" fmla="*/ 1259638 h 3508990"/>
                  <a:gd name="connsiteX12-5409" fmla="*/ 5048576 w 7363179"/>
                  <a:gd name="connsiteY12-5410" fmla="*/ 779578 h 3508990"/>
                  <a:gd name="connsiteX13-5411" fmla="*/ 6145856 w 7363179"/>
                  <a:gd name="connsiteY13-5412" fmla="*/ 337618 h 3508990"/>
                  <a:gd name="connsiteX14-5413" fmla="*/ 7113596 w 7363179"/>
                  <a:gd name="connsiteY14-5414" fmla="*/ 9958 h 3508990"/>
                  <a:gd name="connsiteX15-5415" fmla="*/ 7288856 w 7363179"/>
                  <a:gd name="connsiteY15-5416" fmla="*/ 177598 h 3508990"/>
                  <a:gd name="connsiteX16-5417" fmla="*/ 6077276 w 7363179"/>
                  <a:gd name="connsiteY16-5418" fmla="*/ 1069138 h 3508990"/>
                  <a:gd name="connsiteX17-5419" fmla="*/ 4789496 w 7363179"/>
                  <a:gd name="connsiteY17-5420" fmla="*/ 1793038 h 3508990"/>
                  <a:gd name="connsiteX18-5421" fmla="*/ 2442536 w 7363179"/>
                  <a:gd name="connsiteY18-5422" fmla="*/ 2806498 h 3508990"/>
                  <a:gd name="connsiteX19-5423" fmla="*/ 1406216 w 7363179"/>
                  <a:gd name="connsiteY19-5424" fmla="*/ 3195118 h 3508990"/>
                  <a:gd name="connsiteX0-5425" fmla="*/ 1406216 w 7363179"/>
                  <a:gd name="connsiteY0-5426" fmla="*/ 3195118 h 3508990"/>
                  <a:gd name="connsiteX1-5427" fmla="*/ 735654 w 7363179"/>
                  <a:gd name="connsiteY1-5428" fmla="*/ 3385618 h 3508990"/>
                  <a:gd name="connsiteX2-5429" fmla="*/ 240356 w 7363179"/>
                  <a:gd name="connsiteY2-5430" fmla="*/ 3507538 h 3508990"/>
                  <a:gd name="connsiteX3-5431" fmla="*/ 4136 w 7363179"/>
                  <a:gd name="connsiteY3-5432" fmla="*/ 3438958 h 3508990"/>
                  <a:gd name="connsiteX4-5433" fmla="*/ 118436 w 7363179"/>
                  <a:gd name="connsiteY4-5434" fmla="*/ 3240838 h 3508990"/>
                  <a:gd name="connsiteX5-5435" fmla="*/ 468955 w 7363179"/>
                  <a:gd name="connsiteY5-5436" fmla="*/ 2913177 h 3508990"/>
                  <a:gd name="connsiteX6-5437" fmla="*/ 705176 w 7363179"/>
                  <a:gd name="connsiteY6-5438" fmla="*/ 2768398 h 3508990"/>
                  <a:gd name="connsiteX7-5439" fmla="*/ 796616 w 7363179"/>
                  <a:gd name="connsiteY7-5440" fmla="*/ 2455978 h 3508990"/>
                  <a:gd name="connsiteX8-5441" fmla="*/ 1040456 w 7363179"/>
                  <a:gd name="connsiteY8-5442" fmla="*/ 2257858 h 3508990"/>
                  <a:gd name="connsiteX9-5443" fmla="*/ 1688156 w 7363179"/>
                  <a:gd name="connsiteY9-5444" fmla="*/ 2029258 h 3508990"/>
                  <a:gd name="connsiteX10-5445" fmla="*/ 2945456 w 7363179"/>
                  <a:gd name="connsiteY10-5446" fmla="*/ 1655878 h 3508990"/>
                  <a:gd name="connsiteX11-5447" fmla="*/ 3936056 w 7363179"/>
                  <a:gd name="connsiteY11-5448" fmla="*/ 1259638 h 3508990"/>
                  <a:gd name="connsiteX12-5449" fmla="*/ 5048576 w 7363179"/>
                  <a:gd name="connsiteY12-5450" fmla="*/ 779578 h 3508990"/>
                  <a:gd name="connsiteX13-5451" fmla="*/ 6145856 w 7363179"/>
                  <a:gd name="connsiteY13-5452" fmla="*/ 337618 h 3508990"/>
                  <a:gd name="connsiteX14-5453" fmla="*/ 7113596 w 7363179"/>
                  <a:gd name="connsiteY14-5454" fmla="*/ 9958 h 3508990"/>
                  <a:gd name="connsiteX15-5455" fmla="*/ 7288856 w 7363179"/>
                  <a:gd name="connsiteY15-5456" fmla="*/ 177598 h 3508990"/>
                  <a:gd name="connsiteX16-5457" fmla="*/ 6077276 w 7363179"/>
                  <a:gd name="connsiteY16-5458" fmla="*/ 1069138 h 3508990"/>
                  <a:gd name="connsiteX17-5459" fmla="*/ 4789496 w 7363179"/>
                  <a:gd name="connsiteY17-5460" fmla="*/ 1793038 h 3508990"/>
                  <a:gd name="connsiteX18-5461" fmla="*/ 2442536 w 7363179"/>
                  <a:gd name="connsiteY18-5462" fmla="*/ 2806498 h 3508990"/>
                  <a:gd name="connsiteX19-5463" fmla="*/ 1406216 w 7363179"/>
                  <a:gd name="connsiteY19-5464" fmla="*/ 3195118 h 3508990"/>
                  <a:gd name="connsiteX0-5465" fmla="*/ 1406216 w 7363179"/>
                  <a:gd name="connsiteY0-5466" fmla="*/ 3195118 h 3509541"/>
                  <a:gd name="connsiteX1-5467" fmla="*/ 735654 w 7363179"/>
                  <a:gd name="connsiteY1-5468" fmla="*/ 3385618 h 3509541"/>
                  <a:gd name="connsiteX2-5469" fmla="*/ 240356 w 7363179"/>
                  <a:gd name="connsiteY2-5470" fmla="*/ 3507538 h 3509541"/>
                  <a:gd name="connsiteX3-5471" fmla="*/ 4136 w 7363179"/>
                  <a:gd name="connsiteY3-5472" fmla="*/ 3438958 h 3509541"/>
                  <a:gd name="connsiteX4-5473" fmla="*/ 118436 w 7363179"/>
                  <a:gd name="connsiteY4-5474" fmla="*/ 3164638 h 3509541"/>
                  <a:gd name="connsiteX5-5475" fmla="*/ 468955 w 7363179"/>
                  <a:gd name="connsiteY5-5476" fmla="*/ 2913177 h 3509541"/>
                  <a:gd name="connsiteX6-5477" fmla="*/ 705176 w 7363179"/>
                  <a:gd name="connsiteY6-5478" fmla="*/ 2768398 h 3509541"/>
                  <a:gd name="connsiteX7-5479" fmla="*/ 796616 w 7363179"/>
                  <a:gd name="connsiteY7-5480" fmla="*/ 2455978 h 3509541"/>
                  <a:gd name="connsiteX8-5481" fmla="*/ 1040456 w 7363179"/>
                  <a:gd name="connsiteY8-5482" fmla="*/ 2257858 h 3509541"/>
                  <a:gd name="connsiteX9-5483" fmla="*/ 1688156 w 7363179"/>
                  <a:gd name="connsiteY9-5484" fmla="*/ 2029258 h 3509541"/>
                  <a:gd name="connsiteX10-5485" fmla="*/ 2945456 w 7363179"/>
                  <a:gd name="connsiteY10-5486" fmla="*/ 1655878 h 3509541"/>
                  <a:gd name="connsiteX11-5487" fmla="*/ 3936056 w 7363179"/>
                  <a:gd name="connsiteY11-5488" fmla="*/ 1259638 h 3509541"/>
                  <a:gd name="connsiteX12-5489" fmla="*/ 5048576 w 7363179"/>
                  <a:gd name="connsiteY12-5490" fmla="*/ 779578 h 3509541"/>
                  <a:gd name="connsiteX13-5491" fmla="*/ 6145856 w 7363179"/>
                  <a:gd name="connsiteY13-5492" fmla="*/ 337618 h 3509541"/>
                  <a:gd name="connsiteX14-5493" fmla="*/ 7113596 w 7363179"/>
                  <a:gd name="connsiteY14-5494" fmla="*/ 9958 h 3509541"/>
                  <a:gd name="connsiteX15-5495" fmla="*/ 7288856 w 7363179"/>
                  <a:gd name="connsiteY15-5496" fmla="*/ 177598 h 3509541"/>
                  <a:gd name="connsiteX16-5497" fmla="*/ 6077276 w 7363179"/>
                  <a:gd name="connsiteY16-5498" fmla="*/ 1069138 h 3509541"/>
                  <a:gd name="connsiteX17-5499" fmla="*/ 4789496 w 7363179"/>
                  <a:gd name="connsiteY17-5500" fmla="*/ 1793038 h 3509541"/>
                  <a:gd name="connsiteX18-5501" fmla="*/ 2442536 w 7363179"/>
                  <a:gd name="connsiteY18-5502" fmla="*/ 2806498 h 3509541"/>
                  <a:gd name="connsiteX19-5503" fmla="*/ 1406216 w 7363179"/>
                  <a:gd name="connsiteY19-5504" fmla="*/ 3195118 h 3509541"/>
                  <a:gd name="connsiteX0-5505" fmla="*/ 1406612 w 7363575"/>
                  <a:gd name="connsiteY0-5506" fmla="*/ 3195118 h 3482708"/>
                  <a:gd name="connsiteX1-5507" fmla="*/ 736050 w 7363575"/>
                  <a:gd name="connsiteY1-5508" fmla="*/ 3385618 h 3482708"/>
                  <a:gd name="connsiteX2-5509" fmla="*/ 248372 w 7363575"/>
                  <a:gd name="connsiteY2-5510" fmla="*/ 3477058 h 3482708"/>
                  <a:gd name="connsiteX3-5511" fmla="*/ 4532 w 7363575"/>
                  <a:gd name="connsiteY3-5512" fmla="*/ 3438958 h 3482708"/>
                  <a:gd name="connsiteX4-5513" fmla="*/ 118832 w 7363575"/>
                  <a:gd name="connsiteY4-5514" fmla="*/ 3164638 h 3482708"/>
                  <a:gd name="connsiteX5-5515" fmla="*/ 469351 w 7363575"/>
                  <a:gd name="connsiteY5-5516" fmla="*/ 2913177 h 3482708"/>
                  <a:gd name="connsiteX6-5517" fmla="*/ 705572 w 7363575"/>
                  <a:gd name="connsiteY6-5518" fmla="*/ 2768398 h 3482708"/>
                  <a:gd name="connsiteX7-5519" fmla="*/ 797012 w 7363575"/>
                  <a:gd name="connsiteY7-5520" fmla="*/ 2455978 h 3482708"/>
                  <a:gd name="connsiteX8-5521" fmla="*/ 1040852 w 7363575"/>
                  <a:gd name="connsiteY8-5522" fmla="*/ 2257858 h 3482708"/>
                  <a:gd name="connsiteX9-5523" fmla="*/ 1688552 w 7363575"/>
                  <a:gd name="connsiteY9-5524" fmla="*/ 2029258 h 3482708"/>
                  <a:gd name="connsiteX10-5525" fmla="*/ 2945852 w 7363575"/>
                  <a:gd name="connsiteY10-5526" fmla="*/ 1655878 h 3482708"/>
                  <a:gd name="connsiteX11-5527" fmla="*/ 3936452 w 7363575"/>
                  <a:gd name="connsiteY11-5528" fmla="*/ 1259638 h 3482708"/>
                  <a:gd name="connsiteX12-5529" fmla="*/ 5048972 w 7363575"/>
                  <a:gd name="connsiteY12-5530" fmla="*/ 779578 h 3482708"/>
                  <a:gd name="connsiteX13-5531" fmla="*/ 6146252 w 7363575"/>
                  <a:gd name="connsiteY13-5532" fmla="*/ 337618 h 3482708"/>
                  <a:gd name="connsiteX14-5533" fmla="*/ 7113992 w 7363575"/>
                  <a:gd name="connsiteY14-5534" fmla="*/ 9958 h 3482708"/>
                  <a:gd name="connsiteX15-5535" fmla="*/ 7289252 w 7363575"/>
                  <a:gd name="connsiteY15-5536" fmla="*/ 177598 h 3482708"/>
                  <a:gd name="connsiteX16-5537" fmla="*/ 6077672 w 7363575"/>
                  <a:gd name="connsiteY16-5538" fmla="*/ 1069138 h 3482708"/>
                  <a:gd name="connsiteX17-5539" fmla="*/ 4789892 w 7363575"/>
                  <a:gd name="connsiteY17-5540" fmla="*/ 1793038 h 3482708"/>
                  <a:gd name="connsiteX18-5541" fmla="*/ 2442932 w 7363575"/>
                  <a:gd name="connsiteY18-5542" fmla="*/ 2806498 h 3482708"/>
                  <a:gd name="connsiteX19-5543" fmla="*/ 1406612 w 7363575"/>
                  <a:gd name="connsiteY19-5544" fmla="*/ 3195118 h 3482708"/>
                  <a:gd name="connsiteX0-5545" fmla="*/ 1436001 w 7392964"/>
                  <a:gd name="connsiteY0-5546" fmla="*/ 3195118 h 3477996"/>
                  <a:gd name="connsiteX1-5547" fmla="*/ 765439 w 7392964"/>
                  <a:gd name="connsiteY1-5548" fmla="*/ 3385618 h 3477996"/>
                  <a:gd name="connsiteX2-5549" fmla="*/ 277761 w 7392964"/>
                  <a:gd name="connsiteY2-5550" fmla="*/ 3477058 h 3477996"/>
                  <a:gd name="connsiteX3-5551" fmla="*/ 3441 w 7392964"/>
                  <a:gd name="connsiteY3-5552" fmla="*/ 3377998 h 3477996"/>
                  <a:gd name="connsiteX4-5553" fmla="*/ 148221 w 7392964"/>
                  <a:gd name="connsiteY4-5554" fmla="*/ 3164638 h 3477996"/>
                  <a:gd name="connsiteX5-5555" fmla="*/ 498740 w 7392964"/>
                  <a:gd name="connsiteY5-5556" fmla="*/ 2913177 h 3477996"/>
                  <a:gd name="connsiteX6-5557" fmla="*/ 734961 w 7392964"/>
                  <a:gd name="connsiteY6-5558" fmla="*/ 2768398 h 3477996"/>
                  <a:gd name="connsiteX7-5559" fmla="*/ 826401 w 7392964"/>
                  <a:gd name="connsiteY7-5560" fmla="*/ 2455978 h 3477996"/>
                  <a:gd name="connsiteX8-5561" fmla="*/ 1070241 w 7392964"/>
                  <a:gd name="connsiteY8-5562" fmla="*/ 2257858 h 3477996"/>
                  <a:gd name="connsiteX9-5563" fmla="*/ 1717941 w 7392964"/>
                  <a:gd name="connsiteY9-5564" fmla="*/ 2029258 h 3477996"/>
                  <a:gd name="connsiteX10-5565" fmla="*/ 2975241 w 7392964"/>
                  <a:gd name="connsiteY10-5566" fmla="*/ 1655878 h 3477996"/>
                  <a:gd name="connsiteX11-5567" fmla="*/ 3965841 w 7392964"/>
                  <a:gd name="connsiteY11-5568" fmla="*/ 1259638 h 3477996"/>
                  <a:gd name="connsiteX12-5569" fmla="*/ 5078361 w 7392964"/>
                  <a:gd name="connsiteY12-5570" fmla="*/ 779578 h 3477996"/>
                  <a:gd name="connsiteX13-5571" fmla="*/ 6175641 w 7392964"/>
                  <a:gd name="connsiteY13-5572" fmla="*/ 337618 h 3477996"/>
                  <a:gd name="connsiteX14-5573" fmla="*/ 7143381 w 7392964"/>
                  <a:gd name="connsiteY14-5574" fmla="*/ 9958 h 3477996"/>
                  <a:gd name="connsiteX15-5575" fmla="*/ 7318641 w 7392964"/>
                  <a:gd name="connsiteY15-5576" fmla="*/ 177598 h 3477996"/>
                  <a:gd name="connsiteX16-5577" fmla="*/ 6107061 w 7392964"/>
                  <a:gd name="connsiteY16-5578" fmla="*/ 1069138 h 3477996"/>
                  <a:gd name="connsiteX17-5579" fmla="*/ 4819281 w 7392964"/>
                  <a:gd name="connsiteY17-5580" fmla="*/ 1793038 h 3477996"/>
                  <a:gd name="connsiteX18-5581" fmla="*/ 2472321 w 7392964"/>
                  <a:gd name="connsiteY18-5582" fmla="*/ 2806498 h 3477996"/>
                  <a:gd name="connsiteX19-5583" fmla="*/ 1436001 w 7392964"/>
                  <a:gd name="connsiteY19-5584" fmla="*/ 3195118 h 3477996"/>
                  <a:gd name="connsiteX0-5585" fmla="*/ 1433663 w 7390626"/>
                  <a:gd name="connsiteY0-5586" fmla="*/ 3195118 h 3478074"/>
                  <a:gd name="connsiteX1-5587" fmla="*/ 763101 w 7390626"/>
                  <a:gd name="connsiteY1-5588" fmla="*/ 3385618 h 3478074"/>
                  <a:gd name="connsiteX2-5589" fmla="*/ 275423 w 7390626"/>
                  <a:gd name="connsiteY2-5590" fmla="*/ 3477058 h 3478074"/>
                  <a:gd name="connsiteX3-5591" fmla="*/ 1103 w 7390626"/>
                  <a:gd name="connsiteY3-5592" fmla="*/ 3377998 h 3478074"/>
                  <a:gd name="connsiteX4-5593" fmla="*/ 191603 w 7390626"/>
                  <a:gd name="connsiteY4-5594" fmla="*/ 3134158 h 3478074"/>
                  <a:gd name="connsiteX5-5595" fmla="*/ 496402 w 7390626"/>
                  <a:gd name="connsiteY5-5596" fmla="*/ 2913177 h 3478074"/>
                  <a:gd name="connsiteX6-5597" fmla="*/ 732623 w 7390626"/>
                  <a:gd name="connsiteY6-5598" fmla="*/ 2768398 h 3478074"/>
                  <a:gd name="connsiteX7-5599" fmla="*/ 824063 w 7390626"/>
                  <a:gd name="connsiteY7-5600" fmla="*/ 2455978 h 3478074"/>
                  <a:gd name="connsiteX8-5601" fmla="*/ 1067903 w 7390626"/>
                  <a:gd name="connsiteY8-5602" fmla="*/ 2257858 h 3478074"/>
                  <a:gd name="connsiteX9-5603" fmla="*/ 1715603 w 7390626"/>
                  <a:gd name="connsiteY9-5604" fmla="*/ 2029258 h 3478074"/>
                  <a:gd name="connsiteX10-5605" fmla="*/ 2972903 w 7390626"/>
                  <a:gd name="connsiteY10-5606" fmla="*/ 1655878 h 3478074"/>
                  <a:gd name="connsiteX11-5607" fmla="*/ 3963503 w 7390626"/>
                  <a:gd name="connsiteY11-5608" fmla="*/ 1259638 h 3478074"/>
                  <a:gd name="connsiteX12-5609" fmla="*/ 5076023 w 7390626"/>
                  <a:gd name="connsiteY12-5610" fmla="*/ 779578 h 3478074"/>
                  <a:gd name="connsiteX13-5611" fmla="*/ 6173303 w 7390626"/>
                  <a:gd name="connsiteY13-5612" fmla="*/ 337618 h 3478074"/>
                  <a:gd name="connsiteX14-5613" fmla="*/ 7141043 w 7390626"/>
                  <a:gd name="connsiteY14-5614" fmla="*/ 9958 h 3478074"/>
                  <a:gd name="connsiteX15-5615" fmla="*/ 7316303 w 7390626"/>
                  <a:gd name="connsiteY15-5616" fmla="*/ 177598 h 3478074"/>
                  <a:gd name="connsiteX16-5617" fmla="*/ 6104723 w 7390626"/>
                  <a:gd name="connsiteY16-5618" fmla="*/ 1069138 h 3478074"/>
                  <a:gd name="connsiteX17-5619" fmla="*/ 4816943 w 7390626"/>
                  <a:gd name="connsiteY17-5620" fmla="*/ 1793038 h 3478074"/>
                  <a:gd name="connsiteX18-5621" fmla="*/ 2469983 w 7390626"/>
                  <a:gd name="connsiteY18-5622" fmla="*/ 2806498 h 3478074"/>
                  <a:gd name="connsiteX19-5623" fmla="*/ 1433663 w 7390626"/>
                  <a:gd name="connsiteY19-5624" fmla="*/ 3195118 h 3478074"/>
                  <a:gd name="connsiteX0-5625" fmla="*/ 1433663 w 7390626"/>
                  <a:gd name="connsiteY0-5626" fmla="*/ 3195118 h 3478074"/>
                  <a:gd name="connsiteX1-5627" fmla="*/ 763101 w 7390626"/>
                  <a:gd name="connsiteY1-5628" fmla="*/ 3385618 h 3478074"/>
                  <a:gd name="connsiteX2-5629" fmla="*/ 275423 w 7390626"/>
                  <a:gd name="connsiteY2-5630" fmla="*/ 3477058 h 3478074"/>
                  <a:gd name="connsiteX3-5631" fmla="*/ 1103 w 7390626"/>
                  <a:gd name="connsiteY3-5632" fmla="*/ 3377998 h 3478074"/>
                  <a:gd name="connsiteX4-5633" fmla="*/ 191603 w 7390626"/>
                  <a:gd name="connsiteY4-5634" fmla="*/ 3134158 h 3478074"/>
                  <a:gd name="connsiteX5-5635" fmla="*/ 496402 w 7390626"/>
                  <a:gd name="connsiteY5-5636" fmla="*/ 2913177 h 3478074"/>
                  <a:gd name="connsiteX6-5637" fmla="*/ 747863 w 7390626"/>
                  <a:gd name="connsiteY6-5638" fmla="*/ 2722678 h 3478074"/>
                  <a:gd name="connsiteX7-5639" fmla="*/ 824063 w 7390626"/>
                  <a:gd name="connsiteY7-5640" fmla="*/ 2455978 h 3478074"/>
                  <a:gd name="connsiteX8-5641" fmla="*/ 1067903 w 7390626"/>
                  <a:gd name="connsiteY8-5642" fmla="*/ 2257858 h 3478074"/>
                  <a:gd name="connsiteX9-5643" fmla="*/ 1715603 w 7390626"/>
                  <a:gd name="connsiteY9-5644" fmla="*/ 2029258 h 3478074"/>
                  <a:gd name="connsiteX10-5645" fmla="*/ 2972903 w 7390626"/>
                  <a:gd name="connsiteY10-5646" fmla="*/ 1655878 h 3478074"/>
                  <a:gd name="connsiteX11-5647" fmla="*/ 3963503 w 7390626"/>
                  <a:gd name="connsiteY11-5648" fmla="*/ 1259638 h 3478074"/>
                  <a:gd name="connsiteX12-5649" fmla="*/ 5076023 w 7390626"/>
                  <a:gd name="connsiteY12-5650" fmla="*/ 779578 h 3478074"/>
                  <a:gd name="connsiteX13-5651" fmla="*/ 6173303 w 7390626"/>
                  <a:gd name="connsiteY13-5652" fmla="*/ 337618 h 3478074"/>
                  <a:gd name="connsiteX14-5653" fmla="*/ 7141043 w 7390626"/>
                  <a:gd name="connsiteY14-5654" fmla="*/ 9958 h 3478074"/>
                  <a:gd name="connsiteX15-5655" fmla="*/ 7316303 w 7390626"/>
                  <a:gd name="connsiteY15-5656" fmla="*/ 177598 h 3478074"/>
                  <a:gd name="connsiteX16-5657" fmla="*/ 6104723 w 7390626"/>
                  <a:gd name="connsiteY16-5658" fmla="*/ 1069138 h 3478074"/>
                  <a:gd name="connsiteX17-5659" fmla="*/ 4816943 w 7390626"/>
                  <a:gd name="connsiteY17-5660" fmla="*/ 1793038 h 3478074"/>
                  <a:gd name="connsiteX18-5661" fmla="*/ 2469983 w 7390626"/>
                  <a:gd name="connsiteY18-5662" fmla="*/ 2806498 h 3478074"/>
                  <a:gd name="connsiteX19-5663" fmla="*/ 1433663 w 7390626"/>
                  <a:gd name="connsiteY19-5664" fmla="*/ 3195118 h 3478074"/>
                  <a:gd name="connsiteX0-5665" fmla="*/ 1433663 w 7390626"/>
                  <a:gd name="connsiteY0-5666" fmla="*/ 3195118 h 3478074"/>
                  <a:gd name="connsiteX1-5667" fmla="*/ 763101 w 7390626"/>
                  <a:gd name="connsiteY1-5668" fmla="*/ 3385618 h 3478074"/>
                  <a:gd name="connsiteX2-5669" fmla="*/ 275423 w 7390626"/>
                  <a:gd name="connsiteY2-5670" fmla="*/ 3477058 h 3478074"/>
                  <a:gd name="connsiteX3-5671" fmla="*/ 1103 w 7390626"/>
                  <a:gd name="connsiteY3-5672" fmla="*/ 3377998 h 3478074"/>
                  <a:gd name="connsiteX4-5673" fmla="*/ 191603 w 7390626"/>
                  <a:gd name="connsiteY4-5674" fmla="*/ 3134158 h 3478074"/>
                  <a:gd name="connsiteX5-5675" fmla="*/ 496402 w 7390626"/>
                  <a:gd name="connsiteY5-5676" fmla="*/ 2913177 h 3478074"/>
                  <a:gd name="connsiteX6-5677" fmla="*/ 747863 w 7390626"/>
                  <a:gd name="connsiteY6-5678" fmla="*/ 2722678 h 3478074"/>
                  <a:gd name="connsiteX7-5679" fmla="*/ 877403 w 7390626"/>
                  <a:gd name="connsiteY7-5680" fmla="*/ 2425498 h 3478074"/>
                  <a:gd name="connsiteX8-5681" fmla="*/ 1067903 w 7390626"/>
                  <a:gd name="connsiteY8-5682" fmla="*/ 2257858 h 3478074"/>
                  <a:gd name="connsiteX9-5683" fmla="*/ 1715603 w 7390626"/>
                  <a:gd name="connsiteY9-5684" fmla="*/ 2029258 h 3478074"/>
                  <a:gd name="connsiteX10-5685" fmla="*/ 2972903 w 7390626"/>
                  <a:gd name="connsiteY10-5686" fmla="*/ 1655878 h 3478074"/>
                  <a:gd name="connsiteX11-5687" fmla="*/ 3963503 w 7390626"/>
                  <a:gd name="connsiteY11-5688" fmla="*/ 1259638 h 3478074"/>
                  <a:gd name="connsiteX12-5689" fmla="*/ 5076023 w 7390626"/>
                  <a:gd name="connsiteY12-5690" fmla="*/ 779578 h 3478074"/>
                  <a:gd name="connsiteX13-5691" fmla="*/ 6173303 w 7390626"/>
                  <a:gd name="connsiteY13-5692" fmla="*/ 337618 h 3478074"/>
                  <a:gd name="connsiteX14-5693" fmla="*/ 7141043 w 7390626"/>
                  <a:gd name="connsiteY14-5694" fmla="*/ 9958 h 3478074"/>
                  <a:gd name="connsiteX15-5695" fmla="*/ 7316303 w 7390626"/>
                  <a:gd name="connsiteY15-5696" fmla="*/ 177598 h 3478074"/>
                  <a:gd name="connsiteX16-5697" fmla="*/ 6104723 w 7390626"/>
                  <a:gd name="connsiteY16-5698" fmla="*/ 1069138 h 3478074"/>
                  <a:gd name="connsiteX17-5699" fmla="*/ 4816943 w 7390626"/>
                  <a:gd name="connsiteY17-5700" fmla="*/ 1793038 h 3478074"/>
                  <a:gd name="connsiteX18-5701" fmla="*/ 2469983 w 7390626"/>
                  <a:gd name="connsiteY18-5702" fmla="*/ 2806498 h 3478074"/>
                  <a:gd name="connsiteX19-5703" fmla="*/ 1433663 w 7390626"/>
                  <a:gd name="connsiteY19-5704" fmla="*/ 3195118 h 3478074"/>
                  <a:gd name="connsiteX0-5705" fmla="*/ 1433663 w 7390626"/>
                  <a:gd name="connsiteY0-5706" fmla="*/ 3195118 h 3478074"/>
                  <a:gd name="connsiteX1-5707" fmla="*/ 763101 w 7390626"/>
                  <a:gd name="connsiteY1-5708" fmla="*/ 3385618 h 3478074"/>
                  <a:gd name="connsiteX2-5709" fmla="*/ 275423 w 7390626"/>
                  <a:gd name="connsiteY2-5710" fmla="*/ 3477058 h 3478074"/>
                  <a:gd name="connsiteX3-5711" fmla="*/ 1103 w 7390626"/>
                  <a:gd name="connsiteY3-5712" fmla="*/ 3377998 h 3478074"/>
                  <a:gd name="connsiteX4-5713" fmla="*/ 191603 w 7390626"/>
                  <a:gd name="connsiteY4-5714" fmla="*/ 3134158 h 3478074"/>
                  <a:gd name="connsiteX5-5715" fmla="*/ 496402 w 7390626"/>
                  <a:gd name="connsiteY5-5716" fmla="*/ 2913177 h 3478074"/>
                  <a:gd name="connsiteX6-5717" fmla="*/ 747863 w 7390626"/>
                  <a:gd name="connsiteY6-5718" fmla="*/ 2722678 h 3478074"/>
                  <a:gd name="connsiteX7-5719" fmla="*/ 839303 w 7390626"/>
                  <a:gd name="connsiteY7-5720" fmla="*/ 2448358 h 3478074"/>
                  <a:gd name="connsiteX8-5721" fmla="*/ 1067903 w 7390626"/>
                  <a:gd name="connsiteY8-5722" fmla="*/ 2257858 h 3478074"/>
                  <a:gd name="connsiteX9-5723" fmla="*/ 1715603 w 7390626"/>
                  <a:gd name="connsiteY9-5724" fmla="*/ 2029258 h 3478074"/>
                  <a:gd name="connsiteX10-5725" fmla="*/ 2972903 w 7390626"/>
                  <a:gd name="connsiteY10-5726" fmla="*/ 1655878 h 3478074"/>
                  <a:gd name="connsiteX11-5727" fmla="*/ 3963503 w 7390626"/>
                  <a:gd name="connsiteY11-5728" fmla="*/ 1259638 h 3478074"/>
                  <a:gd name="connsiteX12-5729" fmla="*/ 5076023 w 7390626"/>
                  <a:gd name="connsiteY12-5730" fmla="*/ 779578 h 3478074"/>
                  <a:gd name="connsiteX13-5731" fmla="*/ 6173303 w 7390626"/>
                  <a:gd name="connsiteY13-5732" fmla="*/ 337618 h 3478074"/>
                  <a:gd name="connsiteX14-5733" fmla="*/ 7141043 w 7390626"/>
                  <a:gd name="connsiteY14-5734" fmla="*/ 9958 h 3478074"/>
                  <a:gd name="connsiteX15-5735" fmla="*/ 7316303 w 7390626"/>
                  <a:gd name="connsiteY15-5736" fmla="*/ 177598 h 3478074"/>
                  <a:gd name="connsiteX16-5737" fmla="*/ 6104723 w 7390626"/>
                  <a:gd name="connsiteY16-5738" fmla="*/ 1069138 h 3478074"/>
                  <a:gd name="connsiteX17-5739" fmla="*/ 4816943 w 7390626"/>
                  <a:gd name="connsiteY17-5740" fmla="*/ 1793038 h 3478074"/>
                  <a:gd name="connsiteX18-5741" fmla="*/ 2469983 w 7390626"/>
                  <a:gd name="connsiteY18-5742" fmla="*/ 2806498 h 3478074"/>
                  <a:gd name="connsiteX19-5743" fmla="*/ 1433663 w 7390626"/>
                  <a:gd name="connsiteY19-5744" fmla="*/ 3195118 h 3478074"/>
                  <a:gd name="connsiteX0-5745" fmla="*/ 1433663 w 7390626"/>
                  <a:gd name="connsiteY0-5746" fmla="*/ 3195118 h 3478074"/>
                  <a:gd name="connsiteX1-5747" fmla="*/ 763101 w 7390626"/>
                  <a:gd name="connsiteY1-5748" fmla="*/ 3385618 h 3478074"/>
                  <a:gd name="connsiteX2-5749" fmla="*/ 275423 w 7390626"/>
                  <a:gd name="connsiteY2-5750" fmla="*/ 3477058 h 3478074"/>
                  <a:gd name="connsiteX3-5751" fmla="*/ 1103 w 7390626"/>
                  <a:gd name="connsiteY3-5752" fmla="*/ 3377998 h 3478074"/>
                  <a:gd name="connsiteX4-5753" fmla="*/ 191603 w 7390626"/>
                  <a:gd name="connsiteY4-5754" fmla="*/ 3134158 h 3478074"/>
                  <a:gd name="connsiteX5-5755" fmla="*/ 496402 w 7390626"/>
                  <a:gd name="connsiteY5-5756" fmla="*/ 2913177 h 3478074"/>
                  <a:gd name="connsiteX6-5757" fmla="*/ 747863 w 7390626"/>
                  <a:gd name="connsiteY6-5758" fmla="*/ 2722678 h 3478074"/>
                  <a:gd name="connsiteX7-5759" fmla="*/ 839303 w 7390626"/>
                  <a:gd name="connsiteY7-5760" fmla="*/ 2448358 h 3478074"/>
                  <a:gd name="connsiteX8-5761" fmla="*/ 1144103 w 7390626"/>
                  <a:gd name="connsiteY8-5762" fmla="*/ 2219758 h 3478074"/>
                  <a:gd name="connsiteX9-5763" fmla="*/ 1715603 w 7390626"/>
                  <a:gd name="connsiteY9-5764" fmla="*/ 2029258 h 3478074"/>
                  <a:gd name="connsiteX10-5765" fmla="*/ 2972903 w 7390626"/>
                  <a:gd name="connsiteY10-5766" fmla="*/ 1655878 h 3478074"/>
                  <a:gd name="connsiteX11-5767" fmla="*/ 3963503 w 7390626"/>
                  <a:gd name="connsiteY11-5768" fmla="*/ 1259638 h 3478074"/>
                  <a:gd name="connsiteX12-5769" fmla="*/ 5076023 w 7390626"/>
                  <a:gd name="connsiteY12-5770" fmla="*/ 779578 h 3478074"/>
                  <a:gd name="connsiteX13-5771" fmla="*/ 6173303 w 7390626"/>
                  <a:gd name="connsiteY13-5772" fmla="*/ 337618 h 3478074"/>
                  <a:gd name="connsiteX14-5773" fmla="*/ 7141043 w 7390626"/>
                  <a:gd name="connsiteY14-5774" fmla="*/ 9958 h 3478074"/>
                  <a:gd name="connsiteX15-5775" fmla="*/ 7316303 w 7390626"/>
                  <a:gd name="connsiteY15-5776" fmla="*/ 177598 h 3478074"/>
                  <a:gd name="connsiteX16-5777" fmla="*/ 6104723 w 7390626"/>
                  <a:gd name="connsiteY16-5778" fmla="*/ 1069138 h 3478074"/>
                  <a:gd name="connsiteX17-5779" fmla="*/ 4816943 w 7390626"/>
                  <a:gd name="connsiteY17-5780" fmla="*/ 1793038 h 3478074"/>
                  <a:gd name="connsiteX18-5781" fmla="*/ 2469983 w 7390626"/>
                  <a:gd name="connsiteY18-5782" fmla="*/ 2806498 h 3478074"/>
                  <a:gd name="connsiteX19-5783" fmla="*/ 1433663 w 7390626"/>
                  <a:gd name="connsiteY19-5784" fmla="*/ 3195118 h 3478074"/>
                  <a:gd name="connsiteX0-5785" fmla="*/ 1433663 w 7390626"/>
                  <a:gd name="connsiteY0-5786" fmla="*/ 3195118 h 3478074"/>
                  <a:gd name="connsiteX1-5787" fmla="*/ 763101 w 7390626"/>
                  <a:gd name="connsiteY1-5788" fmla="*/ 3385618 h 3478074"/>
                  <a:gd name="connsiteX2-5789" fmla="*/ 275423 w 7390626"/>
                  <a:gd name="connsiteY2-5790" fmla="*/ 3477058 h 3478074"/>
                  <a:gd name="connsiteX3-5791" fmla="*/ 1103 w 7390626"/>
                  <a:gd name="connsiteY3-5792" fmla="*/ 3377998 h 3478074"/>
                  <a:gd name="connsiteX4-5793" fmla="*/ 191603 w 7390626"/>
                  <a:gd name="connsiteY4-5794" fmla="*/ 3134158 h 3478074"/>
                  <a:gd name="connsiteX5-5795" fmla="*/ 496402 w 7390626"/>
                  <a:gd name="connsiteY5-5796" fmla="*/ 2913177 h 3478074"/>
                  <a:gd name="connsiteX6-5797" fmla="*/ 747863 w 7390626"/>
                  <a:gd name="connsiteY6-5798" fmla="*/ 2722678 h 3478074"/>
                  <a:gd name="connsiteX7-5799" fmla="*/ 854543 w 7390626"/>
                  <a:gd name="connsiteY7-5800" fmla="*/ 2417878 h 3478074"/>
                  <a:gd name="connsiteX8-5801" fmla="*/ 1144103 w 7390626"/>
                  <a:gd name="connsiteY8-5802" fmla="*/ 2219758 h 3478074"/>
                  <a:gd name="connsiteX9-5803" fmla="*/ 1715603 w 7390626"/>
                  <a:gd name="connsiteY9-5804" fmla="*/ 2029258 h 3478074"/>
                  <a:gd name="connsiteX10-5805" fmla="*/ 2972903 w 7390626"/>
                  <a:gd name="connsiteY10-5806" fmla="*/ 1655878 h 3478074"/>
                  <a:gd name="connsiteX11-5807" fmla="*/ 3963503 w 7390626"/>
                  <a:gd name="connsiteY11-5808" fmla="*/ 1259638 h 3478074"/>
                  <a:gd name="connsiteX12-5809" fmla="*/ 5076023 w 7390626"/>
                  <a:gd name="connsiteY12-5810" fmla="*/ 779578 h 3478074"/>
                  <a:gd name="connsiteX13-5811" fmla="*/ 6173303 w 7390626"/>
                  <a:gd name="connsiteY13-5812" fmla="*/ 337618 h 3478074"/>
                  <a:gd name="connsiteX14-5813" fmla="*/ 7141043 w 7390626"/>
                  <a:gd name="connsiteY14-5814" fmla="*/ 9958 h 3478074"/>
                  <a:gd name="connsiteX15-5815" fmla="*/ 7316303 w 7390626"/>
                  <a:gd name="connsiteY15-5816" fmla="*/ 177598 h 3478074"/>
                  <a:gd name="connsiteX16-5817" fmla="*/ 6104723 w 7390626"/>
                  <a:gd name="connsiteY16-5818" fmla="*/ 1069138 h 3478074"/>
                  <a:gd name="connsiteX17-5819" fmla="*/ 4816943 w 7390626"/>
                  <a:gd name="connsiteY17-5820" fmla="*/ 1793038 h 3478074"/>
                  <a:gd name="connsiteX18-5821" fmla="*/ 2469983 w 7390626"/>
                  <a:gd name="connsiteY18-5822" fmla="*/ 2806498 h 3478074"/>
                  <a:gd name="connsiteX19-5823" fmla="*/ 1433663 w 7390626"/>
                  <a:gd name="connsiteY19-5824" fmla="*/ 3195118 h 3478074"/>
                  <a:gd name="connsiteX0-5825" fmla="*/ 1433663 w 7390626"/>
                  <a:gd name="connsiteY0-5826" fmla="*/ 3195118 h 3478074"/>
                  <a:gd name="connsiteX1-5827" fmla="*/ 763101 w 7390626"/>
                  <a:gd name="connsiteY1-5828" fmla="*/ 3385618 h 3478074"/>
                  <a:gd name="connsiteX2-5829" fmla="*/ 275423 w 7390626"/>
                  <a:gd name="connsiteY2-5830" fmla="*/ 3477058 h 3478074"/>
                  <a:gd name="connsiteX3-5831" fmla="*/ 1103 w 7390626"/>
                  <a:gd name="connsiteY3-5832" fmla="*/ 3377998 h 3478074"/>
                  <a:gd name="connsiteX4-5833" fmla="*/ 191603 w 7390626"/>
                  <a:gd name="connsiteY4-5834" fmla="*/ 3134158 h 3478074"/>
                  <a:gd name="connsiteX5-5835" fmla="*/ 496402 w 7390626"/>
                  <a:gd name="connsiteY5-5836" fmla="*/ 2913177 h 3478074"/>
                  <a:gd name="connsiteX6-5837" fmla="*/ 747863 w 7390626"/>
                  <a:gd name="connsiteY6-5838" fmla="*/ 2722678 h 3478074"/>
                  <a:gd name="connsiteX7-5839" fmla="*/ 854543 w 7390626"/>
                  <a:gd name="connsiteY7-5840" fmla="*/ 2417878 h 3478074"/>
                  <a:gd name="connsiteX8-5841" fmla="*/ 1266023 w 7390626"/>
                  <a:gd name="connsiteY8-5842" fmla="*/ 2181658 h 3478074"/>
                  <a:gd name="connsiteX9-5843" fmla="*/ 1715603 w 7390626"/>
                  <a:gd name="connsiteY9-5844" fmla="*/ 2029258 h 3478074"/>
                  <a:gd name="connsiteX10-5845" fmla="*/ 2972903 w 7390626"/>
                  <a:gd name="connsiteY10-5846" fmla="*/ 1655878 h 3478074"/>
                  <a:gd name="connsiteX11-5847" fmla="*/ 3963503 w 7390626"/>
                  <a:gd name="connsiteY11-5848" fmla="*/ 1259638 h 3478074"/>
                  <a:gd name="connsiteX12-5849" fmla="*/ 5076023 w 7390626"/>
                  <a:gd name="connsiteY12-5850" fmla="*/ 779578 h 3478074"/>
                  <a:gd name="connsiteX13-5851" fmla="*/ 6173303 w 7390626"/>
                  <a:gd name="connsiteY13-5852" fmla="*/ 337618 h 3478074"/>
                  <a:gd name="connsiteX14-5853" fmla="*/ 7141043 w 7390626"/>
                  <a:gd name="connsiteY14-5854" fmla="*/ 9958 h 3478074"/>
                  <a:gd name="connsiteX15-5855" fmla="*/ 7316303 w 7390626"/>
                  <a:gd name="connsiteY15-5856" fmla="*/ 177598 h 3478074"/>
                  <a:gd name="connsiteX16-5857" fmla="*/ 6104723 w 7390626"/>
                  <a:gd name="connsiteY16-5858" fmla="*/ 1069138 h 3478074"/>
                  <a:gd name="connsiteX17-5859" fmla="*/ 4816943 w 7390626"/>
                  <a:gd name="connsiteY17-5860" fmla="*/ 1793038 h 3478074"/>
                  <a:gd name="connsiteX18-5861" fmla="*/ 2469983 w 7390626"/>
                  <a:gd name="connsiteY18-5862" fmla="*/ 2806498 h 3478074"/>
                  <a:gd name="connsiteX19-5863" fmla="*/ 1433663 w 7390626"/>
                  <a:gd name="connsiteY19-5864" fmla="*/ 3195118 h 3478074"/>
                  <a:gd name="connsiteX0-5865" fmla="*/ 1433663 w 7390626"/>
                  <a:gd name="connsiteY0-5866" fmla="*/ 3195118 h 3478074"/>
                  <a:gd name="connsiteX1-5867" fmla="*/ 763101 w 7390626"/>
                  <a:gd name="connsiteY1-5868" fmla="*/ 3385618 h 3478074"/>
                  <a:gd name="connsiteX2-5869" fmla="*/ 275423 w 7390626"/>
                  <a:gd name="connsiteY2-5870" fmla="*/ 3477058 h 3478074"/>
                  <a:gd name="connsiteX3-5871" fmla="*/ 1103 w 7390626"/>
                  <a:gd name="connsiteY3-5872" fmla="*/ 3377998 h 3478074"/>
                  <a:gd name="connsiteX4-5873" fmla="*/ 191603 w 7390626"/>
                  <a:gd name="connsiteY4-5874" fmla="*/ 3134158 h 3478074"/>
                  <a:gd name="connsiteX5-5875" fmla="*/ 496402 w 7390626"/>
                  <a:gd name="connsiteY5-5876" fmla="*/ 2913177 h 3478074"/>
                  <a:gd name="connsiteX6-5877" fmla="*/ 747863 w 7390626"/>
                  <a:gd name="connsiteY6-5878" fmla="*/ 2722678 h 3478074"/>
                  <a:gd name="connsiteX7-5879" fmla="*/ 854543 w 7390626"/>
                  <a:gd name="connsiteY7-5880" fmla="*/ 2417878 h 3478074"/>
                  <a:gd name="connsiteX8-5881" fmla="*/ 1227923 w 7390626"/>
                  <a:gd name="connsiteY8-5882" fmla="*/ 2189278 h 3478074"/>
                  <a:gd name="connsiteX9-5883" fmla="*/ 1715603 w 7390626"/>
                  <a:gd name="connsiteY9-5884" fmla="*/ 2029258 h 3478074"/>
                  <a:gd name="connsiteX10-5885" fmla="*/ 2972903 w 7390626"/>
                  <a:gd name="connsiteY10-5886" fmla="*/ 1655878 h 3478074"/>
                  <a:gd name="connsiteX11-5887" fmla="*/ 3963503 w 7390626"/>
                  <a:gd name="connsiteY11-5888" fmla="*/ 1259638 h 3478074"/>
                  <a:gd name="connsiteX12-5889" fmla="*/ 5076023 w 7390626"/>
                  <a:gd name="connsiteY12-5890" fmla="*/ 779578 h 3478074"/>
                  <a:gd name="connsiteX13-5891" fmla="*/ 6173303 w 7390626"/>
                  <a:gd name="connsiteY13-5892" fmla="*/ 337618 h 3478074"/>
                  <a:gd name="connsiteX14-5893" fmla="*/ 7141043 w 7390626"/>
                  <a:gd name="connsiteY14-5894" fmla="*/ 9958 h 3478074"/>
                  <a:gd name="connsiteX15-5895" fmla="*/ 7316303 w 7390626"/>
                  <a:gd name="connsiteY15-5896" fmla="*/ 177598 h 3478074"/>
                  <a:gd name="connsiteX16-5897" fmla="*/ 6104723 w 7390626"/>
                  <a:gd name="connsiteY16-5898" fmla="*/ 1069138 h 3478074"/>
                  <a:gd name="connsiteX17-5899" fmla="*/ 4816943 w 7390626"/>
                  <a:gd name="connsiteY17-5900" fmla="*/ 1793038 h 3478074"/>
                  <a:gd name="connsiteX18-5901" fmla="*/ 2469983 w 7390626"/>
                  <a:gd name="connsiteY18-5902" fmla="*/ 2806498 h 3478074"/>
                  <a:gd name="connsiteX19-5903" fmla="*/ 1433663 w 7390626"/>
                  <a:gd name="connsiteY19-5904" fmla="*/ 3195118 h 3478074"/>
                  <a:gd name="connsiteX0-5905" fmla="*/ 1433663 w 7390626"/>
                  <a:gd name="connsiteY0-5906" fmla="*/ 3195118 h 3478074"/>
                  <a:gd name="connsiteX1-5907" fmla="*/ 763101 w 7390626"/>
                  <a:gd name="connsiteY1-5908" fmla="*/ 3385618 h 3478074"/>
                  <a:gd name="connsiteX2-5909" fmla="*/ 275423 w 7390626"/>
                  <a:gd name="connsiteY2-5910" fmla="*/ 3477058 h 3478074"/>
                  <a:gd name="connsiteX3-5911" fmla="*/ 1103 w 7390626"/>
                  <a:gd name="connsiteY3-5912" fmla="*/ 3377998 h 3478074"/>
                  <a:gd name="connsiteX4-5913" fmla="*/ 191603 w 7390626"/>
                  <a:gd name="connsiteY4-5914" fmla="*/ 3134158 h 3478074"/>
                  <a:gd name="connsiteX5-5915" fmla="*/ 496402 w 7390626"/>
                  <a:gd name="connsiteY5-5916" fmla="*/ 2913177 h 3478074"/>
                  <a:gd name="connsiteX6-5917" fmla="*/ 747863 w 7390626"/>
                  <a:gd name="connsiteY6-5918" fmla="*/ 2722678 h 3478074"/>
                  <a:gd name="connsiteX7-5919" fmla="*/ 854543 w 7390626"/>
                  <a:gd name="connsiteY7-5920" fmla="*/ 2417878 h 3478074"/>
                  <a:gd name="connsiteX8-5921" fmla="*/ 1151723 w 7390626"/>
                  <a:gd name="connsiteY8-5922" fmla="*/ 2196898 h 3478074"/>
                  <a:gd name="connsiteX9-5923" fmla="*/ 1715603 w 7390626"/>
                  <a:gd name="connsiteY9-5924" fmla="*/ 2029258 h 3478074"/>
                  <a:gd name="connsiteX10-5925" fmla="*/ 2972903 w 7390626"/>
                  <a:gd name="connsiteY10-5926" fmla="*/ 1655878 h 3478074"/>
                  <a:gd name="connsiteX11-5927" fmla="*/ 3963503 w 7390626"/>
                  <a:gd name="connsiteY11-5928" fmla="*/ 1259638 h 3478074"/>
                  <a:gd name="connsiteX12-5929" fmla="*/ 5076023 w 7390626"/>
                  <a:gd name="connsiteY12-5930" fmla="*/ 779578 h 3478074"/>
                  <a:gd name="connsiteX13-5931" fmla="*/ 6173303 w 7390626"/>
                  <a:gd name="connsiteY13-5932" fmla="*/ 337618 h 3478074"/>
                  <a:gd name="connsiteX14-5933" fmla="*/ 7141043 w 7390626"/>
                  <a:gd name="connsiteY14-5934" fmla="*/ 9958 h 3478074"/>
                  <a:gd name="connsiteX15-5935" fmla="*/ 7316303 w 7390626"/>
                  <a:gd name="connsiteY15-5936" fmla="*/ 177598 h 3478074"/>
                  <a:gd name="connsiteX16-5937" fmla="*/ 6104723 w 7390626"/>
                  <a:gd name="connsiteY16-5938" fmla="*/ 1069138 h 3478074"/>
                  <a:gd name="connsiteX17-5939" fmla="*/ 4816943 w 7390626"/>
                  <a:gd name="connsiteY17-5940" fmla="*/ 1793038 h 3478074"/>
                  <a:gd name="connsiteX18-5941" fmla="*/ 2469983 w 7390626"/>
                  <a:gd name="connsiteY18-5942" fmla="*/ 2806498 h 3478074"/>
                  <a:gd name="connsiteX19-5943" fmla="*/ 1433663 w 7390626"/>
                  <a:gd name="connsiteY19-5944" fmla="*/ 3195118 h 3478074"/>
                  <a:gd name="connsiteX0-5945" fmla="*/ 1433663 w 7390626"/>
                  <a:gd name="connsiteY0-5946" fmla="*/ 3195118 h 3478074"/>
                  <a:gd name="connsiteX1-5947" fmla="*/ 763101 w 7390626"/>
                  <a:gd name="connsiteY1-5948" fmla="*/ 3385618 h 3478074"/>
                  <a:gd name="connsiteX2-5949" fmla="*/ 275423 w 7390626"/>
                  <a:gd name="connsiteY2-5950" fmla="*/ 3477058 h 3478074"/>
                  <a:gd name="connsiteX3-5951" fmla="*/ 1103 w 7390626"/>
                  <a:gd name="connsiteY3-5952" fmla="*/ 3377998 h 3478074"/>
                  <a:gd name="connsiteX4-5953" fmla="*/ 191603 w 7390626"/>
                  <a:gd name="connsiteY4-5954" fmla="*/ 3134158 h 3478074"/>
                  <a:gd name="connsiteX5-5955" fmla="*/ 496402 w 7390626"/>
                  <a:gd name="connsiteY5-5956" fmla="*/ 2913177 h 3478074"/>
                  <a:gd name="connsiteX6-5957" fmla="*/ 747863 w 7390626"/>
                  <a:gd name="connsiteY6-5958" fmla="*/ 2722678 h 3478074"/>
                  <a:gd name="connsiteX7-5959" fmla="*/ 854543 w 7390626"/>
                  <a:gd name="connsiteY7-5960" fmla="*/ 2417878 h 3478074"/>
                  <a:gd name="connsiteX8-5961" fmla="*/ 1151723 w 7390626"/>
                  <a:gd name="connsiteY8-5962" fmla="*/ 2196898 h 3478074"/>
                  <a:gd name="connsiteX9-5963" fmla="*/ 1753703 w 7390626"/>
                  <a:gd name="connsiteY9-5964" fmla="*/ 1975918 h 3478074"/>
                  <a:gd name="connsiteX10-5965" fmla="*/ 2972903 w 7390626"/>
                  <a:gd name="connsiteY10-5966" fmla="*/ 1655878 h 3478074"/>
                  <a:gd name="connsiteX11-5967" fmla="*/ 3963503 w 7390626"/>
                  <a:gd name="connsiteY11-5968" fmla="*/ 1259638 h 3478074"/>
                  <a:gd name="connsiteX12-5969" fmla="*/ 5076023 w 7390626"/>
                  <a:gd name="connsiteY12-5970" fmla="*/ 779578 h 3478074"/>
                  <a:gd name="connsiteX13-5971" fmla="*/ 6173303 w 7390626"/>
                  <a:gd name="connsiteY13-5972" fmla="*/ 337618 h 3478074"/>
                  <a:gd name="connsiteX14-5973" fmla="*/ 7141043 w 7390626"/>
                  <a:gd name="connsiteY14-5974" fmla="*/ 9958 h 3478074"/>
                  <a:gd name="connsiteX15-5975" fmla="*/ 7316303 w 7390626"/>
                  <a:gd name="connsiteY15-5976" fmla="*/ 177598 h 3478074"/>
                  <a:gd name="connsiteX16-5977" fmla="*/ 6104723 w 7390626"/>
                  <a:gd name="connsiteY16-5978" fmla="*/ 1069138 h 3478074"/>
                  <a:gd name="connsiteX17-5979" fmla="*/ 4816943 w 7390626"/>
                  <a:gd name="connsiteY17-5980" fmla="*/ 1793038 h 3478074"/>
                  <a:gd name="connsiteX18-5981" fmla="*/ 2469983 w 7390626"/>
                  <a:gd name="connsiteY18-5982" fmla="*/ 2806498 h 3478074"/>
                  <a:gd name="connsiteX19-5983" fmla="*/ 1433663 w 7390626"/>
                  <a:gd name="connsiteY19-5984" fmla="*/ 3195118 h 3478074"/>
                  <a:gd name="connsiteX0-5985" fmla="*/ 1433663 w 7390626"/>
                  <a:gd name="connsiteY0-5986" fmla="*/ 3195118 h 3433963"/>
                  <a:gd name="connsiteX1-5987" fmla="*/ 763101 w 7390626"/>
                  <a:gd name="connsiteY1-5988" fmla="*/ 3385618 h 3433963"/>
                  <a:gd name="connsiteX2-5989" fmla="*/ 275423 w 7390626"/>
                  <a:gd name="connsiteY2-5990" fmla="*/ 3431338 h 3433963"/>
                  <a:gd name="connsiteX3-5991" fmla="*/ 1103 w 7390626"/>
                  <a:gd name="connsiteY3-5992" fmla="*/ 3377998 h 3433963"/>
                  <a:gd name="connsiteX4-5993" fmla="*/ 191603 w 7390626"/>
                  <a:gd name="connsiteY4-5994" fmla="*/ 3134158 h 3433963"/>
                  <a:gd name="connsiteX5-5995" fmla="*/ 496402 w 7390626"/>
                  <a:gd name="connsiteY5-5996" fmla="*/ 2913177 h 3433963"/>
                  <a:gd name="connsiteX6-5997" fmla="*/ 747863 w 7390626"/>
                  <a:gd name="connsiteY6-5998" fmla="*/ 2722678 h 3433963"/>
                  <a:gd name="connsiteX7-5999" fmla="*/ 854543 w 7390626"/>
                  <a:gd name="connsiteY7-6000" fmla="*/ 2417878 h 3433963"/>
                  <a:gd name="connsiteX8-6001" fmla="*/ 1151723 w 7390626"/>
                  <a:gd name="connsiteY8-6002" fmla="*/ 2196898 h 3433963"/>
                  <a:gd name="connsiteX9-6003" fmla="*/ 1753703 w 7390626"/>
                  <a:gd name="connsiteY9-6004" fmla="*/ 1975918 h 3433963"/>
                  <a:gd name="connsiteX10-6005" fmla="*/ 2972903 w 7390626"/>
                  <a:gd name="connsiteY10-6006" fmla="*/ 1655878 h 3433963"/>
                  <a:gd name="connsiteX11-6007" fmla="*/ 3963503 w 7390626"/>
                  <a:gd name="connsiteY11-6008" fmla="*/ 1259638 h 3433963"/>
                  <a:gd name="connsiteX12-6009" fmla="*/ 5076023 w 7390626"/>
                  <a:gd name="connsiteY12-6010" fmla="*/ 779578 h 3433963"/>
                  <a:gd name="connsiteX13-6011" fmla="*/ 6173303 w 7390626"/>
                  <a:gd name="connsiteY13-6012" fmla="*/ 337618 h 3433963"/>
                  <a:gd name="connsiteX14-6013" fmla="*/ 7141043 w 7390626"/>
                  <a:gd name="connsiteY14-6014" fmla="*/ 9958 h 3433963"/>
                  <a:gd name="connsiteX15-6015" fmla="*/ 7316303 w 7390626"/>
                  <a:gd name="connsiteY15-6016" fmla="*/ 177598 h 3433963"/>
                  <a:gd name="connsiteX16-6017" fmla="*/ 6104723 w 7390626"/>
                  <a:gd name="connsiteY16-6018" fmla="*/ 1069138 h 3433963"/>
                  <a:gd name="connsiteX17-6019" fmla="*/ 4816943 w 7390626"/>
                  <a:gd name="connsiteY17-6020" fmla="*/ 1793038 h 3433963"/>
                  <a:gd name="connsiteX18-6021" fmla="*/ 2469983 w 7390626"/>
                  <a:gd name="connsiteY18-6022" fmla="*/ 2806498 h 3433963"/>
                  <a:gd name="connsiteX19-6023" fmla="*/ 1433663 w 7390626"/>
                  <a:gd name="connsiteY19-6024" fmla="*/ 3195118 h 3433963"/>
                  <a:gd name="connsiteX0-6025" fmla="*/ 1433663 w 7390626"/>
                  <a:gd name="connsiteY0-6026" fmla="*/ 3195118 h 3433963"/>
                  <a:gd name="connsiteX1-6027" fmla="*/ 763101 w 7390626"/>
                  <a:gd name="connsiteY1-6028" fmla="*/ 3362758 h 3433963"/>
                  <a:gd name="connsiteX2-6029" fmla="*/ 275423 w 7390626"/>
                  <a:gd name="connsiteY2-6030" fmla="*/ 3431338 h 3433963"/>
                  <a:gd name="connsiteX3-6031" fmla="*/ 1103 w 7390626"/>
                  <a:gd name="connsiteY3-6032" fmla="*/ 3377998 h 3433963"/>
                  <a:gd name="connsiteX4-6033" fmla="*/ 191603 w 7390626"/>
                  <a:gd name="connsiteY4-6034" fmla="*/ 3134158 h 3433963"/>
                  <a:gd name="connsiteX5-6035" fmla="*/ 496402 w 7390626"/>
                  <a:gd name="connsiteY5-6036" fmla="*/ 2913177 h 3433963"/>
                  <a:gd name="connsiteX6-6037" fmla="*/ 747863 w 7390626"/>
                  <a:gd name="connsiteY6-6038" fmla="*/ 2722678 h 3433963"/>
                  <a:gd name="connsiteX7-6039" fmla="*/ 854543 w 7390626"/>
                  <a:gd name="connsiteY7-6040" fmla="*/ 2417878 h 3433963"/>
                  <a:gd name="connsiteX8-6041" fmla="*/ 1151723 w 7390626"/>
                  <a:gd name="connsiteY8-6042" fmla="*/ 2196898 h 3433963"/>
                  <a:gd name="connsiteX9-6043" fmla="*/ 1753703 w 7390626"/>
                  <a:gd name="connsiteY9-6044" fmla="*/ 1975918 h 3433963"/>
                  <a:gd name="connsiteX10-6045" fmla="*/ 2972903 w 7390626"/>
                  <a:gd name="connsiteY10-6046" fmla="*/ 1655878 h 3433963"/>
                  <a:gd name="connsiteX11-6047" fmla="*/ 3963503 w 7390626"/>
                  <a:gd name="connsiteY11-6048" fmla="*/ 1259638 h 3433963"/>
                  <a:gd name="connsiteX12-6049" fmla="*/ 5076023 w 7390626"/>
                  <a:gd name="connsiteY12-6050" fmla="*/ 779578 h 3433963"/>
                  <a:gd name="connsiteX13-6051" fmla="*/ 6173303 w 7390626"/>
                  <a:gd name="connsiteY13-6052" fmla="*/ 337618 h 3433963"/>
                  <a:gd name="connsiteX14-6053" fmla="*/ 7141043 w 7390626"/>
                  <a:gd name="connsiteY14-6054" fmla="*/ 9958 h 3433963"/>
                  <a:gd name="connsiteX15-6055" fmla="*/ 7316303 w 7390626"/>
                  <a:gd name="connsiteY15-6056" fmla="*/ 177598 h 3433963"/>
                  <a:gd name="connsiteX16-6057" fmla="*/ 6104723 w 7390626"/>
                  <a:gd name="connsiteY16-6058" fmla="*/ 1069138 h 3433963"/>
                  <a:gd name="connsiteX17-6059" fmla="*/ 4816943 w 7390626"/>
                  <a:gd name="connsiteY17-6060" fmla="*/ 1793038 h 3433963"/>
                  <a:gd name="connsiteX18-6061" fmla="*/ 2469983 w 7390626"/>
                  <a:gd name="connsiteY18-6062" fmla="*/ 2806498 h 3433963"/>
                  <a:gd name="connsiteX19-6063" fmla="*/ 1433663 w 7390626"/>
                  <a:gd name="connsiteY19-6064" fmla="*/ 3195118 h 343396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Rectangle 4"/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5831 w 3350575"/>
                  <a:gd name="connsiteY0-142" fmla="*/ 2001319 h 3673544"/>
                  <a:gd name="connsiteX1-143" fmla="*/ 3350573 w 3350575"/>
                  <a:gd name="connsiteY1-144" fmla="*/ 0 h 3673544"/>
                  <a:gd name="connsiteX2-145" fmla="*/ 1994537 w 3350575"/>
                  <a:gd name="connsiteY2-146" fmla="*/ 1745509 h 3673544"/>
                  <a:gd name="connsiteX3-147" fmla="*/ 0 w 3350575"/>
                  <a:gd name="connsiteY3-148" fmla="*/ 3673544 h 3673544"/>
                  <a:gd name="connsiteX4-149" fmla="*/ 345831 w 3350575"/>
                  <a:gd name="connsiteY4-150" fmla="*/ 2001319 h 3673544"/>
                  <a:gd name="connsiteX0-151" fmla="*/ 345831 w 2419560"/>
                  <a:gd name="connsiteY0-152" fmla="*/ 1921118 h 3593343"/>
                  <a:gd name="connsiteX1-153" fmla="*/ 2419558 w 2419560"/>
                  <a:gd name="connsiteY1-154" fmla="*/ 0 h 3593343"/>
                  <a:gd name="connsiteX2-155" fmla="*/ 1994537 w 2419560"/>
                  <a:gd name="connsiteY2-156" fmla="*/ 1665308 h 3593343"/>
                  <a:gd name="connsiteX3-157" fmla="*/ 0 w 2419560"/>
                  <a:gd name="connsiteY3-158" fmla="*/ 3593343 h 3593343"/>
                  <a:gd name="connsiteX4-159" fmla="*/ 345831 w 2419560"/>
                  <a:gd name="connsiteY4-160" fmla="*/ 1921118 h 3593343"/>
                  <a:gd name="connsiteX0-161" fmla="*/ 345831 w 2276422"/>
                  <a:gd name="connsiteY0-162" fmla="*/ 2312566 h 3984791"/>
                  <a:gd name="connsiteX1-163" fmla="*/ 2276417 w 2276422"/>
                  <a:gd name="connsiteY1-164" fmla="*/ 1 h 3984791"/>
                  <a:gd name="connsiteX2-165" fmla="*/ 1994537 w 2276422"/>
                  <a:gd name="connsiteY2-166" fmla="*/ 2056756 h 3984791"/>
                  <a:gd name="connsiteX3-167" fmla="*/ 0 w 2276422"/>
                  <a:gd name="connsiteY3-168" fmla="*/ 3984791 h 3984791"/>
                  <a:gd name="connsiteX4-169" fmla="*/ 345831 w 2276422"/>
                  <a:gd name="connsiteY4-170" fmla="*/ 2312566 h 3984791"/>
                  <a:gd name="connsiteX0-171" fmla="*/ 366762 w 2276422"/>
                  <a:gd name="connsiteY0-172" fmla="*/ 1892302 h 3984791"/>
                  <a:gd name="connsiteX1-173" fmla="*/ 2276417 w 2276422"/>
                  <a:gd name="connsiteY1-174" fmla="*/ 1 h 3984791"/>
                  <a:gd name="connsiteX2-175" fmla="*/ 1994537 w 2276422"/>
                  <a:gd name="connsiteY2-176" fmla="*/ 2056756 h 3984791"/>
                  <a:gd name="connsiteX3-177" fmla="*/ 0 w 2276422"/>
                  <a:gd name="connsiteY3-178" fmla="*/ 3984791 h 3984791"/>
                  <a:gd name="connsiteX4-179" fmla="*/ 366762 w 2276422"/>
                  <a:gd name="connsiteY4-180" fmla="*/ 1892302 h 3984791"/>
                  <a:gd name="connsiteX0-181" fmla="*/ 366762 w 2276422"/>
                  <a:gd name="connsiteY0-182" fmla="*/ 1892302 h 3984791"/>
                  <a:gd name="connsiteX1-183" fmla="*/ 2276417 w 2276422"/>
                  <a:gd name="connsiteY1-184" fmla="*/ 1 h 3984791"/>
                  <a:gd name="connsiteX2-185" fmla="*/ 1913347 w 2276422"/>
                  <a:gd name="connsiteY2-186" fmla="*/ 1237841 h 3984791"/>
                  <a:gd name="connsiteX3-187" fmla="*/ 0 w 2276422"/>
                  <a:gd name="connsiteY3-188" fmla="*/ 3984791 h 3984791"/>
                  <a:gd name="connsiteX4-189" fmla="*/ 366762 w 2276422"/>
                  <a:gd name="connsiteY4-190" fmla="*/ 1892302 h 3984791"/>
                  <a:gd name="connsiteX0-191" fmla="*/ 366762 w 2276463"/>
                  <a:gd name="connsiteY0-192" fmla="*/ 1892302 h 3984791"/>
                  <a:gd name="connsiteX1-193" fmla="*/ 2276417 w 2276463"/>
                  <a:gd name="connsiteY1-194" fmla="*/ 1 h 3984791"/>
                  <a:gd name="connsiteX2-195" fmla="*/ 2243053 w 2276463"/>
                  <a:gd name="connsiteY2-196" fmla="*/ 985523 h 3984791"/>
                  <a:gd name="connsiteX3-197" fmla="*/ 0 w 2276463"/>
                  <a:gd name="connsiteY3-198" fmla="*/ 3984791 h 3984791"/>
                  <a:gd name="connsiteX4-199" fmla="*/ 366762 w 2276463"/>
                  <a:gd name="connsiteY4-200" fmla="*/ 1892302 h 3984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9" name="Rectangle 2"/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-1" fmla="*/ 0 w 1520456"/>
                  <a:gd name="connsiteY0-2" fmla="*/ 233917 h 1477925"/>
                  <a:gd name="connsiteX1-3" fmla="*/ 1520456 w 1520456"/>
                  <a:gd name="connsiteY1-4" fmla="*/ 0 h 1477925"/>
                  <a:gd name="connsiteX2-5" fmla="*/ 1052624 w 1520456"/>
                  <a:gd name="connsiteY2-6" fmla="*/ 1477925 h 1477925"/>
                  <a:gd name="connsiteX3-7" fmla="*/ 0 w 1520456"/>
                  <a:gd name="connsiteY3-8" fmla="*/ 1477925 h 1477925"/>
                  <a:gd name="connsiteX4-9" fmla="*/ 0 w 1520456"/>
                  <a:gd name="connsiteY4-10" fmla="*/ 233917 h 1477925"/>
                  <a:gd name="connsiteX0-11" fmla="*/ 808074 w 1520456"/>
                  <a:gd name="connsiteY0-12" fmla="*/ 0 h 1488556"/>
                  <a:gd name="connsiteX1-13" fmla="*/ 1520456 w 1520456"/>
                  <a:gd name="connsiteY1-14" fmla="*/ 10631 h 1488556"/>
                  <a:gd name="connsiteX2-15" fmla="*/ 1052624 w 1520456"/>
                  <a:gd name="connsiteY2-16" fmla="*/ 1488556 h 1488556"/>
                  <a:gd name="connsiteX3-17" fmla="*/ 0 w 1520456"/>
                  <a:gd name="connsiteY3-18" fmla="*/ 1488556 h 1488556"/>
                  <a:gd name="connsiteX4-19" fmla="*/ 808074 w 1520456"/>
                  <a:gd name="connsiteY4-20" fmla="*/ 0 h 1488556"/>
                  <a:gd name="connsiteX0-21" fmla="*/ 808074 w 1520456"/>
                  <a:gd name="connsiteY0-22" fmla="*/ 0 h 1509821"/>
                  <a:gd name="connsiteX1-23" fmla="*/ 1520456 w 1520456"/>
                  <a:gd name="connsiteY1-24" fmla="*/ 10631 h 1509821"/>
                  <a:gd name="connsiteX2-25" fmla="*/ 1158950 w 1520456"/>
                  <a:gd name="connsiteY2-26" fmla="*/ 1509821 h 1509821"/>
                  <a:gd name="connsiteX3-27" fmla="*/ 0 w 1520456"/>
                  <a:gd name="connsiteY3-28" fmla="*/ 1488556 h 1509821"/>
                  <a:gd name="connsiteX4-29" fmla="*/ 808074 w 1520456"/>
                  <a:gd name="connsiteY4-30" fmla="*/ 0 h 1509821"/>
                  <a:gd name="connsiteX0-31" fmla="*/ 1254641 w 1967023"/>
                  <a:gd name="connsiteY0-32" fmla="*/ 0 h 1509821"/>
                  <a:gd name="connsiteX1-33" fmla="*/ 1967023 w 1967023"/>
                  <a:gd name="connsiteY1-34" fmla="*/ 10631 h 1509821"/>
                  <a:gd name="connsiteX2-35" fmla="*/ 1605517 w 1967023"/>
                  <a:gd name="connsiteY2-36" fmla="*/ 1509821 h 1509821"/>
                  <a:gd name="connsiteX3-37" fmla="*/ 0 w 1967023"/>
                  <a:gd name="connsiteY3-38" fmla="*/ 1392863 h 1509821"/>
                  <a:gd name="connsiteX4-39" fmla="*/ 1254641 w 1967023"/>
                  <a:gd name="connsiteY4-40" fmla="*/ 0 h 1509821"/>
                  <a:gd name="connsiteX0-41" fmla="*/ 829339 w 1541721"/>
                  <a:gd name="connsiteY0-42" fmla="*/ 0 h 1879077"/>
                  <a:gd name="connsiteX1-43" fmla="*/ 1541721 w 1541721"/>
                  <a:gd name="connsiteY1-44" fmla="*/ 10631 h 1879077"/>
                  <a:gd name="connsiteX2-45" fmla="*/ 1180215 w 1541721"/>
                  <a:gd name="connsiteY2-46" fmla="*/ 1509821 h 1879077"/>
                  <a:gd name="connsiteX3-47" fmla="*/ 0 w 1541721"/>
                  <a:gd name="connsiteY3-48" fmla="*/ 1879077 h 1879077"/>
                  <a:gd name="connsiteX4-49" fmla="*/ 829339 w 1541721"/>
                  <a:gd name="connsiteY4-50" fmla="*/ 0 h 1879077"/>
                  <a:gd name="connsiteX0-51" fmla="*/ 935664 w 1541721"/>
                  <a:gd name="connsiteY0-52" fmla="*/ 386017 h 1868446"/>
                  <a:gd name="connsiteX1-53" fmla="*/ 1541721 w 1541721"/>
                  <a:gd name="connsiteY1-54" fmla="*/ 0 h 1868446"/>
                  <a:gd name="connsiteX2-55" fmla="*/ 1180215 w 1541721"/>
                  <a:gd name="connsiteY2-56" fmla="*/ 1499190 h 1868446"/>
                  <a:gd name="connsiteX3-57" fmla="*/ 0 w 1541721"/>
                  <a:gd name="connsiteY3-58" fmla="*/ 1868446 h 1868446"/>
                  <a:gd name="connsiteX4-59" fmla="*/ 935664 w 1541721"/>
                  <a:gd name="connsiteY4-60" fmla="*/ 386017 h 1868446"/>
                  <a:gd name="connsiteX0-61" fmla="*/ 935664 w 1424763"/>
                  <a:gd name="connsiteY0-62" fmla="*/ 232477 h 1714906"/>
                  <a:gd name="connsiteX1-63" fmla="*/ 1424763 w 1424763"/>
                  <a:gd name="connsiteY1-64" fmla="*/ 0 h 1714906"/>
                  <a:gd name="connsiteX2-65" fmla="*/ 1180215 w 1424763"/>
                  <a:gd name="connsiteY2-66" fmla="*/ 1345650 h 1714906"/>
                  <a:gd name="connsiteX3-67" fmla="*/ 0 w 1424763"/>
                  <a:gd name="connsiteY3-68" fmla="*/ 1714906 h 1714906"/>
                  <a:gd name="connsiteX4-69" fmla="*/ 935664 w 1424763"/>
                  <a:gd name="connsiteY4-70" fmla="*/ 232477 h 1714906"/>
                  <a:gd name="connsiteX0-71" fmla="*/ 935664 w 1424763"/>
                  <a:gd name="connsiteY0-72" fmla="*/ 322043 h 1804472"/>
                  <a:gd name="connsiteX1-73" fmla="*/ 1424763 w 1424763"/>
                  <a:gd name="connsiteY1-74" fmla="*/ 0 h 1804472"/>
                  <a:gd name="connsiteX2-75" fmla="*/ 1180215 w 1424763"/>
                  <a:gd name="connsiteY2-76" fmla="*/ 1435216 h 1804472"/>
                  <a:gd name="connsiteX3-77" fmla="*/ 0 w 1424763"/>
                  <a:gd name="connsiteY3-78" fmla="*/ 1804472 h 1804472"/>
                  <a:gd name="connsiteX4-79" fmla="*/ 935664 w 1424763"/>
                  <a:gd name="connsiteY4-80" fmla="*/ 322043 h 1804472"/>
                  <a:gd name="connsiteX0-81" fmla="*/ 935664 w 1424763"/>
                  <a:gd name="connsiteY0-82" fmla="*/ 322043 h 1804472"/>
                  <a:gd name="connsiteX1-83" fmla="*/ 1424763 w 1424763"/>
                  <a:gd name="connsiteY1-84" fmla="*/ 0 h 1804472"/>
                  <a:gd name="connsiteX2-85" fmla="*/ 1180215 w 1424763"/>
                  <a:gd name="connsiteY2-86" fmla="*/ 1153724 h 1804472"/>
                  <a:gd name="connsiteX3-87" fmla="*/ 0 w 1424763"/>
                  <a:gd name="connsiteY3-88" fmla="*/ 1804472 h 1804472"/>
                  <a:gd name="connsiteX4-89" fmla="*/ 935664 w 1424763"/>
                  <a:gd name="connsiteY4-90" fmla="*/ 322043 h 1804472"/>
                  <a:gd name="connsiteX0-91" fmla="*/ 797441 w 1424763"/>
                  <a:gd name="connsiteY0-92" fmla="*/ 347634 h 1804472"/>
                  <a:gd name="connsiteX1-93" fmla="*/ 1424763 w 1424763"/>
                  <a:gd name="connsiteY1-94" fmla="*/ 0 h 1804472"/>
                  <a:gd name="connsiteX2-95" fmla="*/ 1180215 w 1424763"/>
                  <a:gd name="connsiteY2-96" fmla="*/ 1153724 h 1804472"/>
                  <a:gd name="connsiteX3-97" fmla="*/ 0 w 1424763"/>
                  <a:gd name="connsiteY3-98" fmla="*/ 1804472 h 1804472"/>
                  <a:gd name="connsiteX4-99" fmla="*/ 797441 w 1424763"/>
                  <a:gd name="connsiteY4-100" fmla="*/ 347634 h 1804472"/>
                  <a:gd name="connsiteX0-101" fmla="*/ 797441 w 1286540"/>
                  <a:gd name="connsiteY0-102" fmla="*/ 245273 h 1702111"/>
                  <a:gd name="connsiteX1-103" fmla="*/ 1286540 w 1286540"/>
                  <a:gd name="connsiteY1-104" fmla="*/ 0 h 1702111"/>
                  <a:gd name="connsiteX2-105" fmla="*/ 1180215 w 1286540"/>
                  <a:gd name="connsiteY2-106" fmla="*/ 1051363 h 1702111"/>
                  <a:gd name="connsiteX3-107" fmla="*/ 0 w 1286540"/>
                  <a:gd name="connsiteY3-108" fmla="*/ 1702111 h 1702111"/>
                  <a:gd name="connsiteX4-109" fmla="*/ 797441 w 1286540"/>
                  <a:gd name="connsiteY4-110" fmla="*/ 245273 h 1702111"/>
                  <a:gd name="connsiteX0-111" fmla="*/ 637953 w 1286540"/>
                  <a:gd name="connsiteY0-112" fmla="*/ 283659 h 1702111"/>
                  <a:gd name="connsiteX1-113" fmla="*/ 1286540 w 1286540"/>
                  <a:gd name="connsiteY1-114" fmla="*/ 0 h 1702111"/>
                  <a:gd name="connsiteX2-115" fmla="*/ 1180215 w 1286540"/>
                  <a:gd name="connsiteY2-116" fmla="*/ 1051363 h 1702111"/>
                  <a:gd name="connsiteX3-117" fmla="*/ 0 w 1286540"/>
                  <a:gd name="connsiteY3-118" fmla="*/ 1702111 h 1702111"/>
                  <a:gd name="connsiteX4-119" fmla="*/ 637953 w 1286540"/>
                  <a:gd name="connsiteY4-120" fmla="*/ 283659 h 1702111"/>
                  <a:gd name="connsiteX0-121" fmla="*/ 637953 w 1180215"/>
                  <a:gd name="connsiteY0-122" fmla="*/ 258069 h 1676521"/>
                  <a:gd name="connsiteX1-123" fmla="*/ 1127052 w 1180215"/>
                  <a:gd name="connsiteY1-124" fmla="*/ 0 h 1676521"/>
                  <a:gd name="connsiteX2-125" fmla="*/ 1180215 w 1180215"/>
                  <a:gd name="connsiteY2-126" fmla="*/ 1025773 h 1676521"/>
                  <a:gd name="connsiteX3-127" fmla="*/ 0 w 1180215"/>
                  <a:gd name="connsiteY3-128" fmla="*/ 1676521 h 1676521"/>
                  <a:gd name="connsiteX4-129" fmla="*/ 637953 w 1180215"/>
                  <a:gd name="connsiteY4-130" fmla="*/ 258069 h 1676521"/>
                  <a:gd name="connsiteX0-131" fmla="*/ 637953 w 1127052"/>
                  <a:gd name="connsiteY0-132" fmla="*/ 258069 h 1676521"/>
                  <a:gd name="connsiteX1-133" fmla="*/ 1127052 w 1127052"/>
                  <a:gd name="connsiteY1-134" fmla="*/ 0 h 1676521"/>
                  <a:gd name="connsiteX2-135" fmla="*/ 988829 w 1127052"/>
                  <a:gd name="connsiteY2-136" fmla="*/ 1128134 h 1676521"/>
                  <a:gd name="connsiteX3-137" fmla="*/ 0 w 1127052"/>
                  <a:gd name="connsiteY3-138" fmla="*/ 1676521 h 1676521"/>
                  <a:gd name="connsiteX4-139" fmla="*/ 637953 w 1127052"/>
                  <a:gd name="connsiteY4-140" fmla="*/ 258069 h 167652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12" name="Rectangle 4"/>
            <p:cNvSpPr/>
            <p:nvPr/>
          </p:nvSpPr>
          <p:spPr>
            <a:xfrm rot="3151040">
              <a:off x="5740507" y="2776025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4887520" y="203893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Fy</a:t>
              </a:r>
              <a:endParaRPr kumimoji="1" lang="ja-JP" altLang="en-US" b="1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038078" y="431248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</a:t>
              </a:r>
              <a:r>
                <a:rPr lang="en-US" altLang="ja-JP" b="1" dirty="0" err="1"/>
                <a:t>x</a:t>
              </a:r>
              <a:endParaRPr kumimoji="1" lang="ja-JP" altLang="en-US" b="1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104290" y="4683959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Fz</a:t>
              </a:r>
              <a:endParaRPr kumimoji="1" lang="ja-JP" altLang="en-US" b="1" dirty="0"/>
            </a:p>
          </p:txBody>
        </p:sp>
        <p:cxnSp>
          <p:nvCxnSpPr>
            <p:cNvPr id="48" name="Straight Connector 10"/>
            <p:cNvCxnSpPr/>
            <p:nvPr/>
          </p:nvCxnSpPr>
          <p:spPr>
            <a:xfrm flipV="1">
              <a:off x="1105465" y="3504203"/>
              <a:ext cx="4706502" cy="216805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0" name="矢印: 右 29"/>
            <p:cNvSpPr/>
            <p:nvPr/>
          </p:nvSpPr>
          <p:spPr>
            <a:xfrm rot="9268553">
              <a:off x="4274358" y="366219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3259044" y="1437705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M</a:t>
              </a:r>
              <a:endParaRPr kumimoji="1" lang="ja-JP" altLang="en-US" b="1" dirty="0"/>
            </a:p>
          </p:txBody>
        </p:sp>
        <p:cxnSp>
          <p:nvCxnSpPr>
            <p:cNvPr id="55" name="Straight Connector 10"/>
            <p:cNvCxnSpPr/>
            <p:nvPr/>
          </p:nvCxnSpPr>
          <p:spPr>
            <a:xfrm>
              <a:off x="3673494" y="1097280"/>
              <a:ext cx="2129990" cy="245523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1" name="矢印: 右 30"/>
            <p:cNvSpPr/>
            <p:nvPr/>
          </p:nvSpPr>
          <p:spPr>
            <a:xfrm rot="13628945">
              <a:off x="4410558" y="271602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Straight Connector 10"/>
            <p:cNvCxnSpPr/>
            <p:nvPr/>
          </p:nvCxnSpPr>
          <p:spPr>
            <a:xfrm flipV="1">
              <a:off x="5745070" y="3465639"/>
              <a:ext cx="41023" cy="280562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矢印: 右 28"/>
            <p:cNvSpPr/>
            <p:nvPr/>
          </p:nvSpPr>
          <p:spPr>
            <a:xfrm rot="5400000">
              <a:off x="4949042" y="4137249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弧 65"/>
            <p:cNvSpPr/>
            <p:nvPr/>
          </p:nvSpPr>
          <p:spPr>
            <a:xfrm rot="19761330">
              <a:off x="3612779" y="1207329"/>
              <a:ext cx="737688" cy="573841"/>
            </a:xfrm>
            <a:prstGeom prst="arc">
              <a:avLst>
                <a:gd name="adj1" fmla="val 6647650"/>
                <a:gd name="adj2" fmla="val 19325166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弧 66"/>
            <p:cNvSpPr/>
            <p:nvPr/>
          </p:nvSpPr>
          <p:spPr>
            <a:xfrm rot="884871">
              <a:off x="1326923" y="5172799"/>
              <a:ext cx="534324" cy="567094"/>
            </a:xfrm>
            <a:prstGeom prst="arc">
              <a:avLst>
                <a:gd name="adj1" fmla="val 13629473"/>
                <a:gd name="adj2" fmla="val 5719649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1497736" y="475194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L</a:t>
              </a:r>
              <a:endParaRPr kumimoji="1" lang="ja-JP" altLang="en-US" b="1" dirty="0"/>
            </a:p>
          </p:txBody>
        </p:sp>
        <p:sp>
          <p:nvSpPr>
            <p:cNvPr id="69" name="円弧 68"/>
            <p:cNvSpPr/>
            <p:nvPr/>
          </p:nvSpPr>
          <p:spPr>
            <a:xfrm>
              <a:off x="5390922" y="5488684"/>
              <a:ext cx="814936" cy="442795"/>
            </a:xfrm>
            <a:prstGeom prst="arc">
              <a:avLst>
                <a:gd name="adj1" fmla="val 18490397"/>
                <a:gd name="adj2" fmla="val 10654102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6259215" y="556171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N</a:t>
              </a:r>
              <a:endParaRPr kumimoji="1" lang="ja-JP" altLang="en-US" b="1" dirty="0"/>
            </a:p>
          </p:txBody>
        </p:sp>
        <p:grpSp>
          <p:nvGrpSpPr>
            <p:cNvPr id="72" name="グループ化 71"/>
            <p:cNvGrpSpPr/>
            <p:nvPr/>
          </p:nvGrpSpPr>
          <p:grpSpPr>
            <a:xfrm>
              <a:off x="5466488" y="3212543"/>
              <a:ext cx="596650" cy="597261"/>
              <a:chOff x="921989" y="2653352"/>
              <a:chExt cx="493099" cy="493604"/>
            </a:xfrm>
          </p:grpSpPr>
          <p:sp>
            <p:nvSpPr>
              <p:cNvPr id="73" name="楕円 72"/>
              <p:cNvSpPr/>
              <p:nvPr/>
            </p:nvSpPr>
            <p:spPr>
              <a:xfrm>
                <a:off x="923317" y="2655186"/>
                <a:ext cx="491771" cy="491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部分円 73"/>
              <p:cNvSpPr/>
              <p:nvPr/>
            </p:nvSpPr>
            <p:spPr>
              <a:xfrm>
                <a:off x="925983" y="2653352"/>
                <a:ext cx="486901" cy="486899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部分円 74"/>
              <p:cNvSpPr/>
              <p:nvPr/>
            </p:nvSpPr>
            <p:spPr>
              <a:xfrm rot="10800000">
                <a:off x="921989" y="2653807"/>
                <a:ext cx="491770" cy="491770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ワイド画面</PresentationFormat>
  <Paragraphs>74</Paragraphs>
  <Slides>49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49</vt:i4>
      </vt:variant>
    </vt:vector>
  </HeadingPairs>
  <TitlesOfParts>
    <vt:vector size="54" baseType="lpstr">
      <vt:lpstr>游ゴシック</vt:lpstr>
      <vt:lpstr>游ゴシック Light</vt:lpstr>
      <vt:lpstr>Arial</vt:lpstr>
      <vt:lpstr>Office テーマ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180</cp:revision>
  <dcterms:created xsi:type="dcterms:W3CDTF">2019-03-30T07:08:00Z</dcterms:created>
  <dcterms:modified xsi:type="dcterms:W3CDTF">2020-09-27T05:51:43Z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