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2" r:id="rId6"/>
    <p:sldId id="264" r:id="rId7"/>
    <p:sldId id="263" r:id="rId8"/>
    <p:sldId id="27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635E2-6A18-4341-A4A4-00C106CC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A0EBB0-C4EF-41FE-9DD7-ED0875F7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45113-F7CA-4A23-A2AA-02EE2657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F827E-2443-4D90-A507-D70097FC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6BB47-8972-4E28-A922-9ED7D39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4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00499-CAB2-41B4-911D-9D7333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600D23-BA7A-429E-A4FB-1C46812F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E3987-EDDD-4AC9-8472-70625A46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84FED-F922-43E0-9557-A87380C4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48B1C-2DFF-4F6D-B150-AC92968C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8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A80D88-5FAC-493A-B6F2-176A75D04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19B52C-7A46-451E-B8A5-ACAF0704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648AB-C5F6-4359-8D21-2DE83BC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1F849-40B3-44F7-8DF2-92F02F00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E58E8-118A-4BBA-B4DD-48018FC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41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249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altLang="en-US" sz="1633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254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7A2D4-EFC7-440D-BC2C-C15DDF8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D3F85-D3B3-4D63-94DA-F802B121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1EA13-105E-415F-BF61-B25DA58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58730-7D9C-419C-B336-1295C1AD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C689B-F007-4F58-B12D-7A04542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32077-ADA8-4C74-8DBE-4CD85582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A794FB-17B5-4579-BB3B-42BD0E77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19314-8A68-4922-9390-C3CC584F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A8FB0-835E-40BE-83DF-6808EB1A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515D02-A49C-4D6A-BD0F-CB54E21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1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ED6B2-3FE0-4E48-8E9F-491407B7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5E728-2C6D-4AD7-BCFE-1852E300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B8913-4D8A-41CA-A881-F40F80BA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A7F8B2-5DB6-4FFD-9BE9-D8579BD2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D21BD6-E439-48AD-B84C-D2FD7FE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CFBB8-EAB7-4191-8B6E-2481506C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C39E7-6DA1-4156-BAED-E2E8DDA2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FC8041-E516-43CF-8929-54C172B5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7C6CC8-4401-430B-8F83-207933F5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C705D-8C7A-4C7A-B4E9-E46A918A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8C04A9-3F76-4438-902E-7D7140BCE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F12BAC-0EE1-4A74-B35E-9990F1FA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AB5068-73A8-41C5-9EA2-5B29CA99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5279F8-DF25-4E21-9343-E8C73C9F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2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F8170-0C3F-41E7-A334-022224AD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C42DB0-4D38-40E4-84A4-2681E2EB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7F5A8-8CF7-4723-85CF-CE300547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35748A-EFDC-45A7-9CA0-18A9747E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4EE19-CDA9-45F7-BFD8-CD8499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A8D536-FC6C-4BC8-B852-98F6AE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522345-7559-448D-9399-AAE47BCD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9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F3C74-BAA9-4528-A9FD-E98877C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3A167-D258-4A29-9F8B-B96352E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8B626D-8306-4792-8FC8-9672959A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D8C3C4-BE55-4015-BF0C-64B85886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213B0-F12A-4D33-B268-A0D8706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7ECD8B-81E7-4879-B810-DFE37AA8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8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63559-6036-4962-BF24-A411A999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26F16F-5927-40E9-BC8C-BCE82542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9C5D7E-D0AE-4E0C-BDC7-6AC47FBF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B9729-0D06-43D1-8FC0-505143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1E79F-3311-4A34-83A2-6F1DA262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1FC45-3895-454E-A073-60AFC19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5EAF0E-D3D3-4AFA-9E06-69D43E1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F8568-E4A4-40BE-AB6A-4A809B1F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06627-1A9A-497A-97B7-3A80E7DD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C6B9-2B2A-464C-92AE-90B0BB51DC5F}" type="datetimeFigureOut">
              <a:rPr kumimoji="1" lang="ja-JP" altLang="en-US" smtClean="0"/>
              <a:t>2020/8/25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5E376-62A7-4811-A015-54A1287B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05283-6986-4FE7-9BFF-F08BA0C0F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45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39B8AA83-806F-4BCE-BC7E-90349707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18" y="1706548"/>
            <a:ext cx="4429165" cy="34449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36CB39-C489-4634-96DF-C6ADE06DF603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001327-666A-4F97-B893-23BCD2C114E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88663C5-4A18-4D5D-83C4-B7A56CFE8ABF}"/>
              </a:ext>
            </a:extLst>
          </p:cNvPr>
          <p:cNvSpPr txBox="1"/>
          <p:nvPr/>
        </p:nvSpPr>
        <p:spPr>
          <a:xfrm>
            <a:off x="6800235" y="4087154"/>
            <a:ext cx="2457857" cy="125868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EA461E0-147F-44F5-9433-6AB59E1F1C0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1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239BC509-148D-49C4-BC32-2D207891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5" b="40768"/>
          <a:stretch/>
        </p:blipFill>
        <p:spPr>
          <a:xfrm>
            <a:off x="4189009" y="2141752"/>
            <a:ext cx="3410029" cy="23438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06106-D5CE-4A76-8BA0-A888EBD86673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BA8AD4-F910-404A-8CB3-605D1316CAF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ACFD37-974A-4ADF-8079-11060A6273F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EBC19E-D458-4F03-9F60-C119958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98" y="733027"/>
            <a:ext cx="6531709" cy="46850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C0BC8-7A29-4D5C-814B-B0168232F33F}"/>
              </a:ext>
            </a:extLst>
          </p:cNvPr>
          <p:cNvSpPr txBox="1"/>
          <p:nvPr/>
        </p:nvSpPr>
        <p:spPr>
          <a:xfrm>
            <a:off x="422716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Beelean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signal which represent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inout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represenets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461B8D-278E-4C3B-8EF6-A76D55792D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7175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1685994-15FF-4B4C-8987-F6FC219B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4" y="855988"/>
            <a:ext cx="6531709" cy="46926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B1D504-D6CD-468F-B153-66B807E6984A}"/>
              </a:ext>
            </a:extLst>
          </p:cNvPr>
          <p:cNvSpPr txBox="1"/>
          <p:nvPr/>
        </p:nvSpPr>
        <p:spPr>
          <a:xfrm>
            <a:off x="5320573" y="3429000"/>
            <a:ext cx="2708591" cy="1409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9A0D6C1-7BD3-4282-9918-9C1B64B0F02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87231" y="3202302"/>
            <a:ext cx="333342" cy="931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7032F12-715D-4AC8-BD8E-5077100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8" y="1591333"/>
            <a:ext cx="4429164" cy="34449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790A2-AC3A-4718-8297-727C17AEF059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BF67B0D-53A9-49D0-8158-880C3AA8C89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535CB-53EC-405A-A6C6-07C13A489D9F}"/>
              </a:ext>
            </a:extLst>
          </p:cNvPr>
          <p:cNvSpPr txBox="1"/>
          <p:nvPr/>
        </p:nvSpPr>
        <p:spPr>
          <a:xfrm>
            <a:off x="6800235" y="4087155"/>
            <a:ext cx="2457857" cy="1274049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A7B520-A01D-4235-833A-0DF2D68EB20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8BE5150-5B69-4682-B850-F43805FB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1" b="42044"/>
          <a:stretch/>
        </p:blipFill>
        <p:spPr>
          <a:xfrm>
            <a:off x="3973947" y="2087988"/>
            <a:ext cx="3663496" cy="229334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EFA146-2CD5-41D8-B189-2ABB5DECF1CE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9365B0-5029-45CD-8B6D-4F405919CBC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A87462-2C12-441C-9615-1D1A6FD668B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546E02F-F51B-4820-9C6D-6D66B6E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17" y="731758"/>
            <a:ext cx="6531709" cy="470876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57308-7D92-4B7F-8F11-165EBADF287E}"/>
              </a:ext>
            </a:extLst>
          </p:cNvPr>
          <p:cNvSpPr txBox="1"/>
          <p:nvPr/>
        </p:nvSpPr>
        <p:spPr>
          <a:xfrm>
            <a:off x="460352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Beelean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signal which represent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inout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represenets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DD3FD3-EA9A-419D-BE0B-18CA2F44945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4811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5EB5082-8F2F-4976-B31C-ED804141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53" y="786158"/>
            <a:ext cx="6531709" cy="469522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BF0647-9E76-465A-8F46-16956D691E18}"/>
              </a:ext>
            </a:extLst>
          </p:cNvPr>
          <p:cNvSpPr txBox="1"/>
          <p:nvPr/>
        </p:nvSpPr>
        <p:spPr>
          <a:xfrm>
            <a:off x="5796782" y="3248981"/>
            <a:ext cx="2708591" cy="14055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3309BF6-9F33-4F4D-A689-F6940D7001E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5410009" y="3133769"/>
            <a:ext cx="386774" cy="8180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4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ワイド画面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</cp:revision>
  <dcterms:created xsi:type="dcterms:W3CDTF">2020-08-24T15:12:32Z</dcterms:created>
  <dcterms:modified xsi:type="dcterms:W3CDTF">2020-08-25T10:06:21Z</dcterms:modified>
</cp:coreProperties>
</file>