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62" r:id="rId6"/>
    <p:sldId id="264" r:id="rId7"/>
    <p:sldId id="263" r:id="rId8"/>
    <p:sldId id="272" r:id="rId9"/>
    <p:sldId id="275" r:id="rId10"/>
    <p:sldId id="277" r:id="rId11"/>
    <p:sldId id="276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8635E2-6A18-4341-A4A4-00C106CCA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AA0EBB0-C4EF-41FE-9DD7-ED0875F71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A45113-F7CA-4A23-A2AA-02EE2657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DF827E-2443-4D90-A507-D70097FC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96BB47-8972-4E28-A922-9ED7D394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47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500499-CAB2-41B4-911D-9D7333AD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600D23-BA7A-429E-A4FB-1C46812F7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1E3987-EDDD-4AC9-8472-70625A46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C84FED-F922-43E0-9557-A87380C4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D48B1C-2DFF-4F6D-B150-AC92968C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83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EA80D88-5FAC-493A-B6F2-176A75D04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19B52C-7A46-451E-B8A5-ACAF07045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A648AB-C5F6-4359-8D21-2DE83BCE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41F849-40B3-44F7-8DF2-92F02F00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0E58E8-118A-4BBA-B4DD-48018FCD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414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249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altLang="en-US" sz="1633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altLang="en-US" sz="254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7295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7A2D4-EFC7-440D-BC2C-C15DDF88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1D3F85-D3B3-4D63-94DA-F802B1218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21EA13-105E-415F-BF61-B25DA588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658730-7D9C-419C-B336-1295C1AD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2C689B-F007-4F58-B12D-7A045428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7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C32077-ADA8-4C74-8DBE-4CD85582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A794FB-17B5-4579-BB3B-42BD0E775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C19314-8A68-4922-9390-C3CC584FF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CA8FB0-835E-40BE-83DF-6808EB1A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515D02-A49C-4D6A-BD0F-CB54E214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12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2ED6B2-3FE0-4E48-8E9F-491407B7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65E728-2C6D-4AD7-BCFE-1852E300E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8B8913-4D8A-41CA-A881-F40F80BA5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A7F8B2-5DB6-4FFD-9BE9-D8579BD2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D21BD6-E439-48AD-B84C-D2FD7FE2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1CFBB8-EAB7-4191-8B6E-2481506C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70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2C39E7-6DA1-4156-BAED-E2E8DDA23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FC8041-E516-43CF-8929-54C172B54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7C6CC8-4401-430B-8F83-207933F58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8C705D-8C7A-4C7A-B4E9-E46A918A8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68C04A9-3F76-4438-902E-7D7140BCE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7F12BAC-0EE1-4A74-B35E-9990F1FA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4AB5068-73A8-41C5-9EA2-5B29CA99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55279F8-DF25-4E21-9343-E8C73C9F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42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1F8170-0C3F-41E7-A334-022224AD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C42DB0-4D38-40E4-84A4-2681E2EB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967F5A8-8CF7-4723-85CF-CE300547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35748A-EFDC-45A7-9CA0-18A9747E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22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4C4EE19-CDA9-45F7-BFD8-CD8499DE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0A8D536-FC6C-4BC8-B852-98F6AE96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522345-7559-448D-9399-AAE47BCD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390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4F3C74-BAA9-4528-A9FD-E98877C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83A167-D258-4A29-9F8B-B96352E13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8B626D-8306-4792-8FC8-9672959A6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D8C3C4-BE55-4015-BF0C-64B85886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5213B0-F12A-4D33-B268-A0D8706A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7ECD8B-81E7-4879-B810-DFE37AA8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80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663559-6036-4962-BF24-A411A999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A26F16F-5927-40E9-BC8C-BCE825423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9C5D7E-D0AE-4E0C-BDC7-6AC47FBFF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2B9729-0D06-43D1-8FC0-505143A9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C6B9-2B2A-464C-92AE-90B0BB51DC5F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21E79F-3311-4A34-83A2-6F1DA262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21FC45-3895-454E-A073-60AFC19B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29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95EAF0E-D3D3-4AFA-9E06-69D43E1C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FF8568-E4A4-40BE-AB6A-4A809B1F2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506627-1A9A-497A-97B7-3A80E7DDB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6C6B9-2B2A-464C-92AE-90B0BB51DC5F}" type="datetimeFigureOut">
              <a:rPr kumimoji="1" lang="ja-JP" altLang="en-US" smtClean="0"/>
              <a:t>2020/9/9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35E376-62A7-4811-A015-54A1287B5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805283-6986-4FE7-9BFF-F08BA0C0F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76D22-8489-4DB3-A432-BE2BCD800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545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>
            <a:extLst>
              <a:ext uri="{FF2B5EF4-FFF2-40B4-BE49-F238E27FC236}">
                <a16:creationId xmlns:a16="http://schemas.microsoft.com/office/drawing/2014/main" id="{39B8AA83-806F-4BCE-BC7E-903497073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18" y="1706548"/>
            <a:ext cx="4429165" cy="344490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636CB39-C489-4634-96DF-C6ADE06DF603}"/>
              </a:ext>
            </a:extLst>
          </p:cNvPr>
          <p:cNvSpPr txBox="1"/>
          <p:nvPr/>
        </p:nvSpPr>
        <p:spPr>
          <a:xfrm>
            <a:off x="3558324" y="4250040"/>
            <a:ext cx="1567495" cy="489018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Receive Boolean signal of digital input.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D001327-666A-4F97-B893-23BCD2C114E0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150357" y="3429000"/>
            <a:ext cx="191715" cy="821039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88663C5-4A18-4D5D-83C4-B7A56CFE8ABF}"/>
              </a:ext>
            </a:extLst>
          </p:cNvPr>
          <p:cNvSpPr txBox="1"/>
          <p:nvPr/>
        </p:nvSpPr>
        <p:spPr>
          <a:xfrm>
            <a:off x="6800235" y="4087154"/>
            <a:ext cx="2457857" cy="1258688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accumulate digital signal received and output.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Increase of output signal is determined by how many times true signal is received, NOT by how long true signal is maintained.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can be scaled by parameter setting for control of large values.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can be start with desired value set via parameter.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EA461E0-147F-44F5-9433-6AB59E1F1C0A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7983324" y="3404935"/>
            <a:ext cx="45840" cy="682219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51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35DAC7-7B6C-4F7D-946B-D743A2A0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691" y="784591"/>
            <a:ext cx="53530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87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4F74A15-6818-4092-B782-77C02ADF4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707" y="453222"/>
            <a:ext cx="5157269" cy="595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03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871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89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7471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085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420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0060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870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384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図 38">
            <a:extLst>
              <a:ext uri="{FF2B5EF4-FFF2-40B4-BE49-F238E27FC236}">
                <a16:creationId xmlns:a16="http://schemas.microsoft.com/office/drawing/2014/main" id="{239BC509-148D-49C4-BC32-2D207891C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385" b="40768"/>
          <a:stretch/>
        </p:blipFill>
        <p:spPr>
          <a:xfrm>
            <a:off x="4189009" y="2141752"/>
            <a:ext cx="3410029" cy="234383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506106-D5CE-4A76-8BA0-A888EBD86673}"/>
              </a:ext>
            </a:extLst>
          </p:cNvPr>
          <p:cNvSpPr txBox="1"/>
          <p:nvPr/>
        </p:nvSpPr>
        <p:spPr>
          <a:xfrm>
            <a:off x="3643423" y="3794318"/>
            <a:ext cx="1791451" cy="691273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It is assumed to be deployed together with 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keyboardInput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component of 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Modelica_DeviceDrivers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library.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1BA8AD4-F910-404A-8CB3-605D1316CAF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434874" y="3794319"/>
            <a:ext cx="267005" cy="345636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BACFD37-974A-4ADF-8079-11060A6273F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434875" y="4139955"/>
            <a:ext cx="1204063" cy="50491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87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552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9645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843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070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61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88EBC19E-D458-4F03-9F60-C119958D1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298" y="733027"/>
            <a:ext cx="6531709" cy="468501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BC0BC8-7A29-4D5C-814B-B0168232F33F}"/>
              </a:ext>
            </a:extLst>
          </p:cNvPr>
          <p:cNvSpPr txBox="1"/>
          <p:nvPr/>
        </p:nvSpPr>
        <p:spPr>
          <a:xfrm>
            <a:off x="4227164" y="1989329"/>
            <a:ext cx="2742048" cy="5500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Boolean signal which represent keyboard input.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-.”1” represents “pressed”.</a:t>
            </a:r>
            <a:endParaRPr lang="ja-JP" altLang="en-US" sz="907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6461B8D-278E-4C3B-8EF6-A76D55792D59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271755" y="2539427"/>
            <a:ext cx="326433" cy="3917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9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1685994-15FF-4B4C-8987-F6FC219B0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664" y="855988"/>
            <a:ext cx="6531709" cy="469262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B1D504-D6CD-468F-B153-66B807E6984A}"/>
              </a:ext>
            </a:extLst>
          </p:cNvPr>
          <p:cNvSpPr txBox="1"/>
          <p:nvPr/>
        </p:nvSpPr>
        <p:spPr>
          <a:xfrm>
            <a:off x="5320573" y="3429000"/>
            <a:ext cx="2708591" cy="14099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accumulated signal.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increases as keyboard is pressed.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How long the key is pressed does NOT affect on output signal.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value began with 2 as set via parameter.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Increments of output signal is 10 because scale factor is set 10.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9A0D6C1-7BD3-4282-9918-9C1B64B0F023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987231" y="3202302"/>
            <a:ext cx="333342" cy="93165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17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17032F12-715D-4AC8-BD8E-507710031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738" y="1591333"/>
            <a:ext cx="4429164" cy="344490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0B790A2-AC3A-4718-8297-727C17AEF059}"/>
              </a:ext>
            </a:extLst>
          </p:cNvPr>
          <p:cNvSpPr txBox="1"/>
          <p:nvPr/>
        </p:nvSpPr>
        <p:spPr>
          <a:xfrm>
            <a:off x="3558324" y="4250040"/>
            <a:ext cx="1567495" cy="489018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Receive Boolean signal of digital input.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BF67B0D-53A9-49D0-8158-880C3AA8C89A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4150357" y="3429000"/>
            <a:ext cx="191715" cy="821039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E535CB-53EC-405A-A6C6-07C13A489D9F}"/>
              </a:ext>
            </a:extLst>
          </p:cNvPr>
          <p:cNvSpPr txBox="1"/>
          <p:nvPr/>
        </p:nvSpPr>
        <p:spPr>
          <a:xfrm>
            <a:off x="6800235" y="4087155"/>
            <a:ext cx="2457857" cy="1274049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accumulate digital signal received and output.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Increase of output signal is determined by how many times true signal is received, NOT by how long true signal is maintained.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can be scaled by parameter setting for control of large values.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can be start with desired value set via parameter.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8A7B520-A01D-4235-833A-0DF2D68EB20B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7983324" y="3404935"/>
            <a:ext cx="45840" cy="682219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98BE5150-5B69-4682-B850-F43805FB9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21" b="42044"/>
          <a:stretch/>
        </p:blipFill>
        <p:spPr>
          <a:xfrm>
            <a:off x="3973947" y="2087988"/>
            <a:ext cx="3663496" cy="229334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0EFA146-2CD5-41D8-B189-2ABB5DECF1CE}"/>
              </a:ext>
            </a:extLst>
          </p:cNvPr>
          <p:cNvSpPr txBox="1"/>
          <p:nvPr/>
        </p:nvSpPr>
        <p:spPr>
          <a:xfrm>
            <a:off x="3643423" y="3794318"/>
            <a:ext cx="1791451" cy="691273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It is assumed to be deployed together with 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keyboardInput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component of 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Modelica_DeviceDrivers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library.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E9365B0-5029-45CD-8B6D-4F405919CBC4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434874" y="3794319"/>
            <a:ext cx="267005" cy="345636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D0A87462-2C12-441C-9615-1D1A6FD668B7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434875" y="4139955"/>
            <a:ext cx="1204063" cy="50491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68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546E02F-F51B-4820-9C6D-6D66B6EE2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917" y="731758"/>
            <a:ext cx="6531709" cy="470876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5A57308-7D92-4B7F-8F11-165EBADF287E}"/>
              </a:ext>
            </a:extLst>
          </p:cNvPr>
          <p:cNvSpPr txBox="1"/>
          <p:nvPr/>
        </p:nvSpPr>
        <p:spPr>
          <a:xfrm>
            <a:off x="4603524" y="1989329"/>
            <a:ext cx="2742048" cy="5500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Boolean signal which represent keyboard input.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-.”1” represents “pressed”.</a:t>
            </a:r>
            <a:endParaRPr lang="ja-JP" altLang="en-US" sz="907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CDD3FD3-EA9A-419D-BE0B-18CA2F449451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648115" y="2539427"/>
            <a:ext cx="326433" cy="3917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421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65EB5082-8F2F-4976-B31C-ED8041417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153" y="786158"/>
            <a:ext cx="6531709" cy="469522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BF0647-9E76-465A-8F46-16956D691E18}"/>
              </a:ext>
            </a:extLst>
          </p:cNvPr>
          <p:cNvSpPr txBox="1"/>
          <p:nvPr/>
        </p:nvSpPr>
        <p:spPr>
          <a:xfrm>
            <a:off x="5796782" y="3248981"/>
            <a:ext cx="2708591" cy="11823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accumulated signal.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increases as keyboard is pressed.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How long the key is pressed determines how output signal increases.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value began with 2 as set via parameter.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3309BF6-9F33-4F4D-A689-F6940D7001EF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5410010" y="3133770"/>
            <a:ext cx="386772" cy="70638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842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EFD634CC-695E-475C-BA88-FFF67387D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428" y="0"/>
            <a:ext cx="7511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6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ワイド画面</PresentationFormat>
  <Paragraphs>29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9" baseType="lpstr">
      <vt:lpstr>ＭＳ Ｐゴシック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21</cp:revision>
  <dcterms:created xsi:type="dcterms:W3CDTF">2020-08-24T15:12:32Z</dcterms:created>
  <dcterms:modified xsi:type="dcterms:W3CDTF">2020-09-09T06:13:45Z</dcterms:modified>
</cp:coreProperties>
</file>