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2" r:id="rId6"/>
    <p:sldId id="264" r:id="rId7"/>
    <p:sldId id="263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35E2-6A18-4341-A4A4-00C10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0EBB0-C4EF-41FE-9DD7-ED0875F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45113-F7CA-4A23-A2AA-02EE265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827E-2443-4D90-A507-D70097FC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6BB47-8972-4E28-A922-9ED7D39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0499-CAB2-41B4-911D-9D7333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00D23-BA7A-429E-A4FB-1C46812F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3987-EDDD-4AC9-8472-70625A4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84FED-F922-43E0-9557-A87380C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8B1C-2DFF-4F6D-B150-AC92968C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A80D88-5FAC-493A-B6F2-176A75D04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9B52C-7A46-451E-B8A5-ACAF070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648AB-C5F6-4359-8D21-2DE83BC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1F849-40B3-44F7-8DF2-92F02F0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E58E8-118A-4BBA-B4DD-48018F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249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altLang="en-US" sz="1633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254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7A2D4-EFC7-440D-BC2C-C15DDF8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D3F85-D3B3-4D63-94DA-F802B121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1EA13-105E-415F-BF61-B25DA58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58730-7D9C-419C-B336-1295C1A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C689B-F007-4F58-B12D-7A04542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32077-ADA8-4C74-8DBE-4CD8558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794FB-17B5-4579-BB3B-42BD0E77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9314-8A68-4922-9390-C3CC584F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8FB0-835E-40BE-83DF-6808EB1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15D02-A49C-4D6A-BD0F-CB54E2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D6B2-3FE0-4E48-8E9F-491407B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E728-2C6D-4AD7-BCFE-1852E300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8913-4D8A-41CA-A881-F40F80BA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7F8B2-5DB6-4FFD-9BE9-D8579BD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21BD6-E439-48AD-B84C-D2FD7FE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CFBB8-EAB7-4191-8B6E-2481506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C39E7-6DA1-4156-BAED-E2E8DDA2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C8041-E516-43CF-8929-54C172B5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C6CC8-4401-430B-8F83-207933F5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705D-8C7A-4C7A-B4E9-E46A918A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8C04A9-3F76-4438-902E-7D7140BC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12BAC-0EE1-4A74-B35E-9990F1F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AB5068-73A8-41C5-9EA2-5B29CA9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279F8-DF25-4E21-9343-E8C73C9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8170-0C3F-41E7-A334-022224A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42DB0-4D38-40E4-84A4-2681E2E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7F5A8-8CF7-4723-85CF-CE30054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5748A-EFDC-45A7-9CA0-18A9747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4EE19-CDA9-45F7-BFD8-CD8499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8D536-FC6C-4BC8-B852-98F6AE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522345-7559-448D-9399-AAE47BC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F3C74-BAA9-4528-A9FD-E98877C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3A167-D258-4A29-9F8B-B96352E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B626D-8306-4792-8FC8-9672959A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8C3C4-BE55-4015-BF0C-64B85886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213B0-F12A-4D33-B268-A0D8706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ECD8B-81E7-4879-B810-DFE37AA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63559-6036-4962-BF24-A411A99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26F16F-5927-40E9-BC8C-BCE8254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C5D7E-D0AE-4E0C-BDC7-6AC47FBF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B9729-0D06-43D1-8FC0-505143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1E79F-3311-4A34-83A2-6F1DA262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1FC45-3895-454E-A073-60AFC19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EAF0E-D3D3-4AFA-9E06-69D43E1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F8568-E4A4-40BE-AB6A-4A809B1F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06627-1A9A-497A-97B7-3A80E7DD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6B9-2B2A-464C-92AE-90B0BB51DC5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E376-62A7-4811-A015-54A1287B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05283-6986-4FE7-9BFF-F08BA0C0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4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8" y="1706548"/>
            <a:ext cx="4429165" cy="3444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6800235" y="4087154"/>
            <a:ext cx="2457857" cy="125868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90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9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8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47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0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8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4189009" y="2141752"/>
            <a:ext cx="3410029" cy="23438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5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64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4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98" y="733027"/>
            <a:ext cx="6531709" cy="46850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422716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175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4" y="855988"/>
            <a:ext cx="6531709" cy="46926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5320573" y="3429000"/>
            <a:ext cx="2708591" cy="1409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87231" y="3202302"/>
            <a:ext cx="333342" cy="931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8" y="1591333"/>
            <a:ext cx="4429164" cy="34449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6800235" y="4087155"/>
            <a:ext cx="2457857" cy="1274049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3973947" y="2087988"/>
            <a:ext cx="3663496" cy="22933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17" y="731758"/>
            <a:ext cx="6531709" cy="470876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460352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4811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53" y="786158"/>
            <a:ext cx="6531709" cy="46952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5796782" y="3248981"/>
            <a:ext cx="2708591" cy="11823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determines how output signal increases.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410010" y="3133770"/>
            <a:ext cx="386772" cy="7063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ワイド画面</PresentationFormat>
  <Paragraphs>29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14</cp:revision>
  <dcterms:created xsi:type="dcterms:W3CDTF">2020-08-24T15:12:32Z</dcterms:created>
  <dcterms:modified xsi:type="dcterms:W3CDTF">2020-08-26T06:24:48Z</dcterms:modified>
</cp:coreProperties>
</file>