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64" r:id="rId5"/>
    <p:sldId id="265" r:id="rId6"/>
    <p:sldId id="266" r:id="rId7"/>
    <p:sldId id="267" r:id="rId8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  <a:endParaRPr lang="ja-JP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  <a:endParaRPr lang="ja-JP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  <a:endParaRPr lang="ja-JP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  <a:endParaRPr lang="ja-JP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  <a:endParaRPr lang="ja-JP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125" y="708660"/>
            <a:ext cx="5539740" cy="6141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ユーザー設定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Arial</vt:lpstr>
      <vt:lpstr>Symbol</vt:lpstr>
      <vt:lpstr>Microsoft YaHei</vt:lpstr>
      <vt:lpstr>ＭＳ Ｐゴシック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berku</cp:lastModifiedBy>
  <cp:revision>57</cp:revision>
  <dcterms:created xsi:type="dcterms:W3CDTF">2018-07-11T21:54:00Z</dcterms:created>
  <dcterms:modified xsi:type="dcterms:W3CDTF">2020-03-01T14:16:09Z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1033-11.2.0.9150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