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4" r:id="rId4"/>
    <p:sldId id="265" r:id="rId5"/>
    <p:sldId id="262" r:id="rId6"/>
    <p:sldId id="257" r:id="rId7"/>
    <p:sldId id="260" r:id="rId8"/>
    <p:sldId id="261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EA00"/>
    <a:srgbClr val="57C300"/>
    <a:srgbClr val="FF043D"/>
    <a:srgbClr val="A1E300"/>
    <a:srgbClr val="B7FE01"/>
    <a:srgbClr val="FFCC29"/>
    <a:srgbClr val="FFD80C"/>
    <a:srgbClr val="FF0000"/>
    <a:srgbClr val="B5FF00"/>
    <a:srgbClr val="DEA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1"/>
    <p:restoredTop sz="94666"/>
  </p:normalViewPr>
  <p:slideViewPr>
    <p:cSldViewPr snapToGrid="0" snapToObjects="1">
      <p:cViewPr>
        <p:scale>
          <a:sx n="86" d="100"/>
          <a:sy n="86" d="100"/>
        </p:scale>
        <p:origin x="92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1375E-3336-9A41-BC99-C524FEB5B14A}" type="datetimeFigureOut">
              <a:rPr lang="en-US" smtClean="0"/>
              <a:t>7/13/17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8C66D-B182-0B4E-A465-40ECB0039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53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CA57-0358-1142-B201-E44A3C60D7B5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179B-A2C8-6445-8651-4CB036A0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8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CA57-0358-1142-B201-E44A3C60D7B5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179B-A2C8-6445-8651-4CB036A0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5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CA57-0358-1142-B201-E44A3C60D7B5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179B-A2C8-6445-8651-4CB036A0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0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CA57-0358-1142-B201-E44A3C60D7B5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179B-A2C8-6445-8651-4CB036A0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2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CA57-0358-1142-B201-E44A3C60D7B5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179B-A2C8-6445-8651-4CB036A0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7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CA57-0358-1142-B201-E44A3C60D7B5}" type="datetimeFigureOut">
              <a:rPr lang="en-US" smtClean="0"/>
              <a:t>7/13/17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179B-A2C8-6445-8651-4CB036A0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7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CA57-0358-1142-B201-E44A3C60D7B5}" type="datetimeFigureOut">
              <a:rPr lang="en-US" smtClean="0"/>
              <a:t>7/13/17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179B-A2C8-6445-8651-4CB036A0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9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CA57-0358-1142-B201-E44A3C60D7B5}" type="datetimeFigureOut">
              <a:rPr lang="en-US" smtClean="0"/>
              <a:t>7/13/17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179B-A2C8-6445-8651-4CB036A0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2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CA57-0358-1142-B201-E44A3C60D7B5}" type="datetimeFigureOut">
              <a:rPr lang="en-US" smtClean="0"/>
              <a:t>7/13/17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179B-A2C8-6445-8651-4CB036A0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3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CA57-0358-1142-B201-E44A3C60D7B5}" type="datetimeFigureOut">
              <a:rPr lang="en-US" smtClean="0"/>
              <a:t>7/13/17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179B-A2C8-6445-8651-4CB036A0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0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CA57-0358-1142-B201-E44A3C60D7B5}" type="datetimeFigureOut">
              <a:rPr lang="en-US" smtClean="0"/>
              <a:t>7/13/17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179B-A2C8-6445-8651-4CB036A0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7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0CA57-0358-1142-B201-E44A3C60D7B5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C179B-A2C8-6445-8651-4CB036A0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4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tiff"/><Relationship Id="rId5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017066" y="1393998"/>
            <a:ext cx="1577788" cy="4563034"/>
          </a:xfrm>
          <a:prstGeom prst="roundRect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008F41"/>
              </a:gs>
              <a:gs pos="18000">
                <a:srgbClr val="FFFF00"/>
              </a:gs>
              <a:gs pos="39000">
                <a:srgbClr val="B7FE0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76518" y="1393998"/>
            <a:ext cx="1577788" cy="4563034"/>
          </a:xfrm>
          <a:prstGeom prst="round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00B0F0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394520" y="1393998"/>
            <a:ext cx="1577788" cy="4563034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008F41"/>
              </a:gs>
              <a:gs pos="74000">
                <a:srgbClr val="B7FE01"/>
              </a:gs>
              <a:gs pos="50000">
                <a:srgbClr val="DAE000"/>
              </a:gs>
              <a:gs pos="31000">
                <a:srgbClr val="FFC000"/>
              </a:gs>
              <a:gs pos="86000">
                <a:srgbClr val="A1E300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706904" y="1393998"/>
            <a:ext cx="1577788" cy="4563034"/>
          </a:xfrm>
          <a:prstGeom prst="roundRect">
            <a:avLst/>
          </a:prstGeom>
          <a:gradFill flip="none" rotWithShape="1">
            <a:gsLst>
              <a:gs pos="0">
                <a:srgbClr val="FFD80C"/>
              </a:gs>
              <a:gs pos="100000">
                <a:srgbClr val="008F41"/>
              </a:gs>
              <a:gs pos="30000">
                <a:srgbClr val="FFCC29"/>
              </a:gs>
              <a:gs pos="66000">
                <a:srgbClr val="B7FE0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8789886" y="1447772"/>
            <a:ext cx="1577788" cy="4563034"/>
          </a:xfrm>
          <a:prstGeom prst="roundRect">
            <a:avLst/>
          </a:prstGeom>
          <a:gradFill flip="none" rotWithShape="1">
            <a:gsLst>
              <a:gs pos="54000">
                <a:srgbClr val="FF0000"/>
              </a:gs>
              <a:gs pos="100000">
                <a:srgbClr val="FFB004"/>
              </a:gs>
              <a:gs pos="84000">
                <a:srgbClr val="FFC000"/>
              </a:gs>
              <a:gs pos="97000">
                <a:srgbClr val="FCB400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0461812" y="1393998"/>
            <a:ext cx="1577788" cy="4563034"/>
          </a:xfrm>
          <a:prstGeom prst="roundRect">
            <a:avLst/>
          </a:prstGeom>
          <a:gradFill flip="none" rotWithShape="1">
            <a:gsLst>
              <a:gs pos="78000">
                <a:srgbClr val="FF0000"/>
              </a:gs>
              <a:gs pos="100000">
                <a:srgbClr val="FFB004"/>
              </a:gs>
              <a:gs pos="100000">
                <a:srgbClr val="FF0000"/>
              </a:gs>
              <a:gs pos="97000">
                <a:srgbClr val="FF0000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7100048" y="1447772"/>
            <a:ext cx="1577788" cy="4563034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B7FE01"/>
              </a:gs>
              <a:gs pos="65000">
                <a:srgbClr val="FFC000"/>
              </a:gs>
              <a:gs pos="98000">
                <a:srgbClr val="B7FE0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3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02" y="1840615"/>
            <a:ext cx="4351338" cy="4351338"/>
          </a:xfrm>
        </p:spPr>
      </p:pic>
      <p:sp>
        <p:nvSpPr>
          <p:cNvPr id="6" name="TextBox 5"/>
          <p:cNvSpPr txBox="1"/>
          <p:nvPr/>
        </p:nvSpPr>
        <p:spPr>
          <a:xfrm>
            <a:off x="2524942" y="5006714"/>
            <a:ext cx="3571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APPUYEZ SUR 1 POUR PUNCHING BALL</a:t>
            </a:r>
          </a:p>
          <a:p>
            <a:pPr algn="ctr">
              <a:lnSpc>
                <a:spcPct val="150000"/>
              </a:lnSpc>
            </a:pPr>
            <a:r>
              <a:rPr lang="en-US" sz="12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APPUYEZ SUR 2 POUR VOLER</a:t>
            </a:r>
          </a:p>
          <a:p>
            <a:pPr algn="ctr">
              <a:lnSpc>
                <a:spcPct val="150000"/>
              </a:lnSpc>
            </a:pPr>
            <a:r>
              <a:rPr lang="en-US" sz="12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APPUYEZ SUR ENTRÉE POUR LE RÉGLAGE</a:t>
            </a:r>
            <a:endParaRPr lang="en-US" sz="12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0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68031" y="892629"/>
            <a:ext cx="7380514" cy="4232542"/>
            <a:chOff x="1768031" y="892629"/>
            <a:chExt cx="7380514" cy="4232542"/>
          </a:xfrm>
        </p:grpSpPr>
        <p:sp>
          <p:nvSpPr>
            <p:cNvPr id="8" name="Rectangle 7"/>
            <p:cNvSpPr/>
            <p:nvPr/>
          </p:nvSpPr>
          <p:spPr>
            <a:xfrm>
              <a:off x="1768031" y="892629"/>
              <a:ext cx="7380514" cy="42236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84" r="9884" b="40048"/>
            <a:stretch/>
          </p:blipFill>
          <p:spPr>
            <a:xfrm>
              <a:off x="1768031" y="4297639"/>
              <a:ext cx="7380514" cy="81864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531"/>
            <a:stretch/>
          </p:blipFill>
          <p:spPr>
            <a:xfrm>
              <a:off x="1768031" y="4835611"/>
              <a:ext cx="7380514" cy="289560"/>
            </a:xfrm>
            <a:prstGeom prst="rect">
              <a:avLst/>
            </a:prstGeom>
          </p:spPr>
        </p:pic>
        <p:sp>
          <p:nvSpPr>
            <p:cNvPr id="13" name="Up Arrow 12"/>
            <p:cNvSpPr/>
            <p:nvPr/>
          </p:nvSpPr>
          <p:spPr>
            <a:xfrm>
              <a:off x="7963242" y="1495103"/>
              <a:ext cx="674558" cy="3256478"/>
            </a:xfrm>
            <a:prstGeom prst="upArrow">
              <a:avLst>
                <a:gd name="adj1" fmla="val 78889"/>
                <a:gd name="adj2" fmla="val 26667"/>
              </a:avLst>
            </a:prstGeom>
            <a:gradFill>
              <a:gsLst>
                <a:gs pos="0">
                  <a:srgbClr val="68EA00"/>
                </a:gs>
                <a:gs pos="100000">
                  <a:srgbClr val="FF043D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55186" y="1654628"/>
            <a:ext cx="1367911" cy="7138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58288" y="1654629"/>
            <a:ext cx="828732" cy="45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5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697" y="1030134"/>
            <a:ext cx="7477463" cy="420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4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017066" y="1393998"/>
            <a:ext cx="1577788" cy="4563034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0070C0"/>
              </a:gs>
              <a:gs pos="9000">
                <a:srgbClr val="7030A0"/>
              </a:gs>
              <a:gs pos="31000">
                <a:srgbClr val="0070C0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76518" y="1393998"/>
            <a:ext cx="1577788" cy="4563034"/>
          </a:xfrm>
          <a:prstGeom prst="round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00B0F0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728051" y="1393998"/>
            <a:ext cx="1577788" cy="4563034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0070C0"/>
              </a:gs>
              <a:gs pos="38000">
                <a:srgbClr val="7030A0"/>
              </a:gs>
              <a:gs pos="75000">
                <a:srgbClr val="0070C0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39036" y="1393998"/>
            <a:ext cx="1577788" cy="4563034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0070C0"/>
              </a:gs>
              <a:gs pos="58000">
                <a:srgbClr val="7030A0"/>
              </a:gs>
              <a:gs pos="89000">
                <a:srgbClr val="0070C0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150021" y="1393998"/>
            <a:ext cx="1577788" cy="4563034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0070C0"/>
              </a:gs>
              <a:gs pos="24000">
                <a:srgbClr val="FF0000"/>
              </a:gs>
              <a:gs pos="73000">
                <a:srgbClr val="7030A0"/>
              </a:gs>
              <a:gs pos="100000">
                <a:srgbClr val="0070C0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861006" y="1393998"/>
            <a:ext cx="1577788" cy="4563034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46000">
                <a:srgbClr val="FF0000"/>
              </a:gs>
              <a:gs pos="100000">
                <a:srgbClr val="7030A0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0571991" y="1393998"/>
            <a:ext cx="1577788" cy="4563034"/>
          </a:xfrm>
          <a:prstGeom prst="roundRect">
            <a:avLst/>
          </a:prstGeom>
          <a:gradFill flip="none" rotWithShape="1">
            <a:gsLst>
              <a:gs pos="0">
                <a:srgbClr val="FF043D"/>
              </a:gs>
              <a:gs pos="100000">
                <a:srgbClr val="FF0000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87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0"/>
            <a:ext cx="12823371" cy="798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442" y="564502"/>
            <a:ext cx="29614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45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404040"/>
              </a:clrFrom>
              <a:clrTo>
                <a:srgbClr val="40404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" t="35828" r="75363" b="36234"/>
          <a:stretch/>
        </p:blipFill>
        <p:spPr>
          <a:xfrm>
            <a:off x="1503865" y="1988270"/>
            <a:ext cx="947285" cy="1215649"/>
          </a:xfrm>
          <a:prstGeom prst="rect">
            <a:avLst/>
          </a:prstGeom>
        </p:spPr>
      </p:pic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404040"/>
              </a:clrFrom>
              <a:clrTo>
                <a:srgbClr val="40404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8" t="36031" r="51302" b="36031"/>
          <a:stretch/>
        </p:blipFill>
        <p:spPr>
          <a:xfrm>
            <a:off x="2675596" y="1988269"/>
            <a:ext cx="947285" cy="1215649"/>
          </a:xfrm>
          <a:prstGeom prst="rect">
            <a:avLst/>
          </a:prstGeom>
        </p:spPr>
      </p:pic>
      <p:pic>
        <p:nvPicPr>
          <p:cNvPr id="8" name="Content Placeholder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404040"/>
              </a:clrFrom>
              <a:clrTo>
                <a:srgbClr val="40404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45" t="36031" r="26785" b="36031"/>
          <a:stretch/>
        </p:blipFill>
        <p:spPr>
          <a:xfrm>
            <a:off x="3847327" y="1988269"/>
            <a:ext cx="947285" cy="1215649"/>
          </a:xfrm>
          <a:prstGeom prst="rect">
            <a:avLst/>
          </a:prstGeom>
        </p:spPr>
      </p:pic>
      <p:pic>
        <p:nvPicPr>
          <p:cNvPr id="9" name="Content Placeholder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404040"/>
              </a:clrFrom>
              <a:clrTo>
                <a:srgbClr val="40404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06" t="36031" r="3024" b="36031"/>
          <a:stretch/>
        </p:blipFill>
        <p:spPr>
          <a:xfrm>
            <a:off x="5019058" y="1988269"/>
            <a:ext cx="947285" cy="1215649"/>
          </a:xfrm>
          <a:prstGeom prst="rect">
            <a:avLst/>
          </a:prstGeom>
        </p:spPr>
      </p:pic>
      <p:pic>
        <p:nvPicPr>
          <p:cNvPr id="10" name="Content Placeholder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404040"/>
              </a:clrFrom>
              <a:clrTo>
                <a:srgbClr val="40404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6" t="67914" r="75244" b="4148"/>
          <a:stretch/>
        </p:blipFill>
        <p:spPr>
          <a:xfrm>
            <a:off x="6190789" y="1988268"/>
            <a:ext cx="947285" cy="1215649"/>
          </a:xfrm>
          <a:prstGeom prst="rect">
            <a:avLst/>
          </a:prstGeom>
        </p:spPr>
      </p:pic>
      <p:pic>
        <p:nvPicPr>
          <p:cNvPr id="11" name="Content Placeholder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404040"/>
              </a:clrFrom>
              <a:clrTo>
                <a:srgbClr val="40404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8" t="67609" r="51302" b="4453"/>
          <a:stretch/>
        </p:blipFill>
        <p:spPr>
          <a:xfrm>
            <a:off x="1503864" y="3362366"/>
            <a:ext cx="947285" cy="1215649"/>
          </a:xfrm>
          <a:prstGeom prst="rect">
            <a:avLst/>
          </a:prstGeom>
        </p:spPr>
      </p:pic>
      <p:pic>
        <p:nvPicPr>
          <p:cNvPr id="12" name="Content Placeholder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404040"/>
              </a:clrFrom>
              <a:clrTo>
                <a:srgbClr val="40404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9" t="4007" r="51341" b="68055"/>
          <a:stretch/>
        </p:blipFill>
        <p:spPr>
          <a:xfrm>
            <a:off x="2675596" y="630638"/>
            <a:ext cx="947285" cy="1215649"/>
          </a:xfrm>
          <a:prstGeom prst="rect">
            <a:avLst/>
          </a:prstGeom>
        </p:spPr>
      </p:pic>
      <p:pic>
        <p:nvPicPr>
          <p:cNvPr id="13" name="Content Placeholder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404040"/>
              </a:clrFrom>
              <a:clrTo>
                <a:srgbClr val="40404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76" t="4179" r="27054" b="67883"/>
          <a:stretch/>
        </p:blipFill>
        <p:spPr>
          <a:xfrm>
            <a:off x="3847327" y="630638"/>
            <a:ext cx="947285" cy="1215649"/>
          </a:xfrm>
          <a:prstGeom prst="rect">
            <a:avLst/>
          </a:prstGeom>
        </p:spPr>
      </p:pic>
      <p:pic>
        <p:nvPicPr>
          <p:cNvPr id="14" name="Content Placeholder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404040"/>
              </a:clrFrom>
              <a:clrTo>
                <a:srgbClr val="40404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90" t="4708" r="2940" b="67354"/>
          <a:stretch/>
        </p:blipFill>
        <p:spPr>
          <a:xfrm>
            <a:off x="5019058" y="630638"/>
            <a:ext cx="947285" cy="1215649"/>
          </a:xfrm>
          <a:prstGeom prst="rect">
            <a:avLst/>
          </a:prstGeom>
        </p:spPr>
      </p:pic>
      <p:pic>
        <p:nvPicPr>
          <p:cNvPr id="15" name="Content Placeholder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404040"/>
              </a:clrFrom>
              <a:clrTo>
                <a:srgbClr val="40404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9" t="4453" r="75111" b="67609"/>
          <a:stretch/>
        </p:blipFill>
        <p:spPr>
          <a:xfrm>
            <a:off x="1503864" y="614174"/>
            <a:ext cx="947285" cy="121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22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5" name="TextBox 4"/>
          <p:cNvSpPr txBox="1"/>
          <p:nvPr/>
        </p:nvSpPr>
        <p:spPr>
          <a:xfrm>
            <a:off x="2506709" y="2802744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ture" charset="0"/>
                <a:ea typeface="Couture" charset="0"/>
                <a:cs typeface="Couture" charset="0"/>
              </a:rPr>
              <a:t>SCORE</a:t>
            </a:r>
            <a:endParaRPr lang="en-US" dirty="0">
              <a:solidFill>
                <a:schemeClr val="bg1"/>
              </a:solidFill>
              <a:latin typeface="Couture" charset="0"/>
              <a:ea typeface="Couture" charset="0"/>
              <a:cs typeface="Coutur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85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2708" y="1334125"/>
            <a:ext cx="2473377" cy="124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1. Pour </a:t>
            </a:r>
            <a:r>
              <a:rPr lang="en-US" dirty="0" err="1"/>
              <a:t>quel</a:t>
            </a:r>
            <a:r>
              <a:rPr lang="en-US" dirty="0"/>
              <a:t> </a:t>
            </a:r>
            <a:r>
              <a:rPr lang="en-US" dirty="0" err="1"/>
              <a:t>pourcentage</a:t>
            </a:r>
            <a:r>
              <a:rPr lang="en-US" dirty="0"/>
              <a:t> de </a:t>
            </a:r>
            <a:r>
              <a:rPr lang="en-US" dirty="0" err="1"/>
              <a:t>votre</a:t>
            </a:r>
            <a:r>
              <a:rPr lang="en-US" dirty="0"/>
              <a:t> temps </a:t>
            </a:r>
            <a:r>
              <a:rPr lang="en-US" dirty="0" err="1"/>
              <a:t>éveillé</a:t>
            </a:r>
            <a:r>
              <a:rPr lang="en-US" dirty="0"/>
              <a:t> </a:t>
            </a:r>
            <a:r>
              <a:rPr lang="en-US" dirty="0" err="1"/>
              <a:t>étiez-vous</a:t>
            </a:r>
            <a:r>
              <a:rPr lang="en-US" dirty="0"/>
              <a:t> </a:t>
            </a:r>
            <a:r>
              <a:rPr lang="en-US" dirty="0" err="1"/>
              <a:t>conscient</a:t>
            </a:r>
            <a:r>
              <a:rPr lang="en-US" dirty="0"/>
              <a:t> de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acouphènes</a:t>
            </a:r>
            <a:r>
              <a:rPr lang="en-US" dirty="0"/>
              <a:t>?</a:t>
            </a:r>
          </a:p>
          <a:p>
            <a:r>
              <a:rPr lang="en-US" dirty="0" err="1"/>
              <a:t>Jamais</a:t>
            </a:r>
            <a:r>
              <a:rPr lang="en-US" dirty="0"/>
              <a:t> </a:t>
            </a:r>
            <a:r>
              <a:rPr lang="en-US" dirty="0" err="1"/>
              <a:t>conscient</a:t>
            </a:r>
            <a:r>
              <a:rPr lang="en-US" dirty="0"/>
              <a:t> 0% 10% 20% 30% 40% 50% 60% 70% 80% 90% 100% </a:t>
            </a:r>
            <a:r>
              <a:rPr lang="en-US" dirty="0" err="1"/>
              <a:t>Conscient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/>
              <a:t> permanence</a:t>
            </a:r>
          </a:p>
        </p:txBody>
      </p:sp>
    </p:spTree>
    <p:extLst>
      <p:ext uri="{BB962C8B-B14F-4D97-AF65-F5344CB8AC3E}">
        <p14:creationId xmlns:p14="http://schemas.microsoft.com/office/powerpoint/2010/main" val="1243942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3534</TotalTime>
  <Words>60</Words>
  <Application>Microsoft Macintosh PowerPoint</Application>
  <PresentationFormat>Widescreen</PresentationFormat>
  <Paragraphs>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Couture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SCHMUTZ</dc:creator>
  <cp:lastModifiedBy>jonathan SCHMUTZ</cp:lastModifiedBy>
  <cp:revision>34</cp:revision>
  <dcterms:created xsi:type="dcterms:W3CDTF">2017-07-06T15:56:36Z</dcterms:created>
  <dcterms:modified xsi:type="dcterms:W3CDTF">2017-07-13T12:36:53Z</dcterms:modified>
</cp:coreProperties>
</file>