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2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A00"/>
    <a:srgbClr val="57C300"/>
    <a:srgbClr val="FF043D"/>
    <a:srgbClr val="A1E300"/>
    <a:srgbClr val="B7FE01"/>
    <a:srgbClr val="FFCC29"/>
    <a:srgbClr val="FFD80C"/>
    <a:srgbClr val="FF0000"/>
    <a:srgbClr val="B5FF00"/>
    <a:srgbClr val="DE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/>
    <p:restoredTop sz="94666"/>
  </p:normalViewPr>
  <p:slideViewPr>
    <p:cSldViewPr snapToGrid="0" snapToObjects="1">
      <p:cViewPr>
        <p:scale>
          <a:sx n="86" d="100"/>
          <a:sy n="86" d="100"/>
        </p:scale>
        <p:origin x="92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375E-3336-9A41-BC99-C524FEB5B14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C66D-B182-0B4E-A465-40ECB003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CA57-0358-1142-B201-E44A3C60D7B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1706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8F41"/>
              </a:gs>
              <a:gs pos="18000">
                <a:srgbClr val="FFFF00"/>
              </a:gs>
              <a:gs pos="39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6518" y="1393998"/>
            <a:ext cx="1577788" cy="4563034"/>
          </a:xfrm>
          <a:prstGeom prst="round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00B0F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394520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8F41"/>
              </a:gs>
              <a:gs pos="74000">
                <a:srgbClr val="B7FE01"/>
              </a:gs>
              <a:gs pos="50000">
                <a:srgbClr val="DAE000"/>
              </a:gs>
              <a:gs pos="31000">
                <a:srgbClr val="FFC000"/>
              </a:gs>
              <a:gs pos="86000">
                <a:srgbClr val="A1E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06904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D80C"/>
              </a:gs>
              <a:gs pos="100000">
                <a:srgbClr val="008F41"/>
              </a:gs>
              <a:gs pos="30000">
                <a:srgbClr val="FFCC29"/>
              </a:gs>
              <a:gs pos="66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789886" y="1447772"/>
            <a:ext cx="1577788" cy="4563034"/>
          </a:xfrm>
          <a:prstGeom prst="roundRect">
            <a:avLst/>
          </a:prstGeom>
          <a:gradFill flip="none" rotWithShape="1">
            <a:gsLst>
              <a:gs pos="54000">
                <a:srgbClr val="FF0000"/>
              </a:gs>
              <a:gs pos="100000">
                <a:srgbClr val="FFB004"/>
              </a:gs>
              <a:gs pos="84000">
                <a:srgbClr val="FFC000"/>
              </a:gs>
              <a:gs pos="97000">
                <a:srgbClr val="FCB4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461812" y="1393998"/>
            <a:ext cx="1577788" cy="4563034"/>
          </a:xfrm>
          <a:prstGeom prst="roundRect">
            <a:avLst/>
          </a:prstGeom>
          <a:gradFill flip="none" rotWithShape="1">
            <a:gsLst>
              <a:gs pos="78000">
                <a:srgbClr val="FF0000"/>
              </a:gs>
              <a:gs pos="100000">
                <a:srgbClr val="FFB004"/>
              </a:gs>
              <a:gs pos="100000">
                <a:srgbClr val="FF0000"/>
              </a:gs>
              <a:gs pos="97000">
                <a:srgbClr val="FF00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100048" y="1447772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B7FE01"/>
              </a:gs>
              <a:gs pos="65000">
                <a:srgbClr val="FFC000"/>
              </a:gs>
              <a:gs pos="98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02" y="1840615"/>
            <a:ext cx="43513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2524942" y="5006714"/>
            <a:ext cx="35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1 POUR PUNCHING BALL</a:t>
            </a: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2 POUR </a:t>
            </a: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VOLER</a:t>
            </a: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ENTRÉE POUR LE RÉGLAGE</a:t>
            </a:r>
            <a:endParaRPr lang="en-US" sz="1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8031" y="892629"/>
            <a:ext cx="7380514" cy="4232542"/>
            <a:chOff x="1768031" y="892629"/>
            <a:chExt cx="7380514" cy="4232542"/>
          </a:xfrm>
        </p:grpSpPr>
        <p:sp>
          <p:nvSpPr>
            <p:cNvPr id="8" name="Rectangle 7"/>
            <p:cNvSpPr/>
            <p:nvPr/>
          </p:nvSpPr>
          <p:spPr>
            <a:xfrm>
              <a:off x="1768031" y="892629"/>
              <a:ext cx="7380514" cy="42236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4" r="9884" b="40048"/>
            <a:stretch/>
          </p:blipFill>
          <p:spPr>
            <a:xfrm>
              <a:off x="1768031" y="4297639"/>
              <a:ext cx="7380514" cy="8186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531"/>
            <a:stretch/>
          </p:blipFill>
          <p:spPr>
            <a:xfrm>
              <a:off x="1768031" y="4835611"/>
              <a:ext cx="7380514" cy="289560"/>
            </a:xfrm>
            <a:prstGeom prst="rect">
              <a:avLst/>
            </a:prstGeom>
          </p:spPr>
        </p:pic>
        <p:sp>
          <p:nvSpPr>
            <p:cNvPr id="13" name="Up Arrow 12"/>
            <p:cNvSpPr/>
            <p:nvPr/>
          </p:nvSpPr>
          <p:spPr>
            <a:xfrm>
              <a:off x="7963242" y="1495103"/>
              <a:ext cx="674558" cy="3256478"/>
            </a:xfrm>
            <a:prstGeom prst="upArrow">
              <a:avLst>
                <a:gd name="adj1" fmla="val 78889"/>
                <a:gd name="adj2" fmla="val 26667"/>
              </a:avLst>
            </a:prstGeom>
            <a:gradFill>
              <a:gsLst>
                <a:gs pos="0">
                  <a:srgbClr val="68EA00"/>
                </a:gs>
                <a:gs pos="100000">
                  <a:srgbClr val="FF043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5186" y="1654628"/>
            <a:ext cx="1367911" cy="713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8288" y="1654629"/>
            <a:ext cx="828732" cy="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97" y="1030134"/>
            <a:ext cx="7477463" cy="42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1706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9000">
                <a:srgbClr val="7030A0"/>
              </a:gs>
              <a:gs pos="31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6518" y="1393998"/>
            <a:ext cx="1577788" cy="4563034"/>
          </a:xfrm>
          <a:prstGeom prst="round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00B0F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2805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38000">
                <a:srgbClr val="7030A0"/>
              </a:gs>
              <a:gs pos="75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903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58000">
                <a:srgbClr val="7030A0"/>
              </a:gs>
              <a:gs pos="89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5002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24000">
                <a:srgbClr val="FF0000"/>
              </a:gs>
              <a:gs pos="73000">
                <a:srgbClr val="7030A0"/>
              </a:gs>
              <a:gs pos="100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100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6000">
                <a:srgbClr val="FF0000"/>
              </a:gs>
              <a:gs pos="100000">
                <a:srgbClr val="7030A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57199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43D"/>
              </a:gs>
              <a:gs pos="100000">
                <a:srgbClr val="FF00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823371" cy="798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42" y="564502"/>
            <a:ext cx="296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35828" r="75363" b="36234"/>
          <a:stretch/>
        </p:blipFill>
        <p:spPr>
          <a:xfrm>
            <a:off x="1503865" y="1988270"/>
            <a:ext cx="947285" cy="1215649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36031" r="51302" b="36031"/>
          <a:stretch/>
        </p:blipFill>
        <p:spPr>
          <a:xfrm>
            <a:off x="2675596" y="1988269"/>
            <a:ext cx="947285" cy="121564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5" t="36031" r="26785" b="36031"/>
          <a:stretch/>
        </p:blipFill>
        <p:spPr>
          <a:xfrm>
            <a:off x="3847327" y="1988269"/>
            <a:ext cx="947285" cy="1215649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6" t="36031" r="3024" b="36031"/>
          <a:stretch/>
        </p:blipFill>
        <p:spPr>
          <a:xfrm>
            <a:off x="5019058" y="1988269"/>
            <a:ext cx="947285" cy="1215649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67914" r="75244" b="4148"/>
          <a:stretch/>
        </p:blipFill>
        <p:spPr>
          <a:xfrm>
            <a:off x="6190789" y="1988268"/>
            <a:ext cx="947285" cy="121564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67609" r="51302" b="4453"/>
          <a:stretch/>
        </p:blipFill>
        <p:spPr>
          <a:xfrm>
            <a:off x="1503864" y="3362366"/>
            <a:ext cx="947285" cy="1215649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4007" r="51341" b="68055"/>
          <a:stretch/>
        </p:blipFill>
        <p:spPr>
          <a:xfrm>
            <a:off x="2675596" y="630638"/>
            <a:ext cx="947285" cy="1215649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6" t="4179" r="27054" b="67883"/>
          <a:stretch/>
        </p:blipFill>
        <p:spPr>
          <a:xfrm>
            <a:off x="3847327" y="630638"/>
            <a:ext cx="947285" cy="1215649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0" t="4708" r="2940" b="67354"/>
          <a:stretch/>
        </p:blipFill>
        <p:spPr>
          <a:xfrm>
            <a:off x="5019058" y="630638"/>
            <a:ext cx="947285" cy="1215649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4453" r="75111" b="67609"/>
          <a:stretch/>
        </p:blipFill>
        <p:spPr>
          <a:xfrm>
            <a:off x="1503864" y="614174"/>
            <a:ext cx="947285" cy="12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506709" y="280274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ture" charset="0"/>
                <a:ea typeface="Couture" charset="0"/>
                <a:cs typeface="Couture" charset="0"/>
              </a:rPr>
              <a:t>SCORE</a:t>
            </a:r>
            <a:endParaRPr lang="en-US" dirty="0">
              <a:solidFill>
                <a:schemeClr val="bg1"/>
              </a:solidFill>
              <a:latin typeface="Couture" charset="0"/>
              <a:ea typeface="Couture" charset="0"/>
              <a:cs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5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Calibri</vt:lpstr>
      <vt:lpstr>Calibri Light</vt:lpstr>
      <vt:lpstr>Couture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SCHMUTZ</dc:creator>
  <cp:lastModifiedBy>jonathan SCHMUTZ</cp:lastModifiedBy>
  <cp:revision>29</cp:revision>
  <dcterms:created xsi:type="dcterms:W3CDTF">2017-07-06T15:56:36Z</dcterms:created>
  <dcterms:modified xsi:type="dcterms:W3CDTF">2017-07-11T13:19:16Z</dcterms:modified>
</cp:coreProperties>
</file>