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91" d="100"/>
          <a:sy n="91" d="100"/>
        </p:scale>
        <p:origin x="2784" y="1320"/>
      </p:cViewPr>
      <p:guideLst/>
    </p:cSldViewPr>
  </p:slideViewPr>
  <p:notesTextViewPr>
    <p:cViewPr>
      <p:scale>
        <a:sx n="300" d="100"/>
        <a:sy n="300" d="100"/>
      </p:scale>
      <p:origin x="0" y="-1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Treasury Efficiency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A study of current interest rates and recession </a:t>
            </a:r>
            <a:r>
              <a:rPr lang="en" dirty="0" err="1">
                <a:highlight>
                  <a:srgbClr val="FFFF00"/>
                </a:highlight>
              </a:rPr>
              <a:t>probabilit</a:t>
            </a:r>
            <a:r>
              <a:rPr lang="en-US" dirty="0" err="1">
                <a:highlight>
                  <a:srgbClr val="FFFF00"/>
                </a:highlight>
              </a:rPr>
              <a:t>ies</a:t>
            </a:r>
            <a:r>
              <a:rPr lang="en" dirty="0">
                <a:highlight>
                  <a:srgbClr val="FFFF00"/>
                </a:highlight>
              </a:rPr>
              <a:t> 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40139" y="25048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6C1F6-AEEB-2F8B-86E3-5930F0A901A3}"/>
              </a:ext>
            </a:extLst>
          </p:cNvPr>
          <p:cNvSpPr txBox="1"/>
          <p:nvPr/>
        </p:nvSpPr>
        <p:spPr>
          <a:xfrm>
            <a:off x="991465" y="1092288"/>
            <a:ext cx="64222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for Project thus far #create a stock screen for an industry and </a:t>
            </a:r>
          </a:p>
          <a:p>
            <a:r>
              <a:rPr lang="en-US" dirty="0"/>
              <a:t>include sentiment #looking for sources for the raw data on companies </a:t>
            </a:r>
          </a:p>
          <a:p>
            <a:r>
              <a:rPr lang="en-US" dirty="0"/>
              <a:t>such as Nasdaq </a:t>
            </a:r>
            <a:r>
              <a:rPr lang="en-US" dirty="0" err="1"/>
              <a:t>etc</a:t>
            </a:r>
            <a:r>
              <a:rPr lang="en-US" dirty="0"/>
              <a:t> #what are the key metrics to use in the stock screener? </a:t>
            </a:r>
          </a:p>
          <a:p>
            <a:r>
              <a:rPr lang="en-US" dirty="0"/>
              <a:t>#searched </a:t>
            </a:r>
            <a:r>
              <a:rPr lang="en-US" dirty="0" err="1"/>
              <a:t>barchart.com</a:t>
            </a:r>
            <a:r>
              <a:rPr lang="en-US" dirty="0"/>
              <a:t> for SIC of OXY to identify SIC for industry to use in </a:t>
            </a:r>
          </a:p>
          <a:p>
            <a:r>
              <a:rPr lang="en-US" dirty="0"/>
              <a:t>SEC search #If you would like to use our data in a research report, an article </a:t>
            </a:r>
          </a:p>
          <a:p>
            <a:r>
              <a:rPr lang="en-US" dirty="0"/>
              <a:t>or an academic report, #please cite “Visible Alpha consensus” as your source. </a:t>
            </a:r>
          </a:p>
          <a:p>
            <a:r>
              <a:rPr lang="en-US" dirty="0"/>
              <a:t>For more information on our data and how to cite us, please contact #to do </a:t>
            </a:r>
          </a:p>
          <a:p>
            <a:r>
              <a:rPr lang="en-US" dirty="0"/>
              <a:t>list: #identify key industry ratios, #identify key stock metrics #setup </a:t>
            </a:r>
            <a:r>
              <a:rPr lang="en-US" dirty="0" err="1"/>
              <a:t>api</a:t>
            </a:r>
            <a:r>
              <a:rPr lang="en-US" dirty="0"/>
              <a:t> keys </a:t>
            </a:r>
          </a:p>
          <a:p>
            <a:r>
              <a:rPr lang="en-US" dirty="0"/>
              <a:t>on SEC #create </a:t>
            </a:r>
            <a:r>
              <a:rPr lang="en-US" dirty="0" err="1"/>
              <a:t>dataframe</a:t>
            </a:r>
            <a:r>
              <a:rPr lang="en-US" dirty="0"/>
              <a:t> for stock metrics #pull in numbers from SEC for </a:t>
            </a:r>
          </a:p>
          <a:p>
            <a:r>
              <a:rPr lang="en-US" dirty="0"/>
              <a:t>each stock #calculate the company ratios using SEC info #pull together and </a:t>
            </a:r>
          </a:p>
          <a:p>
            <a:r>
              <a:rPr lang="en-US" dirty="0"/>
              <a:t>create the screener "</a:t>
            </a:r>
            <a:r>
              <a:rPr lang="en-US" dirty="0" err="1"/>
              <a:t>elif</a:t>
            </a:r>
            <a:r>
              <a:rPr lang="en-US" dirty="0"/>
              <a:t>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data source.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Reasoning for data selection.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Collection, exploration and cleaning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questions that surfaced.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topics to research.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for future development.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Treasury Efficiency</vt:lpstr>
      <vt:lpstr>Executive Summary</vt:lpstr>
      <vt:lpstr>Concept</vt:lpstr>
      <vt:lpstr>Data Techniques</vt:lpstr>
      <vt:lpstr>Approach</vt:lpstr>
      <vt:lpstr>Demo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Treasury Efficiency</dc:title>
  <cp:lastModifiedBy>Michael Cruz</cp:lastModifiedBy>
  <cp:revision>1</cp:revision>
  <dcterms:modified xsi:type="dcterms:W3CDTF">2022-07-27T23:16:49Z</dcterms:modified>
</cp:coreProperties>
</file>