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6000">
                <a:latin typeface="Arial"/>
                <a:ea typeface="Arial"/>
                <a:cs typeface="Arial"/>
                <a:sym typeface="Arial"/>
              </a:rPr>
              <a:t>History of CD/DVD Drives 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ANTONIO N.J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YEAR THE CD/DVD DRIVES WERE MADE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3B44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CD standard in 1980, the format was adapted to store computer data as well. When CD-ROM drives appeared on the market in 1985, many consumers couldn't afford and had no need for them.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What IS CD/DVD DRIVES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B44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CD drive is a device a computer uses to read data encoded digitally on a compact disc. A CD drive may be installed inside a computer's chassis with an opening for disc tray access or a peripheral connected to one of the computer's ports.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