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0F360-10C1-4880-97E2-0C29AB787995}" v="792" dt="2021-12-13T14:45:39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 Disease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303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SC/2019/11150                                       V.M. </a:t>
            </a:r>
            <a:r>
              <a:rPr lang="en-US" sz="1000" dirty="0" err="1">
                <a:ea typeface="+mn-lt"/>
                <a:cs typeface="+mn-lt"/>
              </a:rPr>
              <a:t>Sooriyaarchchi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SC/2019/11144                      G.D.A.M. Asanka Madhushan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SC/2019/11117                                   R.P.M.L. </a:t>
            </a:r>
            <a:r>
              <a:rPr lang="en-US" sz="1000" dirty="0" err="1">
                <a:ea typeface="+mn-lt"/>
                <a:cs typeface="+mn-lt"/>
              </a:rPr>
              <a:t>Vijayathunga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SC/2019/11132                            W.K.D.H. Hashan </a:t>
            </a:r>
            <a:r>
              <a:rPr lang="en-US" sz="1000" dirty="0" err="1">
                <a:ea typeface="+mn-lt"/>
                <a:cs typeface="+mn-lt"/>
              </a:rPr>
              <a:t>Piyumal</a:t>
            </a:r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1000" dirty="0">
                <a:ea typeface="+mn-lt"/>
                <a:cs typeface="+mn-lt"/>
              </a:rPr>
              <a:t>SC/2019/11126                   </a:t>
            </a:r>
            <a:r>
              <a:rPr lang="en-US" sz="1000" dirty="0" err="1">
                <a:ea typeface="+mn-lt"/>
                <a:cs typeface="+mn-lt"/>
              </a:rPr>
              <a:t>W.A.I.M.Weerasinghe</a:t>
            </a:r>
            <a:r>
              <a:rPr lang="en-US" sz="1000" dirty="0">
                <a:ea typeface="+mn-lt"/>
                <a:cs typeface="+mn-lt"/>
              </a:rPr>
              <a:t> (Leader)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BD8E-54B5-4776-96D2-EAB07996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Diseases on Apples</a:t>
            </a:r>
          </a:p>
        </p:txBody>
      </p:sp>
      <p:pic>
        <p:nvPicPr>
          <p:cNvPr id="4" name="Picture 4" descr="A red apple with a green stem&#10;&#10;Description automatically generated">
            <a:extLst>
              <a:ext uri="{FF2B5EF4-FFF2-40B4-BE49-F238E27FC236}">
                <a16:creationId xmlns:a16="http://schemas.microsoft.com/office/drawing/2014/main" id="{6AF4F08D-735E-4440-9C54-E9BB5C35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971925"/>
            <a:ext cx="2257425" cy="2257425"/>
          </a:xfrm>
          <a:prstGeom prst="rect">
            <a:avLst/>
          </a:prstGeom>
        </p:spPr>
      </p:pic>
      <p:pic>
        <p:nvPicPr>
          <p:cNvPr id="5" name="Picture 5" descr="A picture containing fruit&#10;&#10;Description automatically generated">
            <a:extLst>
              <a:ext uri="{FF2B5EF4-FFF2-40B4-BE49-F238E27FC236}">
                <a16:creationId xmlns:a16="http://schemas.microsoft.com/office/drawing/2014/main" id="{652907A8-F4F1-403E-8A4A-500BF826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8" y="3967163"/>
            <a:ext cx="2124075" cy="22574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AF5346F-54D5-4189-A446-A88F8595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3971925"/>
            <a:ext cx="3000375" cy="2257425"/>
          </a:xfrm>
          <a:prstGeom prst="rect">
            <a:avLst/>
          </a:prstGeom>
        </p:spPr>
      </p:pic>
      <p:pic>
        <p:nvPicPr>
          <p:cNvPr id="7" name="Picture 7" descr="A picture containing fruit, apple&#10;&#10;Description automatically generated">
            <a:extLst>
              <a:ext uri="{FF2B5EF4-FFF2-40B4-BE49-F238E27FC236}">
                <a16:creationId xmlns:a16="http://schemas.microsoft.com/office/drawing/2014/main" id="{75C29184-DC18-4EE7-84D9-EAF1F5D30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175" y="3971925"/>
            <a:ext cx="2524125" cy="225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10D7A-D1B8-464B-A30B-4D5961452447}"/>
              </a:ext>
            </a:extLst>
          </p:cNvPr>
          <p:cNvSpPr txBox="1"/>
          <p:nvPr/>
        </p:nvSpPr>
        <p:spPr>
          <a:xfrm>
            <a:off x="1666875" y="2295525"/>
            <a:ext cx="8782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Common 3 diseases for Apples,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0E56-911C-45B8-BBA4-4797C38AB181}"/>
              </a:ext>
            </a:extLst>
          </p:cNvPr>
          <p:cNvSpPr txBox="1"/>
          <p:nvPr/>
        </p:nvSpPr>
        <p:spPr>
          <a:xfrm>
            <a:off x="2209800" y="2733675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Powdery Mildew disease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4D4FE-7F96-4601-9B37-DF1233FC61DE}"/>
              </a:ext>
            </a:extLst>
          </p:cNvPr>
          <p:cNvSpPr txBox="1"/>
          <p:nvPr/>
        </p:nvSpPr>
        <p:spPr>
          <a:xfrm>
            <a:off x="2209800" y="3076574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Flyspeck disease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57065-E1E4-4B99-A13E-D5A3A69CE129}"/>
              </a:ext>
            </a:extLst>
          </p:cNvPr>
          <p:cNvSpPr txBox="1"/>
          <p:nvPr/>
        </p:nvSpPr>
        <p:spPr>
          <a:xfrm>
            <a:off x="2209800" y="3419474"/>
            <a:ext cx="416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Apple Cod disease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12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24F-49A9-4FEB-B33E-67F6BAED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(cont..) : Identification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2950-E9A8-45DC-86B5-841DB3F7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image processing techniques, such as,</a:t>
            </a:r>
          </a:p>
          <a:p>
            <a:pPr lvl="1"/>
            <a:r>
              <a:rPr lang="en-US" dirty="0"/>
              <a:t>RGB Channel </a:t>
            </a:r>
            <a:r>
              <a:rPr lang="en-US" dirty="0">
                <a:ea typeface="+mn-lt"/>
                <a:cs typeface="+mn-lt"/>
              </a:rPr>
              <a:t>separation</a:t>
            </a:r>
          </a:p>
          <a:p>
            <a:pPr lvl="1"/>
            <a:r>
              <a:rPr lang="en-US" dirty="0"/>
              <a:t>Grey Level slicing</a:t>
            </a:r>
          </a:p>
          <a:p>
            <a:pPr lvl="1"/>
            <a:r>
              <a:rPr lang="en-US" dirty="0"/>
              <a:t>Edge detection techniques</a:t>
            </a:r>
          </a:p>
          <a:p>
            <a:pPr lvl="1"/>
            <a:r>
              <a:rPr lang="en-US" dirty="0"/>
              <a:t>Binary image </a:t>
            </a:r>
            <a:r>
              <a:rPr lang="en-US" dirty="0">
                <a:ea typeface="+mn-lt"/>
                <a:cs typeface="+mn-lt"/>
              </a:rPr>
              <a:t>Arithmetic</a:t>
            </a:r>
            <a:r>
              <a:rPr lang="en-US" dirty="0"/>
              <a:t> (Logical AND)</a:t>
            </a:r>
          </a:p>
          <a:p>
            <a:pPr lvl="1"/>
            <a:r>
              <a:rPr lang="en-US" dirty="0"/>
              <a:t>Image segmentation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To identify between those mentioned diseases.</a:t>
            </a:r>
          </a:p>
        </p:txBody>
      </p:sp>
    </p:spTree>
    <p:extLst>
      <p:ext uri="{BB962C8B-B14F-4D97-AF65-F5344CB8AC3E}">
        <p14:creationId xmlns:p14="http://schemas.microsoft.com/office/powerpoint/2010/main" val="315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06DC-AD1D-4AA0-96C8-E03E09C3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 how it is done....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9A42104-E54D-482A-BA31-BEBDB845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156781"/>
            <a:ext cx="3381375" cy="44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06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Quotable</vt:lpstr>
      <vt:lpstr>Apple Disease Detector</vt:lpstr>
      <vt:lpstr>Problem : Diseases on Apples</vt:lpstr>
      <vt:lpstr>Problem (cont..) : Identification </vt:lpstr>
      <vt:lpstr>Let's discuss how it is done....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2021-12-13T13:17:06Z</dcterms:created>
  <dcterms:modified xsi:type="dcterms:W3CDTF">2021-12-13T14:46:14Z</dcterms:modified>
</cp:coreProperties>
</file>