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1c472040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1c47204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1b2e26200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1b2e2620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1b2e2620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1b2e2620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1b2e26200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1b2e26200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1b2e2620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1b2e2620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1c472040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1c472040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1c47204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1c47204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1c47204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1c47204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1c472040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1c47204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b153faf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b153faf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59242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Flyfood &amp; Algoritmos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José Lucas Cabral Braga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Analisando os gráficos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215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Podemos ver que em ambos os gráficos </a:t>
            </a:r>
            <a:r>
              <a:rPr lang="pt-BR"/>
              <a:t>têm</a:t>
            </a:r>
            <a:r>
              <a:rPr lang="pt-BR"/>
              <a:t> um grande crescimento com o aumento de pontos residências, tornando o Flyfood inviável.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Contudo para poucos pontos ele se vê como uma ótima opção acertando o melhor caminho de forma eficiente.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575" y="1572125"/>
            <a:ext cx="4184750" cy="20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Por fim, percebemos que o Flyfood atendendo pequenas áreas com pequeno número de residências ele se torna eficiente nas entregas, contudo com o decorrer e aumento da demanda de pontos de entregas, ele acaba se tornando lento ao ponto de não processar informações ou demorar demais para conseguir chegar a um resultado.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Flyfood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Atualmente em 2025, com a valorização do trabalho humano e o grande número de automóveis nas ruas, as entregas acabaram começando a atrasar e ficando cada vez mais lentas, contudo, com isso surgiu a ideia do Flyfood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300" y="1524651"/>
            <a:ext cx="4012001" cy="26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Flyfood?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0" y="11403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Flyfood é uma solução para nossos problemas de entregas, da melhor forma possível, usando drones para fazer entregas remotas eficientes.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50" y="1498725"/>
            <a:ext cx="3815199" cy="214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Caixeiro Viajante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Contudo, o flyfood tem suas funções de entregas, mas ele se guia por um sistema de matriz, onde existe um programa que se guia pela melhor rota possível, se baseando no PCV </a:t>
            </a:r>
            <a:r>
              <a:rPr lang="pt-BR"/>
              <a:t>(do inglês Traveling Salesman Problem - TSP)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450" y="1696826"/>
            <a:ext cx="4202200" cy="23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 no Flyfoood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 certa forma conseguimos compreender o problema quando vemos, em que o R é o estabelecimento comercial e os demais outros pontos são as residências que solicitaram nossos serviços.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575" y="2165350"/>
            <a:ext cx="20193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força bruta ou exaustivo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438600" y="1152488"/>
            <a:ext cx="44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função para achar o melhor caminho, usa várias permutações junto com o mapa e as suas locações, verificando a melhor forma de ir até a residência do cliente que acionou os nossos serviços e completar nosso objetivo de conseguir o melhor caminho possível para atendê-los.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523374"/>
            <a:ext cx="4015075" cy="267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Otimização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Contudo o sistema do Flyfood ainda não é perfeito, ele atende a um número limitado de pessoas dentro da região, caso contrário o sistema iria demorar ao ponto de ser inviável ele completar suas entregas em um ótimo tempo.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371600"/>
            <a:ext cx="4267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Gráficos de tempo e combinatórias por pontos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23092" cy="26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175" y="1152475"/>
            <a:ext cx="4218125" cy="26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dados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1565275"/>
            <a:ext cx="55054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