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57" r:id="rId5"/>
    <p:sldId id="260" r:id="rId6"/>
    <p:sldId id="261" r:id="rId7"/>
    <p:sldId id="259" r:id="rId8"/>
    <p:sldId id="262" r:id="rId9"/>
    <p:sldId id="263" r:id="rId10"/>
    <p:sldId id="264" r:id="rId11"/>
    <p:sldId id="269" r:id="rId12"/>
    <p:sldId id="270" r:id="rId13"/>
    <p:sldId id="271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7" autoAdjust="0"/>
  </p:normalViewPr>
  <p:slideViewPr>
    <p:cSldViewPr snapToGrid="0">
      <p:cViewPr varScale="1">
        <p:scale>
          <a:sx n="100" d="100"/>
          <a:sy n="100" d="100"/>
        </p:scale>
        <p:origin x="21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182FF-E73D-4464-B26D-7675C1E14D36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D5100-05C6-42E2-BEA2-B216861D3F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22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737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err="1" smtClean="0"/>
              <a:t>mixeCustomSmoothie</a:t>
            </a:r>
            <a:endParaRPr lang="de-AT" baseline="0" dirty="0" smtClean="0"/>
          </a:p>
          <a:p>
            <a:r>
              <a:rPr lang="de-AT" baseline="0" dirty="0" smtClean="0"/>
              <a:t>Klasse </a:t>
            </a:r>
            <a:r>
              <a:rPr lang="de-AT" baseline="0" dirty="0" err="1" smtClean="0"/>
              <a:t>Smoothie</a:t>
            </a:r>
            <a:r>
              <a:rPr lang="de-AT" baseline="0" dirty="0" smtClean="0"/>
              <a:t> – der </a:t>
            </a:r>
            <a:r>
              <a:rPr lang="de-AT" baseline="0" dirty="0" err="1" smtClean="0"/>
              <a:t>Mengenmodifikator</a:t>
            </a:r>
            <a:r>
              <a:rPr lang="de-AT" baseline="0" dirty="0" smtClean="0"/>
              <a:t> bestimmt die Größe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117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smtClean="0"/>
              <a:t>Benutzerprofil – </a:t>
            </a:r>
            <a:r>
              <a:rPr lang="de-AT" baseline="0" dirty="0" err="1" smtClean="0"/>
              <a:t>file</a:t>
            </a:r>
            <a:r>
              <a:rPr lang="de-AT" baseline="0" dirty="0" smtClean="0"/>
              <a:t> Auslesen, Daten </a:t>
            </a:r>
            <a:r>
              <a:rPr lang="de-AT" baseline="0" dirty="0" err="1" smtClean="0"/>
              <a:t>aktualiseren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file</a:t>
            </a:r>
            <a:r>
              <a:rPr lang="de-AT" baseline="0" dirty="0" smtClean="0"/>
              <a:t> neu 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64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err="1" smtClean="0"/>
              <a:t>aktualisereAnzeige</a:t>
            </a:r>
            <a:r>
              <a:rPr lang="de-AT" baseline="0" dirty="0" smtClean="0"/>
              <a:t> Methode im Rahmen – die ist </a:t>
            </a:r>
            <a:r>
              <a:rPr lang="de-AT" baseline="0" dirty="0" smtClean="0"/>
              <a:t>bei auch bei allen Zutatenknöpfen im Einsatz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773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smtClean="0"/>
              <a:t>Ausgaberahmen wird </a:t>
            </a:r>
            <a:r>
              <a:rPr lang="de-AT" baseline="0" dirty="0" err="1" smtClean="0"/>
              <a:t>Smoothie</a:t>
            </a:r>
            <a:r>
              <a:rPr lang="de-AT" baseline="0" dirty="0" smtClean="0"/>
              <a:t> mitgegeben</a:t>
            </a:r>
          </a:p>
          <a:p>
            <a:r>
              <a:rPr lang="de-AT" baseline="0" dirty="0" err="1" smtClean="0"/>
              <a:t>Smoothiemixer.ausgangsfarbe</a:t>
            </a:r>
            <a:r>
              <a:rPr lang="de-AT" baseline="0" dirty="0" smtClean="0"/>
              <a:t> – statische Methode beinhaltet Logik, um </a:t>
            </a:r>
            <a:r>
              <a:rPr lang="de-AT" baseline="0" dirty="0" err="1" smtClean="0"/>
              <a:t>Smoothies</a:t>
            </a:r>
            <a:r>
              <a:rPr lang="de-AT" baseline="0" dirty="0" smtClean="0"/>
              <a:t> rot, grün oder gemischt anzuzeigen.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81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err="1" smtClean="0"/>
              <a:t>Enums</a:t>
            </a:r>
            <a:r>
              <a:rPr lang="de-AT" baseline="0" dirty="0" smtClean="0"/>
              <a:t> für Vorlagen</a:t>
            </a:r>
          </a:p>
          <a:p>
            <a:r>
              <a:rPr lang="de-AT" baseline="0" dirty="0" err="1" smtClean="0"/>
              <a:t>Vorlagensmoothies</a:t>
            </a:r>
            <a:r>
              <a:rPr lang="de-AT" baseline="0" dirty="0" smtClean="0"/>
              <a:t> haben eigenen Konstruktor - Konstruktor </a:t>
            </a:r>
            <a:r>
              <a:rPr lang="de-AT" baseline="0" dirty="0" err="1" smtClean="0"/>
              <a:t>Overloading</a:t>
            </a:r>
            <a:endParaRPr lang="de-AT" baseline="0" dirty="0" smtClean="0"/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26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err="1" smtClean="0"/>
              <a:t>Statistics</a:t>
            </a:r>
            <a:r>
              <a:rPr lang="de-AT" baseline="0" dirty="0" smtClean="0"/>
              <a:t> – neuer </a:t>
            </a:r>
            <a:r>
              <a:rPr lang="de-AT" baseline="0" dirty="0" err="1" smtClean="0"/>
              <a:t>LogRahmen</a:t>
            </a:r>
            <a:r>
              <a:rPr lang="de-AT" baseline="0" dirty="0" smtClean="0"/>
              <a:t> wird erstellt</a:t>
            </a:r>
          </a:p>
          <a:p>
            <a:r>
              <a:rPr lang="de-AT" baseline="0" dirty="0" smtClean="0"/>
              <a:t>Benutzerprofil wird mitgegeben</a:t>
            </a:r>
          </a:p>
          <a:p>
            <a:r>
              <a:rPr lang="de-AT" baseline="0" dirty="0" smtClean="0"/>
              <a:t>Files werden ausgelesen -&gt; Methoden </a:t>
            </a:r>
            <a:r>
              <a:rPr lang="de-AT" baseline="0" dirty="0" err="1" smtClean="0"/>
              <a:t>FileReader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Ausgabe der </a:t>
            </a:r>
            <a:r>
              <a:rPr lang="de-AT" baseline="0" dirty="0" err="1" smtClean="0"/>
              <a:t>Statistics</a:t>
            </a:r>
            <a:r>
              <a:rPr lang="de-AT" baseline="0" dirty="0" smtClean="0"/>
              <a:t> in einer AWT List</a:t>
            </a:r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875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smtClean="0"/>
              <a:t>Threadding beim einarmigen Banditen</a:t>
            </a:r>
          </a:p>
          <a:p>
            <a:r>
              <a:rPr lang="de-AT" baseline="0" dirty="0" smtClean="0"/>
              <a:t>Rollen funktionieren autonom voneinander.</a:t>
            </a:r>
          </a:p>
          <a:p>
            <a:r>
              <a:rPr lang="de-AT" baseline="0" dirty="0" smtClean="0"/>
              <a:t>Random im Einsatz</a:t>
            </a:r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258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Was wollen wir mit dem </a:t>
            </a:r>
            <a:r>
              <a:rPr lang="de-AT" dirty="0" err="1" smtClean="0"/>
              <a:t>Smoothiemixer</a:t>
            </a:r>
            <a:r>
              <a:rPr lang="de-AT" baseline="0" dirty="0" smtClean="0"/>
              <a:t> machen?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7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Welche Klassen</a:t>
            </a:r>
            <a:r>
              <a:rPr lang="de-AT" baseline="0" dirty="0" smtClean="0"/>
              <a:t> sind wie verbunden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665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Inforahmen</a:t>
            </a:r>
            <a:r>
              <a:rPr lang="de-AT" baseline="0" dirty="0" smtClean="0"/>
              <a:t> mit jeweils anderer </a:t>
            </a:r>
            <a:r>
              <a:rPr lang="de-AT" baseline="0" dirty="0" smtClean="0"/>
              <a:t>Info</a:t>
            </a:r>
          </a:p>
          <a:p>
            <a:r>
              <a:rPr lang="de-AT" baseline="0" dirty="0" smtClean="0"/>
              <a:t>parametrisierter </a:t>
            </a:r>
            <a:r>
              <a:rPr lang="de-AT" baseline="0" dirty="0" smtClean="0"/>
              <a:t>Konstruktor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254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Actionlistener</a:t>
            </a:r>
            <a:r>
              <a:rPr lang="de-AT" dirty="0" smtClean="0"/>
              <a:t> - FI (inneranonym)</a:t>
            </a:r>
          </a:p>
          <a:p>
            <a:r>
              <a:rPr lang="de-AT" dirty="0" err="1" smtClean="0"/>
              <a:t>Filewriter</a:t>
            </a:r>
            <a:endParaRPr lang="de-AT" dirty="0" smtClean="0"/>
          </a:p>
          <a:p>
            <a:r>
              <a:rPr lang="de-AT" dirty="0" smtClean="0"/>
              <a:t>Try / catch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191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Neuer Rahmen + </a:t>
            </a:r>
            <a:r>
              <a:rPr lang="de-AT" dirty="0" err="1" smtClean="0"/>
              <a:t>Smoothiemixer</a:t>
            </a:r>
            <a:r>
              <a:rPr lang="de-AT" dirty="0" smtClean="0"/>
              <a:t> wird erstellt beim Login</a:t>
            </a:r>
          </a:p>
          <a:p>
            <a:r>
              <a:rPr lang="de-AT" dirty="0" smtClean="0"/>
              <a:t>Try/catch – File not </a:t>
            </a:r>
            <a:r>
              <a:rPr lang="de-AT" dirty="0" err="1" smtClean="0"/>
              <a:t>Found</a:t>
            </a:r>
            <a:r>
              <a:rPr lang="de-AT" dirty="0" smtClean="0"/>
              <a:t> </a:t>
            </a:r>
            <a:r>
              <a:rPr lang="de-AT" dirty="0" err="1" smtClean="0"/>
              <a:t>Exception</a:t>
            </a:r>
            <a:r>
              <a:rPr lang="de-AT" dirty="0" smtClean="0"/>
              <a:t> benutzt für</a:t>
            </a:r>
            <a:r>
              <a:rPr lang="de-AT" baseline="0" dirty="0" smtClean="0"/>
              <a:t> Inforahmen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195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Zutat – abstrakte Klasse</a:t>
            </a:r>
            <a:r>
              <a:rPr lang="de-AT" baseline="0" dirty="0"/>
              <a:t> </a:t>
            </a:r>
            <a:r>
              <a:rPr lang="de-AT" baseline="0" dirty="0" smtClean="0"/>
              <a:t>– abstrakte Klassen erklären / Designpattern</a:t>
            </a:r>
          </a:p>
          <a:p>
            <a:r>
              <a:rPr lang="de-AT" baseline="0" dirty="0" smtClean="0"/>
              <a:t>Vererbung + </a:t>
            </a:r>
            <a:r>
              <a:rPr lang="de-AT" baseline="0" dirty="0" err="1" smtClean="0"/>
              <a:t>Konstruktorchaining</a:t>
            </a:r>
            <a:r>
              <a:rPr lang="de-AT" baseline="0" dirty="0" smtClean="0"/>
              <a:t> der Zutaten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651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smtClean="0"/>
              <a:t>Var Args bei Methoden</a:t>
            </a:r>
            <a:endParaRPr lang="de-AT" baseline="0" dirty="0" smtClean="0"/>
          </a:p>
          <a:p>
            <a:r>
              <a:rPr lang="de-AT" baseline="0" dirty="0" smtClean="0"/>
              <a:t>Stream – inneranonym, neue </a:t>
            </a:r>
            <a:r>
              <a:rPr lang="de-AT" baseline="0" dirty="0" err="1" smtClean="0"/>
              <a:t>ArrayList</a:t>
            </a:r>
            <a:r>
              <a:rPr lang="de-AT" baseline="0" dirty="0" smtClean="0"/>
              <a:t>, Sachen die entfernt werden mit „</a:t>
            </a:r>
            <a:r>
              <a:rPr lang="de-AT" baseline="0" dirty="0" err="1" smtClean="0"/>
              <a:t>false</a:t>
            </a:r>
            <a:r>
              <a:rPr lang="de-AT" baseline="0" dirty="0" smtClean="0"/>
              <a:t>“ nicht durchgelassen, neue Liste ersetzt alte Liste</a:t>
            </a:r>
          </a:p>
          <a:p>
            <a:r>
              <a:rPr lang="de-AT" baseline="0" dirty="0" smtClean="0"/>
              <a:t>Zutat entfernen löscht immer letzte Eingabe.</a:t>
            </a:r>
          </a:p>
          <a:p>
            <a:r>
              <a:rPr lang="de-AT" baseline="0" dirty="0" smtClean="0"/>
              <a:t>Stream auch als </a:t>
            </a:r>
            <a:r>
              <a:rPr lang="de-AT" baseline="0" dirty="0" err="1" smtClean="0"/>
              <a:t>lambda</a:t>
            </a:r>
            <a:r>
              <a:rPr lang="de-AT" baseline="0" dirty="0" smtClean="0"/>
              <a:t> möglich</a:t>
            </a:r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94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err="1" smtClean="0"/>
              <a:t>Parsing</a:t>
            </a:r>
            <a:r>
              <a:rPr lang="de-AT" baseline="0" dirty="0" smtClean="0"/>
              <a:t> der Zahlen, </a:t>
            </a:r>
            <a:r>
              <a:rPr lang="de-AT" baseline="0" dirty="0" err="1" smtClean="0"/>
              <a:t>try</a:t>
            </a:r>
            <a:r>
              <a:rPr lang="de-AT" baseline="0" dirty="0" smtClean="0"/>
              <a:t>/catch -&gt; wird auf 0 gesetzt bei </a:t>
            </a:r>
            <a:r>
              <a:rPr lang="de-AT" baseline="0" dirty="0" err="1" smtClean="0"/>
              <a:t>fehler</a:t>
            </a:r>
            <a:endParaRPr lang="de-AT" baseline="0" dirty="0" smtClean="0"/>
          </a:p>
          <a:p>
            <a:r>
              <a:rPr lang="de-AT" baseline="0" dirty="0" err="1" smtClean="0"/>
              <a:t>Static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UebergabeZutat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D5100-05C6-42E2-BEA2-B216861D3F9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627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71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98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6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964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8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52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00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9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811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9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424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DD00-353C-4C8D-90D7-1718A634ACAB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FB24-0649-4B9F-9995-39EA63565B9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247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409575"/>
            <a:ext cx="2266950" cy="6286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14499" y="750888"/>
            <a:ext cx="8620125" cy="955819"/>
          </a:xfrm>
        </p:spPr>
        <p:txBody>
          <a:bodyPr>
            <a:normAutofit/>
          </a:bodyPr>
          <a:lstStyle/>
          <a:p>
            <a:pPr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Der Smoothiemixer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28" y="2275089"/>
            <a:ext cx="5867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524568" y="15359"/>
            <a:ext cx="46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/>
              <a:t> </a:t>
            </a:r>
            <a:r>
              <a:rPr lang="de-AT" dirty="0" smtClean="0"/>
              <a:t>/ Mixen / Ausgabe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78" y="15359"/>
            <a:ext cx="2600964" cy="10616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5" y="1356852"/>
            <a:ext cx="4914112" cy="52730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897" y="3154926"/>
            <a:ext cx="4724400" cy="3124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760" y="1236990"/>
            <a:ext cx="2895600" cy="1323975"/>
          </a:xfrm>
          <a:prstGeom prst="rect">
            <a:avLst/>
          </a:prstGeom>
        </p:spPr>
      </p:pic>
      <p:cxnSp>
        <p:nvCxnSpPr>
          <p:cNvPr id="26" name="Gerade Verbindung mit Pfeil 25"/>
          <p:cNvCxnSpPr/>
          <p:nvPr/>
        </p:nvCxnSpPr>
        <p:spPr>
          <a:xfrm flipV="1">
            <a:off x="3647768" y="1356852"/>
            <a:ext cx="2173992" cy="57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7327459" y="1533832"/>
            <a:ext cx="668293" cy="162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768446" y="426443"/>
            <a:ext cx="1353796" cy="356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524568" y="15359"/>
            <a:ext cx="46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/>
              <a:t> </a:t>
            </a:r>
            <a:r>
              <a:rPr lang="de-AT" dirty="0" smtClean="0"/>
              <a:t>/ Mixen / Ausgabe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78" y="15359"/>
            <a:ext cx="2600964" cy="10616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5" y="1356852"/>
            <a:ext cx="4914112" cy="527300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535" y="384691"/>
            <a:ext cx="4993724" cy="334604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535" y="3730740"/>
            <a:ext cx="5810250" cy="3067050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163097" y="546167"/>
            <a:ext cx="4139380" cy="18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22589" y="3128814"/>
            <a:ext cx="3716946" cy="68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7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524568" y="15359"/>
            <a:ext cx="46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/>
              <a:t> </a:t>
            </a:r>
            <a:r>
              <a:rPr lang="de-AT" dirty="0" smtClean="0"/>
              <a:t>/ Mixen / Ausgabe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78" y="15359"/>
            <a:ext cx="2600964" cy="10616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5" y="1356852"/>
            <a:ext cx="4914112" cy="5273008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V="1">
            <a:off x="2369574" y="2930013"/>
            <a:ext cx="396608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661" y="2809875"/>
            <a:ext cx="5715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5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524568" y="15359"/>
            <a:ext cx="46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/>
              <a:t> </a:t>
            </a:r>
            <a:r>
              <a:rPr lang="de-AT" dirty="0" smtClean="0"/>
              <a:t>/ Mixen / Ausgabe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48" y="4659382"/>
            <a:ext cx="3501399" cy="106756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47" y="3599529"/>
            <a:ext cx="3501399" cy="10598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47" y="5726949"/>
            <a:ext cx="3501399" cy="10117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19" y="384691"/>
            <a:ext cx="6715432" cy="302951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635" y="456431"/>
            <a:ext cx="4352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182100" y="1535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/>
              <a:t> </a:t>
            </a:r>
            <a:r>
              <a:rPr lang="de-AT" dirty="0" smtClean="0"/>
              <a:t>/ Vorlagen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88490"/>
            <a:ext cx="4041445" cy="6858000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>
          <a:xfrm>
            <a:off x="602688" y="2057793"/>
            <a:ext cx="1447800" cy="66675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618511"/>
            <a:ext cx="7981950" cy="3143250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2851355" y="3234813"/>
            <a:ext cx="4747137" cy="17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7128387" y="1936955"/>
            <a:ext cx="678426" cy="138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2644877" y="1543665"/>
            <a:ext cx="4483510" cy="39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50" y="3921227"/>
            <a:ext cx="4505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0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182100" y="1535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/>
              <a:t> </a:t>
            </a:r>
            <a:r>
              <a:rPr lang="de-AT" dirty="0" smtClean="0"/>
              <a:t>/ </a:t>
            </a:r>
            <a:r>
              <a:rPr lang="de-AT" dirty="0" err="1" smtClean="0"/>
              <a:t>Statistics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37" y="384691"/>
            <a:ext cx="1438275" cy="7429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3"/>
            <a:ext cx="8172450" cy="40767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34" y="1956158"/>
            <a:ext cx="74961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357419" y="15359"/>
            <a:ext cx="484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/>
              <a:t> </a:t>
            </a:r>
            <a:r>
              <a:rPr lang="de-AT" dirty="0" smtClean="0"/>
              <a:t>/ Einarmiger Bandit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" y="1055123"/>
            <a:ext cx="4610100" cy="37242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3" y="572114"/>
            <a:ext cx="7267575" cy="14859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144" y="2700492"/>
            <a:ext cx="3743325" cy="3600450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>
            <a:off x="6607277" y="1772879"/>
            <a:ext cx="9833" cy="76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381000"/>
            <a:ext cx="63246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36" y="152400"/>
            <a:ext cx="7112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825" y="200025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Login / </a:t>
            </a:r>
            <a:r>
              <a:rPr lang="de-AT" dirty="0" err="1" smtClean="0"/>
              <a:t>LoginRahmen</a:t>
            </a:r>
            <a:r>
              <a:rPr lang="de-AT" dirty="0" smtClean="0"/>
              <a:t>/Inforahmen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75" y="1612808"/>
            <a:ext cx="3362325" cy="14797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5" y="1116989"/>
            <a:ext cx="2314575" cy="89022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08" y="2332722"/>
            <a:ext cx="2305050" cy="88655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0" y="3433233"/>
            <a:ext cx="2305050" cy="8964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13" y="2338917"/>
            <a:ext cx="2324100" cy="9038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13" y="1085117"/>
            <a:ext cx="2381250" cy="91586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88" y="3425560"/>
            <a:ext cx="2295525" cy="89270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49" y="3455194"/>
            <a:ext cx="2314575" cy="90011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4695825"/>
            <a:ext cx="5572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3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825" y="200025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Login / </a:t>
            </a:r>
            <a:r>
              <a:rPr lang="de-AT" dirty="0" err="1" smtClean="0"/>
              <a:t>Accounterstellung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12758"/>
            <a:ext cx="3362325" cy="14797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384691"/>
            <a:ext cx="5972175" cy="57340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76225" y="3113216"/>
            <a:ext cx="1830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Abfrage ob alles ausgefüllt</a:t>
            </a:r>
            <a:endParaRPr lang="de-AT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276225" y="3390215"/>
            <a:ext cx="19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Abfrage ob Gast erstellt wird</a:t>
            </a:r>
            <a:endParaRPr lang="de-AT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276225" y="3947130"/>
            <a:ext cx="281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Abfrage ob die Datei bereits vorhanden ist</a:t>
            </a:r>
            <a:endParaRPr lang="de-AT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276225" y="3667214"/>
            <a:ext cx="4009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Daten werden in Strings gespeichert, ein „File“ Objekt erstellt</a:t>
            </a:r>
            <a:endParaRPr lang="de-AT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76225" y="4224129"/>
            <a:ext cx="499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Ist die Datei nicht vorhanden – wird sie erstellt und das Passwort gespeichert</a:t>
            </a:r>
            <a:endParaRPr lang="de-AT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76225" y="4776072"/>
            <a:ext cx="3618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Je nach Situation wird ein anderer </a:t>
            </a:r>
            <a:r>
              <a:rPr lang="de-AT" sz="1200" dirty="0" err="1" smtClean="0"/>
              <a:t>InfoRahmen</a:t>
            </a:r>
            <a:r>
              <a:rPr lang="de-AT" sz="1200" dirty="0" smtClean="0"/>
              <a:t> erstellt</a:t>
            </a:r>
            <a:endParaRPr lang="de-AT" sz="1200" dirty="0"/>
          </a:p>
        </p:txBody>
      </p:sp>
      <p:cxnSp>
        <p:nvCxnSpPr>
          <p:cNvPr id="14" name="Gerade Verbindung mit Pfeil 13"/>
          <p:cNvCxnSpPr>
            <a:stCxn id="12" idx="3"/>
          </p:cNvCxnSpPr>
          <p:nvPr/>
        </p:nvCxnSpPr>
        <p:spPr>
          <a:xfrm flipV="1">
            <a:off x="3894844" y="1274295"/>
            <a:ext cx="3506081" cy="364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2" idx="3"/>
          </p:cNvCxnSpPr>
          <p:nvPr/>
        </p:nvCxnSpPr>
        <p:spPr>
          <a:xfrm flipV="1">
            <a:off x="3894844" y="1857375"/>
            <a:ext cx="3582281" cy="305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3"/>
          </p:cNvCxnSpPr>
          <p:nvPr/>
        </p:nvCxnSpPr>
        <p:spPr>
          <a:xfrm flipV="1">
            <a:off x="3894844" y="3390215"/>
            <a:ext cx="3763256" cy="152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3"/>
          </p:cNvCxnSpPr>
          <p:nvPr/>
        </p:nvCxnSpPr>
        <p:spPr>
          <a:xfrm flipV="1">
            <a:off x="3894844" y="4667250"/>
            <a:ext cx="3906131" cy="24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3"/>
          </p:cNvCxnSpPr>
          <p:nvPr/>
        </p:nvCxnSpPr>
        <p:spPr>
          <a:xfrm flipV="1">
            <a:off x="2106854" y="1066800"/>
            <a:ext cx="3884371" cy="218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</p:cNvCxnSpPr>
          <p:nvPr/>
        </p:nvCxnSpPr>
        <p:spPr>
          <a:xfrm flipV="1">
            <a:off x="2243880" y="1657350"/>
            <a:ext cx="3747345" cy="187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9" idx="3"/>
          </p:cNvCxnSpPr>
          <p:nvPr/>
        </p:nvCxnSpPr>
        <p:spPr>
          <a:xfrm flipV="1">
            <a:off x="3093471" y="3113216"/>
            <a:ext cx="3135879" cy="97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70183" y="1875348"/>
            <a:ext cx="1447800" cy="66675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5058001" y="3944213"/>
            <a:ext cx="1654089" cy="47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825" y="200025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Login / Einloggen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12758"/>
            <a:ext cx="3362325" cy="147973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76225" y="3113216"/>
            <a:ext cx="1830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Abfrage ob alles ausgefüllt</a:t>
            </a:r>
            <a:endParaRPr lang="de-AT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276225" y="3390215"/>
            <a:ext cx="3220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Abfrage ob Name und Passwort übereinstimmen</a:t>
            </a:r>
            <a:endParaRPr lang="de-AT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261996"/>
            <a:ext cx="6096000" cy="47910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26" y="5429250"/>
            <a:ext cx="4724400" cy="1143000"/>
          </a:xfrm>
          <a:prstGeom prst="rect">
            <a:avLst/>
          </a:prstGeom>
        </p:spPr>
      </p:pic>
      <p:cxnSp>
        <p:nvCxnSpPr>
          <p:cNvPr id="17" name="Gerade Verbindung mit Pfeil 16"/>
          <p:cNvCxnSpPr>
            <a:stCxn id="7" idx="3"/>
          </p:cNvCxnSpPr>
          <p:nvPr/>
        </p:nvCxnSpPr>
        <p:spPr>
          <a:xfrm flipV="1">
            <a:off x="2106854" y="933449"/>
            <a:ext cx="3884371" cy="231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</p:cNvCxnSpPr>
          <p:nvPr/>
        </p:nvCxnSpPr>
        <p:spPr>
          <a:xfrm flipV="1">
            <a:off x="3496402" y="3113216"/>
            <a:ext cx="3037748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76224" y="3667213"/>
            <a:ext cx="4583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Der eigentliche „Rahmen“ wird erstellt, die Benutzerdaten mitgegeben</a:t>
            </a:r>
            <a:endParaRPr lang="de-AT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276223" y="5053071"/>
            <a:ext cx="31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Als Gast wird ebenfalls der „Rahmen“ erstellt, </a:t>
            </a:r>
          </a:p>
          <a:p>
            <a:r>
              <a:rPr lang="de-AT" sz="1200" dirty="0" smtClean="0"/>
              <a:t>Der Benutzername „gast“ mitgegeben</a:t>
            </a:r>
            <a:endParaRPr lang="de-AT" sz="1200" dirty="0"/>
          </a:p>
        </p:txBody>
      </p:sp>
      <p:cxnSp>
        <p:nvCxnSpPr>
          <p:cNvPr id="28" name="Gerade Verbindung mit Pfeil 27"/>
          <p:cNvCxnSpPr>
            <a:stCxn id="27" idx="3"/>
            <a:endCxn id="13" idx="1"/>
          </p:cNvCxnSpPr>
          <p:nvPr/>
        </p:nvCxnSpPr>
        <p:spPr>
          <a:xfrm>
            <a:off x="3421123" y="5283904"/>
            <a:ext cx="1973703" cy="71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1738313" y="1931348"/>
            <a:ext cx="1447800" cy="66675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1191539" y="2743200"/>
            <a:ext cx="0" cy="2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  <p:bldP spid="27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4" y="133350"/>
            <a:ext cx="3809538" cy="645795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182100" y="1535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 smtClean="0"/>
              <a:t> / Zutaten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328612"/>
            <a:ext cx="5391150" cy="380047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5238750"/>
            <a:ext cx="4381500" cy="933450"/>
          </a:xfrm>
          <a:prstGeom prst="rect">
            <a:avLst/>
          </a:prstGeom>
        </p:spPr>
      </p:pic>
      <p:cxnSp>
        <p:nvCxnSpPr>
          <p:cNvPr id="18" name="Gerade Verbindung mit Pfeil 17"/>
          <p:cNvCxnSpPr>
            <a:endCxn id="14" idx="1"/>
          </p:cNvCxnSpPr>
          <p:nvPr/>
        </p:nvCxnSpPr>
        <p:spPr>
          <a:xfrm>
            <a:off x="1076325" y="3590925"/>
            <a:ext cx="4724400" cy="211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6296025" y="2552700"/>
            <a:ext cx="28575" cy="315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2227928" y="2005166"/>
            <a:ext cx="1351014" cy="54753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4" y="133350"/>
            <a:ext cx="3809538" cy="645795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63" y="252259"/>
            <a:ext cx="4981575" cy="344805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983226" y="521110"/>
            <a:ext cx="4385187" cy="312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116826" y="1553497"/>
            <a:ext cx="2251587" cy="377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63" y="3937209"/>
            <a:ext cx="4619625" cy="2676525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9906215" y="4155436"/>
            <a:ext cx="140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Abfrage ob bereits</a:t>
            </a:r>
          </a:p>
          <a:p>
            <a:r>
              <a:rPr lang="de-AT" sz="1200" dirty="0" smtClean="0"/>
              <a:t>Zutaten vorhanden</a:t>
            </a:r>
            <a:endParaRPr lang="de-AT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9906215" y="5052085"/>
            <a:ext cx="144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 smtClean="0"/>
              <a:t>Mitgabe</a:t>
            </a:r>
            <a:r>
              <a:rPr lang="de-AT" sz="1200" dirty="0" smtClean="0"/>
              <a:t> der letzten</a:t>
            </a:r>
          </a:p>
          <a:p>
            <a:r>
              <a:rPr lang="de-AT" sz="1200" dirty="0" smtClean="0"/>
              <a:t>ausgewählten Zutat</a:t>
            </a:r>
            <a:endParaRPr lang="de-AT" sz="1200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8445910" y="4386269"/>
            <a:ext cx="1460305" cy="15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1"/>
          </p:cNvCxnSpPr>
          <p:nvPr/>
        </p:nvCxnSpPr>
        <p:spPr>
          <a:xfrm flipH="1">
            <a:off x="8937523" y="5282918"/>
            <a:ext cx="968692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82100" y="1535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/>
              <a:t> </a:t>
            </a:r>
            <a:r>
              <a:rPr lang="de-AT" dirty="0" smtClean="0"/>
              <a:t>/ Zutaten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35" y="1585759"/>
            <a:ext cx="8382000" cy="78105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299587" y="2327862"/>
            <a:ext cx="5486400" cy="946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55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4" y="133350"/>
            <a:ext cx="3809538" cy="645795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182100" y="1535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Der </a:t>
            </a:r>
            <a:r>
              <a:rPr lang="de-AT" dirty="0" err="1" smtClean="0"/>
              <a:t>Smoothiemixer</a:t>
            </a:r>
            <a:r>
              <a:rPr lang="de-AT" dirty="0"/>
              <a:t> </a:t>
            </a:r>
            <a:r>
              <a:rPr lang="de-AT" dirty="0" smtClean="0"/>
              <a:t>/ Zutaten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2" y="678865"/>
            <a:ext cx="4657725" cy="183806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72" y="1004734"/>
            <a:ext cx="5953125" cy="512445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2517058" y="1917290"/>
            <a:ext cx="993060" cy="273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615381" y="1917290"/>
            <a:ext cx="3411793" cy="344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3510118" y="4906297"/>
            <a:ext cx="2517056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2786218" y="4465689"/>
            <a:ext cx="1447800" cy="66675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00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Breitbild</PresentationFormat>
  <Paragraphs>78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Der Smoothiemixer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Smoothiemixer R - V06</dc:title>
  <dc:creator>Michael Tauner</dc:creator>
  <cp:lastModifiedBy>Michael Tauner</cp:lastModifiedBy>
  <cp:revision>76</cp:revision>
  <dcterms:created xsi:type="dcterms:W3CDTF">2020-01-04T12:56:11Z</dcterms:created>
  <dcterms:modified xsi:type="dcterms:W3CDTF">2020-04-22T13:03:52Z</dcterms:modified>
  <cp:contentStatus/>
</cp:coreProperties>
</file>