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63" r:id="rId5"/>
    <p:sldId id="27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350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844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51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65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55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668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93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02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08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45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6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727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535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75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436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0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4366-169C-4E95-A99D-8DCAC26558B3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36063D-0252-40AC-95FF-4DCBE6FB58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3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294" y="1241384"/>
            <a:ext cx="8915399" cy="2262781"/>
          </a:xfrm>
        </p:spPr>
        <p:txBody>
          <a:bodyPr/>
          <a:lstStyle/>
          <a:p>
            <a:r>
              <a:rPr lang="en-US" dirty="0" smtClean="0"/>
              <a:t>NANOTECHNOLOGY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916" y="3862979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PRESENTED BY:</a:t>
            </a:r>
          </a:p>
          <a:p>
            <a:pPr algn="ctr"/>
            <a:r>
              <a:rPr lang="en-US" dirty="0" smtClean="0"/>
              <a:t>ABION, ERICA B.</a:t>
            </a:r>
          </a:p>
          <a:p>
            <a:pPr algn="ctr"/>
            <a:r>
              <a:rPr lang="en-US" dirty="0" smtClean="0"/>
              <a:t>CEDENO, DIANA ASHLEY</a:t>
            </a:r>
          </a:p>
          <a:p>
            <a:pPr algn="ctr"/>
            <a:r>
              <a:rPr lang="en-US" dirty="0" smtClean="0"/>
              <a:t>FABIANO, </a:t>
            </a:r>
            <a:r>
              <a:rPr lang="en-US" smtClean="0"/>
              <a:t>FAYE </a:t>
            </a:r>
            <a:r>
              <a:rPr lang="en-US" smtClean="0"/>
              <a:t>DOMINIC</a:t>
            </a:r>
          </a:p>
          <a:p>
            <a:pPr algn="ctr"/>
            <a:endParaRPr lang="en-US" smtClean="0"/>
          </a:p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8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432" y="507267"/>
            <a:ext cx="3505199" cy="9763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NANOSCALE</a:t>
            </a:r>
            <a:endParaRPr lang="en-PH" sz="40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995423"/>
            <a:ext cx="5989559" cy="56252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3182" y="1830106"/>
            <a:ext cx="4034117" cy="3135433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 chemical reagents or catalyst are smaller yet they increase the rate of chemical reaction, thus lessening the input of raw materials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3090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926" y="1743919"/>
            <a:ext cx="8915399" cy="31170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Nanotechnology in the Philippines</a:t>
            </a:r>
            <a:endParaRPr lang="en-P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881" y="-767788"/>
            <a:ext cx="8915399" cy="31170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Nanotechnology in the Philippines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5650" y="2349252"/>
            <a:ext cx="95259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In the Philippines, Nanotechnology can be applied in making source of renewable energy accessible to many, developing medicine that would address serious diseases, improving the state of agriculture and more</a:t>
            </a:r>
            <a:endParaRPr lang="en-PH" sz="3500" dirty="0"/>
          </a:p>
        </p:txBody>
      </p:sp>
    </p:spTree>
    <p:extLst>
      <p:ext uri="{BB962C8B-B14F-4D97-AF65-F5344CB8AC3E}">
        <p14:creationId xmlns:p14="http://schemas.microsoft.com/office/powerpoint/2010/main" val="64422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881" y="-767788"/>
            <a:ext cx="8915399" cy="31170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Nanotechnology in the Philippines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5650" y="2349252"/>
            <a:ext cx="95259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There are also existing and ongoing research studies funded by the </a:t>
            </a:r>
            <a:r>
              <a:rPr lang="en-US" sz="3500" dirty="0" smtClean="0">
                <a:solidFill>
                  <a:srgbClr val="00B050"/>
                </a:solidFill>
              </a:rPr>
              <a:t>Department of Science and Technology </a:t>
            </a:r>
            <a:r>
              <a:rPr lang="en-US" sz="3500" dirty="0" smtClean="0"/>
              <a:t>(DOST) on the possible application of technology as well as Nano-Metrology and Education Public Awareness</a:t>
            </a:r>
            <a:endParaRPr lang="en-PH" sz="3500" dirty="0"/>
          </a:p>
        </p:txBody>
      </p:sp>
    </p:spTree>
    <p:extLst>
      <p:ext uri="{BB962C8B-B14F-4D97-AF65-F5344CB8AC3E}">
        <p14:creationId xmlns:p14="http://schemas.microsoft.com/office/powerpoint/2010/main" val="149126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926" y="1743919"/>
            <a:ext cx="8915399" cy="31170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Challenges of Nanotechnology</a:t>
            </a:r>
            <a:endParaRPr lang="en-P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3549" y="2259253"/>
            <a:ext cx="94642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The </a:t>
            </a:r>
            <a:r>
              <a:rPr lang="en-US" sz="3500" dirty="0"/>
              <a:t>advantages brought by innovations in nanotechnology come with a price. With rapid developments in nanotechnology, its adverse effects become more visible. </a:t>
            </a:r>
            <a:endParaRPr lang="en-PH" sz="3500" dirty="0"/>
          </a:p>
        </p:txBody>
      </p:sp>
      <p:sp>
        <p:nvSpPr>
          <p:cNvPr id="4" name="Rectangle 3"/>
          <p:cNvSpPr/>
          <p:nvPr/>
        </p:nvSpPr>
        <p:spPr>
          <a:xfrm>
            <a:off x="2053549" y="362238"/>
            <a:ext cx="95734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Challenges of Nanotechnology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25824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8731" y="2039334"/>
            <a:ext cx="946423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/>
              <a:t>The environmental effect of mineral-based nanoparticles found in cosmetics, paints, clothing, and other products are questioned as they go through sewerage. treatment plants untreated due to their undetectable size</a:t>
            </a:r>
            <a:endParaRPr lang="en-PH" sz="3500" dirty="0"/>
          </a:p>
          <a:p>
            <a:r>
              <a:rPr lang="en-US" sz="3500" dirty="0" smtClean="0"/>
              <a:t>. </a:t>
            </a:r>
            <a:endParaRPr lang="en-PH" sz="3500" dirty="0"/>
          </a:p>
        </p:txBody>
      </p:sp>
      <p:sp>
        <p:nvSpPr>
          <p:cNvPr id="4" name="Rectangle 3"/>
          <p:cNvSpPr/>
          <p:nvPr/>
        </p:nvSpPr>
        <p:spPr>
          <a:xfrm>
            <a:off x="2053549" y="362238"/>
            <a:ext cx="95734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Challenges of Nanotechnology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7247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3549" y="362238"/>
            <a:ext cx="95734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Challenges of Nanotechnology</a:t>
            </a:r>
            <a:endParaRPr lang="en-PH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43" y="1355121"/>
            <a:ext cx="5378369" cy="51891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7697" y="1563465"/>
            <a:ext cx="41784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Segoe UI Historic" panose="020B0502040204020203" pitchFamily="34" charset="0"/>
              </a:rPr>
              <a:t>Carbon </a:t>
            </a:r>
            <a:r>
              <a:rPr lang="en-US" sz="2800" dirty="0">
                <a:latin typeface="Segoe UI Historic" panose="020B0502040204020203" pitchFamily="34" charset="0"/>
              </a:rPr>
              <a:t>nanotubes in manufacture of memory storage, electronics, batteries, etc. were found to have unknown harmful impacts to the human body by inhalation into lungs comparable to asbestos fiber 11.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7328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8731" y="2039334"/>
            <a:ext cx="946423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/>
              <a:t>C</a:t>
            </a:r>
            <a:r>
              <a:rPr lang="en-US" sz="3500" dirty="0" smtClean="0"/>
              <a:t>arbon </a:t>
            </a:r>
            <a:r>
              <a:rPr lang="en-US" sz="3500" dirty="0"/>
              <a:t>nanotubes in manufacture of memory storage, electronics, batteries, etc. were found to have unknown harmful impacts to the human body by inhalation into lungs comparable to asbestos fiber 11.</a:t>
            </a:r>
            <a:endParaRPr lang="en-PH" sz="3500" dirty="0"/>
          </a:p>
        </p:txBody>
      </p:sp>
      <p:sp>
        <p:nvSpPr>
          <p:cNvPr id="4" name="Rectangle 3"/>
          <p:cNvSpPr/>
          <p:nvPr/>
        </p:nvSpPr>
        <p:spPr>
          <a:xfrm>
            <a:off x="2053549" y="362238"/>
            <a:ext cx="95734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Challenges of Nanotechnology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4199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926" y="1743919"/>
            <a:ext cx="8915399" cy="31170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Ethical Dilemmas </a:t>
            </a:r>
            <a:r>
              <a:rPr lang="en-US" smtClean="0">
                <a:solidFill>
                  <a:srgbClr val="C00000"/>
                </a:solidFill>
              </a:rPr>
              <a:t>of Nanotechnology</a:t>
            </a:r>
            <a:endParaRPr lang="en-P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At the end of this section the student should be able to:</a:t>
            </a:r>
          </a:p>
          <a:p>
            <a:r>
              <a:rPr lang="en-US" sz="3000" dirty="0" smtClean="0"/>
              <a:t>1. Discuss the antecedents of Nanotechnology and its importance to society</a:t>
            </a:r>
          </a:p>
          <a:p>
            <a:r>
              <a:rPr lang="en-US" sz="3000" dirty="0" smtClean="0"/>
              <a:t>2. Enumerate the positive and negative impacts of Nanotechnology on the environment and society; and</a:t>
            </a:r>
          </a:p>
          <a:p>
            <a:r>
              <a:rPr lang="en-US" sz="3000" dirty="0" smtClean="0"/>
              <a:t>3. Identify the moral and ethical questions and concerns surrounding Nanotechnology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17745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921" y="-842527"/>
            <a:ext cx="8915399" cy="31170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Ethical Dilemmas of Nanotechnology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313" y="2570604"/>
            <a:ext cx="92397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With the identified potential hazards that nanoparticles can bring to human health and the environment, should people disregard the benefits that nanotechnology provide them?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622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921" y="-842527"/>
            <a:ext cx="8915399" cy="31170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Ethical Dilemmas of Nanotechnology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2273" y="2492227"/>
            <a:ext cx="9239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Issues raised regarding nanotechnology should be further studied, and nanotechnology methods should be modified.</a:t>
            </a:r>
            <a:endParaRPr lang="en-PH" sz="3500" dirty="0"/>
          </a:p>
        </p:txBody>
      </p:sp>
    </p:spTree>
    <p:extLst>
      <p:ext uri="{BB962C8B-B14F-4D97-AF65-F5344CB8AC3E}">
        <p14:creationId xmlns:p14="http://schemas.microsoft.com/office/powerpoint/2010/main" val="22886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046" y="2751909"/>
            <a:ext cx="523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</a:t>
            </a:r>
            <a:r>
              <a:rPr lang="en-US" sz="4000" dirty="0" err="1" smtClean="0"/>
              <a:t>youu</a:t>
            </a:r>
            <a:r>
              <a:rPr lang="en-US" sz="4000" dirty="0" smtClean="0"/>
              <a:t> :&gt;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32436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574" y="-74694"/>
            <a:ext cx="6707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5">
                    <a:lumMod val="50000"/>
                  </a:schemeClr>
                </a:solidFill>
              </a:rPr>
              <a:t>NANOTECHNOLOGY</a:t>
            </a:r>
            <a:endParaRPr lang="en-PH" sz="5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6" y="613458"/>
            <a:ext cx="3877518" cy="59146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2973" y="952518"/>
            <a:ext cx="6134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*The branch of technology that deals with the manipulation and </a:t>
            </a:r>
            <a:r>
              <a:rPr lang="en-US" sz="3500" u="sng" dirty="0" smtClean="0">
                <a:solidFill>
                  <a:srgbClr val="FF0000"/>
                </a:solidFill>
              </a:rPr>
              <a:t>study</a:t>
            </a:r>
            <a:r>
              <a:rPr lang="en-US" sz="3500" dirty="0" smtClean="0"/>
              <a:t> </a:t>
            </a:r>
            <a:r>
              <a:rPr lang="en-US" sz="3500" u="sng" dirty="0" smtClean="0">
                <a:solidFill>
                  <a:srgbClr val="FF0000"/>
                </a:solidFill>
              </a:rPr>
              <a:t>of</a:t>
            </a:r>
            <a:r>
              <a:rPr lang="en-US" sz="3500" dirty="0" smtClean="0"/>
              <a:t> </a:t>
            </a:r>
            <a:r>
              <a:rPr lang="en-US" sz="3500" u="sng" dirty="0" smtClean="0">
                <a:solidFill>
                  <a:srgbClr val="FF0000"/>
                </a:solidFill>
              </a:rPr>
              <a:t>matter </a:t>
            </a:r>
            <a:r>
              <a:rPr lang="en-US" sz="3500" dirty="0" smtClean="0"/>
              <a:t>at the nanoscale</a:t>
            </a:r>
            <a:endParaRPr lang="en-PH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2008613" y="3311526"/>
            <a:ext cx="642394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*It covers all types of research and technologies that deal with the special properties of matter on an </a:t>
            </a:r>
            <a:r>
              <a:rPr lang="en-US" sz="3500" b="1" dirty="0" smtClean="0"/>
              <a:t>atomic molecular </a:t>
            </a:r>
            <a:r>
              <a:rPr lang="en-US" sz="3500" dirty="0" smtClean="0"/>
              <a:t> and </a:t>
            </a:r>
            <a:r>
              <a:rPr lang="en-US" sz="3500" b="1" dirty="0" smtClean="0"/>
              <a:t>supramolecular scale</a:t>
            </a:r>
            <a:endParaRPr lang="en-US" sz="3500" dirty="0" smtClean="0"/>
          </a:p>
          <a:p>
            <a:r>
              <a:rPr lang="en-US" sz="3500" dirty="0" smtClean="0"/>
              <a:t> </a:t>
            </a:r>
            <a:endParaRPr lang="en-PH" sz="3500" dirty="0"/>
          </a:p>
        </p:txBody>
      </p:sp>
    </p:spTree>
    <p:extLst>
      <p:ext uri="{BB962C8B-B14F-4D97-AF65-F5344CB8AC3E}">
        <p14:creationId xmlns:p14="http://schemas.microsoft.com/office/powerpoint/2010/main" val="8297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8638" y="2688520"/>
            <a:ext cx="84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 OF NANOTECHNOLOGY</a:t>
            </a:r>
            <a:endParaRPr lang="en-PH" sz="4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78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7366"/>
            <a:ext cx="84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accent5">
                    <a:lumMod val="50000"/>
                  </a:schemeClr>
                </a:solidFill>
              </a:rPr>
              <a:t>APPLICATIONS OF NANOTECHNOLOGY</a:t>
            </a:r>
            <a:endParaRPr lang="en-PH" sz="45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7291" y="1762302"/>
            <a:ext cx="109947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With scientist and engineers continuously finding ways to make materials at the nanoscale, more uses of nanotechnology </a:t>
            </a:r>
            <a:r>
              <a:rPr lang="en-US" sz="3000" dirty="0" smtClean="0"/>
              <a:t>arise.</a:t>
            </a:r>
            <a:endParaRPr lang="en-US" sz="3000" dirty="0"/>
          </a:p>
          <a:p>
            <a:r>
              <a:rPr lang="en-US" sz="3000" dirty="0"/>
              <a:t/>
            </a:r>
            <a:br>
              <a:rPr lang="en-US" sz="3000" dirty="0"/>
            </a:br>
            <a:endParaRPr lang="en-PH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4853" y="4439958"/>
            <a:ext cx="593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•</a:t>
            </a:r>
            <a:r>
              <a:rPr lang="en-US" sz="3000" dirty="0" smtClean="0"/>
              <a:t>Medicine</a:t>
            </a:r>
          </a:p>
          <a:p>
            <a:r>
              <a:rPr lang="en-US" sz="3000" dirty="0" smtClean="0"/>
              <a:t>•Water purification system</a:t>
            </a:r>
          </a:p>
          <a:p>
            <a:r>
              <a:rPr lang="en-US" sz="3000" dirty="0" smtClean="0"/>
              <a:t>•Agriculture</a:t>
            </a:r>
          </a:p>
          <a:p>
            <a:r>
              <a:rPr lang="en-US" sz="3000" dirty="0" smtClean="0"/>
              <a:t>•</a:t>
            </a:r>
            <a:r>
              <a:rPr lang="en-US" sz="3000" dirty="0" err="1" smtClean="0"/>
              <a:t>Bionanotechnology</a:t>
            </a:r>
            <a:endParaRPr lang="en-PH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233913" y="3324904"/>
            <a:ext cx="8113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70C0"/>
                </a:solidFill>
              </a:rPr>
              <a:t>Here are the following applications of nanotechnology:</a:t>
            </a:r>
            <a:endParaRPr lang="en-PH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7366"/>
            <a:ext cx="84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accent5">
                    <a:lumMod val="50000"/>
                  </a:schemeClr>
                </a:solidFill>
              </a:rPr>
              <a:t>APPLICATIONS OF NANOTECHNOLOGY</a:t>
            </a:r>
            <a:endParaRPr lang="en-PH" sz="45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375" y="1766205"/>
            <a:ext cx="593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•</a:t>
            </a:r>
            <a:r>
              <a:rPr lang="en-US" sz="4000" dirty="0" smtClean="0">
                <a:solidFill>
                  <a:srgbClr val="FF0000"/>
                </a:solidFill>
              </a:rPr>
              <a:t>Medicine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1706" y="2608249"/>
            <a:ext cx="90514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medicine, nanotechnology has numerous applications in the development of more effective drugs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Assisted </a:t>
            </a:r>
            <a:r>
              <a:rPr lang="en-US" sz="3200" dirty="0"/>
              <a:t>by the view of molecules afforded by X-ray lasers, biological mechanisms can be simulated to destroy a cancer cell while it is treated by drug-bearing nanoparticles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165542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7366"/>
            <a:ext cx="84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accent5">
                    <a:lumMod val="50000"/>
                  </a:schemeClr>
                </a:solidFill>
              </a:rPr>
              <a:t>APPLICATIONS OF NANOTECHNOLOGY</a:t>
            </a:r>
            <a:endParaRPr lang="en-PH" sz="45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375" y="1766206"/>
            <a:ext cx="756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•Water purification system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1154" y="2654547"/>
            <a:ext cx="9051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Water purification system containing ma</a:t>
            </a:r>
            <a:r>
              <a:rPr lang="en-US" sz="3200" dirty="0"/>
              <a:t>terials and utilizing new membrane technologies containing variable pore-sized filters</a:t>
            </a:r>
            <a:endParaRPr lang="en-PH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81154" y="4705077"/>
            <a:ext cx="8183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Nanoparticles are used to prepare heat resistant and self cleaning surfaces, such as floors and benchtops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846421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7366"/>
            <a:ext cx="84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accent5">
                    <a:lumMod val="50000"/>
                  </a:schemeClr>
                </a:solidFill>
              </a:rPr>
              <a:t>APPLICATIONS OF NANOTECHNOLOGY</a:t>
            </a:r>
            <a:endParaRPr lang="en-PH" sz="45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375" y="1766206"/>
            <a:ext cx="756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•Agriculture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5878" y="3089645"/>
            <a:ext cx="9051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agriculture, novel techniques of nanotechnology applications are applied to breed crops with higher levels of micronutrients to detect pets and to control food </a:t>
            </a:r>
            <a:r>
              <a:rPr lang="en-US" sz="3200" dirty="0" smtClean="0"/>
              <a:t>processing.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45972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7366"/>
            <a:ext cx="84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accent5">
                    <a:lumMod val="50000"/>
                  </a:schemeClr>
                </a:solidFill>
              </a:rPr>
              <a:t>APPLICATIONS OF NANOTECHNOLOGY</a:t>
            </a:r>
            <a:endParaRPr lang="en-PH" sz="45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375" y="1766206"/>
            <a:ext cx="756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•</a:t>
            </a:r>
            <a:r>
              <a:rPr lang="en-US" sz="4000" dirty="0" err="1" smtClean="0">
                <a:solidFill>
                  <a:srgbClr val="FF0000"/>
                </a:solidFill>
              </a:rPr>
              <a:t>Bionanotechnology</a:t>
            </a:r>
            <a:endParaRPr lang="en-US" sz="4000" dirty="0" smtClean="0">
              <a:solidFill>
                <a:srgbClr val="FF0000"/>
              </a:solidFill>
            </a:endParaRPr>
          </a:p>
          <a:p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6901" y="3089645"/>
            <a:ext cx="9051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Bionanotechnology</a:t>
            </a:r>
            <a:r>
              <a:rPr lang="en-US" sz="3200" dirty="0"/>
              <a:t> can support cleaner production methods and provide alternative and renewable energy sources to enhance the sustainability of </a:t>
            </a:r>
            <a:r>
              <a:rPr lang="en-US" sz="3200" dirty="0" smtClean="0"/>
              <a:t>factories.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29580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607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Segoe UI Historic</vt:lpstr>
      <vt:lpstr>Wingdings 3</vt:lpstr>
      <vt:lpstr>Wisp</vt:lpstr>
      <vt:lpstr>NANOTECHNOLOGY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NANOSCALE</vt:lpstr>
      <vt:lpstr>Nanotechnology in the Philippines</vt:lpstr>
      <vt:lpstr>Nanotechnology in the Philippines</vt:lpstr>
      <vt:lpstr>Nanotechnology in the Philippines</vt:lpstr>
      <vt:lpstr>Challenges of Nanotechnology</vt:lpstr>
      <vt:lpstr>PowerPoint Presentation</vt:lpstr>
      <vt:lpstr>PowerPoint Presentation</vt:lpstr>
      <vt:lpstr>PowerPoint Presentation</vt:lpstr>
      <vt:lpstr>PowerPoint Presentation</vt:lpstr>
      <vt:lpstr>Ethical Dilemmas of Nanotechnology</vt:lpstr>
      <vt:lpstr>Ethical Dilemmas of Nanotechnology</vt:lpstr>
      <vt:lpstr>Ethical Dilemmas of Nanotechnology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NANOTECHNOLOGY</dc:title>
  <dc:creator>CUSTOMER</dc:creator>
  <cp:lastModifiedBy>CUSTOMER</cp:lastModifiedBy>
  <cp:revision>23</cp:revision>
  <dcterms:created xsi:type="dcterms:W3CDTF">2024-10-09T15:02:22Z</dcterms:created>
  <dcterms:modified xsi:type="dcterms:W3CDTF">2024-10-15T12:59:12Z</dcterms:modified>
</cp:coreProperties>
</file>