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0-17T10:33:59.8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0 578,'0'25'0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E13C-1433-4F79-8754-5583E477C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23332-8FC2-408B-9C1D-1B24AF2D4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76C3-9E8D-43DC-8A8F-55B3EC50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822C-FF4A-435A-8AAE-F2AEF6DEA30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1A7E6-B287-4F36-97E3-CAF7740D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E0F54-ADC5-4AC9-BA60-964DA275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2461-4C3D-4F32-A5BA-36655D15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5120-553C-4D52-97BF-E9ABD03B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18362-E376-4F79-A937-042988BE5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03FC-998F-410B-8905-66BFFDB2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822C-FF4A-435A-8AAE-F2AEF6DEA30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C197E-BBE0-4F45-8A34-CE660E9B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02A23-61A1-41BF-BB46-A8CF3CB8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2461-4C3D-4F32-A5BA-36655D15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7CFE7-E90C-4F04-AE40-FF06E72F4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7246F-F33C-4921-A108-ABD11C32B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D6180-C866-4AB4-B15E-2A4A3A2F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822C-FF4A-435A-8AAE-F2AEF6DEA30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37B7F-9368-4E74-BCAA-F38DCBE0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AD1F4-60CC-405F-864E-3804FB82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2461-4C3D-4F32-A5BA-36655D15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584D-95A3-4670-A403-7D2556B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2278-003B-4D1D-BE88-11B77DF6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F62A-3853-489A-8224-53DF6F6A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822C-FF4A-435A-8AAE-F2AEF6DEA30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28B98-FA8C-4C09-9FC9-4B88C768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3786-0FE8-4F6A-B7A7-1B81BEA3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2461-4C3D-4F32-A5BA-36655D15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4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3E02-F88F-4008-B3FC-78773DC0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F5993-5642-4DB2-A70A-7F414DB86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F8506-6154-4072-9C54-E17D4D97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822C-FF4A-435A-8AAE-F2AEF6DEA30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3336-1459-40AF-B290-32F3A3A9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16606-B87A-41E5-8B38-30DED8D3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2461-4C3D-4F32-A5BA-36655D15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8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2229-718A-4C47-92EA-2254153A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32A2-AD1C-470A-B1B7-185AD853F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AA0FA-6822-4AE9-862D-DC40C8E5D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99125-E302-4CC5-AA7E-2EAA1D55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822C-FF4A-435A-8AAE-F2AEF6DEA30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C6B65-1AAB-4E5C-93ED-82DD7080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184B-23BC-4B3F-A1A8-C1547E44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2461-4C3D-4F32-A5BA-36655D15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2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A40F-2B35-4F74-897D-147A548C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EC6F5-BAFB-4256-B61D-23F6F7E66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B1CF5-61AA-4FB4-99CF-B107CA58D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3736F-A45D-422D-B267-B4DE4750D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F75EB-D0B5-4858-9582-AF9F11A69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35A8B-469C-4502-A420-58CE6B39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822C-FF4A-435A-8AAE-F2AEF6DEA30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6F63C-A81E-4B3A-9F1A-A3E4E386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5D2F3-20F1-4F0D-B4C6-55DFA894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2461-4C3D-4F32-A5BA-36655D15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205E-C156-4648-A864-3ED6EDF8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357E-4B11-47B9-B6A1-17B649A8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822C-FF4A-435A-8AAE-F2AEF6DEA30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B2A15-8CD9-40FB-BAEC-D48D3C40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E112-DC87-46A5-92FE-2FD0B236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2461-4C3D-4F32-A5BA-36655D15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C4ECA-53C5-45DC-9A5E-131D5F01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822C-FF4A-435A-8AAE-F2AEF6DEA30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8321F-1A5A-45A5-B180-9E87EE55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3CAF3-DEDB-49AF-B815-E190D028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2461-4C3D-4F32-A5BA-36655D15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2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0FFA-C548-49F3-BF64-557AF5FE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DE67-3FB4-4AA2-8A0C-A04276056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28635-5D92-4A50-9A8D-32BB82A09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3177D-3EEB-44C2-8CDA-AD8751C8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822C-FF4A-435A-8AAE-F2AEF6DEA30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AB041-92B2-4C53-843F-37BF6D8A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F4C55-CD7C-4F07-8C83-8B200498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2461-4C3D-4F32-A5BA-36655D15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87B9-683F-47BB-B797-FDD336E6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6EB03-959D-4088-AD56-580C2F843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3B614-D1F5-47F0-804C-92738C9E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1864D-D3DF-4EB8-BF0C-8241A914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822C-FF4A-435A-8AAE-F2AEF6DEA30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F6949-905F-4DF0-ADC9-B8E69512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EF307-32A8-4536-B382-C8825A8D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2461-4C3D-4F32-A5BA-36655D15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4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BA185-CBEB-46AA-BEA1-8241EA8F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2337-43C1-42BE-BF38-D9C40F5E7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EFAA5-9DD6-4EA0-9A69-03913A558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822C-FF4A-435A-8AAE-F2AEF6DEA30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C579-EBAD-4929-8A92-1298F24C5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EC45-9E28-4313-914E-ED3575D47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2461-4C3D-4F32-A5BA-36655D15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3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765FF2-B3FF-47EE-96BF-3B23B001D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727" y="526473"/>
            <a:ext cx="9605818" cy="52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8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15E90-1AF7-4E12-99A5-8E5C1BF76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424873"/>
            <a:ext cx="10372436" cy="969818"/>
          </a:xfrm>
        </p:spPr>
      </p:pic>
    </p:spTree>
    <p:extLst>
      <p:ext uri="{BB962C8B-B14F-4D97-AF65-F5344CB8AC3E}">
        <p14:creationId xmlns:p14="http://schemas.microsoft.com/office/powerpoint/2010/main" val="380872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3CA855-D552-4416-8CA7-A9FDA85DB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4" y="267855"/>
            <a:ext cx="10631054" cy="11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98825-7792-4DF7-84BA-B3A07D792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3" y="203200"/>
            <a:ext cx="10797308" cy="1699491"/>
          </a:xfrm>
        </p:spPr>
      </p:pic>
    </p:spTree>
    <p:extLst>
      <p:ext uri="{BB962C8B-B14F-4D97-AF65-F5344CB8AC3E}">
        <p14:creationId xmlns:p14="http://schemas.microsoft.com/office/powerpoint/2010/main" val="171895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B70FB-6B8E-4307-91B0-F2CB8DEC8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" y="230909"/>
            <a:ext cx="10806546" cy="1533236"/>
          </a:xfrm>
        </p:spPr>
      </p:pic>
    </p:spTree>
    <p:extLst>
      <p:ext uri="{BB962C8B-B14F-4D97-AF65-F5344CB8AC3E}">
        <p14:creationId xmlns:p14="http://schemas.microsoft.com/office/powerpoint/2010/main" val="163238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6B2A1-CFE2-4E0A-8B84-F677F52C1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5" y="193964"/>
            <a:ext cx="10603347" cy="13208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8CADBB3-0F4F-4015-A48F-6114B46A40B5}"/>
                  </a:ext>
                </a:extLst>
              </p14:cNvPr>
              <p14:cNvContentPartPr/>
              <p14:nvPr/>
            </p14:nvContentPartPr>
            <p14:xfrm>
              <a:off x="6391425" y="2392367"/>
              <a:ext cx="360" cy="9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8CADBB3-0F4F-4015-A48F-6114B46A40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425" y="2383367"/>
                <a:ext cx="18000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36C2-F134-45E6-B158-AEB790EB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/>
          <a:lstStyle/>
          <a:p>
            <a:pPr algn="ctr"/>
            <a:r>
              <a:rPr lang="en-US" dirty="0"/>
              <a:t>ASSIGNMENT NUMBER 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302EC-307D-4171-8ADF-708180D70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1" y="1487056"/>
            <a:ext cx="9873673" cy="2697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47B57-D514-4A2A-AD4E-8835FCA31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1" y="4184074"/>
            <a:ext cx="9356437" cy="19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4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C06134-7806-4A97-991A-EDE5A08C4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72" y="443344"/>
            <a:ext cx="9134763" cy="59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27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3269F6-EB31-4639-B078-3B6C5CA47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964" y="665018"/>
            <a:ext cx="9060872" cy="54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3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9B733-EA8B-48C9-8B1E-570E78A8D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221674"/>
            <a:ext cx="10270836" cy="1256746"/>
          </a:xfrm>
        </p:spPr>
      </p:pic>
    </p:spTree>
    <p:extLst>
      <p:ext uri="{BB962C8B-B14F-4D97-AF65-F5344CB8AC3E}">
        <p14:creationId xmlns:p14="http://schemas.microsoft.com/office/powerpoint/2010/main" val="353664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2C7FDC-B999-4B8E-88DD-2E3E634A9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230909"/>
            <a:ext cx="10908146" cy="1366981"/>
          </a:xfrm>
        </p:spPr>
      </p:pic>
    </p:spTree>
    <p:extLst>
      <p:ext uri="{BB962C8B-B14F-4D97-AF65-F5344CB8AC3E}">
        <p14:creationId xmlns:p14="http://schemas.microsoft.com/office/powerpoint/2010/main" val="310517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A44A9D-4670-46DB-B6E3-66E0CA3D2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545" y="591127"/>
            <a:ext cx="9439564" cy="49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09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4473B-FDBC-4B38-8941-53C62BA1E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3" y="110836"/>
            <a:ext cx="11018982" cy="1117600"/>
          </a:xfrm>
        </p:spPr>
      </p:pic>
    </p:spTree>
    <p:extLst>
      <p:ext uri="{BB962C8B-B14F-4D97-AF65-F5344CB8AC3E}">
        <p14:creationId xmlns:p14="http://schemas.microsoft.com/office/powerpoint/2010/main" val="420613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39E8-B693-4F39-A7C5-FA6F86F3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257"/>
          </a:xfrm>
        </p:spPr>
        <p:txBody>
          <a:bodyPr/>
          <a:lstStyle/>
          <a:p>
            <a:pPr algn="ctr"/>
            <a:r>
              <a:rPr lang="en-US" dirty="0"/>
              <a:t>Assignment number 15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E31EB0-E8CE-460C-AC96-9320C913F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2" y="1265382"/>
            <a:ext cx="10298546" cy="4987636"/>
          </a:xfrm>
        </p:spPr>
      </p:pic>
    </p:spTree>
    <p:extLst>
      <p:ext uri="{BB962C8B-B14F-4D97-AF65-F5344CB8AC3E}">
        <p14:creationId xmlns:p14="http://schemas.microsoft.com/office/powerpoint/2010/main" val="2575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89197-07B4-4C46-AB78-0853C0AC3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" y="350982"/>
            <a:ext cx="9790545" cy="1071418"/>
          </a:xfrm>
        </p:spPr>
      </p:pic>
    </p:spTree>
    <p:extLst>
      <p:ext uri="{BB962C8B-B14F-4D97-AF65-F5344CB8AC3E}">
        <p14:creationId xmlns:p14="http://schemas.microsoft.com/office/powerpoint/2010/main" val="15219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E0C79-D9D6-4C61-AA5F-EE3172305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4" y="267855"/>
            <a:ext cx="10039927" cy="1126836"/>
          </a:xfrm>
        </p:spPr>
      </p:pic>
    </p:spTree>
    <p:extLst>
      <p:ext uri="{BB962C8B-B14F-4D97-AF65-F5344CB8AC3E}">
        <p14:creationId xmlns:p14="http://schemas.microsoft.com/office/powerpoint/2010/main" val="344854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916A0-3053-48CC-B9D4-308559C69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6" y="314036"/>
            <a:ext cx="10547927" cy="1191491"/>
          </a:xfrm>
        </p:spPr>
      </p:pic>
    </p:spTree>
    <p:extLst>
      <p:ext uri="{BB962C8B-B14F-4D97-AF65-F5344CB8AC3E}">
        <p14:creationId xmlns:p14="http://schemas.microsoft.com/office/powerpoint/2010/main" val="244435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68465-CCBE-4631-9071-648BA2794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277091"/>
            <a:ext cx="10723417" cy="1043709"/>
          </a:xfrm>
        </p:spPr>
      </p:pic>
    </p:spTree>
    <p:extLst>
      <p:ext uri="{BB962C8B-B14F-4D97-AF65-F5344CB8AC3E}">
        <p14:creationId xmlns:p14="http://schemas.microsoft.com/office/powerpoint/2010/main" val="170785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1F3B-8B15-48DF-BA54-E256028D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pPr algn="ctr"/>
            <a:r>
              <a:rPr lang="en-US" dirty="0"/>
              <a:t>ASSIGNMENT NUMBER 13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1DD41A-D1FD-44D2-8B33-79A852E36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345" y="1191491"/>
            <a:ext cx="9901381" cy="50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5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DB8763-06D9-428D-89C2-7A0CED1EC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544945"/>
            <a:ext cx="8940800" cy="56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1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E4E0DE-EBF5-4613-8967-6A0CDF482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7" y="563418"/>
            <a:ext cx="8812213" cy="54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0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</Words>
  <Application>Microsoft Office PowerPoint</Application>
  <PresentationFormat>Widescreen</PresentationFormat>
  <Paragraphs>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NUMBER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NUMBER 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number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26</cp:revision>
  <dcterms:created xsi:type="dcterms:W3CDTF">2020-10-14T09:32:02Z</dcterms:created>
  <dcterms:modified xsi:type="dcterms:W3CDTF">2020-10-17T11:32:15Z</dcterms:modified>
</cp:coreProperties>
</file>