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F4CB90-9C4E-7347-0C09-2B68418B3FC1}" v="83" dt="2025-03-20T19:43:04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a forest and the sun through clouds&#10;&#10;AI-generated content may be incorrect.">
            <a:extLst>
              <a:ext uri="{FF2B5EF4-FFF2-40B4-BE49-F238E27FC236}">
                <a16:creationId xmlns:a16="http://schemas.microsoft.com/office/drawing/2014/main" id="{35CDB4DD-11BF-D544-8618-E3C70A72E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9604" y="53"/>
            <a:ext cx="13716000" cy="6872377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DED5AE2A-C817-7E6A-E373-F976BDCA2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906" y="3167153"/>
            <a:ext cx="10289874" cy="1947053"/>
          </a:xfrm>
          <a:prstGeom prst="rect">
            <a:avLst/>
          </a:prstGeom>
        </p:spPr>
      </p:pic>
      <p:pic>
        <p:nvPicPr>
          <p:cNvPr id="6" name="Picture 5" descr="A view of a forest and the sun through clouds&#10;&#10;AI-generated content may be incorrect.">
            <a:extLst>
              <a:ext uri="{FF2B5EF4-FFF2-40B4-BE49-F238E27FC236}">
                <a16:creationId xmlns:a16="http://schemas.microsoft.com/office/drawing/2014/main" id="{3E8A8379-1A1E-E31A-93DF-06B4B2783B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62000" y="2982"/>
            <a:ext cx="13716000" cy="687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769D7-1501-A50E-4A19-22464DFA3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a forest and the sun through clouds&#10;&#10;AI-generated content may be incorrect.">
            <a:extLst>
              <a:ext uri="{FF2B5EF4-FFF2-40B4-BE49-F238E27FC236}">
                <a16:creationId xmlns:a16="http://schemas.microsoft.com/office/drawing/2014/main" id="{CB8240D9-12EF-1B91-D5F8-1B1C24F49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9604" y="53"/>
            <a:ext cx="13716000" cy="6872377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CAF6BB27-8812-2FBB-15CB-8D5FCBC66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906" y="564851"/>
            <a:ext cx="10289874" cy="1947053"/>
          </a:xfrm>
          <a:prstGeom prst="rect">
            <a:avLst/>
          </a:prstGeom>
        </p:spPr>
      </p:pic>
      <p:pic>
        <p:nvPicPr>
          <p:cNvPr id="6" name="Picture 5" descr="A view of a forest and the sun through clouds&#10;&#10;AI-generated content may be incorrect.">
            <a:extLst>
              <a:ext uri="{FF2B5EF4-FFF2-40B4-BE49-F238E27FC236}">
                <a16:creationId xmlns:a16="http://schemas.microsoft.com/office/drawing/2014/main" id="{536719FA-9297-2476-8631-152DE444D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62000" y="2983"/>
            <a:ext cx="13716000" cy="687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2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55</cp:revision>
  <dcterms:created xsi:type="dcterms:W3CDTF">2025-03-20T18:35:50Z</dcterms:created>
  <dcterms:modified xsi:type="dcterms:W3CDTF">2025-03-20T19:44:13Z</dcterms:modified>
</cp:coreProperties>
</file>