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5C5E6-1BF1-E444-9E57-4257F41B7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5B17D9-7F89-BE46-881B-590E40A35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C358B-6B0A-904A-AB11-A3F47637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BB767-4B34-174D-A91F-FD0DE17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DAB1B-3387-EE42-A34A-6FE3C637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91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49BD8-EAE8-6443-988F-84DF02EF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1D30D-1706-6144-BBB6-7CEA25F7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3CC88-5C55-544C-96C1-1A387FDB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8A7BD-9EE5-9541-95A4-8E7F22C8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1C5DC-6894-494B-8BCE-46F138AA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1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1611C5-5C73-844C-A50C-3C282D61E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A996BF-9A79-8743-96E8-1B68F275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2E603-3AF2-E24B-A043-C8C8528C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DA16FD-6E24-6545-BF0A-A002B858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BED57-5C59-3241-A87D-F5E3697B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56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77137-30EC-C646-A97E-7EDA38AC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B44BD-E511-854E-AA8E-8D0AE49D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58FF6-3988-6449-A5EE-77DB104B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DD9E3-0280-C242-8317-BDA43DB3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7B8A6-355B-1D4A-BB22-008F1257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8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304CB-0C5D-054E-A1D4-601D1CE0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45F88A-B349-214E-9796-C134378E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7021B-39CA-9F4F-91AB-DAB5AC8B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A6F1B-6028-D140-9B25-9D0F0EDD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0F199-1E28-E347-AEEE-AA8D59F8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37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22BAC-F545-A843-872D-B91CC2D0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F1CD3-AC54-A547-A2AE-13B70C4A4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C16BF-23E0-2E40-8305-DB5C4AE6A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06BDAF-181F-7F44-83C6-544F9803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E4B9A-31B5-AF49-B450-121BBAD5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3EFB1-80A4-7D4D-963B-ABF66090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9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FD084-267E-034F-A19D-26EC30E5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B609E-8EC2-AF40-945C-0E9DB8183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19242-86FE-2A42-B681-696F00FF3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220644-321C-6A42-9AC6-8716C4DE9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064468-A32D-BB45-B868-92FAA1A15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AB4491-FEEC-F24F-BEA8-FFA69E81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1327EF-CB16-074C-B504-F31A2424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1084DD-E739-5C49-9C92-37DFF63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3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705E-D90C-BC4F-9B0F-B9762DDE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E50958-2512-2D41-94E7-42A2C695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CCC32D-8367-3E42-BF1A-9CBC9E1F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1D9748-33E2-2249-B6A3-42216C8A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8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6D4EB3-8A58-E440-AC33-389F368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989DF8-6727-DE4A-8A36-83193F55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105451-3314-924B-807C-FD1E82F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1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CA05E-CD0D-1741-8599-A0885B92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B9B16-CEDE-2D41-AFDA-F1B845EC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C55CC-7FC6-B74C-81D6-748B16B0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E59F5-FC11-444D-8D1A-851C898F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82283D-8165-8947-8843-7B3E275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C3417-4A94-D144-BDFE-7A0ECA56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8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31B89-048E-5345-B04D-FC147A31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A3D254-8EE8-D441-9E71-19BC58469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45A46-AA8D-9C46-A8C0-46C4C401F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FFD93-3C57-F948-B2BD-16FF96F8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76717-744C-8A4F-98A8-F3CCD5A5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0ADE8-8976-3C40-9A61-BDD5B48B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8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8C292D-7383-0B41-9E26-B7100181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59B34-DA1D-0744-9FD9-E6923E8E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DD47E-E33A-AF4F-BAF0-31AAE029B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37BA0-67E4-EC4A-8863-B8B24B831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EF28E-00A5-4A4D-B00C-94D40C842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78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6A5511-0B57-4247-B7D0-80F2AEC41404}"/>
              </a:ext>
            </a:extLst>
          </p:cNvPr>
          <p:cNvSpPr/>
          <p:nvPr/>
        </p:nvSpPr>
        <p:spPr>
          <a:xfrm>
            <a:off x="530942" y="360388"/>
            <a:ext cx="8008374" cy="3872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A01FB-B158-F345-A750-831A79CC4F02}"/>
              </a:ext>
            </a:extLst>
          </p:cNvPr>
          <p:cNvSpPr txBox="1"/>
          <p:nvPr/>
        </p:nvSpPr>
        <p:spPr>
          <a:xfrm>
            <a:off x="3782962" y="383460"/>
            <a:ext cx="169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EdgeWrapper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C225CE-46F4-C64A-9426-4F63A4C75C6C}"/>
              </a:ext>
            </a:extLst>
          </p:cNvPr>
          <p:cNvSpPr txBox="1"/>
          <p:nvPr/>
        </p:nvSpPr>
        <p:spPr>
          <a:xfrm>
            <a:off x="6351642" y="1166788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BeaconServer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400018-BBE7-0C4D-B1B6-4DC0ECB21284}"/>
              </a:ext>
            </a:extLst>
          </p:cNvPr>
          <p:cNvSpPr txBox="1"/>
          <p:nvPr/>
        </p:nvSpPr>
        <p:spPr>
          <a:xfrm>
            <a:off x="3782962" y="1166788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CacheServer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54BE-98A7-B34D-BF12-CA45247B570C}"/>
              </a:ext>
            </a:extLst>
          </p:cNvPr>
          <p:cNvSpPr txBox="1"/>
          <p:nvPr/>
        </p:nvSpPr>
        <p:spPr>
          <a:xfrm>
            <a:off x="856017" y="1152871"/>
            <a:ext cx="216064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InvalidationServer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59E4E5-F5D4-774F-B6D9-2A0C1F3B4DE5}"/>
              </a:ext>
            </a:extLst>
          </p:cNvPr>
          <p:cNvSpPr/>
          <p:nvPr/>
        </p:nvSpPr>
        <p:spPr>
          <a:xfrm>
            <a:off x="1351936" y="2283027"/>
            <a:ext cx="2266336" cy="175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918BD1-9009-1046-B38B-9F597F0D350B}"/>
              </a:ext>
            </a:extLst>
          </p:cNvPr>
          <p:cNvSpPr txBox="1"/>
          <p:nvPr/>
        </p:nvSpPr>
        <p:spPr>
          <a:xfrm>
            <a:off x="1351937" y="2302770"/>
            <a:ext cx="226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LruCacheWrapper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045114-8766-1240-84D7-8300BB9BB07E}"/>
              </a:ext>
            </a:extLst>
          </p:cNvPr>
          <p:cNvSpPr txBox="1"/>
          <p:nvPr/>
        </p:nvSpPr>
        <p:spPr>
          <a:xfrm>
            <a:off x="1676407" y="2909121"/>
            <a:ext cx="169606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LruCache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450571-6979-A74F-B4C3-4E6104A380E8}"/>
              </a:ext>
            </a:extLst>
          </p:cNvPr>
          <p:cNvSpPr txBox="1"/>
          <p:nvPr/>
        </p:nvSpPr>
        <p:spPr>
          <a:xfrm>
            <a:off x="1673944" y="3489536"/>
            <a:ext cx="169606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ValidityMap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3339A5-1B0C-EB41-B0E9-2C72FD62525D}"/>
              </a:ext>
            </a:extLst>
          </p:cNvPr>
          <p:cNvSpPr/>
          <p:nvPr/>
        </p:nvSpPr>
        <p:spPr>
          <a:xfrm>
            <a:off x="4807974" y="2283027"/>
            <a:ext cx="3052915" cy="175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D83900-714C-3B44-83D1-948F0028D8A6}"/>
              </a:ext>
            </a:extLst>
          </p:cNvPr>
          <p:cNvSpPr txBox="1"/>
          <p:nvPr/>
        </p:nvSpPr>
        <p:spPr>
          <a:xfrm>
            <a:off x="4807976" y="2302770"/>
            <a:ext cx="305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BasicCooperationWrapper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936528-7B3A-9948-BD66-93A9D3FF136D}"/>
              </a:ext>
            </a:extLst>
          </p:cNvPr>
          <p:cNvSpPr txBox="1"/>
          <p:nvPr/>
        </p:nvSpPr>
        <p:spPr>
          <a:xfrm>
            <a:off x="5363501" y="2909121"/>
            <a:ext cx="194186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DirectoryTable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AB8E52-25FE-FC4A-A044-B787DCE8D83F}"/>
              </a:ext>
            </a:extLst>
          </p:cNvPr>
          <p:cNvSpPr txBox="1"/>
          <p:nvPr/>
        </p:nvSpPr>
        <p:spPr>
          <a:xfrm>
            <a:off x="5363501" y="3489536"/>
            <a:ext cx="194186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BlockTracker</a:t>
            </a:r>
            <a:endParaRPr kumimoji="1" lang="zh-CN" altLang="en-US" sz="2000" dirty="0">
              <a:latin typeface="Times" pitchFamily="2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168C064-BA91-D447-90E1-8FB349D5554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1936338" y="1552981"/>
            <a:ext cx="548767" cy="749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47C251A-2456-724D-9962-32A5E7F4A92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485105" y="1566898"/>
            <a:ext cx="2145889" cy="735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21C5949-CCE6-7F49-A6FF-25B69492359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630994" y="1566898"/>
            <a:ext cx="1703440" cy="735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1DABF10-54EC-2C4D-9657-6B87921A47B0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6334434" y="1566898"/>
            <a:ext cx="865240" cy="735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9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Macintosh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 思远</dc:creator>
  <cp:lastModifiedBy>盛 思远</cp:lastModifiedBy>
  <cp:revision>16</cp:revision>
  <dcterms:created xsi:type="dcterms:W3CDTF">2023-06-20T12:23:27Z</dcterms:created>
  <dcterms:modified xsi:type="dcterms:W3CDTF">2023-06-20T12:32:45Z</dcterms:modified>
</cp:coreProperties>
</file>