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44002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9"/>
  </p:normalViewPr>
  <p:slideViewPr>
    <p:cSldViewPr snapToGrid="0" snapToObjects="1">
      <p:cViewPr varScale="1">
        <p:scale>
          <a:sx n="83" d="100"/>
          <a:sy n="83" d="100"/>
        </p:scale>
        <p:origin x="5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0027" y="1178222"/>
            <a:ext cx="10800160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3781306"/>
            <a:ext cx="10800160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594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197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2" y="383297"/>
            <a:ext cx="3105046" cy="610108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383297"/>
            <a:ext cx="9135135" cy="610108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31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22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4" y="1794830"/>
            <a:ext cx="12420184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4" y="4817875"/>
            <a:ext cx="12420184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5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1916484"/>
            <a:ext cx="6120091" cy="456789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446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383297"/>
            <a:ext cx="12420184" cy="1391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1" y="1764832"/>
            <a:ext cx="609196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1" y="2629749"/>
            <a:ext cx="6091965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8" y="1764832"/>
            <a:ext cx="612196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8" y="2629749"/>
            <a:ext cx="6121966" cy="3867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13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81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1352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036569"/>
            <a:ext cx="7290108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829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1" y="479954"/>
            <a:ext cx="4644443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036569"/>
            <a:ext cx="7290108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1" y="2159794"/>
            <a:ext cx="4644443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806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383297"/>
            <a:ext cx="12420184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1916484"/>
            <a:ext cx="12420184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6FC9B-F290-DE44-9A20-E6D20597F05A}" type="datetimeFigureOut">
              <a:rPr kumimoji="1" lang="zh-CN" altLang="en-US" smtClean="0"/>
              <a:t>2023/6/20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6672697"/>
            <a:ext cx="48600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6672697"/>
            <a:ext cx="324004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61E50-B2D4-6645-9860-05FB589736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1888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D6A5511-0B57-4247-B7D0-80F2AEC41404}"/>
              </a:ext>
            </a:extLst>
          </p:cNvPr>
          <p:cNvSpPr/>
          <p:nvPr/>
        </p:nvSpPr>
        <p:spPr>
          <a:xfrm>
            <a:off x="845135" y="2068322"/>
            <a:ext cx="6164825" cy="1320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C225CE-46F4-C64A-9426-4F63A4C75C6C}"/>
              </a:ext>
            </a:extLst>
          </p:cNvPr>
          <p:cNvSpPr txBox="1"/>
          <p:nvPr/>
        </p:nvSpPr>
        <p:spPr>
          <a:xfrm>
            <a:off x="5209134" y="2786942"/>
            <a:ext cx="16960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BeaconServer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400018-BBE7-0C4D-B1B6-4DC0ECB21284}"/>
              </a:ext>
            </a:extLst>
          </p:cNvPr>
          <p:cNvSpPr txBox="1"/>
          <p:nvPr/>
        </p:nvSpPr>
        <p:spPr>
          <a:xfrm>
            <a:off x="3318722" y="2786942"/>
            <a:ext cx="16960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CacheServer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4CD54BE-98A7-B34D-BF12-CA45247B570C}"/>
              </a:ext>
            </a:extLst>
          </p:cNvPr>
          <p:cNvSpPr txBox="1"/>
          <p:nvPr/>
        </p:nvSpPr>
        <p:spPr>
          <a:xfrm>
            <a:off x="963734" y="2787064"/>
            <a:ext cx="216064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InvalidationServer</a:t>
            </a:r>
            <a:endParaRPr kumimoji="1" lang="zh-CN" altLang="en-US" sz="2000" dirty="0">
              <a:latin typeface="Times" pitchFamily="2" charset="0"/>
            </a:endParaRP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7168C064-BA91-D447-90E1-8FB349D55543}"/>
              </a:ext>
            </a:extLst>
          </p:cNvPr>
          <p:cNvCxnSpPr>
            <a:cxnSpLocks/>
            <a:stCxn id="33" idx="2"/>
            <a:endCxn id="5" idx="0"/>
          </p:cNvCxnSpPr>
          <p:nvPr/>
        </p:nvCxnSpPr>
        <p:spPr>
          <a:xfrm>
            <a:off x="4166754" y="1623531"/>
            <a:ext cx="0" cy="116341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97CF768-6FCF-EB46-A093-58BE67F3CE01}"/>
              </a:ext>
            </a:extLst>
          </p:cNvPr>
          <p:cNvSpPr/>
          <p:nvPr/>
        </p:nvSpPr>
        <p:spPr>
          <a:xfrm>
            <a:off x="7795841" y="2068322"/>
            <a:ext cx="6164825" cy="1320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DBAA597-9D87-E447-B17F-B7775D879926}"/>
              </a:ext>
            </a:extLst>
          </p:cNvPr>
          <p:cNvSpPr txBox="1"/>
          <p:nvPr/>
        </p:nvSpPr>
        <p:spPr>
          <a:xfrm>
            <a:off x="12159840" y="2786942"/>
            <a:ext cx="16960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BeaconServer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3C71A5-8BA6-D543-BFBA-EEF1BAE96C15}"/>
              </a:ext>
            </a:extLst>
          </p:cNvPr>
          <p:cNvSpPr txBox="1"/>
          <p:nvPr/>
        </p:nvSpPr>
        <p:spPr>
          <a:xfrm>
            <a:off x="10269428" y="2786942"/>
            <a:ext cx="16960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CacheServer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EFCE870-86B9-6840-8320-19CE14F78102}"/>
              </a:ext>
            </a:extLst>
          </p:cNvPr>
          <p:cNvSpPr txBox="1"/>
          <p:nvPr/>
        </p:nvSpPr>
        <p:spPr>
          <a:xfrm>
            <a:off x="7914440" y="2787064"/>
            <a:ext cx="216064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InvalidationServer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BCF9C63-2BFC-E64B-BBA6-EA6401D112F9}"/>
              </a:ext>
            </a:extLst>
          </p:cNvPr>
          <p:cNvSpPr/>
          <p:nvPr/>
        </p:nvSpPr>
        <p:spPr>
          <a:xfrm>
            <a:off x="4117693" y="5072409"/>
            <a:ext cx="6164825" cy="1320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5C3084-0677-6749-86A7-8032B7611FE2}"/>
              </a:ext>
            </a:extLst>
          </p:cNvPr>
          <p:cNvSpPr txBox="1"/>
          <p:nvPr/>
        </p:nvSpPr>
        <p:spPr>
          <a:xfrm>
            <a:off x="5399351" y="5849341"/>
            <a:ext cx="4079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EdgeWrapper (Beacon Edge Node)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55CF07A-8171-AD45-8135-A2EAA64C86B0}"/>
              </a:ext>
            </a:extLst>
          </p:cNvPr>
          <p:cNvSpPr txBox="1"/>
          <p:nvPr/>
        </p:nvSpPr>
        <p:spPr>
          <a:xfrm>
            <a:off x="8481692" y="5295085"/>
            <a:ext cx="16960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BeaconServer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B13C262-F59B-794A-81A1-36A55BA68BE3}"/>
              </a:ext>
            </a:extLst>
          </p:cNvPr>
          <p:cNvSpPr txBox="1"/>
          <p:nvPr/>
        </p:nvSpPr>
        <p:spPr>
          <a:xfrm>
            <a:off x="6591280" y="5295085"/>
            <a:ext cx="1696064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CacheServer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9525CD3-0F53-A34C-987A-6598C591B5A1}"/>
              </a:ext>
            </a:extLst>
          </p:cNvPr>
          <p:cNvSpPr txBox="1"/>
          <p:nvPr/>
        </p:nvSpPr>
        <p:spPr>
          <a:xfrm>
            <a:off x="4236292" y="5295207"/>
            <a:ext cx="216064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InvalidationServer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55A7738-F229-D041-94B3-8FEC2B8CC42E}"/>
              </a:ext>
            </a:extLst>
          </p:cNvPr>
          <p:cNvSpPr txBox="1"/>
          <p:nvPr/>
        </p:nvSpPr>
        <p:spPr>
          <a:xfrm>
            <a:off x="9147384" y="2150564"/>
            <a:ext cx="394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EdgeWrapper (Target Edge Node)</a:t>
            </a:r>
            <a:endParaRPr kumimoji="1" lang="zh-CN" altLang="en-US" sz="2000" dirty="0">
              <a:latin typeface="Times" pitchFamily="2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DE56CFC-249B-B84F-89ED-C27A334E0B97}"/>
              </a:ext>
            </a:extLst>
          </p:cNvPr>
          <p:cNvSpPr txBox="1"/>
          <p:nvPr/>
        </p:nvSpPr>
        <p:spPr>
          <a:xfrm>
            <a:off x="3570762" y="1223421"/>
            <a:ext cx="11919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Client 1</a:t>
            </a:r>
            <a:endParaRPr kumimoji="1" lang="zh-CN" altLang="en-US" sz="2000" dirty="0">
              <a:latin typeface="Times" pitchFamily="2" charset="0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1AC582E1-EFEA-AA4E-9A07-6A6194A2FDF8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51729" y="3193402"/>
            <a:ext cx="5477995" cy="210168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7BCA01FB-B158-F345-A750-831A79CC4F02}"/>
              </a:ext>
            </a:extLst>
          </p:cNvPr>
          <p:cNvSpPr txBox="1"/>
          <p:nvPr/>
        </p:nvSpPr>
        <p:spPr>
          <a:xfrm>
            <a:off x="1957471" y="2150564"/>
            <a:ext cx="3940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Times" pitchFamily="2" charset="0"/>
              </a:rPr>
              <a:t>EdgeWrapper (Closest Edge Node)</a:t>
            </a:r>
            <a:endParaRPr kumimoji="1" lang="zh-CN" altLang="en-US" sz="2000" dirty="0">
              <a:latin typeface="Times" pitchFamily="2" charset="0"/>
            </a:endParaRPr>
          </a:p>
        </p:txBody>
      </p:sp>
      <p:cxnSp>
        <p:nvCxnSpPr>
          <p:cNvPr id="42" name="曲线连接符 41">
            <a:extLst>
              <a:ext uri="{FF2B5EF4-FFF2-40B4-BE49-F238E27FC236}">
                <a16:creationId xmlns:a16="http://schemas.microsoft.com/office/drawing/2014/main" id="{F3352910-E34A-3648-96E1-5111014684D1}"/>
              </a:ext>
            </a:extLst>
          </p:cNvPr>
          <p:cNvCxnSpPr>
            <a:cxnSpLocks/>
            <a:stCxn id="5" idx="2"/>
            <a:endCxn id="24" idx="2"/>
          </p:cNvCxnSpPr>
          <p:nvPr/>
        </p:nvCxnSpPr>
        <p:spPr>
          <a:xfrm rot="16200000" flipH="1">
            <a:off x="7642107" y="-288301"/>
            <a:ext cx="12700" cy="6950706"/>
          </a:xfrm>
          <a:prstGeom prst="curvedConnector3">
            <a:avLst>
              <a:gd name="adj1" fmla="val 2776276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419F85D0-DC2D-A74A-B854-EF13DF4B726C}"/>
              </a:ext>
            </a:extLst>
          </p:cNvPr>
          <p:cNvSpPr txBox="1"/>
          <p:nvPr/>
        </p:nvSpPr>
        <p:spPr>
          <a:xfrm>
            <a:off x="4099986" y="1652399"/>
            <a:ext cx="2060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accent1"/>
                </a:solidFill>
                <a:latin typeface="Times" pitchFamily="2" charset="0"/>
              </a:rPr>
              <a:t>local get req/rsp</a:t>
            </a:r>
            <a:endParaRPr kumimoji="1" lang="zh-CN" altLang="en-US" sz="2000" b="1" dirty="0">
              <a:solidFill>
                <a:schemeClr val="accent1"/>
              </a:solidFill>
              <a:latin typeface="Times" pitchFamily="2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08A56A5-4A1B-0147-AC74-DA7D6836794A}"/>
              </a:ext>
            </a:extLst>
          </p:cNvPr>
          <p:cNvSpPr txBox="1"/>
          <p:nvPr/>
        </p:nvSpPr>
        <p:spPr>
          <a:xfrm>
            <a:off x="2953169" y="4107870"/>
            <a:ext cx="357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accent1"/>
                </a:solidFill>
                <a:latin typeface="Times" pitchFamily="2" charset="0"/>
              </a:rPr>
              <a:t>directory lookup, finish block, and directory update req/rsp</a:t>
            </a:r>
            <a:endParaRPr kumimoji="1" lang="zh-CN" altLang="en-US" sz="2000" b="1" dirty="0">
              <a:solidFill>
                <a:schemeClr val="accent1"/>
              </a:solidFill>
              <a:latin typeface="Times" pitchFamily="2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0030AFC-F957-3F41-B24C-B01847D35E34}"/>
              </a:ext>
            </a:extLst>
          </p:cNvPr>
          <p:cNvSpPr txBox="1"/>
          <p:nvPr/>
        </p:nvSpPr>
        <p:spPr>
          <a:xfrm>
            <a:off x="6529122" y="3547603"/>
            <a:ext cx="3575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accent1"/>
                </a:solidFill>
                <a:latin typeface="Times" pitchFamily="2" charset="0"/>
              </a:rPr>
              <a:t>redirected req/rsp</a:t>
            </a:r>
            <a:endParaRPr kumimoji="1" lang="zh-CN" altLang="en-US" sz="2000" b="1" dirty="0">
              <a:solidFill>
                <a:schemeClr val="accent1"/>
              </a:solidFill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9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50</Words>
  <Application>Microsoft Macintosh PowerPoint</Application>
  <PresentationFormat>自定义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盛 思远</dc:creator>
  <cp:lastModifiedBy>盛 思远</cp:lastModifiedBy>
  <cp:revision>38</cp:revision>
  <dcterms:created xsi:type="dcterms:W3CDTF">2023-06-20T12:23:27Z</dcterms:created>
  <dcterms:modified xsi:type="dcterms:W3CDTF">2023-06-20T12:48:09Z</dcterms:modified>
</cp:coreProperties>
</file>