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9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2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5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4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8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3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9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06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8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6A5511-0B57-4247-B7D0-80F2AEC41404}"/>
              </a:ext>
            </a:extLst>
          </p:cNvPr>
          <p:cNvSpPr/>
          <p:nvPr/>
        </p:nvSpPr>
        <p:spPr>
          <a:xfrm>
            <a:off x="845135" y="2068322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225CE-46F4-C64A-9426-4F63A4C75C6C}"/>
              </a:ext>
            </a:extLst>
          </p:cNvPr>
          <p:cNvSpPr txBox="1"/>
          <p:nvPr/>
        </p:nvSpPr>
        <p:spPr>
          <a:xfrm>
            <a:off x="5209134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00018-BBE7-0C4D-B1B6-4DC0ECB21284}"/>
              </a:ext>
            </a:extLst>
          </p:cNvPr>
          <p:cNvSpPr txBox="1"/>
          <p:nvPr/>
        </p:nvSpPr>
        <p:spPr>
          <a:xfrm>
            <a:off x="3318722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54BE-98A7-B34D-BF12-CA45247B570C}"/>
              </a:ext>
            </a:extLst>
          </p:cNvPr>
          <p:cNvSpPr txBox="1"/>
          <p:nvPr/>
        </p:nvSpPr>
        <p:spPr>
          <a:xfrm>
            <a:off x="963734" y="2787064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168C064-BA91-D447-90E1-8FB349D55543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>
            <a:off x="4166754" y="1623531"/>
            <a:ext cx="0" cy="116341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97CF768-6FCF-EB46-A093-58BE67F3CE01}"/>
              </a:ext>
            </a:extLst>
          </p:cNvPr>
          <p:cNvSpPr/>
          <p:nvPr/>
        </p:nvSpPr>
        <p:spPr>
          <a:xfrm>
            <a:off x="7795841" y="2068322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BAA597-9D87-E447-B17F-B7775D879926}"/>
              </a:ext>
            </a:extLst>
          </p:cNvPr>
          <p:cNvSpPr txBox="1"/>
          <p:nvPr/>
        </p:nvSpPr>
        <p:spPr>
          <a:xfrm>
            <a:off x="12159840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3C71A5-8BA6-D543-BFBA-EEF1BAE96C15}"/>
              </a:ext>
            </a:extLst>
          </p:cNvPr>
          <p:cNvSpPr txBox="1"/>
          <p:nvPr/>
        </p:nvSpPr>
        <p:spPr>
          <a:xfrm>
            <a:off x="10269428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FCE870-86B9-6840-8320-19CE14F78102}"/>
              </a:ext>
            </a:extLst>
          </p:cNvPr>
          <p:cNvSpPr txBox="1"/>
          <p:nvPr/>
        </p:nvSpPr>
        <p:spPr>
          <a:xfrm>
            <a:off x="7914440" y="2787064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CF9C63-2BFC-E64B-BBA6-EA6401D112F9}"/>
              </a:ext>
            </a:extLst>
          </p:cNvPr>
          <p:cNvSpPr/>
          <p:nvPr/>
        </p:nvSpPr>
        <p:spPr>
          <a:xfrm>
            <a:off x="4117693" y="5072409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5C3084-0677-6749-86A7-8032B7611FE2}"/>
              </a:ext>
            </a:extLst>
          </p:cNvPr>
          <p:cNvSpPr txBox="1"/>
          <p:nvPr/>
        </p:nvSpPr>
        <p:spPr>
          <a:xfrm>
            <a:off x="5399351" y="5849341"/>
            <a:ext cx="4079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 (Beacon Edge Node)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5CF07A-8171-AD45-8135-A2EAA64C86B0}"/>
              </a:ext>
            </a:extLst>
          </p:cNvPr>
          <p:cNvSpPr txBox="1"/>
          <p:nvPr/>
        </p:nvSpPr>
        <p:spPr>
          <a:xfrm>
            <a:off x="8481692" y="5295085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13C262-F59B-794A-81A1-36A55BA68BE3}"/>
              </a:ext>
            </a:extLst>
          </p:cNvPr>
          <p:cNvSpPr txBox="1"/>
          <p:nvPr/>
        </p:nvSpPr>
        <p:spPr>
          <a:xfrm>
            <a:off x="6591280" y="5295085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525CD3-0F53-A34C-987A-6598C591B5A1}"/>
              </a:ext>
            </a:extLst>
          </p:cNvPr>
          <p:cNvSpPr txBox="1"/>
          <p:nvPr/>
        </p:nvSpPr>
        <p:spPr>
          <a:xfrm>
            <a:off x="4236292" y="5295207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5A7738-F229-D041-94B3-8FEC2B8CC42E}"/>
              </a:ext>
            </a:extLst>
          </p:cNvPr>
          <p:cNvSpPr txBox="1"/>
          <p:nvPr/>
        </p:nvSpPr>
        <p:spPr>
          <a:xfrm>
            <a:off x="9147384" y="2150564"/>
            <a:ext cx="394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E56CFC-249B-B84F-89ED-C27A334E0B97}"/>
              </a:ext>
            </a:extLst>
          </p:cNvPr>
          <p:cNvSpPr txBox="1"/>
          <p:nvPr/>
        </p:nvSpPr>
        <p:spPr>
          <a:xfrm>
            <a:off x="3570762" y="1223421"/>
            <a:ext cx="11919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Client 1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AC582E1-EFEA-AA4E-9A07-6A6194A2FDF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51729" y="3193402"/>
            <a:ext cx="5477995" cy="21016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BCA01FB-B158-F345-A750-831A79CC4F02}"/>
              </a:ext>
            </a:extLst>
          </p:cNvPr>
          <p:cNvSpPr txBox="1"/>
          <p:nvPr/>
        </p:nvSpPr>
        <p:spPr>
          <a:xfrm>
            <a:off x="1957471" y="2150564"/>
            <a:ext cx="394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 (Closest Edge Node)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19F85D0-DC2D-A74A-B854-EF13DF4B726C}"/>
              </a:ext>
            </a:extLst>
          </p:cNvPr>
          <p:cNvSpPr txBox="1"/>
          <p:nvPr/>
        </p:nvSpPr>
        <p:spPr>
          <a:xfrm>
            <a:off x="4177475" y="1652399"/>
            <a:ext cx="231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Times" pitchFamily="2" charset="0"/>
              </a:rPr>
              <a:t>local write req/rsp</a:t>
            </a:r>
            <a:endParaRPr kumimoji="1" lang="zh-CN" altLang="en-US" sz="2000" b="1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08A56A5-4A1B-0147-AC74-DA7D6836794A}"/>
              </a:ext>
            </a:extLst>
          </p:cNvPr>
          <p:cNvSpPr txBox="1"/>
          <p:nvPr/>
        </p:nvSpPr>
        <p:spPr>
          <a:xfrm>
            <a:off x="5915656" y="3515943"/>
            <a:ext cx="4612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Times" pitchFamily="2" charset="0"/>
              </a:rPr>
              <a:t>acquire writelock, finish block, finish write, and directory update req/rsp</a:t>
            </a:r>
            <a:endParaRPr kumimoji="1" lang="zh-CN" altLang="en-US" sz="2000" b="1" dirty="0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E456223-73E2-E34E-B5A6-D4A96D58ED43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2044055" y="3187174"/>
            <a:ext cx="7285669" cy="21079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0494272-16DF-8A47-A49E-4B780C512CA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8994761" y="3187174"/>
            <a:ext cx="334963" cy="21079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B09C284-2629-4748-94FC-6051200A9C4E}"/>
              </a:ext>
            </a:extLst>
          </p:cNvPr>
          <p:cNvSpPr txBox="1"/>
          <p:nvPr/>
        </p:nvSpPr>
        <p:spPr>
          <a:xfrm>
            <a:off x="9164119" y="4472244"/>
            <a:ext cx="24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invalidation req/rsp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48</Words>
  <Application>Microsoft Macintosh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 思远</dc:creator>
  <cp:lastModifiedBy>盛 思远</cp:lastModifiedBy>
  <cp:revision>49</cp:revision>
  <dcterms:created xsi:type="dcterms:W3CDTF">2023-06-20T12:23:27Z</dcterms:created>
  <dcterms:modified xsi:type="dcterms:W3CDTF">2023-06-20T12:48:51Z</dcterms:modified>
</cp:coreProperties>
</file>