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57" r:id="rId3"/>
    <p:sldId id="293" r:id="rId4"/>
    <p:sldId id="258" r:id="rId5"/>
    <p:sldId id="439" r:id="rId6"/>
    <p:sldId id="440" r:id="rId7"/>
    <p:sldId id="441" r:id="rId8"/>
    <p:sldId id="442" r:id="rId9"/>
    <p:sldId id="443" r:id="rId10"/>
    <p:sldId id="444" r:id="rId11"/>
    <p:sldId id="446" r:id="rId12"/>
    <p:sldId id="445" r:id="rId13"/>
    <p:sldId id="448" r:id="rId14"/>
    <p:sldId id="447" r:id="rId15"/>
    <p:sldId id="449" r:id="rId16"/>
    <p:sldId id="450" r:id="rId17"/>
    <p:sldId id="452" r:id="rId18"/>
    <p:sldId id="451" r:id="rId19"/>
    <p:sldId id="453" r:id="rId20"/>
    <p:sldId id="388"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90"/>
    <p:restoredTop sz="94645"/>
  </p:normalViewPr>
  <p:slideViewPr>
    <p:cSldViewPr snapToGrid="0" snapToObjects="1">
      <p:cViewPr varScale="1">
        <p:scale>
          <a:sx n="122" d="100"/>
          <a:sy n="122" d="100"/>
        </p:scale>
        <p:origin x="2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Hiragino Kaku Gothic Pro W3" panose="020B0300000000000000" pitchFamily="34" charset="-128"/>
                <a:ea typeface="Hiragino Kaku Gothic Pro W3" panose="020B0300000000000000" pitchFamily="34" charset="-128"/>
              </a:defRPr>
            </a:lvl1pPr>
          </a:lstStyle>
          <a:p>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Hiragino Kaku Gothic Pro W3" panose="020B0300000000000000" pitchFamily="34" charset="-128"/>
                <a:ea typeface="Hiragino Kaku Gothic Pro W3" panose="020B0300000000000000" pitchFamily="34" charset="-128"/>
              </a:defRPr>
            </a:lvl1pPr>
          </a:lstStyle>
          <a:p>
            <a:fld id="{5BDC7EC5-8995-CC45-A291-77806FE6ECE7}" type="datetimeFigureOut">
              <a:rPr lang="ja-JP" altLang="en-US" smtClean="0"/>
              <a:pPr/>
              <a:t>2019/8/4</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Hiragino Kaku Gothic Pro W3" panose="020B0300000000000000" pitchFamily="34" charset="-128"/>
                <a:ea typeface="Hiragino Kaku Gothic Pro W3" panose="020B0300000000000000" pitchFamily="34" charset="-128"/>
              </a:defRPr>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Hiragino Kaku Gothic Pro W3" panose="020B0300000000000000" pitchFamily="34" charset="-128"/>
                <a:ea typeface="Hiragino Kaku Gothic Pro W3" panose="020B0300000000000000" pitchFamily="34" charset="-128"/>
              </a:defRPr>
            </a:lvl1pPr>
          </a:lstStyle>
          <a:p>
            <a:fld id="{5367ED01-861D-0346-8977-AB71AEA4F930}" type="slidenum">
              <a:rPr lang="ja-JP" altLang="en-US" smtClean="0"/>
              <a:pPr/>
              <a:t>‹#›</a:t>
            </a:fld>
            <a:endParaRPr lang="ja-JP" altLang="en-US"/>
          </a:p>
        </p:txBody>
      </p:sp>
    </p:spTree>
    <p:extLst>
      <p:ext uri="{BB962C8B-B14F-4D97-AF65-F5344CB8AC3E}">
        <p14:creationId xmlns:p14="http://schemas.microsoft.com/office/powerpoint/2010/main" val="1050706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b="0" i="0" kern="1200">
        <a:solidFill>
          <a:schemeClr val="tx1"/>
        </a:solidFill>
        <a:latin typeface="Hiragino Kaku Gothic Pro W3" panose="020B0300000000000000" pitchFamily="34" charset="-128"/>
        <a:ea typeface="Hiragino Kaku Gothic Pro W3" panose="020B0300000000000000" pitchFamily="34" charset="-128"/>
        <a:cs typeface="+mn-cs"/>
      </a:defRPr>
    </a:lvl1pPr>
    <a:lvl2pPr marL="457200" algn="l" defTabSz="914400" rtl="0" eaLnBrk="1" latinLnBrk="0" hangingPunct="1">
      <a:defRPr kumimoji="1" sz="1200" b="0" i="0" kern="1200">
        <a:solidFill>
          <a:schemeClr val="tx1"/>
        </a:solidFill>
        <a:latin typeface="Hiragino Kaku Gothic Pro W3" panose="020B0300000000000000" pitchFamily="34" charset="-128"/>
        <a:ea typeface="Hiragino Kaku Gothic Pro W3" panose="020B0300000000000000" pitchFamily="34" charset="-128"/>
        <a:cs typeface="+mn-cs"/>
      </a:defRPr>
    </a:lvl2pPr>
    <a:lvl3pPr marL="914400" algn="l" defTabSz="914400" rtl="0" eaLnBrk="1" latinLnBrk="0" hangingPunct="1">
      <a:defRPr kumimoji="1" sz="1200" b="0" i="0" kern="1200">
        <a:solidFill>
          <a:schemeClr val="tx1"/>
        </a:solidFill>
        <a:latin typeface="Hiragino Kaku Gothic Pro W3" panose="020B0300000000000000" pitchFamily="34" charset="-128"/>
        <a:ea typeface="Hiragino Kaku Gothic Pro W3" panose="020B0300000000000000" pitchFamily="34" charset="-128"/>
        <a:cs typeface="+mn-cs"/>
      </a:defRPr>
    </a:lvl3pPr>
    <a:lvl4pPr marL="1371600" algn="l" defTabSz="914400" rtl="0" eaLnBrk="1" latinLnBrk="0" hangingPunct="1">
      <a:defRPr kumimoji="1" sz="1200" b="0" i="0" kern="1200">
        <a:solidFill>
          <a:schemeClr val="tx1"/>
        </a:solidFill>
        <a:latin typeface="Hiragino Kaku Gothic Pro W3" panose="020B0300000000000000" pitchFamily="34" charset="-128"/>
        <a:ea typeface="Hiragino Kaku Gothic Pro W3" panose="020B0300000000000000" pitchFamily="34" charset="-128"/>
        <a:cs typeface="+mn-cs"/>
      </a:defRPr>
    </a:lvl4pPr>
    <a:lvl5pPr marL="1828800" algn="l" defTabSz="914400" rtl="0" eaLnBrk="1" latinLnBrk="0" hangingPunct="1">
      <a:defRPr kumimoji="1" sz="1200" b="0" i="0" kern="1200">
        <a:solidFill>
          <a:schemeClr val="tx1"/>
        </a:solidFill>
        <a:latin typeface="Hiragino Kaku Gothic Pro W3" panose="020B0300000000000000" pitchFamily="34" charset="-128"/>
        <a:ea typeface="Hiragino Kaku Gothic Pro W3" panose="020B0300000000000000" pitchFamily="34"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367ED01-861D-0346-8977-AB71AEA4F930}" type="slidenum">
              <a:rPr kumimoji="1" lang="ja-JP" altLang="en-US" smtClean="0"/>
              <a:t>1</a:t>
            </a:fld>
            <a:endParaRPr kumimoji="1" lang="ja-JP" altLang="en-US"/>
          </a:p>
        </p:txBody>
      </p:sp>
    </p:spTree>
    <p:extLst>
      <p:ext uri="{BB962C8B-B14F-4D97-AF65-F5344CB8AC3E}">
        <p14:creationId xmlns:p14="http://schemas.microsoft.com/office/powerpoint/2010/main" val="47383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367ED01-861D-0346-8977-AB71AEA4F930}" type="slidenum">
              <a:rPr kumimoji="1" lang="ja-JP" altLang="en-US" smtClean="0"/>
              <a:t>2</a:t>
            </a:fld>
            <a:endParaRPr kumimoji="1" lang="ja-JP" altLang="en-US"/>
          </a:p>
        </p:txBody>
      </p:sp>
    </p:spTree>
    <p:extLst>
      <p:ext uri="{BB962C8B-B14F-4D97-AF65-F5344CB8AC3E}">
        <p14:creationId xmlns:p14="http://schemas.microsoft.com/office/powerpoint/2010/main" val="1904796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b="0" i="0">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b="0" i="0">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lvl1pPr>
              <a:defRPr b="0" i="0">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fld id="{05DE190B-F1D7-EA44-8903-46CB7339DA92}" type="datetime1">
              <a:rPr lang="ja-JP" altLang="en-US" smtClean="0"/>
              <a:t>2019/8/4</a:t>
            </a:fld>
            <a:endParaRPr lang="ja-JP" altLang="en-US"/>
          </a:p>
        </p:txBody>
      </p:sp>
      <p:sp>
        <p:nvSpPr>
          <p:cNvPr id="5" name="フッター プレースホルダー 4"/>
          <p:cNvSpPr>
            <a:spLocks noGrp="1"/>
          </p:cNvSpPr>
          <p:nvPr>
            <p:ph type="ftr" sz="quarter" idx="11"/>
          </p:nvPr>
        </p:nvSpPr>
        <p:spPr/>
        <p:txBody>
          <a:bodyPr/>
          <a:lstStyle>
            <a:lvl1pPr>
              <a:defRPr b="0" i="0">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r>
              <a:rPr lang="en" altLang="ja-JP"/>
              <a:t>Copyright (c) 2019 Zettant Inc.</a:t>
            </a:r>
            <a:endParaRPr lang="ja-JP" altLang="en-US" dirty="0"/>
          </a:p>
        </p:txBody>
      </p:sp>
      <p:sp>
        <p:nvSpPr>
          <p:cNvPr id="6" name="スライド番号プレースホルダー 5"/>
          <p:cNvSpPr>
            <a:spLocks noGrp="1"/>
          </p:cNvSpPr>
          <p:nvPr>
            <p:ph type="sldNum" sz="quarter" idx="12"/>
          </p:nvPr>
        </p:nvSpPr>
        <p:spPr/>
        <p:txBody>
          <a:bodyPr/>
          <a:lstStyle>
            <a:lvl1pPr>
              <a:defRPr b="0" i="0">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fld id="{1726EC67-F370-534A-B256-AF4D6E27D0FA}" type="slidenum">
              <a:rPr lang="ja-JP" altLang="en-US" smtClean="0"/>
              <a:pPr/>
              <a:t>‹#›</a:t>
            </a:fld>
            <a:endParaRPr lang="ja-JP" altLang="en-US"/>
          </a:p>
        </p:txBody>
      </p:sp>
    </p:spTree>
    <p:extLst>
      <p:ext uri="{BB962C8B-B14F-4D97-AF65-F5344CB8AC3E}">
        <p14:creationId xmlns:p14="http://schemas.microsoft.com/office/powerpoint/2010/main" val="182928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579CAEB-AE3C-7341-9C68-DA130958E2A8}" type="datetime1">
              <a:rPr kumimoji="1" lang="ja-JP" altLang="en-US" smtClean="0"/>
              <a:t>2019/8/4</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Copyright (c) 2019 Zettant Inc.</a:t>
            </a:r>
            <a:endParaRPr kumimoji="1" lang="ja-JP" altLang="en-US" dirty="0"/>
          </a:p>
        </p:txBody>
      </p:sp>
      <p:sp>
        <p:nvSpPr>
          <p:cNvPr id="6" name="スライド番号プレースホルダー 5"/>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74940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D8456B-06EB-C24F-BD52-5B70BCFA0E42}" type="datetime1">
              <a:rPr kumimoji="1" lang="ja-JP" altLang="en-US" smtClean="0"/>
              <a:t>2019/8/4</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Copyright (c) 2019 Zettant Inc.</a:t>
            </a:r>
            <a:endParaRPr kumimoji="1" lang="ja-JP" altLang="en-US" dirty="0"/>
          </a:p>
        </p:txBody>
      </p:sp>
      <p:sp>
        <p:nvSpPr>
          <p:cNvPr id="6" name="スライド番号プレースホルダー 5"/>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29690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C3C72ADA-05E1-D94C-87DF-DF5B5B18AE34}" type="datetime1">
              <a:rPr kumimoji="1" lang="ja-JP" altLang="en-US" smtClean="0"/>
              <a:t>2019/8/4</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 (c) 2019 Zettant Inc.</a:t>
            </a:r>
            <a:endParaRPr kumimoji="1" lang="ja-JP" altLang="en-US" dirty="0"/>
          </a:p>
        </p:txBody>
      </p:sp>
      <p:sp>
        <p:nvSpPr>
          <p:cNvPr id="6" name="スライド番号プレースホルダー 5"/>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142765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0E8D2BB-56AC-354A-8085-91AF7C4D955B}" type="datetime1">
              <a:rPr kumimoji="1" lang="ja-JP" altLang="en-US" smtClean="0"/>
              <a:t>2019/8/4</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Copyright (c) 2019 Zettant Inc.</a:t>
            </a:r>
            <a:endParaRPr kumimoji="1" lang="ja-JP" altLang="en-US" dirty="0"/>
          </a:p>
        </p:txBody>
      </p:sp>
      <p:sp>
        <p:nvSpPr>
          <p:cNvPr id="6" name="スライド番号プレースホルダー 5"/>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83580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969224F-CBC4-A64C-A49F-CCE3FDC0DE13}" type="datetime1">
              <a:rPr kumimoji="1" lang="ja-JP" altLang="en-US" smtClean="0"/>
              <a:t>2019/8/4</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Copyright (c) 2019 Zettant Inc.</a:t>
            </a:r>
            <a:endParaRPr kumimoji="1" lang="ja-JP" altLang="en-US" dirty="0"/>
          </a:p>
        </p:txBody>
      </p:sp>
      <p:sp>
        <p:nvSpPr>
          <p:cNvPr id="7" name="スライド番号プレースホルダー 6"/>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71228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6677165-D91B-A14B-98F7-F22D9A7C4B56}" type="datetime1">
              <a:rPr kumimoji="1" lang="ja-JP" altLang="en-US" smtClean="0"/>
              <a:t>2019/8/4</a:t>
            </a:fld>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a:t>Copyright (c) 2019 Zettant Inc.</a:t>
            </a:r>
            <a:endParaRPr kumimoji="1" lang="ja-JP" altLang="en-US" dirty="0"/>
          </a:p>
        </p:txBody>
      </p:sp>
      <p:sp>
        <p:nvSpPr>
          <p:cNvPr id="9" name="スライド番号プレースホルダー 8"/>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130539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8C39C33-2D1D-3C41-9473-5A82E3029E7E}" type="datetime1">
              <a:rPr kumimoji="1" lang="ja-JP" altLang="en-US" smtClean="0"/>
              <a:t>2019/8/4</a:t>
            </a:fld>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a:t>Copyright (c) 2019 Zettant Inc.</a:t>
            </a:r>
            <a:endParaRPr kumimoji="1" lang="ja-JP" altLang="en-US" dirty="0"/>
          </a:p>
        </p:txBody>
      </p:sp>
      <p:sp>
        <p:nvSpPr>
          <p:cNvPr id="5" name="スライド番号プレースホルダー 4"/>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100361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5ABA58-7C7E-2149-A47D-2581A521B814}" type="datetime1">
              <a:rPr kumimoji="1" lang="ja-JP" altLang="en-US" smtClean="0"/>
              <a:t>2019/8/4</a:t>
            </a:fld>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a:t>Copyright (c) 2019 Zettant Inc.</a:t>
            </a:r>
            <a:endParaRPr kumimoji="1" lang="ja-JP" altLang="en-US" dirty="0"/>
          </a:p>
        </p:txBody>
      </p:sp>
      <p:sp>
        <p:nvSpPr>
          <p:cNvPr id="4" name="スライド番号プレースホルダー 3"/>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143569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2CA821F-8314-554C-96BA-C257B7D162E7}" type="datetime1">
              <a:rPr kumimoji="1" lang="ja-JP" altLang="en-US" smtClean="0"/>
              <a:t>2019/8/4</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Copyright (c) 2019 Zettant Inc.</a:t>
            </a:r>
            <a:endParaRPr kumimoji="1" lang="ja-JP" altLang="en-US" dirty="0"/>
          </a:p>
        </p:txBody>
      </p:sp>
      <p:sp>
        <p:nvSpPr>
          <p:cNvPr id="7" name="スライド番号プレースホルダー 6"/>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67846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5C81035-2555-294D-A2B2-46F0DC92DFCD}" type="datetime1">
              <a:rPr kumimoji="1" lang="ja-JP" altLang="en-US" smtClean="0"/>
              <a:t>2019/8/4</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Copyright (c) 2019 Zettant Inc.</a:t>
            </a:r>
            <a:endParaRPr kumimoji="1" lang="ja-JP" altLang="en-US" dirty="0"/>
          </a:p>
        </p:txBody>
      </p:sp>
      <p:sp>
        <p:nvSpPr>
          <p:cNvPr id="7" name="スライド番号プレースホルダー 6"/>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198321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fld id="{9BC4F1F0-0588-2D44-B26F-78F8AC4301F5}" type="datetime1">
              <a:rPr lang="ja-JP" altLang="en-US" smtClean="0"/>
              <a:t>2019/8/4</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r>
              <a:rPr lang="en" altLang="ja-JP"/>
              <a:t>Copyright (c) 2019 Zettant Inc.</a:t>
            </a:r>
            <a:endParaRPr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fld id="{1726EC67-F370-534A-B256-AF4D6E27D0FA}" type="slidenum">
              <a:rPr lang="ja-JP" altLang="en-US" smtClean="0"/>
              <a:pPr/>
              <a:t>‹#›</a:t>
            </a:fld>
            <a:endParaRPr lang="ja-JP" altLang="en-US"/>
          </a:p>
        </p:txBody>
      </p:sp>
    </p:spTree>
    <p:extLst>
      <p:ext uri="{BB962C8B-B14F-4D97-AF65-F5344CB8AC3E}">
        <p14:creationId xmlns:p14="http://schemas.microsoft.com/office/powerpoint/2010/main" val="176542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b="0" i="0" kern="1200">
          <a:solidFill>
            <a:schemeClr val="tx1"/>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p:titleStyle>
    <p:bodyStyle>
      <a:lvl1pPr marL="228600" indent="-228600" algn="l" defTabSz="914400" rtl="0" eaLnBrk="1" latinLnBrk="0" hangingPunct="1">
        <a:lnSpc>
          <a:spcPct val="90000"/>
        </a:lnSpc>
        <a:spcBef>
          <a:spcPts val="1000"/>
        </a:spcBef>
        <a:buFont typeface="Arial"/>
        <a:buChar char="•"/>
        <a:defRPr kumimoji="1" sz="2400" b="0" i="0" kern="1200">
          <a:solidFill>
            <a:schemeClr val="tx1"/>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vl2pPr marL="685800" indent="-228600" algn="l" defTabSz="914400" rtl="0" eaLnBrk="1" latinLnBrk="0" hangingPunct="1">
        <a:lnSpc>
          <a:spcPct val="90000"/>
        </a:lnSpc>
        <a:spcBef>
          <a:spcPts val="500"/>
        </a:spcBef>
        <a:buFont typeface="Arial"/>
        <a:buChar char="•"/>
        <a:defRPr kumimoji="1" sz="2000" b="0" i="0" kern="1200">
          <a:solidFill>
            <a:schemeClr val="tx1"/>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2pPr>
      <a:lvl3pPr marL="1143000" indent="-228600" algn="l" defTabSz="914400" rtl="0" eaLnBrk="1" latinLnBrk="0" hangingPunct="1">
        <a:lnSpc>
          <a:spcPct val="90000"/>
        </a:lnSpc>
        <a:spcBef>
          <a:spcPts val="500"/>
        </a:spcBef>
        <a:buFont typeface="Arial"/>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3pPr>
      <a:lvl4pPr marL="1600200" indent="-228600" algn="l" defTabSz="914400" rtl="0" eaLnBrk="1" latinLnBrk="0" hangingPunct="1">
        <a:lnSpc>
          <a:spcPct val="90000"/>
        </a:lnSpc>
        <a:spcBef>
          <a:spcPts val="500"/>
        </a:spcBef>
        <a:buFont typeface="Arial"/>
        <a:buChar char="•"/>
        <a:defRPr kumimoji="1" sz="1600" b="0" i="0" kern="1200">
          <a:solidFill>
            <a:schemeClr val="tx1"/>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4pPr>
      <a:lvl5pPr marL="2057400" indent="-228600" algn="l" defTabSz="914400" rtl="0" eaLnBrk="1" latinLnBrk="0" hangingPunct="1">
        <a:lnSpc>
          <a:spcPct val="90000"/>
        </a:lnSpc>
        <a:spcBef>
          <a:spcPts val="500"/>
        </a:spcBef>
        <a:buFont typeface="Arial"/>
        <a:buChar char="•"/>
        <a:defRPr kumimoji="1" sz="1600" b="0" i="0" kern="1200">
          <a:solidFill>
            <a:schemeClr val="tx1"/>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neo4j.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32784" y="1122363"/>
            <a:ext cx="10379853" cy="2387600"/>
          </a:xfrm>
        </p:spPr>
        <p:txBody>
          <a:bodyPr/>
          <a:lstStyle/>
          <a:p>
            <a:r>
              <a:rPr kumimoji="1" lang="en-US" altLang="ja-JP" dirty="0"/>
              <a:t>Target of the project</a:t>
            </a:r>
            <a:endParaRPr kumimoji="1" lang="ja-JP" altLang="en-US" dirty="0"/>
          </a:p>
        </p:txBody>
      </p:sp>
      <p:sp>
        <p:nvSpPr>
          <p:cNvPr id="3" name="サブタイトル 2"/>
          <p:cNvSpPr>
            <a:spLocks noGrp="1"/>
          </p:cNvSpPr>
          <p:nvPr>
            <p:ph type="subTitle" idx="1"/>
          </p:nvPr>
        </p:nvSpPr>
        <p:spPr>
          <a:xfrm>
            <a:off x="1524000" y="3997967"/>
            <a:ext cx="9144000" cy="1655762"/>
          </a:xfrm>
        </p:spPr>
        <p:txBody>
          <a:bodyPr/>
          <a:lstStyle/>
          <a:p>
            <a:r>
              <a:rPr lang="en-US" altLang="ja-JP"/>
              <a:t>4 </a:t>
            </a:r>
            <a:r>
              <a:rPr lang="en-US" altLang="ja-JP" dirty="0"/>
              <a:t>August</a:t>
            </a:r>
            <a:r>
              <a:rPr lang="ja-JP" altLang="en-US"/>
              <a:t> </a:t>
            </a:r>
            <a:r>
              <a:rPr lang="en-US" altLang="ja-JP" dirty="0"/>
              <a:t>2019</a:t>
            </a:r>
          </a:p>
        </p:txBody>
      </p:sp>
      <p:sp>
        <p:nvSpPr>
          <p:cNvPr id="4" name="テキスト ボックス 3"/>
          <p:cNvSpPr txBox="1"/>
          <p:nvPr/>
        </p:nvSpPr>
        <p:spPr>
          <a:xfrm>
            <a:off x="9065447" y="3421933"/>
            <a:ext cx="1602553" cy="400110"/>
          </a:xfrm>
          <a:prstGeom prst="rect">
            <a:avLst/>
          </a:prstGeom>
          <a:noFill/>
        </p:spPr>
        <p:txBody>
          <a:bodyPr wrap="square" rtlCol="0">
            <a:spAutoFit/>
          </a:bodyPr>
          <a:lstStyle/>
          <a:p>
            <a:pPr algn="r"/>
            <a:r>
              <a:rPr kumimoji="1" lang="en-US" altLang="ja-JP" sz="2000" dirty="0">
                <a:latin typeface="Hiragino Kaku Gothic Pro W3" panose="020B0300000000000000" pitchFamily="34" charset="-128"/>
                <a:ea typeface="Hiragino Kaku Gothic Pro W3" panose="020B0300000000000000" pitchFamily="34" charset="-128"/>
                <a:cs typeface="MS PGothic" charset="-128"/>
              </a:rPr>
              <a:t>revision 1</a:t>
            </a:r>
            <a:endParaRPr kumimoji="1" lang="ja-JP" altLang="en-US" sz="2000" dirty="0">
              <a:latin typeface="Hiragino Kaku Gothic Pro W3" panose="020B0300000000000000" pitchFamily="34" charset="-128"/>
              <a:ea typeface="Hiragino Kaku Gothic Pro W3" panose="020B0300000000000000" pitchFamily="34" charset="-128"/>
              <a:cs typeface="MS PGothic" charset="-128"/>
            </a:endParaRPr>
          </a:p>
        </p:txBody>
      </p:sp>
    </p:spTree>
    <p:extLst>
      <p:ext uri="{BB962C8B-B14F-4D97-AF65-F5344CB8AC3E}">
        <p14:creationId xmlns:p14="http://schemas.microsoft.com/office/powerpoint/2010/main" val="141807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499194-A7EF-834B-8189-A436EF089EFF}"/>
              </a:ext>
            </a:extLst>
          </p:cNvPr>
          <p:cNvSpPr>
            <a:spLocks noGrp="1"/>
          </p:cNvSpPr>
          <p:nvPr>
            <p:ph type="title"/>
          </p:nvPr>
        </p:nvSpPr>
        <p:spPr/>
        <p:txBody>
          <a:bodyPr/>
          <a:lstStyle/>
          <a:p>
            <a:r>
              <a:rPr kumimoji="1" lang="ja-JP" altLang="en-US"/>
              <a:t>グラフデータベースに適用したい</a:t>
            </a:r>
          </a:p>
        </p:txBody>
      </p:sp>
      <p:sp>
        <p:nvSpPr>
          <p:cNvPr id="3" name="コンテンツ プレースホルダー 2">
            <a:extLst>
              <a:ext uri="{FF2B5EF4-FFF2-40B4-BE49-F238E27FC236}">
                <a16:creationId xmlns:a16="http://schemas.microsoft.com/office/drawing/2014/main" id="{94C2047C-B0C4-9642-B764-ACCFD864863C}"/>
              </a:ext>
            </a:extLst>
          </p:cNvPr>
          <p:cNvSpPr>
            <a:spLocks noGrp="1"/>
          </p:cNvSpPr>
          <p:nvPr>
            <p:ph idx="1"/>
          </p:nvPr>
        </p:nvSpPr>
        <p:spPr/>
        <p:txBody>
          <a:bodyPr/>
          <a:lstStyle/>
          <a:p>
            <a:r>
              <a:rPr kumimoji="1" lang="ja-JP" altLang="en-US"/>
              <a:t>トランザクション群はネットワーク構造を持つ</a:t>
            </a:r>
            <a:endParaRPr kumimoji="1" lang="en-US" altLang="ja-JP" dirty="0"/>
          </a:p>
          <a:p>
            <a:pPr lvl="1"/>
            <a:r>
              <a:rPr lang="ja-JP" altLang="en-US"/>
              <a:t>トランザクション情報をノード</a:t>
            </a:r>
            <a:endParaRPr lang="en-US" altLang="ja-JP" dirty="0"/>
          </a:p>
          <a:p>
            <a:pPr lvl="1"/>
            <a:r>
              <a:rPr lang="ja-JP" altLang="en-US"/>
              <a:t>トランザクションから別のトランザクションへのポインタ（参照関係）をエッジ</a:t>
            </a:r>
            <a:endParaRPr kumimoji="1" lang="en-US" altLang="ja-JP" dirty="0"/>
          </a:p>
          <a:p>
            <a:endParaRPr kumimoji="1" lang="en-US" altLang="ja-JP" dirty="0"/>
          </a:p>
          <a:p>
            <a:r>
              <a:rPr lang="ja-JP" altLang="en-US"/>
              <a:t>トランザクションをそのままグラフ</a:t>
            </a:r>
            <a:r>
              <a:rPr lang="en-US" altLang="ja-JP" dirty="0"/>
              <a:t>DB</a:t>
            </a:r>
            <a:r>
              <a:rPr lang="ja-JP" altLang="en-US"/>
              <a:t>に投入し、検索できるようにすれば、はやりの技術に乗ることができる</a:t>
            </a:r>
            <a:endParaRPr lang="en-US" altLang="ja-JP" dirty="0"/>
          </a:p>
          <a:p>
            <a:pPr lvl="1"/>
            <a:r>
              <a:rPr kumimoji="1" lang="ja-JP" altLang="en-US"/>
              <a:t>とりあえず有名所で</a:t>
            </a:r>
            <a:r>
              <a:rPr kumimoji="1" lang="en-US" altLang="ja-JP" dirty="0"/>
              <a:t>neo4j</a:t>
            </a:r>
            <a:r>
              <a:rPr lang="ja-JP" altLang="en-US"/>
              <a:t>を選択</a:t>
            </a:r>
            <a:endParaRPr kumimoji="1" lang="ja-JP" altLang="en-US"/>
          </a:p>
        </p:txBody>
      </p:sp>
      <p:sp>
        <p:nvSpPr>
          <p:cNvPr id="4" name="フッター プレースホルダー 3">
            <a:extLst>
              <a:ext uri="{FF2B5EF4-FFF2-40B4-BE49-F238E27FC236}">
                <a16:creationId xmlns:a16="http://schemas.microsoft.com/office/drawing/2014/main" id="{3EF1EB3D-2AA1-0D4D-AC7A-7E8FC96E0005}"/>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A0E5E9C2-A409-5D46-97B4-807157C4ADD0}"/>
              </a:ext>
            </a:extLst>
          </p:cNvPr>
          <p:cNvSpPr>
            <a:spLocks noGrp="1"/>
          </p:cNvSpPr>
          <p:nvPr>
            <p:ph type="sldNum" sz="quarter" idx="12"/>
          </p:nvPr>
        </p:nvSpPr>
        <p:spPr/>
        <p:txBody>
          <a:bodyPr/>
          <a:lstStyle/>
          <a:p>
            <a:fld id="{1726EC67-F370-534A-B256-AF4D6E27D0FA}" type="slidenum">
              <a:rPr kumimoji="1" lang="ja-JP" altLang="en-US" smtClean="0"/>
              <a:t>10</a:t>
            </a:fld>
            <a:endParaRPr kumimoji="1" lang="ja-JP" altLang="en-US"/>
          </a:p>
        </p:txBody>
      </p:sp>
    </p:spTree>
    <p:extLst>
      <p:ext uri="{BB962C8B-B14F-4D97-AF65-F5344CB8AC3E}">
        <p14:creationId xmlns:p14="http://schemas.microsoft.com/office/powerpoint/2010/main" val="882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99279"/>
            <a:ext cx="10515600" cy="1325563"/>
          </a:xfrm>
        </p:spPr>
        <p:txBody>
          <a:bodyPr/>
          <a:lstStyle/>
          <a:p>
            <a:r>
              <a:rPr lang="ja-JP" altLang="en-US"/>
              <a:t>トランザクションの構造とグラフ構造</a:t>
            </a:r>
            <a:endParaRPr kumimoji="1" lang="ja-JP" altLang="en-US" dirty="0"/>
          </a:p>
        </p:txBody>
      </p:sp>
      <p:sp>
        <p:nvSpPr>
          <p:cNvPr id="4" name="フッター プレースホルダー 3"/>
          <p:cNvSpPr>
            <a:spLocks noGrp="1"/>
          </p:cNvSpPr>
          <p:nvPr>
            <p:ph type="ftr" sz="quarter" idx="11"/>
          </p:nvPr>
        </p:nvSpPr>
        <p:spPr/>
        <p:txBody>
          <a:bodyPr/>
          <a:lstStyle/>
          <a:p>
            <a:r>
              <a:rPr kumimoji="1" lang="en" altLang="ja-JP"/>
              <a:t>Copyright (c) 2019 Zettant Inc.</a:t>
            </a:r>
            <a:endParaRPr kumimoji="1" lang="ja-JP" altLang="en-US"/>
          </a:p>
        </p:txBody>
      </p:sp>
      <p:sp>
        <p:nvSpPr>
          <p:cNvPr id="5" name="スライド番号プレースホルダー 4"/>
          <p:cNvSpPr>
            <a:spLocks noGrp="1"/>
          </p:cNvSpPr>
          <p:nvPr>
            <p:ph type="sldNum" sz="quarter" idx="12"/>
          </p:nvPr>
        </p:nvSpPr>
        <p:spPr/>
        <p:txBody>
          <a:bodyPr/>
          <a:lstStyle/>
          <a:p>
            <a:fld id="{1726EC67-F370-534A-B256-AF4D6E27D0FA}" type="slidenum">
              <a:rPr kumimoji="1" lang="ja-JP" altLang="en-US" smtClean="0"/>
              <a:t>11</a:t>
            </a:fld>
            <a:endParaRPr kumimoji="1" lang="ja-JP" altLang="en-US"/>
          </a:p>
        </p:txBody>
      </p:sp>
    </p:spTree>
    <p:extLst>
      <p:ext uri="{BB962C8B-B14F-4D97-AF65-F5344CB8AC3E}">
        <p14:creationId xmlns:p14="http://schemas.microsoft.com/office/powerpoint/2010/main" val="170912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2D6B30-A9AB-2141-8716-CCE41AEE35FD}"/>
              </a:ext>
            </a:extLst>
          </p:cNvPr>
          <p:cNvSpPr>
            <a:spLocks noGrp="1"/>
          </p:cNvSpPr>
          <p:nvPr>
            <p:ph type="title"/>
          </p:nvPr>
        </p:nvSpPr>
        <p:spPr>
          <a:xfrm>
            <a:off x="838200" y="365125"/>
            <a:ext cx="10515600" cy="1325563"/>
          </a:xfrm>
        </p:spPr>
        <p:txBody>
          <a:bodyPr/>
          <a:lstStyle/>
          <a:p>
            <a:r>
              <a:rPr lang="ja-JP" altLang="en-US"/>
              <a:t>トランザクションの構造</a:t>
            </a:r>
            <a:endParaRPr kumimoji="1" lang="ja-JP" altLang="en-US"/>
          </a:p>
        </p:txBody>
      </p:sp>
      <p:sp>
        <p:nvSpPr>
          <p:cNvPr id="4" name="フッター プレースホルダー 3">
            <a:extLst>
              <a:ext uri="{FF2B5EF4-FFF2-40B4-BE49-F238E27FC236}">
                <a16:creationId xmlns:a16="http://schemas.microsoft.com/office/drawing/2014/main" id="{919A9330-C030-5142-B614-BD3703B6373E}"/>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F67E8425-638D-2343-BF30-BC16AA196FB5}"/>
              </a:ext>
            </a:extLst>
          </p:cNvPr>
          <p:cNvSpPr>
            <a:spLocks noGrp="1"/>
          </p:cNvSpPr>
          <p:nvPr>
            <p:ph type="sldNum" sz="quarter" idx="12"/>
          </p:nvPr>
        </p:nvSpPr>
        <p:spPr/>
        <p:txBody>
          <a:bodyPr/>
          <a:lstStyle/>
          <a:p>
            <a:fld id="{1726EC67-F370-534A-B256-AF4D6E27D0FA}" type="slidenum">
              <a:rPr kumimoji="1" lang="ja-JP" altLang="en-US" smtClean="0"/>
              <a:t>12</a:t>
            </a:fld>
            <a:endParaRPr kumimoji="1" lang="ja-JP" altLang="en-US"/>
          </a:p>
        </p:txBody>
      </p:sp>
      <p:sp>
        <p:nvSpPr>
          <p:cNvPr id="6" name="正方形/長方形 5">
            <a:extLst>
              <a:ext uri="{FF2B5EF4-FFF2-40B4-BE49-F238E27FC236}">
                <a16:creationId xmlns:a16="http://schemas.microsoft.com/office/drawing/2014/main" id="{58FFAC2D-140D-9247-AD73-377E2400FA97}"/>
              </a:ext>
            </a:extLst>
          </p:cNvPr>
          <p:cNvSpPr/>
          <p:nvPr/>
        </p:nvSpPr>
        <p:spPr>
          <a:xfrm>
            <a:off x="1881352" y="1923393"/>
            <a:ext cx="2157248" cy="336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header</a:t>
            </a:r>
            <a:endParaRPr kumimoji="1" lang="ja-JP" altLang="en-US"/>
          </a:p>
        </p:txBody>
      </p:sp>
      <p:sp>
        <p:nvSpPr>
          <p:cNvPr id="7" name="正方形/長方形 6">
            <a:extLst>
              <a:ext uri="{FF2B5EF4-FFF2-40B4-BE49-F238E27FC236}">
                <a16:creationId xmlns:a16="http://schemas.microsoft.com/office/drawing/2014/main" id="{0239EA15-B710-9349-A50C-3171C70E39DF}"/>
              </a:ext>
            </a:extLst>
          </p:cNvPr>
          <p:cNvSpPr/>
          <p:nvPr/>
        </p:nvSpPr>
        <p:spPr>
          <a:xfrm>
            <a:off x="1881352" y="2259724"/>
            <a:ext cx="2157248" cy="2076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6FF159C-A324-484E-9BC8-D43D0ABDD13D}"/>
              </a:ext>
            </a:extLst>
          </p:cNvPr>
          <p:cNvSpPr/>
          <p:nvPr/>
        </p:nvSpPr>
        <p:spPr>
          <a:xfrm>
            <a:off x="2077106" y="2618701"/>
            <a:ext cx="1765739" cy="44496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Asset</a:t>
            </a:r>
          </a:p>
          <a:p>
            <a:pPr algn="ctr"/>
            <a:r>
              <a:rPr lang="en-US" altLang="ja-JP" sz="1100" dirty="0"/>
              <a:t>(</a:t>
            </a:r>
            <a:r>
              <a:rPr lang="en-US" altLang="ja-JP" sz="1100" dirty="0" err="1"/>
              <a:t>asset_id</a:t>
            </a:r>
            <a:r>
              <a:rPr lang="en-US" altLang="ja-JP" sz="1100" dirty="0"/>
              <a:t>)</a:t>
            </a:r>
            <a:endParaRPr kumimoji="1" lang="ja-JP" altLang="en-US" sz="1100"/>
          </a:p>
        </p:txBody>
      </p:sp>
      <p:sp>
        <p:nvSpPr>
          <p:cNvPr id="9" name="テキスト ボックス 8">
            <a:extLst>
              <a:ext uri="{FF2B5EF4-FFF2-40B4-BE49-F238E27FC236}">
                <a16:creationId xmlns:a16="http://schemas.microsoft.com/office/drawing/2014/main" id="{E8F4F00B-1BA1-204D-B647-9CCE415C963A}"/>
              </a:ext>
            </a:extLst>
          </p:cNvPr>
          <p:cNvSpPr txBox="1"/>
          <p:nvPr/>
        </p:nvSpPr>
        <p:spPr>
          <a:xfrm>
            <a:off x="1866901" y="2259724"/>
            <a:ext cx="739665" cy="261610"/>
          </a:xfrm>
          <a:prstGeom prst="rect">
            <a:avLst/>
          </a:prstGeom>
          <a:noFill/>
        </p:spPr>
        <p:txBody>
          <a:bodyPr wrap="square" rtlCol="0">
            <a:spAutoFit/>
          </a:bodyPr>
          <a:lstStyle/>
          <a:p>
            <a:r>
              <a:rPr kumimoji="1" lang="en-US" altLang="ja-JP" sz="1100" dirty="0"/>
              <a:t>Relation</a:t>
            </a:r>
            <a:endParaRPr kumimoji="1" lang="ja-JP" altLang="en-US" sz="1100"/>
          </a:p>
        </p:txBody>
      </p:sp>
      <p:sp>
        <p:nvSpPr>
          <p:cNvPr id="10" name="正方形/長方形 9">
            <a:extLst>
              <a:ext uri="{FF2B5EF4-FFF2-40B4-BE49-F238E27FC236}">
                <a16:creationId xmlns:a16="http://schemas.microsoft.com/office/drawing/2014/main" id="{10542001-5CD7-3A47-929C-BE009E174DEA}"/>
              </a:ext>
            </a:extLst>
          </p:cNvPr>
          <p:cNvSpPr/>
          <p:nvPr/>
        </p:nvSpPr>
        <p:spPr>
          <a:xfrm>
            <a:off x="2077105" y="3182154"/>
            <a:ext cx="1765739" cy="44496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t>Pointer</a:t>
            </a:r>
          </a:p>
          <a:p>
            <a:pPr algn="ctr"/>
            <a:r>
              <a:rPr lang="en-US" altLang="ja-JP" sz="1050" dirty="0"/>
              <a:t>(</a:t>
            </a:r>
            <a:r>
              <a:rPr lang="en-US" altLang="ja-JP" sz="1050" dirty="0" err="1">
                <a:solidFill>
                  <a:srgbClr val="FF0000"/>
                </a:solidFill>
              </a:rPr>
              <a:t>transaction_id</a:t>
            </a:r>
            <a:r>
              <a:rPr lang="en-US" altLang="ja-JP" sz="1050" dirty="0"/>
              <a:t>, </a:t>
            </a:r>
            <a:r>
              <a:rPr lang="en-US" altLang="ja-JP" sz="1050" dirty="0" err="1">
                <a:solidFill>
                  <a:schemeClr val="accent1">
                    <a:lumMod val="75000"/>
                  </a:schemeClr>
                </a:solidFill>
              </a:rPr>
              <a:t>asset_id</a:t>
            </a:r>
            <a:r>
              <a:rPr lang="en-US" altLang="ja-JP" sz="1050" dirty="0"/>
              <a:t>)</a:t>
            </a:r>
            <a:endParaRPr kumimoji="1" lang="ja-JP" altLang="en-US" sz="1050"/>
          </a:p>
        </p:txBody>
      </p:sp>
      <p:sp>
        <p:nvSpPr>
          <p:cNvPr id="12" name="正方形/長方形 11">
            <a:extLst>
              <a:ext uri="{FF2B5EF4-FFF2-40B4-BE49-F238E27FC236}">
                <a16:creationId xmlns:a16="http://schemas.microsoft.com/office/drawing/2014/main" id="{F0444BB0-4DF7-CD4A-8686-AB8D4F030BAD}"/>
              </a:ext>
            </a:extLst>
          </p:cNvPr>
          <p:cNvSpPr/>
          <p:nvPr/>
        </p:nvSpPr>
        <p:spPr>
          <a:xfrm>
            <a:off x="2077105" y="3708627"/>
            <a:ext cx="1765739" cy="44496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t>Pointer</a:t>
            </a:r>
          </a:p>
          <a:p>
            <a:pPr algn="ctr"/>
            <a:r>
              <a:rPr lang="en-US" altLang="ja-JP" sz="1050" dirty="0"/>
              <a:t>(</a:t>
            </a:r>
            <a:r>
              <a:rPr lang="en-US" altLang="ja-JP" sz="1050" dirty="0" err="1">
                <a:solidFill>
                  <a:srgbClr val="FF0000"/>
                </a:solidFill>
              </a:rPr>
              <a:t>transaction_id</a:t>
            </a:r>
            <a:r>
              <a:rPr lang="en-US" altLang="ja-JP" sz="1050" dirty="0"/>
              <a:t>, </a:t>
            </a:r>
            <a:r>
              <a:rPr lang="en-US" altLang="ja-JP" sz="1050" dirty="0" err="1">
                <a:solidFill>
                  <a:srgbClr val="0070C0"/>
                </a:solidFill>
              </a:rPr>
              <a:t>asset_id</a:t>
            </a:r>
            <a:r>
              <a:rPr lang="en-US" altLang="ja-JP" sz="1050" dirty="0"/>
              <a:t>)</a:t>
            </a:r>
            <a:endParaRPr kumimoji="1" lang="ja-JP" altLang="en-US" sz="1050"/>
          </a:p>
        </p:txBody>
      </p:sp>
      <p:sp>
        <p:nvSpPr>
          <p:cNvPr id="13" name="正方形/長方形 12">
            <a:extLst>
              <a:ext uri="{FF2B5EF4-FFF2-40B4-BE49-F238E27FC236}">
                <a16:creationId xmlns:a16="http://schemas.microsoft.com/office/drawing/2014/main" id="{A1F8A6C0-2E3A-0B42-AD32-22D670D69CFC}"/>
              </a:ext>
            </a:extLst>
          </p:cNvPr>
          <p:cNvSpPr/>
          <p:nvPr/>
        </p:nvSpPr>
        <p:spPr>
          <a:xfrm>
            <a:off x="1881350" y="4336668"/>
            <a:ext cx="2157248" cy="4455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Witness</a:t>
            </a:r>
            <a:endParaRPr kumimoji="1" lang="ja-JP" altLang="en-US"/>
          </a:p>
        </p:txBody>
      </p:sp>
      <p:sp>
        <p:nvSpPr>
          <p:cNvPr id="14" name="正方形/長方形 13">
            <a:extLst>
              <a:ext uri="{FF2B5EF4-FFF2-40B4-BE49-F238E27FC236}">
                <a16:creationId xmlns:a16="http://schemas.microsoft.com/office/drawing/2014/main" id="{74E2324B-292E-574B-A79D-C0F356F14437}"/>
              </a:ext>
            </a:extLst>
          </p:cNvPr>
          <p:cNvSpPr/>
          <p:nvPr/>
        </p:nvSpPr>
        <p:spPr>
          <a:xfrm>
            <a:off x="1881350" y="4787282"/>
            <a:ext cx="2157248" cy="4455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Signatures</a:t>
            </a:r>
            <a:endParaRPr kumimoji="1" lang="ja-JP" altLang="en-US"/>
          </a:p>
        </p:txBody>
      </p:sp>
      <p:sp>
        <p:nvSpPr>
          <p:cNvPr id="15" name="左中かっこ 14">
            <a:extLst>
              <a:ext uri="{FF2B5EF4-FFF2-40B4-BE49-F238E27FC236}">
                <a16:creationId xmlns:a16="http://schemas.microsoft.com/office/drawing/2014/main" id="{BF6EAED7-0A31-4841-971A-61C6DEE47212}"/>
              </a:ext>
            </a:extLst>
          </p:cNvPr>
          <p:cNvSpPr/>
          <p:nvPr/>
        </p:nvSpPr>
        <p:spPr>
          <a:xfrm>
            <a:off x="1618594" y="2259724"/>
            <a:ext cx="216777" cy="20769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963712D-875E-F14A-967A-364062119527}"/>
              </a:ext>
            </a:extLst>
          </p:cNvPr>
          <p:cNvSpPr txBox="1"/>
          <p:nvPr/>
        </p:nvSpPr>
        <p:spPr>
          <a:xfrm>
            <a:off x="455230" y="3127636"/>
            <a:ext cx="1271752" cy="276999"/>
          </a:xfrm>
          <a:prstGeom prst="rect">
            <a:avLst/>
          </a:prstGeom>
          <a:noFill/>
        </p:spPr>
        <p:txBody>
          <a:bodyPr wrap="square" rtlCol="0">
            <a:spAutoFit/>
          </a:bodyPr>
          <a:lstStyle/>
          <a:p>
            <a:r>
              <a:rPr lang="ja-JP" altLang="en-US" sz="1200"/>
              <a:t>複数含められる</a:t>
            </a:r>
            <a:endParaRPr kumimoji="1" lang="ja-JP" altLang="en-US" sz="1200"/>
          </a:p>
        </p:txBody>
      </p:sp>
      <p:sp>
        <p:nvSpPr>
          <p:cNvPr id="18" name="角丸四角形吹き出し 17">
            <a:extLst>
              <a:ext uri="{FF2B5EF4-FFF2-40B4-BE49-F238E27FC236}">
                <a16:creationId xmlns:a16="http://schemas.microsoft.com/office/drawing/2014/main" id="{DF552FF9-FB81-6B44-9AC8-74C701F92037}"/>
              </a:ext>
            </a:extLst>
          </p:cNvPr>
          <p:cNvSpPr/>
          <p:nvPr/>
        </p:nvSpPr>
        <p:spPr>
          <a:xfrm>
            <a:off x="1769023" y="1598296"/>
            <a:ext cx="1292772" cy="241739"/>
          </a:xfrm>
          <a:prstGeom prst="wedgeRoundRectCallout">
            <a:avLst>
              <a:gd name="adj1" fmla="val -17581"/>
              <a:gd name="adj2" fmla="val 11032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100" dirty="0" err="1"/>
              <a:t>transaction_id</a:t>
            </a:r>
            <a:endParaRPr kumimoji="1" lang="ja-JP" altLang="en-US" sz="1100"/>
          </a:p>
        </p:txBody>
      </p:sp>
      <p:sp>
        <p:nvSpPr>
          <p:cNvPr id="19" name="テキスト ボックス 18">
            <a:extLst>
              <a:ext uri="{FF2B5EF4-FFF2-40B4-BE49-F238E27FC236}">
                <a16:creationId xmlns:a16="http://schemas.microsoft.com/office/drawing/2014/main" id="{B0AAD1DC-C917-D44E-80C8-018B69A85EF1}"/>
              </a:ext>
            </a:extLst>
          </p:cNvPr>
          <p:cNvSpPr txBox="1"/>
          <p:nvPr/>
        </p:nvSpPr>
        <p:spPr>
          <a:xfrm>
            <a:off x="1415612" y="5521146"/>
            <a:ext cx="3292366" cy="1200329"/>
          </a:xfrm>
          <a:prstGeom prst="rect">
            <a:avLst/>
          </a:prstGeom>
          <a:noFill/>
        </p:spPr>
        <p:txBody>
          <a:bodyPr wrap="square" rtlCol="0">
            <a:spAutoFit/>
          </a:bodyPr>
          <a:lstStyle/>
          <a:p>
            <a:r>
              <a:rPr kumimoji="1" lang="en-US" altLang="ja-JP" dirty="0" err="1"/>
              <a:t>BBcEvent</a:t>
            </a:r>
            <a:r>
              <a:rPr kumimoji="1" lang="ja-JP" altLang="en-US"/>
              <a:t>と</a:t>
            </a:r>
            <a:r>
              <a:rPr kumimoji="1" lang="en-US" altLang="ja-JP" dirty="0" err="1"/>
              <a:t>BBcReference</a:t>
            </a:r>
            <a:r>
              <a:rPr kumimoji="1" lang="ja-JP" altLang="en-US"/>
              <a:t>のセットも同じ特性を持つが、ここでは簡単な</a:t>
            </a:r>
            <a:r>
              <a:rPr lang="en-US" altLang="ja-JP" dirty="0" err="1"/>
              <a:t>BBcRelation</a:t>
            </a:r>
            <a:r>
              <a:rPr lang="ja-JP" altLang="en-US"/>
              <a:t>を取り上げて検討する</a:t>
            </a:r>
            <a:endParaRPr kumimoji="1" lang="ja-JP" altLang="en-US"/>
          </a:p>
        </p:txBody>
      </p:sp>
      <p:pic>
        <p:nvPicPr>
          <p:cNvPr id="48" name="図 47">
            <a:extLst>
              <a:ext uri="{FF2B5EF4-FFF2-40B4-BE49-F238E27FC236}">
                <a16:creationId xmlns:a16="http://schemas.microsoft.com/office/drawing/2014/main" id="{C7DE9090-4F5B-2D4E-94C6-793B14DF4699}"/>
              </a:ext>
            </a:extLst>
          </p:cNvPr>
          <p:cNvPicPr>
            <a:picLocks noChangeAspect="1"/>
          </p:cNvPicPr>
          <p:nvPr/>
        </p:nvPicPr>
        <p:blipFill>
          <a:blip r:embed="rId2"/>
          <a:stretch>
            <a:fillRect/>
          </a:stretch>
        </p:blipFill>
        <p:spPr>
          <a:xfrm>
            <a:off x="7371458" y="1400750"/>
            <a:ext cx="1501583" cy="2435901"/>
          </a:xfrm>
          <a:prstGeom prst="rect">
            <a:avLst/>
          </a:prstGeom>
        </p:spPr>
      </p:pic>
      <p:pic>
        <p:nvPicPr>
          <p:cNvPr id="49" name="図 48">
            <a:extLst>
              <a:ext uri="{FF2B5EF4-FFF2-40B4-BE49-F238E27FC236}">
                <a16:creationId xmlns:a16="http://schemas.microsoft.com/office/drawing/2014/main" id="{89F50D16-CE73-244E-B6FB-6C1A656E7BE6}"/>
              </a:ext>
            </a:extLst>
          </p:cNvPr>
          <p:cNvPicPr>
            <a:picLocks noChangeAspect="1"/>
          </p:cNvPicPr>
          <p:nvPr/>
        </p:nvPicPr>
        <p:blipFill>
          <a:blip r:embed="rId2"/>
          <a:stretch>
            <a:fillRect/>
          </a:stretch>
        </p:blipFill>
        <p:spPr>
          <a:xfrm>
            <a:off x="7330966" y="3931108"/>
            <a:ext cx="1501583" cy="2435901"/>
          </a:xfrm>
          <a:prstGeom prst="rect">
            <a:avLst/>
          </a:prstGeom>
        </p:spPr>
      </p:pic>
      <p:cxnSp>
        <p:nvCxnSpPr>
          <p:cNvPr id="50" name="直線矢印コネクタ 49">
            <a:extLst>
              <a:ext uri="{FF2B5EF4-FFF2-40B4-BE49-F238E27FC236}">
                <a16:creationId xmlns:a16="http://schemas.microsoft.com/office/drawing/2014/main" id="{30639ABE-4988-3349-B4FE-27C1E17A3468}"/>
              </a:ext>
            </a:extLst>
          </p:cNvPr>
          <p:cNvCxnSpPr>
            <a:cxnSpLocks/>
          </p:cNvCxnSpPr>
          <p:nvPr/>
        </p:nvCxnSpPr>
        <p:spPr>
          <a:xfrm flipV="1">
            <a:off x="3842844" y="1505993"/>
            <a:ext cx="3528614" cy="189864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7409030F-901E-1C44-8316-C2362A4408CD}"/>
              </a:ext>
            </a:extLst>
          </p:cNvPr>
          <p:cNvCxnSpPr>
            <a:cxnSpLocks/>
          </p:cNvCxnSpPr>
          <p:nvPr/>
        </p:nvCxnSpPr>
        <p:spPr>
          <a:xfrm flipV="1">
            <a:off x="3842844" y="2206061"/>
            <a:ext cx="3724370" cy="119857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C2B1EEF4-636A-0143-AA4B-9F8B5CD6FB60}"/>
              </a:ext>
            </a:extLst>
          </p:cNvPr>
          <p:cNvCxnSpPr>
            <a:cxnSpLocks/>
            <a:stCxn id="12" idx="3"/>
          </p:cNvCxnSpPr>
          <p:nvPr/>
        </p:nvCxnSpPr>
        <p:spPr>
          <a:xfrm>
            <a:off x="3842844" y="3931108"/>
            <a:ext cx="3528614" cy="8440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4E3918BF-67AA-BB48-9CF1-54179598C3D6}"/>
              </a:ext>
            </a:extLst>
          </p:cNvPr>
          <p:cNvCxnSpPr>
            <a:cxnSpLocks/>
          </p:cNvCxnSpPr>
          <p:nvPr/>
        </p:nvCxnSpPr>
        <p:spPr>
          <a:xfrm>
            <a:off x="3842843" y="3933319"/>
            <a:ext cx="3724371" cy="84888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0C1C534A-BA5F-EC4B-B20E-23FFD2929DCF}"/>
              </a:ext>
            </a:extLst>
          </p:cNvPr>
          <p:cNvSpPr/>
          <p:nvPr/>
        </p:nvSpPr>
        <p:spPr>
          <a:xfrm>
            <a:off x="3166359" y="1391565"/>
            <a:ext cx="2440792" cy="430887"/>
          </a:xfrm>
          <a:prstGeom prst="rect">
            <a:avLst/>
          </a:prstGeom>
        </p:spPr>
        <p:txBody>
          <a:bodyPr wrap="square">
            <a:spAutoFit/>
          </a:bodyPr>
          <a:lstStyle/>
          <a:p>
            <a:r>
              <a:rPr lang="en-US" altLang="ja-JP" sz="1100" dirty="0" err="1"/>
              <a:t>transaction_id</a:t>
            </a:r>
            <a:r>
              <a:rPr lang="ja-JP" altLang="en-US" sz="1100"/>
              <a:t>はトランザクションデータ全体のダイジェスト</a:t>
            </a:r>
          </a:p>
        </p:txBody>
      </p:sp>
      <p:cxnSp>
        <p:nvCxnSpPr>
          <p:cNvPr id="63" name="直線矢印コネクタ 62">
            <a:extLst>
              <a:ext uri="{FF2B5EF4-FFF2-40B4-BE49-F238E27FC236}">
                <a16:creationId xmlns:a16="http://schemas.microsoft.com/office/drawing/2014/main" id="{27C56912-369A-6D41-B9B4-C5A694EAA126}"/>
              </a:ext>
            </a:extLst>
          </p:cNvPr>
          <p:cNvCxnSpPr>
            <a:cxnSpLocks/>
          </p:cNvCxnSpPr>
          <p:nvPr/>
        </p:nvCxnSpPr>
        <p:spPr>
          <a:xfrm flipV="1">
            <a:off x="8723586" y="2154016"/>
            <a:ext cx="2016437" cy="4646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6AAD6E9A-5541-0345-9F8F-CE9BFB2249DB}"/>
              </a:ext>
            </a:extLst>
          </p:cNvPr>
          <p:cNvCxnSpPr>
            <a:cxnSpLocks/>
          </p:cNvCxnSpPr>
          <p:nvPr/>
        </p:nvCxnSpPr>
        <p:spPr>
          <a:xfrm flipV="1">
            <a:off x="8723586" y="2521335"/>
            <a:ext cx="2630214" cy="973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3D61F48F-A578-1043-B52F-AD457DEAD706}"/>
              </a:ext>
            </a:extLst>
          </p:cNvPr>
          <p:cNvCxnSpPr>
            <a:cxnSpLocks/>
          </p:cNvCxnSpPr>
          <p:nvPr/>
        </p:nvCxnSpPr>
        <p:spPr>
          <a:xfrm>
            <a:off x="8723586" y="2924681"/>
            <a:ext cx="2275796" cy="36507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0B9A7FE1-8D0E-DF4C-A109-32DBF37D927B}"/>
              </a:ext>
            </a:extLst>
          </p:cNvPr>
          <p:cNvCxnSpPr>
            <a:cxnSpLocks/>
          </p:cNvCxnSpPr>
          <p:nvPr/>
        </p:nvCxnSpPr>
        <p:spPr>
          <a:xfrm>
            <a:off x="8723586" y="2924682"/>
            <a:ext cx="2372242" cy="1389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F83D2D6C-2405-3A4C-A215-7C074A261242}"/>
              </a:ext>
            </a:extLst>
          </p:cNvPr>
          <p:cNvCxnSpPr>
            <a:cxnSpLocks/>
          </p:cNvCxnSpPr>
          <p:nvPr/>
        </p:nvCxnSpPr>
        <p:spPr>
          <a:xfrm flipV="1">
            <a:off x="8691280" y="4686585"/>
            <a:ext cx="2016437" cy="4646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1E8C1672-825E-9E4A-ADCB-54CED2CD982E}"/>
              </a:ext>
            </a:extLst>
          </p:cNvPr>
          <p:cNvCxnSpPr>
            <a:cxnSpLocks/>
          </p:cNvCxnSpPr>
          <p:nvPr/>
        </p:nvCxnSpPr>
        <p:spPr>
          <a:xfrm flipV="1">
            <a:off x="8691280" y="5053904"/>
            <a:ext cx="2630214" cy="973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315AF679-CC97-8B45-80A7-DA0D09F0261A}"/>
              </a:ext>
            </a:extLst>
          </p:cNvPr>
          <p:cNvCxnSpPr>
            <a:cxnSpLocks/>
          </p:cNvCxnSpPr>
          <p:nvPr/>
        </p:nvCxnSpPr>
        <p:spPr>
          <a:xfrm>
            <a:off x="8691280" y="5457250"/>
            <a:ext cx="2275796" cy="36507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77A6F40C-53BB-0141-B099-7D13361E5A1F}"/>
              </a:ext>
            </a:extLst>
          </p:cNvPr>
          <p:cNvCxnSpPr>
            <a:cxnSpLocks/>
          </p:cNvCxnSpPr>
          <p:nvPr/>
        </p:nvCxnSpPr>
        <p:spPr>
          <a:xfrm>
            <a:off x="8691280" y="5457251"/>
            <a:ext cx="2372242" cy="1389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389C3C53-0875-5A47-A226-B75512072D9E}"/>
              </a:ext>
            </a:extLst>
          </p:cNvPr>
          <p:cNvCxnSpPr/>
          <p:nvPr/>
        </p:nvCxnSpPr>
        <p:spPr>
          <a:xfrm flipV="1">
            <a:off x="1415612" y="3520966"/>
            <a:ext cx="661493" cy="315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3DDB57A7-AF28-7D41-A946-38F79BB75038}"/>
              </a:ext>
            </a:extLst>
          </p:cNvPr>
          <p:cNvCxnSpPr>
            <a:cxnSpLocks/>
            <a:endCxn id="12" idx="1"/>
          </p:cNvCxnSpPr>
          <p:nvPr/>
        </p:nvCxnSpPr>
        <p:spPr>
          <a:xfrm>
            <a:off x="1415611" y="3836651"/>
            <a:ext cx="661494" cy="94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5F84DF22-E231-1D4D-97AB-20F30457FE6C}"/>
              </a:ext>
            </a:extLst>
          </p:cNvPr>
          <p:cNvSpPr txBox="1"/>
          <p:nvPr/>
        </p:nvSpPr>
        <p:spPr>
          <a:xfrm>
            <a:off x="15651" y="3708627"/>
            <a:ext cx="1564186" cy="276999"/>
          </a:xfrm>
          <a:prstGeom prst="rect">
            <a:avLst/>
          </a:prstGeom>
          <a:noFill/>
        </p:spPr>
        <p:txBody>
          <a:bodyPr wrap="square" rtlCol="0">
            <a:spAutoFit/>
          </a:bodyPr>
          <a:lstStyle/>
          <a:p>
            <a:r>
              <a:rPr lang="en-US" altLang="ja-JP" sz="1200" dirty="0"/>
              <a:t>0</a:t>
            </a:r>
            <a:r>
              <a:rPr lang="ja-JP" altLang="en-US" sz="1200"/>
              <a:t>個以上含められる</a:t>
            </a:r>
            <a:endParaRPr kumimoji="1" lang="ja-JP" altLang="en-US" sz="1200"/>
          </a:p>
        </p:txBody>
      </p:sp>
      <p:sp>
        <p:nvSpPr>
          <p:cNvPr id="86" name="正方形/長方形 85">
            <a:extLst>
              <a:ext uri="{FF2B5EF4-FFF2-40B4-BE49-F238E27FC236}">
                <a16:creationId xmlns:a16="http://schemas.microsoft.com/office/drawing/2014/main" id="{674D8AE2-617C-6F43-AADB-DB894B3A45C9}"/>
              </a:ext>
            </a:extLst>
          </p:cNvPr>
          <p:cNvSpPr/>
          <p:nvPr/>
        </p:nvSpPr>
        <p:spPr>
          <a:xfrm>
            <a:off x="4084581" y="3394513"/>
            <a:ext cx="2440792" cy="430887"/>
          </a:xfrm>
          <a:prstGeom prst="rect">
            <a:avLst/>
          </a:prstGeom>
        </p:spPr>
        <p:txBody>
          <a:bodyPr wrap="square">
            <a:spAutoFit/>
          </a:bodyPr>
          <a:lstStyle/>
          <a:p>
            <a:r>
              <a:rPr lang="ja-JP" altLang="en-US" sz="1100"/>
              <a:t>ポイント先が一意に特定できるなら</a:t>
            </a:r>
            <a:r>
              <a:rPr lang="en-US" altLang="ja-JP" sz="1100" dirty="0" err="1"/>
              <a:t>asset_id</a:t>
            </a:r>
            <a:r>
              <a:rPr lang="ja-JP" altLang="en-US" sz="1100"/>
              <a:t>は</a:t>
            </a:r>
            <a:r>
              <a:rPr lang="en-US" altLang="ja-JP" sz="1100" dirty="0"/>
              <a:t>None</a:t>
            </a:r>
            <a:r>
              <a:rPr lang="ja-JP" altLang="en-US" sz="1100"/>
              <a:t>にしてもよい</a:t>
            </a:r>
          </a:p>
        </p:txBody>
      </p:sp>
    </p:spTree>
    <p:extLst>
      <p:ext uri="{BB962C8B-B14F-4D97-AF65-F5344CB8AC3E}">
        <p14:creationId xmlns:p14="http://schemas.microsoft.com/office/powerpoint/2010/main" val="4233758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E74F5-B6C3-F04D-8D11-9339F44F7F6D}"/>
              </a:ext>
            </a:extLst>
          </p:cNvPr>
          <p:cNvSpPr>
            <a:spLocks noGrp="1"/>
          </p:cNvSpPr>
          <p:nvPr>
            <p:ph type="title"/>
          </p:nvPr>
        </p:nvSpPr>
        <p:spPr/>
        <p:txBody>
          <a:bodyPr/>
          <a:lstStyle/>
          <a:p>
            <a:r>
              <a:rPr kumimoji="1" lang="ja-JP" altLang="en-US"/>
              <a:t>考え方</a:t>
            </a:r>
          </a:p>
        </p:txBody>
      </p:sp>
      <p:sp>
        <p:nvSpPr>
          <p:cNvPr id="3" name="コンテンツ プレースホルダー 2">
            <a:extLst>
              <a:ext uri="{FF2B5EF4-FFF2-40B4-BE49-F238E27FC236}">
                <a16:creationId xmlns:a16="http://schemas.microsoft.com/office/drawing/2014/main" id="{64EDBDF8-7788-E84B-9F0F-CC22DB140B1A}"/>
              </a:ext>
            </a:extLst>
          </p:cNvPr>
          <p:cNvSpPr>
            <a:spLocks noGrp="1"/>
          </p:cNvSpPr>
          <p:nvPr>
            <p:ph idx="1"/>
          </p:nvPr>
        </p:nvSpPr>
        <p:spPr/>
        <p:txBody>
          <a:bodyPr/>
          <a:lstStyle/>
          <a:p>
            <a:r>
              <a:rPr kumimoji="1" lang="ja-JP" altLang="en-US"/>
              <a:t>基本は、</a:t>
            </a:r>
            <a:r>
              <a:rPr kumimoji="1" lang="en-US" altLang="ja-JP" dirty="0"/>
              <a:t>BBc1</a:t>
            </a:r>
            <a:r>
              <a:rPr kumimoji="1" lang="ja-JP" altLang="en-US"/>
              <a:t>のトランザクションは「</a:t>
            </a:r>
            <a:r>
              <a:rPr lang="ja-JP" altLang="en-US"/>
              <a:t>アセット</a:t>
            </a:r>
            <a:r>
              <a:rPr kumimoji="1" lang="ja-JP" altLang="en-US"/>
              <a:t>同士の関係性を表現している」と考える</a:t>
            </a:r>
            <a:endParaRPr kumimoji="1" lang="en-US" altLang="ja-JP" dirty="0"/>
          </a:p>
          <a:p>
            <a:endParaRPr lang="en-US" altLang="ja-JP" dirty="0"/>
          </a:p>
          <a:p>
            <a:r>
              <a:rPr lang="ja-JP" altLang="en-US"/>
              <a:t>アセット同士の関係性の種類</a:t>
            </a:r>
            <a:endParaRPr lang="en-US" altLang="ja-JP" dirty="0"/>
          </a:p>
          <a:p>
            <a:pPr lvl="1"/>
            <a:r>
              <a:rPr lang="ja-JP" altLang="en-US"/>
              <a:t>同じトランザクションに含まれている、という関係性</a:t>
            </a:r>
            <a:endParaRPr lang="en-US" altLang="ja-JP" dirty="0"/>
          </a:p>
          <a:p>
            <a:pPr lvl="1"/>
            <a:r>
              <a:rPr lang="ja-JP" altLang="en-US"/>
              <a:t>ポインタで指定されているという関係性</a:t>
            </a:r>
            <a:endParaRPr kumimoji="1" lang="ja-JP" altLang="en-US"/>
          </a:p>
        </p:txBody>
      </p:sp>
      <p:sp>
        <p:nvSpPr>
          <p:cNvPr id="4" name="フッター プレースホルダー 3">
            <a:extLst>
              <a:ext uri="{FF2B5EF4-FFF2-40B4-BE49-F238E27FC236}">
                <a16:creationId xmlns:a16="http://schemas.microsoft.com/office/drawing/2014/main" id="{CB1ED6F3-572A-EF4E-AFCC-1AE0D179C28F}"/>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42D35E73-E6E5-8D4A-91C2-7F0D81A073E2}"/>
              </a:ext>
            </a:extLst>
          </p:cNvPr>
          <p:cNvSpPr>
            <a:spLocks noGrp="1"/>
          </p:cNvSpPr>
          <p:nvPr>
            <p:ph type="sldNum" sz="quarter" idx="12"/>
          </p:nvPr>
        </p:nvSpPr>
        <p:spPr/>
        <p:txBody>
          <a:bodyPr/>
          <a:lstStyle/>
          <a:p>
            <a:fld id="{1726EC67-F370-534A-B256-AF4D6E27D0FA}" type="slidenum">
              <a:rPr kumimoji="1" lang="ja-JP" altLang="en-US" smtClean="0"/>
              <a:t>13</a:t>
            </a:fld>
            <a:endParaRPr kumimoji="1" lang="ja-JP" altLang="en-US"/>
          </a:p>
        </p:txBody>
      </p:sp>
    </p:spTree>
    <p:extLst>
      <p:ext uri="{BB962C8B-B14F-4D97-AF65-F5344CB8AC3E}">
        <p14:creationId xmlns:p14="http://schemas.microsoft.com/office/powerpoint/2010/main" val="117464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2A1B6-0868-5345-814E-2CD0A102DC07}"/>
              </a:ext>
            </a:extLst>
          </p:cNvPr>
          <p:cNvSpPr>
            <a:spLocks noGrp="1"/>
          </p:cNvSpPr>
          <p:nvPr>
            <p:ph type="title"/>
          </p:nvPr>
        </p:nvSpPr>
        <p:spPr/>
        <p:txBody>
          <a:bodyPr/>
          <a:lstStyle/>
          <a:p>
            <a:r>
              <a:rPr lang="ja-JP" altLang="en-US"/>
              <a:t>抽象化</a:t>
            </a:r>
            <a:endParaRPr kumimoji="1" lang="ja-JP" altLang="en-US"/>
          </a:p>
        </p:txBody>
      </p:sp>
      <p:sp>
        <p:nvSpPr>
          <p:cNvPr id="4" name="フッター プレースホルダー 3">
            <a:extLst>
              <a:ext uri="{FF2B5EF4-FFF2-40B4-BE49-F238E27FC236}">
                <a16:creationId xmlns:a16="http://schemas.microsoft.com/office/drawing/2014/main" id="{8206F553-9A21-C144-94E3-BF743BD0F35F}"/>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02066305-A6D5-8642-9FC6-950D2EC9EFEA}"/>
              </a:ext>
            </a:extLst>
          </p:cNvPr>
          <p:cNvSpPr>
            <a:spLocks noGrp="1"/>
          </p:cNvSpPr>
          <p:nvPr>
            <p:ph type="sldNum" sz="quarter" idx="12"/>
          </p:nvPr>
        </p:nvSpPr>
        <p:spPr/>
        <p:txBody>
          <a:bodyPr/>
          <a:lstStyle/>
          <a:p>
            <a:fld id="{1726EC67-F370-534A-B256-AF4D6E27D0FA}" type="slidenum">
              <a:rPr kumimoji="1" lang="ja-JP" altLang="en-US" smtClean="0"/>
              <a:t>14</a:t>
            </a:fld>
            <a:endParaRPr kumimoji="1" lang="ja-JP" altLang="en-US"/>
          </a:p>
        </p:txBody>
      </p:sp>
      <p:sp>
        <p:nvSpPr>
          <p:cNvPr id="6" name="角丸四角形 5">
            <a:extLst>
              <a:ext uri="{FF2B5EF4-FFF2-40B4-BE49-F238E27FC236}">
                <a16:creationId xmlns:a16="http://schemas.microsoft.com/office/drawing/2014/main" id="{4B67E74D-274B-3645-A8D2-0208D50C7970}"/>
              </a:ext>
            </a:extLst>
          </p:cNvPr>
          <p:cNvSpPr/>
          <p:nvPr/>
        </p:nvSpPr>
        <p:spPr>
          <a:xfrm>
            <a:off x="1666622" y="2748241"/>
            <a:ext cx="2133600" cy="2490952"/>
          </a:xfrm>
          <a:prstGeom prst="roundRect">
            <a:avLst>
              <a:gd name="adj" fmla="val 752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7B756AD-C37F-0B47-AEA7-914E5FBABAFA}"/>
              </a:ext>
            </a:extLst>
          </p:cNvPr>
          <p:cNvSpPr txBox="1"/>
          <p:nvPr/>
        </p:nvSpPr>
        <p:spPr>
          <a:xfrm>
            <a:off x="1761215" y="2464461"/>
            <a:ext cx="1524000" cy="276999"/>
          </a:xfrm>
          <a:prstGeom prst="rect">
            <a:avLst/>
          </a:prstGeom>
          <a:noFill/>
        </p:spPr>
        <p:txBody>
          <a:bodyPr wrap="square" rtlCol="0">
            <a:spAutoFit/>
          </a:bodyPr>
          <a:lstStyle/>
          <a:p>
            <a:r>
              <a:rPr kumimoji="1" lang="ja-JP" altLang="en-US" sz="1200">
                <a:solidFill>
                  <a:srgbClr val="0070C0"/>
                </a:solidFill>
              </a:rPr>
              <a:t>トランザクション</a:t>
            </a:r>
          </a:p>
        </p:txBody>
      </p:sp>
      <p:sp>
        <p:nvSpPr>
          <p:cNvPr id="9" name="正方形/長方形 8">
            <a:extLst>
              <a:ext uri="{FF2B5EF4-FFF2-40B4-BE49-F238E27FC236}">
                <a16:creationId xmlns:a16="http://schemas.microsoft.com/office/drawing/2014/main" id="{88491CB0-22B7-F047-85E7-0E9C2DE11DE7}"/>
              </a:ext>
            </a:extLst>
          </p:cNvPr>
          <p:cNvSpPr/>
          <p:nvPr/>
        </p:nvSpPr>
        <p:spPr>
          <a:xfrm>
            <a:off x="2012974" y="3147633"/>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10" name="正方形/長方形 9">
            <a:extLst>
              <a:ext uri="{FF2B5EF4-FFF2-40B4-BE49-F238E27FC236}">
                <a16:creationId xmlns:a16="http://schemas.microsoft.com/office/drawing/2014/main" id="{79010328-FF19-B048-ACB0-1DDE2200C695}"/>
              </a:ext>
            </a:extLst>
          </p:cNvPr>
          <p:cNvSpPr/>
          <p:nvPr/>
        </p:nvSpPr>
        <p:spPr>
          <a:xfrm>
            <a:off x="5375553" y="2764111"/>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11" name="角丸四角形 10">
            <a:extLst>
              <a:ext uri="{FF2B5EF4-FFF2-40B4-BE49-F238E27FC236}">
                <a16:creationId xmlns:a16="http://schemas.microsoft.com/office/drawing/2014/main" id="{DB5D4409-D75E-6E49-A8B8-B0B873FC3324}"/>
              </a:ext>
            </a:extLst>
          </p:cNvPr>
          <p:cNvSpPr/>
          <p:nvPr/>
        </p:nvSpPr>
        <p:spPr>
          <a:xfrm>
            <a:off x="5029934" y="2400137"/>
            <a:ext cx="2133600" cy="1325563"/>
          </a:xfrm>
          <a:prstGeom prst="roundRect">
            <a:avLst>
              <a:gd name="adj" fmla="val 752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CCC47EB-03D8-B04A-A00E-C91B1163F2D1}"/>
              </a:ext>
            </a:extLst>
          </p:cNvPr>
          <p:cNvSpPr/>
          <p:nvPr/>
        </p:nvSpPr>
        <p:spPr>
          <a:xfrm>
            <a:off x="2012974" y="4382599"/>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13" name="角丸四角形 12">
            <a:extLst>
              <a:ext uri="{FF2B5EF4-FFF2-40B4-BE49-F238E27FC236}">
                <a16:creationId xmlns:a16="http://schemas.microsoft.com/office/drawing/2014/main" id="{A165B1BE-AC3E-404B-BEE8-67BF912500BA}"/>
              </a:ext>
            </a:extLst>
          </p:cNvPr>
          <p:cNvSpPr/>
          <p:nvPr/>
        </p:nvSpPr>
        <p:spPr>
          <a:xfrm>
            <a:off x="5029200" y="4382599"/>
            <a:ext cx="2133600" cy="1325563"/>
          </a:xfrm>
          <a:prstGeom prst="roundRect">
            <a:avLst>
              <a:gd name="adj" fmla="val 752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2D031EF-1B15-4144-AF5D-5C208F091CC8}"/>
              </a:ext>
            </a:extLst>
          </p:cNvPr>
          <p:cNvSpPr/>
          <p:nvPr/>
        </p:nvSpPr>
        <p:spPr>
          <a:xfrm>
            <a:off x="5388935" y="4830873"/>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cxnSp>
        <p:nvCxnSpPr>
          <p:cNvPr id="16" name="直線矢印コネクタ 15">
            <a:extLst>
              <a:ext uri="{FF2B5EF4-FFF2-40B4-BE49-F238E27FC236}">
                <a16:creationId xmlns:a16="http://schemas.microsoft.com/office/drawing/2014/main" id="{DDC7C100-EC99-F749-B4C1-A9DE3083F915}"/>
              </a:ext>
            </a:extLst>
          </p:cNvPr>
          <p:cNvCxnSpPr>
            <a:stCxn id="9" idx="3"/>
            <a:endCxn id="10" idx="1"/>
          </p:cNvCxnSpPr>
          <p:nvPr/>
        </p:nvCxnSpPr>
        <p:spPr>
          <a:xfrm flipV="1">
            <a:off x="3453868" y="2990084"/>
            <a:ext cx="1921685" cy="38352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C832A1D-CC5C-C941-9394-5241446BF0FD}"/>
              </a:ext>
            </a:extLst>
          </p:cNvPr>
          <p:cNvCxnSpPr>
            <a:cxnSpLocks/>
            <a:stCxn id="12" idx="3"/>
            <a:endCxn id="14" idx="1"/>
          </p:cNvCxnSpPr>
          <p:nvPr/>
        </p:nvCxnSpPr>
        <p:spPr>
          <a:xfrm>
            <a:off x="3453868" y="4608572"/>
            <a:ext cx="1935067" cy="448274"/>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7BA3F126-084C-2245-ABDB-4667C08C57F2}"/>
              </a:ext>
            </a:extLst>
          </p:cNvPr>
          <p:cNvSpPr/>
          <p:nvPr/>
        </p:nvSpPr>
        <p:spPr>
          <a:xfrm>
            <a:off x="9264139" y="2553689"/>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23" name="角丸四角形 22">
            <a:extLst>
              <a:ext uri="{FF2B5EF4-FFF2-40B4-BE49-F238E27FC236}">
                <a16:creationId xmlns:a16="http://schemas.microsoft.com/office/drawing/2014/main" id="{B4813DA3-34AF-6D40-A3A3-E829DF6143FA}"/>
              </a:ext>
            </a:extLst>
          </p:cNvPr>
          <p:cNvSpPr/>
          <p:nvPr/>
        </p:nvSpPr>
        <p:spPr>
          <a:xfrm>
            <a:off x="8918520" y="2189715"/>
            <a:ext cx="2133600" cy="1325563"/>
          </a:xfrm>
          <a:prstGeom prst="roundRect">
            <a:avLst>
              <a:gd name="adj" fmla="val 752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1E1E13E7-92DB-8D40-AB06-31ACBC9BB2F3}"/>
              </a:ext>
            </a:extLst>
          </p:cNvPr>
          <p:cNvSpPr/>
          <p:nvPr/>
        </p:nvSpPr>
        <p:spPr>
          <a:xfrm>
            <a:off x="9264139" y="4532065"/>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27" name="角丸四角形 26">
            <a:extLst>
              <a:ext uri="{FF2B5EF4-FFF2-40B4-BE49-F238E27FC236}">
                <a16:creationId xmlns:a16="http://schemas.microsoft.com/office/drawing/2014/main" id="{3EDE7570-B419-DD4E-A1D4-8251DEF23EAC}"/>
              </a:ext>
            </a:extLst>
          </p:cNvPr>
          <p:cNvSpPr/>
          <p:nvPr/>
        </p:nvSpPr>
        <p:spPr>
          <a:xfrm>
            <a:off x="8918520" y="4168091"/>
            <a:ext cx="2133600" cy="2177642"/>
          </a:xfrm>
          <a:prstGeom prst="roundRect">
            <a:avLst>
              <a:gd name="adj" fmla="val 752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3649ED7-AE87-4E4E-A92E-265E63807E7C}"/>
              </a:ext>
            </a:extLst>
          </p:cNvPr>
          <p:cNvSpPr/>
          <p:nvPr/>
        </p:nvSpPr>
        <p:spPr>
          <a:xfrm>
            <a:off x="9264139" y="5479473"/>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cxnSp>
        <p:nvCxnSpPr>
          <p:cNvPr id="29" name="直線矢印コネクタ 28">
            <a:extLst>
              <a:ext uri="{FF2B5EF4-FFF2-40B4-BE49-F238E27FC236}">
                <a16:creationId xmlns:a16="http://schemas.microsoft.com/office/drawing/2014/main" id="{1EE800F2-563A-5741-883C-FCB05E73E86E}"/>
              </a:ext>
            </a:extLst>
          </p:cNvPr>
          <p:cNvCxnSpPr>
            <a:cxnSpLocks/>
            <a:stCxn id="10" idx="3"/>
            <a:endCxn id="22" idx="1"/>
          </p:cNvCxnSpPr>
          <p:nvPr/>
        </p:nvCxnSpPr>
        <p:spPr>
          <a:xfrm flipV="1">
            <a:off x="6816447" y="2779662"/>
            <a:ext cx="2447692" cy="21042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EB62E3A-8DFA-B549-907D-E6ECCD7EB258}"/>
              </a:ext>
            </a:extLst>
          </p:cNvPr>
          <p:cNvCxnSpPr>
            <a:cxnSpLocks/>
            <a:stCxn id="10" idx="3"/>
            <a:endCxn id="26" idx="1"/>
          </p:cNvCxnSpPr>
          <p:nvPr/>
        </p:nvCxnSpPr>
        <p:spPr>
          <a:xfrm>
            <a:off x="6816447" y="2990084"/>
            <a:ext cx="2447692" cy="1767954"/>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70A2D0CE-1383-A444-9EF7-3A61F2A58AD2}"/>
              </a:ext>
            </a:extLst>
          </p:cNvPr>
          <p:cNvCxnSpPr>
            <a:cxnSpLocks/>
            <a:stCxn id="14" idx="3"/>
            <a:endCxn id="26" idx="1"/>
          </p:cNvCxnSpPr>
          <p:nvPr/>
        </p:nvCxnSpPr>
        <p:spPr>
          <a:xfrm flipV="1">
            <a:off x="6829829" y="4758038"/>
            <a:ext cx="2434310" cy="29880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031A303-7982-0645-9771-86EB682581CE}"/>
              </a:ext>
            </a:extLst>
          </p:cNvPr>
          <p:cNvCxnSpPr>
            <a:cxnSpLocks/>
            <a:stCxn id="14" idx="3"/>
            <a:endCxn id="28" idx="1"/>
          </p:cNvCxnSpPr>
          <p:nvPr/>
        </p:nvCxnSpPr>
        <p:spPr>
          <a:xfrm>
            <a:off x="6829829" y="5056846"/>
            <a:ext cx="2434310" cy="64860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角丸四角形吹き出し 40">
            <a:extLst>
              <a:ext uri="{FF2B5EF4-FFF2-40B4-BE49-F238E27FC236}">
                <a16:creationId xmlns:a16="http://schemas.microsoft.com/office/drawing/2014/main" id="{6B1B4964-4205-3645-B6DD-A8673CA2CE6D}"/>
              </a:ext>
            </a:extLst>
          </p:cNvPr>
          <p:cNvSpPr/>
          <p:nvPr/>
        </p:nvSpPr>
        <p:spPr>
          <a:xfrm>
            <a:off x="505229" y="5479473"/>
            <a:ext cx="2017986" cy="446690"/>
          </a:xfrm>
          <a:prstGeom prst="wedgeRoundRectCallout">
            <a:avLst>
              <a:gd name="adj1" fmla="val 33854"/>
              <a:gd name="adj2" fmla="val -137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1</a:t>
            </a:r>
            <a:r>
              <a:rPr lang="ja-JP" altLang="en-US" sz="1100"/>
              <a:t>つの</a:t>
            </a:r>
            <a:r>
              <a:rPr lang="en-US" altLang="ja-JP" sz="1100" dirty="0" err="1"/>
              <a:t>BBcRelation</a:t>
            </a:r>
            <a:r>
              <a:rPr lang="ja-JP" altLang="en-US" sz="1100"/>
              <a:t>に</a:t>
            </a:r>
            <a:r>
              <a:rPr lang="en-US" altLang="ja-JP" sz="1100" dirty="0"/>
              <a:t>1</a:t>
            </a:r>
            <a:r>
              <a:rPr lang="ja-JP" altLang="en-US" sz="1100"/>
              <a:t>つの</a:t>
            </a:r>
            <a:r>
              <a:rPr lang="en-US" altLang="ja-JP" sz="1100" dirty="0"/>
              <a:t>asset</a:t>
            </a:r>
            <a:r>
              <a:rPr lang="ja-JP" altLang="en-US" sz="1100"/>
              <a:t>を入れる事ができる</a:t>
            </a:r>
            <a:endParaRPr kumimoji="1" lang="ja-JP" altLang="en-US" sz="1100"/>
          </a:p>
        </p:txBody>
      </p:sp>
      <p:sp>
        <p:nvSpPr>
          <p:cNvPr id="42" name="角丸四角形吹き出し 41">
            <a:extLst>
              <a:ext uri="{FF2B5EF4-FFF2-40B4-BE49-F238E27FC236}">
                <a16:creationId xmlns:a16="http://schemas.microsoft.com/office/drawing/2014/main" id="{B75178E1-CEC3-D54E-A60B-7D8A8A0274EF}"/>
              </a:ext>
            </a:extLst>
          </p:cNvPr>
          <p:cNvSpPr/>
          <p:nvPr/>
        </p:nvSpPr>
        <p:spPr>
          <a:xfrm>
            <a:off x="6719467" y="1852222"/>
            <a:ext cx="1547651" cy="446690"/>
          </a:xfrm>
          <a:prstGeom prst="wedgeRoundRectCallout">
            <a:avLst>
              <a:gd name="adj1" fmla="val -38041"/>
              <a:gd name="adj2" fmla="val 18014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a:t>複数の</a:t>
            </a:r>
            <a:r>
              <a:rPr lang="en-US" altLang="ja-JP" sz="1100" dirty="0"/>
              <a:t>asset</a:t>
            </a:r>
            <a:r>
              <a:rPr lang="ja-JP" altLang="en-US" sz="1100"/>
              <a:t>に関連付けることができる</a:t>
            </a:r>
            <a:endParaRPr kumimoji="1" lang="ja-JP" altLang="en-US" sz="1100"/>
          </a:p>
        </p:txBody>
      </p:sp>
      <p:sp>
        <p:nvSpPr>
          <p:cNvPr id="43" name="角丸四角形吹き出し 42">
            <a:extLst>
              <a:ext uri="{FF2B5EF4-FFF2-40B4-BE49-F238E27FC236}">
                <a16:creationId xmlns:a16="http://schemas.microsoft.com/office/drawing/2014/main" id="{7693D1C4-4B47-5D45-AF08-7F4C90892B59}"/>
              </a:ext>
            </a:extLst>
          </p:cNvPr>
          <p:cNvSpPr/>
          <p:nvPr/>
        </p:nvSpPr>
        <p:spPr>
          <a:xfrm>
            <a:off x="8646227" y="3761228"/>
            <a:ext cx="1741603" cy="446690"/>
          </a:xfrm>
          <a:prstGeom prst="wedgeRoundRectCallout">
            <a:avLst>
              <a:gd name="adj1" fmla="val -21143"/>
              <a:gd name="adj2" fmla="val 14250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a:t>複数の</a:t>
            </a:r>
            <a:r>
              <a:rPr lang="en-US" altLang="ja-JP" sz="1100" dirty="0"/>
              <a:t>asset</a:t>
            </a:r>
            <a:r>
              <a:rPr lang="ja-JP" altLang="en-US" sz="1100"/>
              <a:t>から関連付けられることができる</a:t>
            </a:r>
            <a:endParaRPr kumimoji="1" lang="ja-JP" altLang="en-US" sz="1100"/>
          </a:p>
        </p:txBody>
      </p:sp>
      <p:cxnSp>
        <p:nvCxnSpPr>
          <p:cNvPr id="47" name="直線矢印コネクタ 46">
            <a:extLst>
              <a:ext uri="{FF2B5EF4-FFF2-40B4-BE49-F238E27FC236}">
                <a16:creationId xmlns:a16="http://schemas.microsoft.com/office/drawing/2014/main" id="{2FFC154B-FE8B-D840-A5A2-F545DB527FB1}"/>
              </a:ext>
            </a:extLst>
          </p:cNvPr>
          <p:cNvCxnSpPr>
            <a:cxnSpLocks/>
            <a:stCxn id="9" idx="2"/>
            <a:endCxn id="12" idx="0"/>
          </p:cNvCxnSpPr>
          <p:nvPr/>
        </p:nvCxnSpPr>
        <p:spPr>
          <a:xfrm>
            <a:off x="2733421" y="3599578"/>
            <a:ext cx="0" cy="783021"/>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1905A287-1674-6543-B357-80AD223DC0E1}"/>
              </a:ext>
            </a:extLst>
          </p:cNvPr>
          <p:cNvCxnSpPr>
            <a:cxnSpLocks/>
            <a:stCxn id="26" idx="2"/>
            <a:endCxn id="28" idx="0"/>
          </p:cNvCxnSpPr>
          <p:nvPr/>
        </p:nvCxnSpPr>
        <p:spPr>
          <a:xfrm>
            <a:off x="9984586" y="4984010"/>
            <a:ext cx="0" cy="495463"/>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角丸四角形吹き出し 52">
            <a:extLst>
              <a:ext uri="{FF2B5EF4-FFF2-40B4-BE49-F238E27FC236}">
                <a16:creationId xmlns:a16="http://schemas.microsoft.com/office/drawing/2014/main" id="{25322136-C64C-E948-B3BB-D9AA2C186D60}"/>
              </a:ext>
            </a:extLst>
          </p:cNvPr>
          <p:cNvSpPr/>
          <p:nvPr/>
        </p:nvSpPr>
        <p:spPr>
          <a:xfrm>
            <a:off x="542931" y="3537730"/>
            <a:ext cx="1355345" cy="672662"/>
          </a:xfrm>
          <a:prstGeom prst="wedgeRoundRectCallout">
            <a:avLst>
              <a:gd name="adj1" fmla="val 107917"/>
              <a:gd name="adj2" fmla="val 3663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a:t>同じトランザクションに格納されている関係性</a:t>
            </a:r>
            <a:endParaRPr kumimoji="1" lang="ja-JP" altLang="en-US" sz="1100"/>
          </a:p>
        </p:txBody>
      </p:sp>
    </p:spTree>
    <p:extLst>
      <p:ext uri="{BB962C8B-B14F-4D97-AF65-F5344CB8AC3E}">
        <p14:creationId xmlns:p14="http://schemas.microsoft.com/office/powerpoint/2010/main" val="144493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7A5BD6-0293-7041-B482-2BAA0FEEACF1}"/>
              </a:ext>
            </a:extLst>
          </p:cNvPr>
          <p:cNvSpPr>
            <a:spLocks noGrp="1"/>
          </p:cNvSpPr>
          <p:nvPr>
            <p:ph type="title"/>
          </p:nvPr>
        </p:nvSpPr>
        <p:spPr/>
        <p:txBody>
          <a:bodyPr/>
          <a:lstStyle/>
          <a:p>
            <a:r>
              <a:rPr lang="ja-JP" altLang="en-US"/>
              <a:t>グラフ構造への適用</a:t>
            </a:r>
            <a:endParaRPr kumimoji="1" lang="ja-JP" altLang="en-US"/>
          </a:p>
        </p:txBody>
      </p:sp>
      <p:sp>
        <p:nvSpPr>
          <p:cNvPr id="3" name="コンテンツ プレースホルダー 2">
            <a:extLst>
              <a:ext uri="{FF2B5EF4-FFF2-40B4-BE49-F238E27FC236}">
                <a16:creationId xmlns:a16="http://schemas.microsoft.com/office/drawing/2014/main" id="{7192D64E-36FA-BF43-90A0-795306D35598}"/>
              </a:ext>
            </a:extLst>
          </p:cNvPr>
          <p:cNvSpPr>
            <a:spLocks noGrp="1"/>
          </p:cNvSpPr>
          <p:nvPr>
            <p:ph idx="1"/>
          </p:nvPr>
        </p:nvSpPr>
        <p:spPr/>
        <p:txBody>
          <a:bodyPr/>
          <a:lstStyle/>
          <a:p>
            <a:r>
              <a:rPr kumimoji="1" lang="ja-JP" altLang="en-US"/>
              <a:t>ノード</a:t>
            </a:r>
            <a:endParaRPr kumimoji="1" lang="en-US" altLang="ja-JP" dirty="0"/>
          </a:p>
          <a:p>
            <a:pPr lvl="1"/>
            <a:r>
              <a:rPr lang="ja-JP" altLang="en-US"/>
              <a:t>アセット</a:t>
            </a:r>
            <a:endParaRPr lang="en-US" altLang="ja-JP" dirty="0"/>
          </a:p>
          <a:p>
            <a:pPr lvl="2"/>
            <a:r>
              <a:rPr lang="ja-JP" altLang="en-US"/>
              <a:t>ノード属性としてアセット情報をもつ</a:t>
            </a:r>
            <a:endParaRPr lang="en-US" altLang="ja-JP" dirty="0"/>
          </a:p>
          <a:p>
            <a:r>
              <a:rPr kumimoji="1" lang="ja-JP" altLang="en-US"/>
              <a:t>エッジ</a:t>
            </a:r>
            <a:endParaRPr kumimoji="1" lang="en-US" altLang="ja-JP" dirty="0"/>
          </a:p>
          <a:p>
            <a:pPr lvl="1"/>
            <a:r>
              <a:rPr lang="ja-JP" altLang="en-US"/>
              <a:t>ポインタで指定されている</a:t>
            </a:r>
            <a:endParaRPr lang="en-US" altLang="ja-JP" dirty="0"/>
          </a:p>
          <a:p>
            <a:pPr lvl="1"/>
            <a:r>
              <a:rPr lang="ja-JP" altLang="en-US"/>
              <a:t>または同じトランザクションに含まれている</a:t>
            </a:r>
            <a:endParaRPr lang="en-US" altLang="ja-JP" dirty="0"/>
          </a:p>
          <a:p>
            <a:pPr lvl="2"/>
            <a:r>
              <a:rPr kumimoji="1" lang="ja-JP" altLang="en-US"/>
              <a:t>エッジ属性としてポインタまたは同一トランザクションの種別を持つ</a:t>
            </a:r>
          </a:p>
        </p:txBody>
      </p:sp>
      <p:sp>
        <p:nvSpPr>
          <p:cNvPr id="4" name="フッター プレースホルダー 3">
            <a:extLst>
              <a:ext uri="{FF2B5EF4-FFF2-40B4-BE49-F238E27FC236}">
                <a16:creationId xmlns:a16="http://schemas.microsoft.com/office/drawing/2014/main" id="{B5BB8A20-D690-2D41-9324-614AC4769A86}"/>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D762DE0D-35C6-1749-BBCF-BCD5E0543380}"/>
              </a:ext>
            </a:extLst>
          </p:cNvPr>
          <p:cNvSpPr>
            <a:spLocks noGrp="1"/>
          </p:cNvSpPr>
          <p:nvPr>
            <p:ph type="sldNum" sz="quarter" idx="12"/>
          </p:nvPr>
        </p:nvSpPr>
        <p:spPr/>
        <p:txBody>
          <a:bodyPr/>
          <a:lstStyle/>
          <a:p>
            <a:fld id="{1726EC67-F370-534A-B256-AF4D6E27D0FA}" type="slidenum">
              <a:rPr kumimoji="1" lang="ja-JP" altLang="en-US" smtClean="0"/>
              <a:t>15</a:t>
            </a:fld>
            <a:endParaRPr kumimoji="1" lang="ja-JP" altLang="en-US"/>
          </a:p>
        </p:txBody>
      </p:sp>
    </p:spTree>
    <p:extLst>
      <p:ext uri="{BB962C8B-B14F-4D97-AF65-F5344CB8AC3E}">
        <p14:creationId xmlns:p14="http://schemas.microsoft.com/office/powerpoint/2010/main" val="2896696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2A1B6-0868-5345-814E-2CD0A102DC07}"/>
              </a:ext>
            </a:extLst>
          </p:cNvPr>
          <p:cNvSpPr>
            <a:spLocks noGrp="1"/>
          </p:cNvSpPr>
          <p:nvPr>
            <p:ph type="title"/>
          </p:nvPr>
        </p:nvSpPr>
        <p:spPr/>
        <p:txBody>
          <a:bodyPr/>
          <a:lstStyle/>
          <a:p>
            <a:r>
              <a:rPr lang="ja-JP" altLang="en-US"/>
              <a:t>グラフ構造</a:t>
            </a:r>
            <a:endParaRPr kumimoji="1" lang="ja-JP" altLang="en-US"/>
          </a:p>
        </p:txBody>
      </p:sp>
      <p:sp>
        <p:nvSpPr>
          <p:cNvPr id="4" name="フッター プレースホルダー 3">
            <a:extLst>
              <a:ext uri="{FF2B5EF4-FFF2-40B4-BE49-F238E27FC236}">
                <a16:creationId xmlns:a16="http://schemas.microsoft.com/office/drawing/2014/main" id="{8206F553-9A21-C144-94E3-BF743BD0F35F}"/>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02066305-A6D5-8642-9FC6-950D2EC9EFEA}"/>
              </a:ext>
            </a:extLst>
          </p:cNvPr>
          <p:cNvSpPr>
            <a:spLocks noGrp="1"/>
          </p:cNvSpPr>
          <p:nvPr>
            <p:ph type="sldNum" sz="quarter" idx="12"/>
          </p:nvPr>
        </p:nvSpPr>
        <p:spPr/>
        <p:txBody>
          <a:bodyPr/>
          <a:lstStyle/>
          <a:p>
            <a:fld id="{1726EC67-F370-534A-B256-AF4D6E27D0FA}" type="slidenum">
              <a:rPr kumimoji="1" lang="ja-JP" altLang="en-US" smtClean="0"/>
              <a:t>16</a:t>
            </a:fld>
            <a:endParaRPr kumimoji="1" lang="ja-JP" altLang="en-US"/>
          </a:p>
        </p:txBody>
      </p:sp>
      <p:sp>
        <p:nvSpPr>
          <p:cNvPr id="9" name="正方形/長方形 8">
            <a:extLst>
              <a:ext uri="{FF2B5EF4-FFF2-40B4-BE49-F238E27FC236}">
                <a16:creationId xmlns:a16="http://schemas.microsoft.com/office/drawing/2014/main" id="{88491CB0-22B7-F047-85E7-0E9C2DE11DE7}"/>
              </a:ext>
            </a:extLst>
          </p:cNvPr>
          <p:cNvSpPr/>
          <p:nvPr/>
        </p:nvSpPr>
        <p:spPr>
          <a:xfrm>
            <a:off x="1760725" y="2720421"/>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10" name="正方形/長方形 9">
            <a:extLst>
              <a:ext uri="{FF2B5EF4-FFF2-40B4-BE49-F238E27FC236}">
                <a16:creationId xmlns:a16="http://schemas.microsoft.com/office/drawing/2014/main" id="{79010328-FF19-B048-ACB0-1DDE2200C695}"/>
              </a:ext>
            </a:extLst>
          </p:cNvPr>
          <p:cNvSpPr/>
          <p:nvPr/>
        </p:nvSpPr>
        <p:spPr>
          <a:xfrm>
            <a:off x="5123304" y="2336899"/>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12" name="正方形/長方形 11">
            <a:extLst>
              <a:ext uri="{FF2B5EF4-FFF2-40B4-BE49-F238E27FC236}">
                <a16:creationId xmlns:a16="http://schemas.microsoft.com/office/drawing/2014/main" id="{1CCC47EB-03D8-B04A-A00E-C91B1163F2D1}"/>
              </a:ext>
            </a:extLst>
          </p:cNvPr>
          <p:cNvSpPr/>
          <p:nvPr/>
        </p:nvSpPr>
        <p:spPr>
          <a:xfrm>
            <a:off x="1760725" y="3955387"/>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14" name="正方形/長方形 13">
            <a:extLst>
              <a:ext uri="{FF2B5EF4-FFF2-40B4-BE49-F238E27FC236}">
                <a16:creationId xmlns:a16="http://schemas.microsoft.com/office/drawing/2014/main" id="{E2D031EF-1B15-4144-AF5D-5C208F091CC8}"/>
              </a:ext>
            </a:extLst>
          </p:cNvPr>
          <p:cNvSpPr/>
          <p:nvPr/>
        </p:nvSpPr>
        <p:spPr>
          <a:xfrm>
            <a:off x="5136686" y="4403661"/>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cxnSp>
        <p:nvCxnSpPr>
          <p:cNvPr id="16" name="直線矢印コネクタ 15">
            <a:extLst>
              <a:ext uri="{FF2B5EF4-FFF2-40B4-BE49-F238E27FC236}">
                <a16:creationId xmlns:a16="http://schemas.microsoft.com/office/drawing/2014/main" id="{DDC7C100-EC99-F749-B4C1-A9DE3083F915}"/>
              </a:ext>
            </a:extLst>
          </p:cNvPr>
          <p:cNvCxnSpPr>
            <a:stCxn id="9" idx="3"/>
            <a:endCxn id="10" idx="1"/>
          </p:cNvCxnSpPr>
          <p:nvPr/>
        </p:nvCxnSpPr>
        <p:spPr>
          <a:xfrm flipV="1">
            <a:off x="3201619" y="2562872"/>
            <a:ext cx="1921685" cy="38352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C832A1D-CC5C-C941-9394-5241446BF0FD}"/>
              </a:ext>
            </a:extLst>
          </p:cNvPr>
          <p:cNvCxnSpPr>
            <a:cxnSpLocks/>
            <a:stCxn id="12" idx="3"/>
            <a:endCxn id="14" idx="1"/>
          </p:cNvCxnSpPr>
          <p:nvPr/>
        </p:nvCxnSpPr>
        <p:spPr>
          <a:xfrm>
            <a:off x="3201619" y="4181360"/>
            <a:ext cx="1935067" cy="448274"/>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7BA3F126-084C-2245-ABDB-4667C08C57F2}"/>
              </a:ext>
            </a:extLst>
          </p:cNvPr>
          <p:cNvSpPr/>
          <p:nvPr/>
        </p:nvSpPr>
        <p:spPr>
          <a:xfrm>
            <a:off x="9011890" y="2126477"/>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26" name="正方形/長方形 25">
            <a:extLst>
              <a:ext uri="{FF2B5EF4-FFF2-40B4-BE49-F238E27FC236}">
                <a16:creationId xmlns:a16="http://schemas.microsoft.com/office/drawing/2014/main" id="{1E1E13E7-92DB-8D40-AB06-31ACBC9BB2F3}"/>
              </a:ext>
            </a:extLst>
          </p:cNvPr>
          <p:cNvSpPr/>
          <p:nvPr/>
        </p:nvSpPr>
        <p:spPr>
          <a:xfrm>
            <a:off x="9011890" y="4104853"/>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28" name="正方形/長方形 27">
            <a:extLst>
              <a:ext uri="{FF2B5EF4-FFF2-40B4-BE49-F238E27FC236}">
                <a16:creationId xmlns:a16="http://schemas.microsoft.com/office/drawing/2014/main" id="{13649ED7-AE87-4E4E-A92E-265E63807E7C}"/>
              </a:ext>
            </a:extLst>
          </p:cNvPr>
          <p:cNvSpPr/>
          <p:nvPr/>
        </p:nvSpPr>
        <p:spPr>
          <a:xfrm>
            <a:off x="9011890" y="5052261"/>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cxnSp>
        <p:nvCxnSpPr>
          <p:cNvPr id="29" name="直線矢印コネクタ 28">
            <a:extLst>
              <a:ext uri="{FF2B5EF4-FFF2-40B4-BE49-F238E27FC236}">
                <a16:creationId xmlns:a16="http://schemas.microsoft.com/office/drawing/2014/main" id="{1EE800F2-563A-5741-883C-FCB05E73E86E}"/>
              </a:ext>
            </a:extLst>
          </p:cNvPr>
          <p:cNvCxnSpPr>
            <a:cxnSpLocks/>
            <a:stCxn id="10" idx="3"/>
            <a:endCxn id="22" idx="1"/>
          </p:cNvCxnSpPr>
          <p:nvPr/>
        </p:nvCxnSpPr>
        <p:spPr>
          <a:xfrm flipV="1">
            <a:off x="6564198" y="2352450"/>
            <a:ext cx="2447692" cy="21042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EB62E3A-8DFA-B549-907D-E6ECCD7EB258}"/>
              </a:ext>
            </a:extLst>
          </p:cNvPr>
          <p:cNvCxnSpPr>
            <a:cxnSpLocks/>
            <a:stCxn id="10" idx="3"/>
            <a:endCxn id="26" idx="1"/>
          </p:cNvCxnSpPr>
          <p:nvPr/>
        </p:nvCxnSpPr>
        <p:spPr>
          <a:xfrm>
            <a:off x="6564198" y="2562872"/>
            <a:ext cx="2447692" cy="1767954"/>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70A2D0CE-1383-A444-9EF7-3A61F2A58AD2}"/>
              </a:ext>
            </a:extLst>
          </p:cNvPr>
          <p:cNvCxnSpPr>
            <a:cxnSpLocks/>
            <a:stCxn id="14" idx="3"/>
            <a:endCxn id="26" idx="1"/>
          </p:cNvCxnSpPr>
          <p:nvPr/>
        </p:nvCxnSpPr>
        <p:spPr>
          <a:xfrm flipV="1">
            <a:off x="6577580" y="4330826"/>
            <a:ext cx="2434310" cy="29880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031A303-7982-0645-9771-86EB682581CE}"/>
              </a:ext>
            </a:extLst>
          </p:cNvPr>
          <p:cNvCxnSpPr>
            <a:cxnSpLocks/>
            <a:stCxn id="14" idx="3"/>
            <a:endCxn id="28" idx="1"/>
          </p:cNvCxnSpPr>
          <p:nvPr/>
        </p:nvCxnSpPr>
        <p:spPr>
          <a:xfrm>
            <a:off x="6577580" y="4629634"/>
            <a:ext cx="2434310" cy="64860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2FFC154B-FE8B-D840-A5A2-F545DB527FB1}"/>
              </a:ext>
            </a:extLst>
          </p:cNvPr>
          <p:cNvCxnSpPr>
            <a:cxnSpLocks/>
            <a:stCxn id="9" idx="2"/>
            <a:endCxn id="12" idx="0"/>
          </p:cNvCxnSpPr>
          <p:nvPr/>
        </p:nvCxnSpPr>
        <p:spPr>
          <a:xfrm>
            <a:off x="2481172" y="3172366"/>
            <a:ext cx="0" cy="783021"/>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1905A287-1674-6543-B357-80AD223DC0E1}"/>
              </a:ext>
            </a:extLst>
          </p:cNvPr>
          <p:cNvCxnSpPr>
            <a:cxnSpLocks/>
            <a:stCxn id="26" idx="2"/>
            <a:endCxn id="28" idx="0"/>
          </p:cNvCxnSpPr>
          <p:nvPr/>
        </p:nvCxnSpPr>
        <p:spPr>
          <a:xfrm>
            <a:off x="9732337" y="4556798"/>
            <a:ext cx="0" cy="495463"/>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A280EC9D-2BF1-4642-BAE0-36528C402F92}"/>
              </a:ext>
            </a:extLst>
          </p:cNvPr>
          <p:cNvSpPr txBox="1"/>
          <p:nvPr/>
        </p:nvSpPr>
        <p:spPr>
          <a:xfrm>
            <a:off x="3615923" y="2422077"/>
            <a:ext cx="1093076" cy="276999"/>
          </a:xfrm>
          <a:prstGeom prst="rect">
            <a:avLst/>
          </a:prstGeom>
          <a:noFill/>
        </p:spPr>
        <p:txBody>
          <a:bodyPr wrap="square" rtlCol="0">
            <a:spAutoFit/>
          </a:bodyPr>
          <a:lstStyle/>
          <a:p>
            <a:r>
              <a:rPr kumimoji="1" lang="en-US" altLang="ja-JP" sz="1200" dirty="0" err="1"/>
              <a:t>attr</a:t>
            </a:r>
            <a:r>
              <a:rPr kumimoji="1" lang="en-US" altLang="ja-JP" sz="1200" dirty="0"/>
              <a:t>: pointer</a:t>
            </a:r>
            <a:endParaRPr kumimoji="1" lang="ja-JP" altLang="en-US" sz="1200"/>
          </a:p>
        </p:txBody>
      </p:sp>
      <p:sp>
        <p:nvSpPr>
          <p:cNvPr id="31" name="テキスト ボックス 30">
            <a:extLst>
              <a:ext uri="{FF2B5EF4-FFF2-40B4-BE49-F238E27FC236}">
                <a16:creationId xmlns:a16="http://schemas.microsoft.com/office/drawing/2014/main" id="{17AC2617-62F5-2B4C-A9CB-4ADDEEE9ADCD}"/>
              </a:ext>
            </a:extLst>
          </p:cNvPr>
          <p:cNvSpPr txBox="1"/>
          <p:nvPr/>
        </p:nvSpPr>
        <p:spPr>
          <a:xfrm>
            <a:off x="3622614" y="4042859"/>
            <a:ext cx="1093076" cy="276999"/>
          </a:xfrm>
          <a:prstGeom prst="rect">
            <a:avLst/>
          </a:prstGeom>
          <a:noFill/>
        </p:spPr>
        <p:txBody>
          <a:bodyPr wrap="square" rtlCol="0">
            <a:spAutoFit/>
          </a:bodyPr>
          <a:lstStyle/>
          <a:p>
            <a:r>
              <a:rPr kumimoji="1" lang="en-US" altLang="ja-JP" sz="1200" dirty="0" err="1"/>
              <a:t>attr</a:t>
            </a:r>
            <a:r>
              <a:rPr kumimoji="1" lang="en-US" altLang="ja-JP" sz="1200" dirty="0"/>
              <a:t>: pointer</a:t>
            </a:r>
            <a:endParaRPr kumimoji="1" lang="ja-JP" altLang="en-US" sz="1200"/>
          </a:p>
        </p:txBody>
      </p:sp>
      <p:sp>
        <p:nvSpPr>
          <p:cNvPr id="33" name="テキスト ボックス 32">
            <a:extLst>
              <a:ext uri="{FF2B5EF4-FFF2-40B4-BE49-F238E27FC236}">
                <a16:creationId xmlns:a16="http://schemas.microsoft.com/office/drawing/2014/main" id="{1D56091D-5797-8442-A65D-2D9128B17A1D}"/>
              </a:ext>
            </a:extLst>
          </p:cNvPr>
          <p:cNvSpPr txBox="1"/>
          <p:nvPr/>
        </p:nvSpPr>
        <p:spPr>
          <a:xfrm>
            <a:off x="7198367" y="2177533"/>
            <a:ext cx="1093076" cy="276999"/>
          </a:xfrm>
          <a:prstGeom prst="rect">
            <a:avLst/>
          </a:prstGeom>
          <a:noFill/>
        </p:spPr>
        <p:txBody>
          <a:bodyPr wrap="square" rtlCol="0">
            <a:spAutoFit/>
          </a:bodyPr>
          <a:lstStyle/>
          <a:p>
            <a:r>
              <a:rPr kumimoji="1" lang="en-US" altLang="ja-JP" sz="1200" dirty="0" err="1"/>
              <a:t>attr</a:t>
            </a:r>
            <a:r>
              <a:rPr kumimoji="1" lang="en-US" altLang="ja-JP" sz="1200" dirty="0"/>
              <a:t>: pointer</a:t>
            </a:r>
            <a:endParaRPr kumimoji="1" lang="ja-JP" altLang="en-US" sz="1200"/>
          </a:p>
        </p:txBody>
      </p:sp>
      <p:sp>
        <p:nvSpPr>
          <p:cNvPr id="34" name="テキスト ボックス 33">
            <a:extLst>
              <a:ext uri="{FF2B5EF4-FFF2-40B4-BE49-F238E27FC236}">
                <a16:creationId xmlns:a16="http://schemas.microsoft.com/office/drawing/2014/main" id="{A0650689-D409-D34C-B847-FF50D0D9A01B}"/>
              </a:ext>
            </a:extLst>
          </p:cNvPr>
          <p:cNvSpPr txBox="1"/>
          <p:nvPr/>
        </p:nvSpPr>
        <p:spPr>
          <a:xfrm>
            <a:off x="7550463" y="3148505"/>
            <a:ext cx="1093076" cy="276999"/>
          </a:xfrm>
          <a:prstGeom prst="rect">
            <a:avLst/>
          </a:prstGeom>
          <a:noFill/>
        </p:spPr>
        <p:txBody>
          <a:bodyPr wrap="square" rtlCol="0">
            <a:spAutoFit/>
          </a:bodyPr>
          <a:lstStyle/>
          <a:p>
            <a:r>
              <a:rPr kumimoji="1" lang="en-US" altLang="ja-JP" sz="1200" dirty="0" err="1"/>
              <a:t>attr</a:t>
            </a:r>
            <a:r>
              <a:rPr kumimoji="1" lang="en-US" altLang="ja-JP" sz="1200" dirty="0"/>
              <a:t>: pointer</a:t>
            </a:r>
            <a:endParaRPr kumimoji="1" lang="ja-JP" altLang="en-US" sz="1200"/>
          </a:p>
        </p:txBody>
      </p:sp>
      <p:sp>
        <p:nvSpPr>
          <p:cNvPr id="36" name="テキスト ボックス 35">
            <a:extLst>
              <a:ext uri="{FF2B5EF4-FFF2-40B4-BE49-F238E27FC236}">
                <a16:creationId xmlns:a16="http://schemas.microsoft.com/office/drawing/2014/main" id="{A63E7E79-FCA1-4B45-8C33-29547D3DF313}"/>
              </a:ext>
            </a:extLst>
          </p:cNvPr>
          <p:cNvSpPr txBox="1"/>
          <p:nvPr/>
        </p:nvSpPr>
        <p:spPr>
          <a:xfrm>
            <a:off x="6985193" y="4247294"/>
            <a:ext cx="1093076" cy="276999"/>
          </a:xfrm>
          <a:prstGeom prst="rect">
            <a:avLst/>
          </a:prstGeom>
          <a:noFill/>
        </p:spPr>
        <p:txBody>
          <a:bodyPr wrap="square" rtlCol="0">
            <a:spAutoFit/>
          </a:bodyPr>
          <a:lstStyle/>
          <a:p>
            <a:r>
              <a:rPr kumimoji="1" lang="en-US" altLang="ja-JP" sz="1200" dirty="0" err="1"/>
              <a:t>attr</a:t>
            </a:r>
            <a:r>
              <a:rPr kumimoji="1" lang="en-US" altLang="ja-JP" sz="1200" dirty="0"/>
              <a:t>: pointer</a:t>
            </a:r>
            <a:endParaRPr kumimoji="1" lang="ja-JP" altLang="en-US" sz="1200"/>
          </a:p>
        </p:txBody>
      </p:sp>
      <p:sp>
        <p:nvSpPr>
          <p:cNvPr id="37" name="テキスト ボックス 36">
            <a:extLst>
              <a:ext uri="{FF2B5EF4-FFF2-40B4-BE49-F238E27FC236}">
                <a16:creationId xmlns:a16="http://schemas.microsoft.com/office/drawing/2014/main" id="{13405550-CDDB-A34D-819C-AB235351FCF0}"/>
              </a:ext>
            </a:extLst>
          </p:cNvPr>
          <p:cNvSpPr txBox="1"/>
          <p:nvPr/>
        </p:nvSpPr>
        <p:spPr>
          <a:xfrm>
            <a:off x="7024458" y="4949636"/>
            <a:ext cx="1093076" cy="276999"/>
          </a:xfrm>
          <a:prstGeom prst="rect">
            <a:avLst/>
          </a:prstGeom>
          <a:noFill/>
        </p:spPr>
        <p:txBody>
          <a:bodyPr wrap="square" rtlCol="0">
            <a:spAutoFit/>
          </a:bodyPr>
          <a:lstStyle/>
          <a:p>
            <a:r>
              <a:rPr kumimoji="1" lang="en-US" altLang="ja-JP" sz="1200" dirty="0" err="1"/>
              <a:t>attr</a:t>
            </a:r>
            <a:r>
              <a:rPr kumimoji="1" lang="en-US" altLang="ja-JP" sz="1200" dirty="0"/>
              <a:t>: pointer</a:t>
            </a:r>
            <a:endParaRPr kumimoji="1" lang="ja-JP" altLang="en-US" sz="1200"/>
          </a:p>
        </p:txBody>
      </p:sp>
      <p:sp>
        <p:nvSpPr>
          <p:cNvPr id="39" name="テキスト ボックス 38">
            <a:extLst>
              <a:ext uri="{FF2B5EF4-FFF2-40B4-BE49-F238E27FC236}">
                <a16:creationId xmlns:a16="http://schemas.microsoft.com/office/drawing/2014/main" id="{A1212688-8752-0B49-87AC-269539E1CB4C}"/>
              </a:ext>
            </a:extLst>
          </p:cNvPr>
          <p:cNvSpPr txBox="1"/>
          <p:nvPr/>
        </p:nvSpPr>
        <p:spPr>
          <a:xfrm>
            <a:off x="1234723" y="3425377"/>
            <a:ext cx="1440889" cy="276999"/>
          </a:xfrm>
          <a:prstGeom prst="rect">
            <a:avLst/>
          </a:prstGeom>
          <a:noFill/>
        </p:spPr>
        <p:txBody>
          <a:bodyPr wrap="square" rtlCol="0">
            <a:spAutoFit/>
          </a:bodyPr>
          <a:lstStyle/>
          <a:p>
            <a:r>
              <a:rPr kumimoji="1" lang="en-US" altLang="ja-JP" sz="1200" dirty="0" err="1"/>
              <a:t>attr</a:t>
            </a:r>
            <a:r>
              <a:rPr kumimoji="1" lang="en-US" altLang="ja-JP" sz="1200" dirty="0"/>
              <a:t>: transaction</a:t>
            </a:r>
            <a:endParaRPr kumimoji="1" lang="ja-JP" altLang="en-US" sz="1200"/>
          </a:p>
        </p:txBody>
      </p:sp>
      <p:sp>
        <p:nvSpPr>
          <p:cNvPr id="40" name="テキスト ボックス 39">
            <a:extLst>
              <a:ext uri="{FF2B5EF4-FFF2-40B4-BE49-F238E27FC236}">
                <a16:creationId xmlns:a16="http://schemas.microsoft.com/office/drawing/2014/main" id="{9039B00F-33BD-A84E-B8A4-D2A7C0B39E9D}"/>
              </a:ext>
            </a:extLst>
          </p:cNvPr>
          <p:cNvSpPr txBox="1"/>
          <p:nvPr/>
        </p:nvSpPr>
        <p:spPr>
          <a:xfrm>
            <a:off x="9729951" y="4644271"/>
            <a:ext cx="1440889" cy="276999"/>
          </a:xfrm>
          <a:prstGeom prst="rect">
            <a:avLst/>
          </a:prstGeom>
          <a:noFill/>
        </p:spPr>
        <p:txBody>
          <a:bodyPr wrap="square" rtlCol="0">
            <a:spAutoFit/>
          </a:bodyPr>
          <a:lstStyle/>
          <a:p>
            <a:r>
              <a:rPr kumimoji="1" lang="en-US" altLang="ja-JP" sz="1200" dirty="0" err="1"/>
              <a:t>attr</a:t>
            </a:r>
            <a:r>
              <a:rPr kumimoji="1" lang="en-US" altLang="ja-JP" sz="1200" dirty="0"/>
              <a:t>: transaction</a:t>
            </a:r>
            <a:endParaRPr kumimoji="1" lang="ja-JP" altLang="en-US" sz="1200"/>
          </a:p>
        </p:txBody>
      </p:sp>
      <p:sp>
        <p:nvSpPr>
          <p:cNvPr id="7" name="角丸四角形吹き出し 6">
            <a:extLst>
              <a:ext uri="{FF2B5EF4-FFF2-40B4-BE49-F238E27FC236}">
                <a16:creationId xmlns:a16="http://schemas.microsoft.com/office/drawing/2014/main" id="{4F40E744-E194-8447-9FD8-E6F983EA8C59}"/>
              </a:ext>
            </a:extLst>
          </p:cNvPr>
          <p:cNvSpPr/>
          <p:nvPr/>
        </p:nvSpPr>
        <p:spPr>
          <a:xfrm>
            <a:off x="1470961" y="2256074"/>
            <a:ext cx="1730657" cy="298809"/>
          </a:xfrm>
          <a:prstGeom prst="wedgeRoundRectCallout">
            <a:avLst>
              <a:gd name="adj1" fmla="val -20833"/>
              <a:gd name="adj2" fmla="val 1222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err="1"/>
              <a:t>a</a:t>
            </a:r>
            <a:r>
              <a:rPr kumimoji="1" lang="en-US" altLang="ja-JP" sz="1200" dirty="0" err="1"/>
              <a:t>ttr</a:t>
            </a:r>
            <a:r>
              <a:rPr kumimoji="1" lang="en-US" altLang="ja-JP" sz="1200" dirty="0"/>
              <a:t>: </a:t>
            </a:r>
            <a:r>
              <a:rPr kumimoji="1" lang="en-US" altLang="ja-JP" sz="1200" dirty="0" err="1"/>
              <a:t>asset_body</a:t>
            </a:r>
            <a:r>
              <a:rPr kumimoji="1" lang="ja-JP" altLang="en-US" sz="1200"/>
              <a:t>など</a:t>
            </a:r>
          </a:p>
        </p:txBody>
      </p:sp>
      <p:sp>
        <p:nvSpPr>
          <p:cNvPr id="44" name="角丸四角形吹き出し 43">
            <a:extLst>
              <a:ext uri="{FF2B5EF4-FFF2-40B4-BE49-F238E27FC236}">
                <a16:creationId xmlns:a16="http://schemas.microsoft.com/office/drawing/2014/main" id="{94C2870F-0E39-5B40-BD44-EC19BA93B71A}"/>
              </a:ext>
            </a:extLst>
          </p:cNvPr>
          <p:cNvSpPr/>
          <p:nvPr/>
        </p:nvSpPr>
        <p:spPr>
          <a:xfrm>
            <a:off x="4747263" y="1885062"/>
            <a:ext cx="1730657" cy="298809"/>
          </a:xfrm>
          <a:prstGeom prst="wedgeRoundRectCallout">
            <a:avLst>
              <a:gd name="adj1" fmla="val -20833"/>
              <a:gd name="adj2" fmla="val 1222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err="1"/>
              <a:t>a</a:t>
            </a:r>
            <a:r>
              <a:rPr kumimoji="1" lang="en-US" altLang="ja-JP" sz="1200" dirty="0" err="1"/>
              <a:t>ttr</a:t>
            </a:r>
            <a:r>
              <a:rPr kumimoji="1" lang="en-US" altLang="ja-JP" sz="1200" dirty="0"/>
              <a:t>: </a:t>
            </a:r>
            <a:r>
              <a:rPr kumimoji="1" lang="en-US" altLang="ja-JP" sz="1200" dirty="0" err="1"/>
              <a:t>asset_body</a:t>
            </a:r>
            <a:r>
              <a:rPr kumimoji="1" lang="ja-JP" altLang="en-US" sz="1200"/>
              <a:t>など</a:t>
            </a:r>
          </a:p>
        </p:txBody>
      </p:sp>
      <p:sp>
        <p:nvSpPr>
          <p:cNvPr id="45" name="角丸四角形吹き出し 44">
            <a:extLst>
              <a:ext uri="{FF2B5EF4-FFF2-40B4-BE49-F238E27FC236}">
                <a16:creationId xmlns:a16="http://schemas.microsoft.com/office/drawing/2014/main" id="{4373C230-2EFF-484D-B725-56F74B517089}"/>
              </a:ext>
            </a:extLst>
          </p:cNvPr>
          <p:cNvSpPr/>
          <p:nvPr/>
        </p:nvSpPr>
        <p:spPr>
          <a:xfrm>
            <a:off x="8712776" y="1690688"/>
            <a:ext cx="1730657" cy="298809"/>
          </a:xfrm>
          <a:prstGeom prst="wedgeRoundRectCallout">
            <a:avLst>
              <a:gd name="adj1" fmla="val -20833"/>
              <a:gd name="adj2" fmla="val 1222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err="1"/>
              <a:t>a</a:t>
            </a:r>
            <a:r>
              <a:rPr kumimoji="1" lang="en-US" altLang="ja-JP" sz="1200" dirty="0" err="1"/>
              <a:t>ttr</a:t>
            </a:r>
            <a:r>
              <a:rPr kumimoji="1" lang="en-US" altLang="ja-JP" sz="1200" dirty="0"/>
              <a:t>: </a:t>
            </a:r>
            <a:r>
              <a:rPr kumimoji="1" lang="en-US" altLang="ja-JP" sz="1200" dirty="0" err="1"/>
              <a:t>asset_body</a:t>
            </a:r>
            <a:r>
              <a:rPr kumimoji="1" lang="ja-JP" altLang="en-US" sz="1200"/>
              <a:t>など</a:t>
            </a:r>
          </a:p>
        </p:txBody>
      </p:sp>
      <p:sp>
        <p:nvSpPr>
          <p:cNvPr id="46" name="角丸四角形吹き出し 45">
            <a:extLst>
              <a:ext uri="{FF2B5EF4-FFF2-40B4-BE49-F238E27FC236}">
                <a16:creationId xmlns:a16="http://schemas.microsoft.com/office/drawing/2014/main" id="{538B06B8-89BB-8B4F-853A-00F2D64422FE}"/>
              </a:ext>
            </a:extLst>
          </p:cNvPr>
          <p:cNvSpPr/>
          <p:nvPr/>
        </p:nvSpPr>
        <p:spPr>
          <a:xfrm>
            <a:off x="8719738" y="3660032"/>
            <a:ext cx="1730657" cy="298809"/>
          </a:xfrm>
          <a:prstGeom prst="wedgeRoundRectCallout">
            <a:avLst>
              <a:gd name="adj1" fmla="val -20833"/>
              <a:gd name="adj2" fmla="val 1222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err="1"/>
              <a:t>a</a:t>
            </a:r>
            <a:r>
              <a:rPr kumimoji="1" lang="en-US" altLang="ja-JP" sz="1200" dirty="0" err="1"/>
              <a:t>ttr</a:t>
            </a:r>
            <a:r>
              <a:rPr kumimoji="1" lang="en-US" altLang="ja-JP" sz="1200" dirty="0"/>
              <a:t>: </a:t>
            </a:r>
            <a:r>
              <a:rPr kumimoji="1" lang="en-US" altLang="ja-JP" sz="1200" dirty="0" err="1"/>
              <a:t>asset_body</a:t>
            </a:r>
            <a:r>
              <a:rPr kumimoji="1" lang="ja-JP" altLang="en-US" sz="1200"/>
              <a:t>など</a:t>
            </a:r>
          </a:p>
        </p:txBody>
      </p:sp>
      <p:sp>
        <p:nvSpPr>
          <p:cNvPr id="48" name="角丸四角形吹き出し 47">
            <a:extLst>
              <a:ext uri="{FF2B5EF4-FFF2-40B4-BE49-F238E27FC236}">
                <a16:creationId xmlns:a16="http://schemas.microsoft.com/office/drawing/2014/main" id="{6ABDF8FC-617C-4A41-9C90-3E78E9A84E1E}"/>
              </a:ext>
            </a:extLst>
          </p:cNvPr>
          <p:cNvSpPr/>
          <p:nvPr/>
        </p:nvSpPr>
        <p:spPr>
          <a:xfrm>
            <a:off x="4863782" y="3979346"/>
            <a:ext cx="1730657" cy="298809"/>
          </a:xfrm>
          <a:prstGeom prst="wedgeRoundRectCallout">
            <a:avLst>
              <a:gd name="adj1" fmla="val -20833"/>
              <a:gd name="adj2" fmla="val 1222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err="1"/>
              <a:t>a</a:t>
            </a:r>
            <a:r>
              <a:rPr kumimoji="1" lang="en-US" altLang="ja-JP" sz="1200" dirty="0" err="1"/>
              <a:t>ttr</a:t>
            </a:r>
            <a:r>
              <a:rPr kumimoji="1" lang="en-US" altLang="ja-JP" sz="1200" dirty="0"/>
              <a:t>: </a:t>
            </a:r>
            <a:r>
              <a:rPr kumimoji="1" lang="en-US" altLang="ja-JP" sz="1200" dirty="0" err="1"/>
              <a:t>asset_body</a:t>
            </a:r>
            <a:r>
              <a:rPr kumimoji="1" lang="ja-JP" altLang="en-US" sz="1200"/>
              <a:t>など</a:t>
            </a:r>
          </a:p>
        </p:txBody>
      </p:sp>
      <p:sp>
        <p:nvSpPr>
          <p:cNvPr id="49" name="角丸四角形吹き出し 48">
            <a:extLst>
              <a:ext uri="{FF2B5EF4-FFF2-40B4-BE49-F238E27FC236}">
                <a16:creationId xmlns:a16="http://schemas.microsoft.com/office/drawing/2014/main" id="{729B42CD-E673-A049-B428-51B5ABE6F1CA}"/>
              </a:ext>
            </a:extLst>
          </p:cNvPr>
          <p:cNvSpPr/>
          <p:nvPr/>
        </p:nvSpPr>
        <p:spPr>
          <a:xfrm>
            <a:off x="1392771" y="4589003"/>
            <a:ext cx="1730657" cy="298809"/>
          </a:xfrm>
          <a:prstGeom prst="wedgeRoundRectCallout">
            <a:avLst>
              <a:gd name="adj1" fmla="val -16582"/>
              <a:gd name="adj2" fmla="val -13799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err="1"/>
              <a:t>a</a:t>
            </a:r>
            <a:r>
              <a:rPr kumimoji="1" lang="en-US" altLang="ja-JP" sz="1200" dirty="0" err="1"/>
              <a:t>ttr</a:t>
            </a:r>
            <a:r>
              <a:rPr kumimoji="1" lang="en-US" altLang="ja-JP" sz="1200" dirty="0"/>
              <a:t>: </a:t>
            </a:r>
            <a:r>
              <a:rPr kumimoji="1" lang="en-US" altLang="ja-JP" sz="1200" dirty="0" err="1"/>
              <a:t>asset_body</a:t>
            </a:r>
            <a:r>
              <a:rPr kumimoji="1" lang="ja-JP" altLang="en-US" sz="1200"/>
              <a:t>など</a:t>
            </a:r>
          </a:p>
        </p:txBody>
      </p:sp>
      <p:sp>
        <p:nvSpPr>
          <p:cNvPr id="51" name="角丸四角形吹き出し 50">
            <a:extLst>
              <a:ext uri="{FF2B5EF4-FFF2-40B4-BE49-F238E27FC236}">
                <a16:creationId xmlns:a16="http://schemas.microsoft.com/office/drawing/2014/main" id="{86152A76-B99E-594B-A55F-59148A617868}"/>
              </a:ext>
            </a:extLst>
          </p:cNvPr>
          <p:cNvSpPr/>
          <p:nvPr/>
        </p:nvSpPr>
        <p:spPr>
          <a:xfrm>
            <a:off x="8692973" y="5674502"/>
            <a:ext cx="1730657" cy="298809"/>
          </a:xfrm>
          <a:prstGeom prst="wedgeRoundRectCallout">
            <a:avLst>
              <a:gd name="adj1" fmla="val -16582"/>
              <a:gd name="adj2" fmla="val -13799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err="1"/>
              <a:t>a</a:t>
            </a:r>
            <a:r>
              <a:rPr kumimoji="1" lang="en-US" altLang="ja-JP" sz="1200" dirty="0" err="1"/>
              <a:t>ttr</a:t>
            </a:r>
            <a:r>
              <a:rPr kumimoji="1" lang="en-US" altLang="ja-JP" sz="1200" dirty="0"/>
              <a:t>: </a:t>
            </a:r>
            <a:r>
              <a:rPr kumimoji="1" lang="en-US" altLang="ja-JP" sz="1200" dirty="0" err="1"/>
              <a:t>asset_body</a:t>
            </a:r>
            <a:r>
              <a:rPr kumimoji="1" lang="ja-JP" altLang="en-US" sz="1200"/>
              <a:t>など</a:t>
            </a:r>
          </a:p>
        </p:txBody>
      </p:sp>
    </p:spTree>
    <p:extLst>
      <p:ext uri="{BB962C8B-B14F-4D97-AF65-F5344CB8AC3E}">
        <p14:creationId xmlns:p14="http://schemas.microsoft.com/office/powerpoint/2010/main" val="2646735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99279"/>
            <a:ext cx="10515600" cy="1325563"/>
          </a:xfrm>
        </p:spPr>
        <p:txBody>
          <a:bodyPr/>
          <a:lstStyle/>
          <a:p>
            <a:r>
              <a:rPr lang="en-US" altLang="ja-JP" dirty="0"/>
              <a:t>Neo4j</a:t>
            </a:r>
            <a:r>
              <a:rPr lang="ja-JP" altLang="en-US"/>
              <a:t>への適用</a:t>
            </a:r>
            <a:endParaRPr kumimoji="1" lang="ja-JP" altLang="en-US" dirty="0"/>
          </a:p>
        </p:txBody>
      </p:sp>
      <p:sp>
        <p:nvSpPr>
          <p:cNvPr id="4" name="フッター プレースホルダー 3"/>
          <p:cNvSpPr>
            <a:spLocks noGrp="1"/>
          </p:cNvSpPr>
          <p:nvPr>
            <p:ph type="ftr" sz="quarter" idx="11"/>
          </p:nvPr>
        </p:nvSpPr>
        <p:spPr/>
        <p:txBody>
          <a:bodyPr/>
          <a:lstStyle/>
          <a:p>
            <a:r>
              <a:rPr kumimoji="1" lang="en" altLang="ja-JP"/>
              <a:t>Copyright (c) 2019 Zettant Inc.</a:t>
            </a:r>
            <a:endParaRPr kumimoji="1" lang="ja-JP" altLang="en-US"/>
          </a:p>
        </p:txBody>
      </p:sp>
      <p:sp>
        <p:nvSpPr>
          <p:cNvPr id="5" name="スライド番号プレースホルダー 4"/>
          <p:cNvSpPr>
            <a:spLocks noGrp="1"/>
          </p:cNvSpPr>
          <p:nvPr>
            <p:ph type="sldNum" sz="quarter" idx="12"/>
          </p:nvPr>
        </p:nvSpPr>
        <p:spPr/>
        <p:txBody>
          <a:bodyPr/>
          <a:lstStyle/>
          <a:p>
            <a:fld id="{1726EC67-F370-534A-B256-AF4D6E27D0FA}" type="slidenum">
              <a:rPr kumimoji="1" lang="ja-JP" altLang="en-US" smtClean="0"/>
              <a:t>17</a:t>
            </a:fld>
            <a:endParaRPr kumimoji="1" lang="ja-JP" altLang="en-US"/>
          </a:p>
        </p:txBody>
      </p:sp>
    </p:spTree>
    <p:extLst>
      <p:ext uri="{BB962C8B-B14F-4D97-AF65-F5344CB8AC3E}">
        <p14:creationId xmlns:p14="http://schemas.microsoft.com/office/powerpoint/2010/main" val="250145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4A77F3-7CE8-DC40-BCE2-247F74ADE1E6}"/>
              </a:ext>
            </a:extLst>
          </p:cNvPr>
          <p:cNvSpPr>
            <a:spLocks noGrp="1"/>
          </p:cNvSpPr>
          <p:nvPr>
            <p:ph type="title"/>
          </p:nvPr>
        </p:nvSpPr>
        <p:spPr/>
        <p:txBody>
          <a:bodyPr/>
          <a:lstStyle/>
          <a:p>
            <a:r>
              <a:rPr kumimoji="1" lang="en-US" altLang="ja-JP" dirty="0"/>
              <a:t>Neo4j</a:t>
            </a:r>
            <a:endParaRPr kumimoji="1" lang="ja-JP" altLang="en-US"/>
          </a:p>
        </p:txBody>
      </p:sp>
      <p:sp>
        <p:nvSpPr>
          <p:cNvPr id="3" name="コンテンツ プレースホルダー 2">
            <a:extLst>
              <a:ext uri="{FF2B5EF4-FFF2-40B4-BE49-F238E27FC236}">
                <a16:creationId xmlns:a16="http://schemas.microsoft.com/office/drawing/2014/main" id="{F9515AEB-7E2E-2B45-B193-4D5F218F758F}"/>
              </a:ext>
            </a:extLst>
          </p:cNvPr>
          <p:cNvSpPr>
            <a:spLocks noGrp="1"/>
          </p:cNvSpPr>
          <p:nvPr>
            <p:ph idx="1"/>
          </p:nvPr>
        </p:nvSpPr>
        <p:spPr/>
        <p:txBody>
          <a:bodyPr/>
          <a:lstStyle/>
          <a:p>
            <a:r>
              <a:rPr kumimoji="1" lang="ja-JP" altLang="en-US"/>
              <a:t>オープンソースで</a:t>
            </a:r>
            <a:r>
              <a:rPr lang="ja-JP" altLang="en-US"/>
              <a:t>は最も人気があるグラフデータベース</a:t>
            </a:r>
            <a:endParaRPr lang="en-US" altLang="ja-JP" dirty="0"/>
          </a:p>
          <a:p>
            <a:pPr lvl="1"/>
            <a:r>
              <a:rPr lang="en" altLang="ja-JP" dirty="0">
                <a:hlinkClick r:id="rId2"/>
              </a:rPr>
              <a:t>https://neo4j.com</a:t>
            </a:r>
            <a:endParaRPr lang="en" altLang="ja-JP" dirty="0"/>
          </a:p>
          <a:p>
            <a:endParaRPr kumimoji="1" lang="en" altLang="ja-JP" dirty="0"/>
          </a:p>
          <a:p>
            <a:r>
              <a:rPr lang="en" altLang="ja-JP" dirty="0"/>
              <a:t>Cypher</a:t>
            </a:r>
            <a:r>
              <a:rPr lang="ja-JP" altLang="en-US"/>
              <a:t>クエリ言語（</a:t>
            </a:r>
            <a:r>
              <a:rPr lang="en-US" altLang="ja-JP" dirty="0" err="1"/>
              <a:t>CypherQL</a:t>
            </a:r>
            <a:r>
              <a:rPr lang="ja-JP" altLang="en-US"/>
              <a:t>）で検索できる</a:t>
            </a:r>
            <a:endParaRPr lang="en-US" altLang="ja-JP" dirty="0"/>
          </a:p>
          <a:p>
            <a:endParaRPr kumimoji="1" lang="en-US" altLang="ja-JP" dirty="0"/>
          </a:p>
          <a:p>
            <a:r>
              <a:rPr lang="ja-JP" altLang="en-US"/>
              <a:t>本体は</a:t>
            </a:r>
            <a:r>
              <a:rPr lang="en-US" altLang="ja-JP" dirty="0"/>
              <a:t>Java</a:t>
            </a:r>
            <a:r>
              <a:rPr lang="ja-JP" altLang="en-US"/>
              <a:t>実装だが、</a:t>
            </a:r>
            <a:r>
              <a:rPr lang="en-US" altLang="ja-JP" dirty="0"/>
              <a:t>Bolt</a:t>
            </a:r>
            <a:r>
              <a:rPr lang="ja-JP" altLang="en-US"/>
              <a:t>プロトコルという仕様があり、それを他言語で実装した</a:t>
            </a:r>
            <a:r>
              <a:rPr lang="en-US" altLang="ja-JP" dirty="0"/>
              <a:t>Bolt</a:t>
            </a:r>
            <a:r>
              <a:rPr lang="ja-JP" altLang="en-US"/>
              <a:t>ドライバが公開されている</a:t>
            </a:r>
            <a:endParaRPr lang="en-US" altLang="ja-JP" dirty="0"/>
          </a:p>
          <a:p>
            <a:pPr lvl="1"/>
            <a:r>
              <a:rPr lang="en" altLang="ja-JP" dirty="0"/>
              <a:t>.NET/Java/JavaScript/Python/Go</a:t>
            </a:r>
            <a:r>
              <a:rPr lang="ja-JP" altLang="en-US"/>
              <a:t>などが公式にサポートされている</a:t>
            </a:r>
            <a:endParaRPr lang="en" altLang="ja-JP" dirty="0"/>
          </a:p>
          <a:p>
            <a:endParaRPr kumimoji="1" lang="ja-JP" altLang="en-US"/>
          </a:p>
        </p:txBody>
      </p:sp>
      <p:sp>
        <p:nvSpPr>
          <p:cNvPr id="4" name="フッター プレースホルダー 3">
            <a:extLst>
              <a:ext uri="{FF2B5EF4-FFF2-40B4-BE49-F238E27FC236}">
                <a16:creationId xmlns:a16="http://schemas.microsoft.com/office/drawing/2014/main" id="{5C367B80-435F-A245-854C-33308EC401C0}"/>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F0CF3E8B-FC7D-0F4A-AE57-F39FEA3EFF46}"/>
              </a:ext>
            </a:extLst>
          </p:cNvPr>
          <p:cNvSpPr>
            <a:spLocks noGrp="1"/>
          </p:cNvSpPr>
          <p:nvPr>
            <p:ph type="sldNum" sz="quarter" idx="12"/>
          </p:nvPr>
        </p:nvSpPr>
        <p:spPr/>
        <p:txBody>
          <a:bodyPr/>
          <a:lstStyle/>
          <a:p>
            <a:fld id="{1726EC67-F370-534A-B256-AF4D6E27D0FA}" type="slidenum">
              <a:rPr kumimoji="1" lang="ja-JP" altLang="en-US" smtClean="0"/>
              <a:t>18</a:t>
            </a:fld>
            <a:endParaRPr kumimoji="1" lang="ja-JP" altLang="en-US"/>
          </a:p>
        </p:txBody>
      </p:sp>
    </p:spTree>
    <p:extLst>
      <p:ext uri="{BB962C8B-B14F-4D97-AF65-F5344CB8AC3E}">
        <p14:creationId xmlns:p14="http://schemas.microsoft.com/office/powerpoint/2010/main" val="3966295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40C7F0-654E-D743-BA22-E00E0B0046C3}"/>
              </a:ext>
            </a:extLst>
          </p:cNvPr>
          <p:cNvSpPr>
            <a:spLocks noGrp="1"/>
          </p:cNvSpPr>
          <p:nvPr>
            <p:ph type="title"/>
          </p:nvPr>
        </p:nvSpPr>
        <p:spPr/>
        <p:txBody>
          <a:bodyPr/>
          <a:lstStyle/>
          <a:p>
            <a:r>
              <a:rPr kumimoji="1" lang="ja-JP" altLang="en-US"/>
              <a:t>検討すべき事項</a:t>
            </a:r>
          </a:p>
        </p:txBody>
      </p:sp>
      <p:sp>
        <p:nvSpPr>
          <p:cNvPr id="3" name="コンテンツ プレースホルダー 2">
            <a:extLst>
              <a:ext uri="{FF2B5EF4-FFF2-40B4-BE49-F238E27FC236}">
                <a16:creationId xmlns:a16="http://schemas.microsoft.com/office/drawing/2014/main" id="{2064312D-481B-0A48-8A40-7BADDEFCFF3B}"/>
              </a:ext>
            </a:extLst>
          </p:cNvPr>
          <p:cNvSpPr>
            <a:spLocks noGrp="1"/>
          </p:cNvSpPr>
          <p:nvPr>
            <p:ph idx="1"/>
          </p:nvPr>
        </p:nvSpPr>
        <p:spPr/>
        <p:txBody>
          <a:bodyPr/>
          <a:lstStyle/>
          <a:p>
            <a:r>
              <a:rPr kumimoji="1" lang="en-US" altLang="ja-JP" dirty="0"/>
              <a:t>BBc1</a:t>
            </a:r>
            <a:r>
              <a:rPr kumimoji="1" lang="ja-JP" altLang="en-US"/>
              <a:t>トランザクションのデータ構造をどのようにグラフ</a:t>
            </a:r>
            <a:r>
              <a:rPr kumimoji="1" lang="en-US" altLang="ja-JP" dirty="0"/>
              <a:t>DB</a:t>
            </a:r>
            <a:r>
              <a:rPr kumimoji="1" lang="ja-JP" altLang="en-US"/>
              <a:t>に保存するか</a:t>
            </a:r>
            <a:endParaRPr kumimoji="1" lang="en-US" altLang="ja-JP" dirty="0"/>
          </a:p>
          <a:p>
            <a:pPr lvl="1"/>
            <a:r>
              <a:rPr lang="ja-JP" altLang="en-US"/>
              <a:t>グラフ構造としては、</a:t>
            </a:r>
            <a:r>
              <a:rPr lang="en-US" altLang="ja-JP" dirty="0"/>
              <a:t>16</a:t>
            </a:r>
            <a:r>
              <a:rPr lang="ja-JP" altLang="en-US"/>
              <a:t>ページのような構造を持たせるが、トランザクションデータは署名で保護されており、その構造も保たなければならない</a:t>
            </a:r>
            <a:endParaRPr lang="en-US" altLang="ja-JP" dirty="0"/>
          </a:p>
          <a:p>
            <a:endParaRPr kumimoji="1" lang="en-US" altLang="ja-JP" dirty="0"/>
          </a:p>
          <a:p>
            <a:r>
              <a:rPr lang="en-US" altLang="ja-JP" dirty="0"/>
              <a:t>DB</a:t>
            </a:r>
            <a:r>
              <a:rPr lang="ja-JP" altLang="en-US"/>
              <a:t>に実装されているデータインサート、データレプリケーションのタイミングで、トランザクションの署名検証を行えるようにしておきたい</a:t>
            </a:r>
            <a:endParaRPr lang="en-US" altLang="ja-JP" dirty="0"/>
          </a:p>
          <a:p>
            <a:pPr lvl="1"/>
            <a:r>
              <a:rPr kumimoji="1" lang="ja-JP" altLang="en-US"/>
              <a:t>不正なトランザクションが投入されるのを避ける</a:t>
            </a:r>
            <a:endParaRPr kumimoji="1" lang="en-US" altLang="ja-JP" dirty="0"/>
          </a:p>
          <a:p>
            <a:pPr lvl="1"/>
            <a:r>
              <a:rPr lang="ja-JP" altLang="en-US"/>
              <a:t>特にデータレプリケーションは</a:t>
            </a:r>
            <a:r>
              <a:rPr lang="en-US" altLang="ja-JP" dirty="0"/>
              <a:t>Neo4j</a:t>
            </a:r>
            <a:r>
              <a:rPr lang="ja-JP" altLang="en-US"/>
              <a:t>の内部実装で行われていると思われるので、どのように実現できるか、調査が必要</a:t>
            </a:r>
            <a:endParaRPr kumimoji="1" lang="ja-JP" altLang="en-US"/>
          </a:p>
        </p:txBody>
      </p:sp>
      <p:sp>
        <p:nvSpPr>
          <p:cNvPr id="4" name="フッター プレースホルダー 3">
            <a:extLst>
              <a:ext uri="{FF2B5EF4-FFF2-40B4-BE49-F238E27FC236}">
                <a16:creationId xmlns:a16="http://schemas.microsoft.com/office/drawing/2014/main" id="{D7B2189D-3C09-BA48-883D-9E562614A988}"/>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EFCA7EEB-D7C8-6142-9C21-D8AB85D66184}"/>
              </a:ext>
            </a:extLst>
          </p:cNvPr>
          <p:cNvSpPr>
            <a:spLocks noGrp="1"/>
          </p:cNvSpPr>
          <p:nvPr>
            <p:ph type="sldNum" sz="quarter" idx="12"/>
          </p:nvPr>
        </p:nvSpPr>
        <p:spPr/>
        <p:txBody>
          <a:bodyPr/>
          <a:lstStyle/>
          <a:p>
            <a:fld id="{1726EC67-F370-534A-B256-AF4D6E27D0FA}" type="slidenum">
              <a:rPr kumimoji="1" lang="ja-JP" altLang="en-US" smtClean="0"/>
              <a:t>19</a:t>
            </a:fld>
            <a:endParaRPr kumimoji="1" lang="ja-JP" altLang="en-US"/>
          </a:p>
        </p:txBody>
      </p:sp>
    </p:spTree>
    <p:extLst>
      <p:ext uri="{BB962C8B-B14F-4D97-AF65-F5344CB8AC3E}">
        <p14:creationId xmlns:p14="http://schemas.microsoft.com/office/powerpoint/2010/main" val="45310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本資料について</a:t>
            </a:r>
            <a:endParaRPr kumimoji="1" lang="ja-JP" altLang="en-US" dirty="0"/>
          </a:p>
        </p:txBody>
      </p:sp>
      <p:sp>
        <p:nvSpPr>
          <p:cNvPr id="3" name="コンテンツ プレースホルダー 2"/>
          <p:cNvSpPr>
            <a:spLocks noGrp="1"/>
          </p:cNvSpPr>
          <p:nvPr>
            <p:ph idx="1"/>
          </p:nvPr>
        </p:nvSpPr>
        <p:spPr>
          <a:xfrm>
            <a:off x="838200" y="1825624"/>
            <a:ext cx="10515600" cy="4678871"/>
          </a:xfrm>
        </p:spPr>
        <p:txBody>
          <a:bodyPr>
            <a:normAutofit/>
          </a:bodyPr>
          <a:lstStyle/>
          <a:p>
            <a:r>
              <a:rPr kumimoji="1" lang="en-US" altLang="ja-JP" sz="2400" dirty="0"/>
              <a:t>BBc-1</a:t>
            </a:r>
            <a:r>
              <a:rPr lang="ja-JP" altLang="en-US"/>
              <a:t>トランザクションの</a:t>
            </a:r>
            <a:r>
              <a:rPr kumimoji="1" lang="ja-JP" altLang="en-US" sz="2400"/>
              <a:t>データモデルを</a:t>
            </a:r>
            <a:r>
              <a:rPr lang="ja-JP" altLang="en-US"/>
              <a:t>グラフデータベースで扱えるようにするための要件を整理する</a:t>
            </a:r>
            <a:endParaRPr kumimoji="1" lang="en-US" altLang="ja-JP" sz="2400" dirty="0"/>
          </a:p>
          <a:p>
            <a:endParaRPr lang="en-US" altLang="ja-JP" dirty="0"/>
          </a:p>
          <a:p>
            <a:r>
              <a:rPr lang="ja-JP" altLang="en-US" sz="2400" dirty="0"/>
              <a:t>作成日</a:t>
            </a:r>
            <a:r>
              <a:rPr lang="ja-JP" altLang="en-US" sz="2400"/>
              <a:t>：</a:t>
            </a:r>
            <a:r>
              <a:rPr lang="en-US" altLang="ja-JP" sz="2400" dirty="0"/>
              <a:t>2019/8/4</a:t>
            </a:r>
          </a:p>
          <a:p>
            <a:r>
              <a:rPr kumimoji="1" lang="ja-JP" altLang="en-US" sz="2400" dirty="0"/>
              <a:t>作成者：</a:t>
            </a:r>
            <a:r>
              <a:rPr kumimoji="1" lang="en-US" altLang="ja-JP" sz="2400" dirty="0"/>
              <a:t>takeshi@quvox.net (</a:t>
            </a:r>
            <a:r>
              <a:rPr kumimoji="1" lang="en-US" altLang="ja-JP" sz="2400" dirty="0" err="1"/>
              <a:t>t-kubo@zettant.com</a:t>
            </a:r>
            <a:r>
              <a:rPr kumimoji="1" lang="en-US" altLang="ja-JP" sz="2400" dirty="0"/>
              <a:t>)</a:t>
            </a:r>
            <a:endParaRPr kumimoji="1" lang="ja-JP" altLang="en-US" sz="2400" dirty="0"/>
          </a:p>
        </p:txBody>
      </p:sp>
      <p:sp>
        <p:nvSpPr>
          <p:cNvPr id="4" name="フッター プレースホルダー 3"/>
          <p:cNvSpPr>
            <a:spLocks noGrp="1"/>
          </p:cNvSpPr>
          <p:nvPr>
            <p:ph type="ftr" sz="quarter" idx="11"/>
          </p:nvPr>
        </p:nvSpPr>
        <p:spPr/>
        <p:txBody>
          <a:bodyPr/>
          <a:lstStyle/>
          <a:p>
            <a:r>
              <a:rPr kumimoji="1" lang="en" altLang="ja-JP" dirty="0"/>
              <a:t>Copyright (c) 2019 </a:t>
            </a:r>
            <a:r>
              <a:rPr kumimoji="1" lang="en" altLang="ja-JP" dirty="0" err="1"/>
              <a:t>Zettant</a:t>
            </a:r>
            <a:r>
              <a:rPr kumimoji="1" lang="en" altLang="ja-JP" dirty="0"/>
              <a:t> Inc.</a:t>
            </a:r>
            <a:endParaRPr kumimoji="1" lang="ja-JP" altLang="en-US"/>
          </a:p>
        </p:txBody>
      </p:sp>
      <p:sp>
        <p:nvSpPr>
          <p:cNvPr id="5" name="スライド番号プレースホルダー 4"/>
          <p:cNvSpPr>
            <a:spLocks noGrp="1"/>
          </p:cNvSpPr>
          <p:nvPr>
            <p:ph type="sldNum" sz="quarter" idx="12"/>
          </p:nvPr>
        </p:nvSpPr>
        <p:spPr/>
        <p:txBody>
          <a:bodyPr/>
          <a:lstStyle/>
          <a:p>
            <a:fld id="{1726EC67-F370-534A-B256-AF4D6E27D0FA}" type="slidenum">
              <a:rPr kumimoji="1" lang="ja-JP" altLang="en-US" smtClean="0"/>
              <a:t>2</a:t>
            </a:fld>
            <a:endParaRPr kumimoji="1" lang="ja-JP" altLang="en-US"/>
          </a:p>
        </p:txBody>
      </p:sp>
    </p:spTree>
    <p:extLst>
      <p:ext uri="{BB962C8B-B14F-4D97-AF65-F5344CB8AC3E}">
        <p14:creationId xmlns:p14="http://schemas.microsoft.com/office/powerpoint/2010/main" val="161176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E2EE3F-C517-DF47-8A63-E3E1860B3FA8}"/>
              </a:ext>
            </a:extLst>
          </p:cNvPr>
          <p:cNvSpPr>
            <a:spLocks noGrp="1"/>
          </p:cNvSpPr>
          <p:nvPr>
            <p:ph type="title"/>
          </p:nvPr>
        </p:nvSpPr>
        <p:spPr/>
        <p:txBody>
          <a:bodyPr/>
          <a:lstStyle/>
          <a:p>
            <a:r>
              <a:rPr kumimoji="1" lang="ja-JP" altLang="en-US"/>
              <a:t>以上</a:t>
            </a:r>
          </a:p>
        </p:txBody>
      </p:sp>
      <p:sp>
        <p:nvSpPr>
          <p:cNvPr id="4" name="フッター プレースホルダー 3">
            <a:extLst>
              <a:ext uri="{FF2B5EF4-FFF2-40B4-BE49-F238E27FC236}">
                <a16:creationId xmlns:a16="http://schemas.microsoft.com/office/drawing/2014/main" id="{3938C2CD-D546-EB44-94CB-BE1AAE5509EC}"/>
              </a:ext>
            </a:extLst>
          </p:cNvPr>
          <p:cNvSpPr>
            <a:spLocks noGrp="1"/>
          </p:cNvSpPr>
          <p:nvPr>
            <p:ph type="ftr" sz="quarter" idx="11"/>
          </p:nvPr>
        </p:nvSpPr>
        <p:spPr/>
        <p:txBody>
          <a:bodyPr/>
          <a:lstStyle/>
          <a:p>
            <a:r>
              <a:rPr kumimoji="1" lang="en"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A282EED2-9D9C-744F-B60E-367F8C71DB35}"/>
              </a:ext>
            </a:extLst>
          </p:cNvPr>
          <p:cNvSpPr>
            <a:spLocks noGrp="1"/>
          </p:cNvSpPr>
          <p:nvPr>
            <p:ph type="sldNum" sz="quarter" idx="12"/>
          </p:nvPr>
        </p:nvSpPr>
        <p:spPr/>
        <p:txBody>
          <a:bodyPr/>
          <a:lstStyle/>
          <a:p>
            <a:fld id="{1726EC67-F370-534A-B256-AF4D6E27D0FA}" type="slidenum">
              <a:rPr kumimoji="1" lang="ja-JP" altLang="en-US" smtClean="0"/>
              <a:t>20</a:t>
            </a:fld>
            <a:endParaRPr kumimoji="1" lang="ja-JP" altLang="en-US"/>
          </a:p>
        </p:txBody>
      </p:sp>
    </p:spTree>
    <p:extLst>
      <p:ext uri="{BB962C8B-B14F-4D97-AF65-F5344CB8AC3E}">
        <p14:creationId xmlns:p14="http://schemas.microsoft.com/office/powerpoint/2010/main" val="325226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947814975"/>
              </p:ext>
            </p:extLst>
          </p:nvPr>
        </p:nvGraphicFramePr>
        <p:xfrm>
          <a:off x="1905000" y="1690688"/>
          <a:ext cx="7513948" cy="2286000"/>
        </p:xfrm>
        <a:graphic>
          <a:graphicData uri="http://schemas.openxmlformats.org/drawingml/2006/table">
            <a:tbl>
              <a:tblPr firstRow="1" bandRow="1">
                <a:tableStyleId>{2D5ABB26-0587-4C30-8999-92F81FD0307C}</a:tableStyleId>
              </a:tblPr>
              <a:tblGrid>
                <a:gridCol w="5795880">
                  <a:extLst>
                    <a:ext uri="{9D8B030D-6E8A-4147-A177-3AD203B41FA5}">
                      <a16:colId xmlns:a16="http://schemas.microsoft.com/office/drawing/2014/main" val="20000"/>
                    </a:ext>
                  </a:extLst>
                </a:gridCol>
                <a:gridCol w="1718068">
                  <a:extLst>
                    <a:ext uri="{9D8B030D-6E8A-4147-A177-3AD203B41FA5}">
                      <a16:colId xmlns:a16="http://schemas.microsoft.com/office/drawing/2014/main" val="20001"/>
                    </a:ext>
                  </a:extLst>
                </a:gridCol>
              </a:tblGrid>
              <a:tr h="370840">
                <a:tc>
                  <a:txBody>
                    <a:bodyPr/>
                    <a:lstStyle/>
                    <a:p>
                      <a:r>
                        <a:rPr kumimoji="1" lang="ja-JP" altLang="en-US" sz="2400" b="0" i="0" dirty="0">
                          <a:latin typeface="Hiragino Kaku Gothic Pro W3" panose="020B0300000000000000" pitchFamily="34" charset="-128"/>
                          <a:ea typeface="Hiragino Kaku Gothic Pro W3" panose="020B0300000000000000" pitchFamily="34" charset="-128"/>
                          <a:cs typeface="MS PGothic" charset="-128"/>
                        </a:rPr>
                        <a:t>タイトル</a:t>
                      </a:r>
                      <a:endParaRPr kumimoji="1" lang="en-US" altLang="ja-JP"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ja-JP" altLang="en-US" sz="2400" b="0" i="0" dirty="0">
                          <a:latin typeface="Hiragino Kaku Gothic Pro W3" panose="020B0300000000000000" pitchFamily="34" charset="-128"/>
                          <a:ea typeface="Hiragino Kaku Gothic Pro W3" panose="020B0300000000000000" pitchFamily="34" charset="-128"/>
                          <a:cs typeface="MS PGothic" charset="-128"/>
                        </a:rPr>
                        <a:t>ページ</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kumimoji="1" lang="en-US" altLang="ja-JP" sz="2400" b="0" i="0" dirty="0">
                          <a:latin typeface="Hiragino Kaku Gothic Pro W3" panose="020B0300000000000000" pitchFamily="34" charset="-128"/>
                          <a:ea typeface="Hiragino Kaku Gothic Pro W3" panose="020B0300000000000000" pitchFamily="34" charset="-128"/>
                          <a:cs typeface="MS PGothic" charset="-128"/>
                        </a:rPr>
                        <a:t>BBc-1</a:t>
                      </a:r>
                      <a:r>
                        <a:rPr kumimoji="1" lang="ja-JP" altLang="en-US" sz="2400" b="0" i="0">
                          <a:latin typeface="Hiragino Kaku Gothic Pro W3" panose="020B0300000000000000" pitchFamily="34" charset="-128"/>
                          <a:ea typeface="Hiragino Kaku Gothic Pro W3" panose="020B0300000000000000" pitchFamily="34" charset="-128"/>
                          <a:cs typeface="MS PGothic" charset="-128"/>
                        </a:rPr>
                        <a:t>の対象と課題</a:t>
                      </a:r>
                      <a:endParaRPr kumimoji="1" lang="en-US" altLang="ja-JP"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a:r>
                        <a:rPr kumimoji="1" lang="en-US" altLang="ja-JP" sz="2400" b="0" i="0" dirty="0">
                          <a:latin typeface="Hiragino Kaku Gothic Pro W3" panose="020B0300000000000000" pitchFamily="34" charset="-128"/>
                          <a:ea typeface="Hiragino Kaku Gothic Pro W3" panose="020B0300000000000000" pitchFamily="34" charset="-128"/>
                          <a:cs typeface="MS PGothic" charset="-128"/>
                        </a:rPr>
                        <a:t>4</a:t>
                      </a:r>
                      <a:endParaRPr kumimoji="1" lang="ja-JP" altLang="en-US"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400" b="0" i="0">
                          <a:latin typeface="Hiragino Kaku Gothic Pro W3" panose="020B0300000000000000" pitchFamily="34" charset="-128"/>
                          <a:ea typeface="Hiragino Kaku Gothic Pro W3" panose="020B0300000000000000" pitchFamily="34" charset="-128"/>
                          <a:cs typeface="MS PGothic" charset="-128"/>
                        </a:rPr>
                        <a:t>トランザクションの構造とグラフ構造</a:t>
                      </a:r>
                      <a:endParaRPr lang="en-US" altLang="ja-JP"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a:noFill/>
                    </a:lnB>
                    <a:lnTlToBr w="12700" cmpd="sng">
                      <a:noFill/>
                      <a:prstDash val="solid"/>
                    </a:lnTlToBr>
                    <a:lnBlToTr w="12700" cmpd="sng">
                      <a:noFill/>
                      <a:prstDash val="solid"/>
                    </a:lnBlToTr>
                  </a:tcPr>
                </a:tc>
                <a:tc>
                  <a:txBody>
                    <a:bodyPr/>
                    <a:lstStyle/>
                    <a:p>
                      <a:pPr algn="r"/>
                      <a:r>
                        <a:rPr kumimoji="1" lang="en-US" altLang="ja-JP" sz="2400" b="0" i="0" dirty="0">
                          <a:latin typeface="Hiragino Kaku Gothic Pro W3" panose="020B0300000000000000" pitchFamily="34" charset="-128"/>
                          <a:ea typeface="Hiragino Kaku Gothic Pro W3" panose="020B0300000000000000" pitchFamily="34" charset="-128"/>
                          <a:cs typeface="MS PGothic" charset="-128"/>
                        </a:rPr>
                        <a:t>12</a:t>
                      </a:r>
                      <a:endParaRPr kumimoji="1" lang="ja-JP" altLang="en-US"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400" b="0" i="0" dirty="0">
                          <a:latin typeface="Hiragino Kaku Gothic Pro W3" panose="020B0300000000000000" pitchFamily="34" charset="-128"/>
                          <a:ea typeface="Hiragino Kaku Gothic Pro W3" panose="020B0300000000000000" pitchFamily="34" charset="-128"/>
                          <a:cs typeface="MS PGothic" charset="-128"/>
                        </a:rPr>
                        <a:t>Neo4j</a:t>
                      </a:r>
                      <a:r>
                        <a:rPr lang="ja-JP" altLang="en-US" sz="2400" b="0" i="0">
                          <a:latin typeface="Hiragino Kaku Gothic Pro W3" panose="020B0300000000000000" pitchFamily="34" charset="-128"/>
                          <a:ea typeface="Hiragino Kaku Gothic Pro W3" panose="020B0300000000000000" pitchFamily="34" charset="-128"/>
                          <a:cs typeface="MS PGothic" charset="-128"/>
                        </a:rPr>
                        <a:t>への適用</a:t>
                      </a:r>
                      <a:endParaRPr lang="en-US" altLang="ja-JP"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a:noFill/>
                    </a:lnB>
                    <a:lnTlToBr w="12700" cmpd="sng">
                      <a:noFill/>
                      <a:prstDash val="solid"/>
                    </a:lnTlToBr>
                    <a:lnBlToTr w="12700" cmpd="sng">
                      <a:noFill/>
                      <a:prstDash val="solid"/>
                    </a:lnBlToTr>
                  </a:tcPr>
                </a:tc>
                <a:tc>
                  <a:txBody>
                    <a:bodyPr/>
                    <a:lstStyle/>
                    <a:p>
                      <a:pPr algn="r"/>
                      <a:r>
                        <a:rPr kumimoji="1" lang="en-US" altLang="ja-JP" sz="2400" b="0" i="0" dirty="0">
                          <a:latin typeface="Hiragino Kaku Gothic Pro W3" panose="020B0300000000000000" pitchFamily="34" charset="-128"/>
                          <a:ea typeface="Hiragino Kaku Gothic Pro W3" panose="020B0300000000000000" pitchFamily="34" charset="-128"/>
                          <a:cs typeface="MS PGothic" charset="-128"/>
                        </a:rPr>
                        <a:t>17</a:t>
                      </a:r>
                      <a:endParaRPr kumimoji="1" lang="ja-JP" altLang="en-US"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endParaRPr kumimoji="1" lang="en-US" altLang="ja-JP"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a:noFill/>
                    </a:lnB>
                    <a:lnTlToBr w="12700" cmpd="sng">
                      <a:noFill/>
                      <a:prstDash val="solid"/>
                    </a:lnTlToBr>
                    <a:lnBlToTr w="12700" cmpd="sng">
                      <a:noFill/>
                      <a:prstDash val="solid"/>
                    </a:lnBlToTr>
                  </a:tcPr>
                </a:tc>
                <a:tc>
                  <a:txBody>
                    <a:bodyPr/>
                    <a:lstStyle/>
                    <a:p>
                      <a:pPr algn="r"/>
                      <a:endParaRPr kumimoji="1" lang="ja-JP" altLang="en-US"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フッター プレースホルダー 3"/>
          <p:cNvSpPr>
            <a:spLocks noGrp="1"/>
          </p:cNvSpPr>
          <p:nvPr>
            <p:ph type="ftr" sz="quarter" idx="11"/>
          </p:nvPr>
        </p:nvSpPr>
        <p:spPr/>
        <p:txBody>
          <a:bodyPr/>
          <a:lstStyle/>
          <a:p>
            <a:r>
              <a:rPr kumimoji="1" lang="en" altLang="ja-JP"/>
              <a:t>Copyright (c) 2019 Zettant Inc.</a:t>
            </a:r>
            <a:endParaRPr kumimoji="1" lang="ja-JP" altLang="en-US" dirty="0"/>
          </a:p>
        </p:txBody>
      </p:sp>
      <p:sp>
        <p:nvSpPr>
          <p:cNvPr id="5" name="スライド番号プレースホルダー 4"/>
          <p:cNvSpPr>
            <a:spLocks noGrp="1"/>
          </p:cNvSpPr>
          <p:nvPr>
            <p:ph type="sldNum" sz="quarter" idx="12"/>
          </p:nvPr>
        </p:nvSpPr>
        <p:spPr/>
        <p:txBody>
          <a:bodyPr/>
          <a:lstStyle/>
          <a:p>
            <a:fld id="{1726EC67-F370-534A-B256-AF4D6E27D0FA}" type="slidenum">
              <a:rPr kumimoji="1" lang="ja-JP" altLang="en-US" smtClean="0"/>
              <a:t>3</a:t>
            </a:fld>
            <a:endParaRPr kumimoji="1" lang="ja-JP" altLang="en-US"/>
          </a:p>
        </p:txBody>
      </p:sp>
    </p:spTree>
    <p:extLst>
      <p:ext uri="{BB962C8B-B14F-4D97-AF65-F5344CB8AC3E}">
        <p14:creationId xmlns:p14="http://schemas.microsoft.com/office/powerpoint/2010/main" val="117745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99279"/>
            <a:ext cx="10515600" cy="1325563"/>
          </a:xfrm>
        </p:spPr>
        <p:txBody>
          <a:bodyPr/>
          <a:lstStyle/>
          <a:p>
            <a:r>
              <a:rPr kumimoji="1" lang="en-US" altLang="ja-JP" dirty="0"/>
              <a:t>BBc-1</a:t>
            </a:r>
            <a:r>
              <a:rPr kumimoji="1" lang="ja-JP" altLang="en-US"/>
              <a:t>の対象と課題</a:t>
            </a:r>
            <a:endParaRPr kumimoji="1" lang="ja-JP" altLang="en-US" dirty="0"/>
          </a:p>
        </p:txBody>
      </p:sp>
      <p:sp>
        <p:nvSpPr>
          <p:cNvPr id="4" name="フッター プレースホルダー 3"/>
          <p:cNvSpPr>
            <a:spLocks noGrp="1"/>
          </p:cNvSpPr>
          <p:nvPr>
            <p:ph type="ftr" sz="quarter" idx="11"/>
          </p:nvPr>
        </p:nvSpPr>
        <p:spPr/>
        <p:txBody>
          <a:bodyPr/>
          <a:lstStyle/>
          <a:p>
            <a:r>
              <a:rPr kumimoji="1" lang="en" altLang="ja-JP"/>
              <a:t>Copyright (c) 2019 Zettant Inc.</a:t>
            </a:r>
            <a:endParaRPr kumimoji="1" lang="ja-JP" altLang="en-US"/>
          </a:p>
        </p:txBody>
      </p:sp>
      <p:sp>
        <p:nvSpPr>
          <p:cNvPr id="5" name="スライド番号プレースホルダー 4"/>
          <p:cNvSpPr>
            <a:spLocks noGrp="1"/>
          </p:cNvSpPr>
          <p:nvPr>
            <p:ph type="sldNum" sz="quarter" idx="12"/>
          </p:nvPr>
        </p:nvSpPr>
        <p:spPr/>
        <p:txBody>
          <a:bodyPr/>
          <a:lstStyle/>
          <a:p>
            <a:fld id="{1726EC67-F370-534A-B256-AF4D6E27D0FA}" type="slidenum">
              <a:rPr kumimoji="1" lang="ja-JP" altLang="en-US" smtClean="0"/>
              <a:t>4</a:t>
            </a:fld>
            <a:endParaRPr kumimoji="1" lang="ja-JP" altLang="en-US"/>
          </a:p>
        </p:txBody>
      </p:sp>
    </p:spTree>
    <p:extLst>
      <p:ext uri="{BB962C8B-B14F-4D97-AF65-F5344CB8AC3E}">
        <p14:creationId xmlns:p14="http://schemas.microsoft.com/office/powerpoint/2010/main" val="1301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1511C-843F-D14C-8309-6874885157D4}"/>
              </a:ext>
            </a:extLst>
          </p:cNvPr>
          <p:cNvSpPr>
            <a:spLocks noGrp="1"/>
          </p:cNvSpPr>
          <p:nvPr>
            <p:ph type="title"/>
          </p:nvPr>
        </p:nvSpPr>
        <p:spPr/>
        <p:txBody>
          <a:bodyPr/>
          <a:lstStyle/>
          <a:p>
            <a:r>
              <a:rPr kumimoji="1" lang="en-US" altLang="ja-JP" dirty="0"/>
              <a:t>BBc-1</a:t>
            </a:r>
            <a:r>
              <a:rPr kumimoji="1" lang="ja-JP" altLang="en-US"/>
              <a:t>を利用する動機</a:t>
            </a:r>
          </a:p>
        </p:txBody>
      </p:sp>
      <p:sp>
        <p:nvSpPr>
          <p:cNvPr id="3" name="コンテンツ プレースホルダー 2">
            <a:extLst>
              <a:ext uri="{FF2B5EF4-FFF2-40B4-BE49-F238E27FC236}">
                <a16:creationId xmlns:a16="http://schemas.microsoft.com/office/drawing/2014/main" id="{7AB5B829-2386-5944-B353-A5FBE723E92F}"/>
              </a:ext>
            </a:extLst>
          </p:cNvPr>
          <p:cNvSpPr>
            <a:spLocks noGrp="1"/>
          </p:cNvSpPr>
          <p:nvPr>
            <p:ph idx="1"/>
          </p:nvPr>
        </p:nvSpPr>
        <p:spPr/>
        <p:txBody>
          <a:bodyPr/>
          <a:lstStyle/>
          <a:p>
            <a:r>
              <a:rPr lang="ja-JP" altLang="en-US"/>
              <a:t>なんらかの「情報」に対して、ビジネス上の合意を表現し、その「合意したという事実」を覆せないようにする</a:t>
            </a:r>
            <a:endParaRPr lang="en-US" altLang="ja-JP" dirty="0"/>
          </a:p>
          <a:p>
            <a:r>
              <a:rPr kumimoji="1" lang="ja-JP" altLang="en-US"/>
              <a:t>さらに、そのような情報同士の関係性についても記録し、その関係性自体への改ざんも防ぎたい</a:t>
            </a:r>
            <a:endParaRPr kumimoji="1" lang="en-US" altLang="ja-JP" dirty="0"/>
          </a:p>
          <a:p>
            <a:endParaRPr lang="en-US" altLang="ja-JP" dirty="0"/>
          </a:p>
          <a:p>
            <a:endParaRPr kumimoji="1" lang="ja-JP" altLang="en-US"/>
          </a:p>
        </p:txBody>
      </p:sp>
      <p:sp>
        <p:nvSpPr>
          <p:cNvPr id="4" name="フッター プレースホルダー 3">
            <a:extLst>
              <a:ext uri="{FF2B5EF4-FFF2-40B4-BE49-F238E27FC236}">
                <a16:creationId xmlns:a16="http://schemas.microsoft.com/office/drawing/2014/main" id="{3A37C616-E7DD-3443-86D0-D2AB96818537}"/>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0B387D5B-F9FB-4945-9DC8-41B841407579}"/>
              </a:ext>
            </a:extLst>
          </p:cNvPr>
          <p:cNvSpPr>
            <a:spLocks noGrp="1"/>
          </p:cNvSpPr>
          <p:nvPr>
            <p:ph type="sldNum" sz="quarter" idx="12"/>
          </p:nvPr>
        </p:nvSpPr>
        <p:spPr/>
        <p:txBody>
          <a:bodyPr/>
          <a:lstStyle/>
          <a:p>
            <a:fld id="{1726EC67-F370-534A-B256-AF4D6E27D0FA}" type="slidenum">
              <a:rPr kumimoji="1" lang="ja-JP" altLang="en-US" smtClean="0"/>
              <a:t>5</a:t>
            </a:fld>
            <a:endParaRPr kumimoji="1" lang="ja-JP" altLang="en-US"/>
          </a:p>
        </p:txBody>
      </p:sp>
      <p:sp>
        <p:nvSpPr>
          <p:cNvPr id="7" name="正方形/長方形 6">
            <a:extLst>
              <a:ext uri="{FF2B5EF4-FFF2-40B4-BE49-F238E27FC236}">
                <a16:creationId xmlns:a16="http://schemas.microsoft.com/office/drawing/2014/main" id="{0A9E6A3D-4083-CE49-B0F6-4AA1646E28C5}"/>
              </a:ext>
            </a:extLst>
          </p:cNvPr>
          <p:cNvSpPr/>
          <p:nvPr/>
        </p:nvSpPr>
        <p:spPr>
          <a:xfrm>
            <a:off x="3082160"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8" name="正方形/長方形 7">
            <a:extLst>
              <a:ext uri="{FF2B5EF4-FFF2-40B4-BE49-F238E27FC236}">
                <a16:creationId xmlns:a16="http://schemas.microsoft.com/office/drawing/2014/main" id="{03A8408C-9360-634A-86D8-4244168A7F90}"/>
              </a:ext>
            </a:extLst>
          </p:cNvPr>
          <p:cNvSpPr/>
          <p:nvPr/>
        </p:nvSpPr>
        <p:spPr>
          <a:xfrm>
            <a:off x="5299846"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9" name="正方形/長方形 8">
            <a:extLst>
              <a:ext uri="{FF2B5EF4-FFF2-40B4-BE49-F238E27FC236}">
                <a16:creationId xmlns:a16="http://schemas.microsoft.com/office/drawing/2014/main" id="{5CA4928D-491C-1F4F-BCC9-297476355E73}"/>
              </a:ext>
            </a:extLst>
          </p:cNvPr>
          <p:cNvSpPr/>
          <p:nvPr/>
        </p:nvSpPr>
        <p:spPr>
          <a:xfrm>
            <a:off x="7488621"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cxnSp>
        <p:nvCxnSpPr>
          <p:cNvPr id="11" name="直線矢印コネクタ 10">
            <a:extLst>
              <a:ext uri="{FF2B5EF4-FFF2-40B4-BE49-F238E27FC236}">
                <a16:creationId xmlns:a16="http://schemas.microsoft.com/office/drawing/2014/main" id="{189464D8-A107-9C41-8954-12E7084E9DE2}"/>
              </a:ext>
            </a:extLst>
          </p:cNvPr>
          <p:cNvCxnSpPr>
            <a:stCxn id="7" idx="3"/>
            <a:endCxn id="8" idx="1"/>
          </p:cNvCxnSpPr>
          <p:nvPr/>
        </p:nvCxnSpPr>
        <p:spPr>
          <a:xfrm>
            <a:off x="4112173"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DD9C29D-2F4B-2141-A8A2-A6328CC40310}"/>
              </a:ext>
            </a:extLst>
          </p:cNvPr>
          <p:cNvCxnSpPr>
            <a:cxnSpLocks/>
            <a:stCxn id="8" idx="3"/>
          </p:cNvCxnSpPr>
          <p:nvPr/>
        </p:nvCxnSpPr>
        <p:spPr>
          <a:xfrm>
            <a:off x="6329859"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3C4DE739-6E9F-B14C-8E19-ABAFD20E373A}"/>
              </a:ext>
            </a:extLst>
          </p:cNvPr>
          <p:cNvPicPr>
            <a:picLocks noChangeAspect="1"/>
          </p:cNvPicPr>
          <p:nvPr/>
        </p:nvPicPr>
        <p:blipFill>
          <a:blip r:embed="rId2"/>
          <a:stretch>
            <a:fillRect/>
          </a:stretch>
        </p:blipFill>
        <p:spPr>
          <a:xfrm>
            <a:off x="3893209" y="3822345"/>
            <a:ext cx="812800" cy="812800"/>
          </a:xfrm>
          <a:prstGeom prst="rect">
            <a:avLst/>
          </a:prstGeom>
        </p:spPr>
      </p:pic>
      <p:pic>
        <p:nvPicPr>
          <p:cNvPr id="17" name="図 16">
            <a:extLst>
              <a:ext uri="{FF2B5EF4-FFF2-40B4-BE49-F238E27FC236}">
                <a16:creationId xmlns:a16="http://schemas.microsoft.com/office/drawing/2014/main" id="{A5FFF24F-E798-3648-874C-016752877447}"/>
              </a:ext>
            </a:extLst>
          </p:cNvPr>
          <p:cNvPicPr>
            <a:picLocks noChangeAspect="1"/>
          </p:cNvPicPr>
          <p:nvPr/>
        </p:nvPicPr>
        <p:blipFill>
          <a:blip r:embed="rId3"/>
          <a:stretch>
            <a:fillRect/>
          </a:stretch>
        </p:blipFill>
        <p:spPr>
          <a:xfrm>
            <a:off x="2673132" y="3822345"/>
            <a:ext cx="812800" cy="812800"/>
          </a:xfrm>
          <a:prstGeom prst="rect">
            <a:avLst/>
          </a:prstGeom>
        </p:spPr>
      </p:pic>
      <p:cxnSp>
        <p:nvCxnSpPr>
          <p:cNvPr id="18" name="直線矢印コネクタ 17">
            <a:extLst>
              <a:ext uri="{FF2B5EF4-FFF2-40B4-BE49-F238E27FC236}">
                <a16:creationId xmlns:a16="http://schemas.microsoft.com/office/drawing/2014/main" id="{5DD12A76-24AD-FC45-8CFF-CFB367462CD9}"/>
              </a:ext>
            </a:extLst>
          </p:cNvPr>
          <p:cNvCxnSpPr>
            <a:cxnSpLocks/>
            <a:stCxn id="17" idx="2"/>
            <a:endCxn id="7" idx="0"/>
          </p:cNvCxnSpPr>
          <p:nvPr/>
        </p:nvCxnSpPr>
        <p:spPr>
          <a:xfrm>
            <a:off x="3079532" y="4635145"/>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110863E-F7A3-7648-9C55-03BB9740B0D8}"/>
              </a:ext>
            </a:extLst>
          </p:cNvPr>
          <p:cNvCxnSpPr>
            <a:cxnSpLocks/>
            <a:stCxn id="15" idx="2"/>
            <a:endCxn id="7" idx="0"/>
          </p:cNvCxnSpPr>
          <p:nvPr/>
        </p:nvCxnSpPr>
        <p:spPr>
          <a:xfrm flipH="1">
            <a:off x="3597167" y="4635145"/>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3C7CEF5-8C85-7947-AFD5-34CBDB2255A6}"/>
              </a:ext>
            </a:extLst>
          </p:cNvPr>
          <p:cNvSpPr txBox="1"/>
          <p:nvPr/>
        </p:nvSpPr>
        <p:spPr>
          <a:xfrm>
            <a:off x="3351926" y="4680716"/>
            <a:ext cx="651641" cy="369332"/>
          </a:xfrm>
          <a:prstGeom prst="rect">
            <a:avLst/>
          </a:prstGeom>
          <a:noFill/>
        </p:spPr>
        <p:txBody>
          <a:bodyPr wrap="square" rtlCol="0">
            <a:spAutoFit/>
          </a:bodyPr>
          <a:lstStyle/>
          <a:p>
            <a:r>
              <a:rPr lang="ja-JP" altLang="en-US"/>
              <a:t>合意</a:t>
            </a:r>
            <a:endParaRPr kumimoji="1" lang="ja-JP" altLang="en-US"/>
          </a:p>
        </p:txBody>
      </p:sp>
      <p:pic>
        <p:nvPicPr>
          <p:cNvPr id="26" name="図 25">
            <a:extLst>
              <a:ext uri="{FF2B5EF4-FFF2-40B4-BE49-F238E27FC236}">
                <a16:creationId xmlns:a16="http://schemas.microsoft.com/office/drawing/2014/main" id="{115FCF14-0528-7146-AF60-F3ED04C4A84A}"/>
              </a:ext>
            </a:extLst>
          </p:cNvPr>
          <p:cNvPicPr>
            <a:picLocks noChangeAspect="1"/>
          </p:cNvPicPr>
          <p:nvPr/>
        </p:nvPicPr>
        <p:blipFill>
          <a:blip r:embed="rId3"/>
          <a:stretch>
            <a:fillRect/>
          </a:stretch>
        </p:blipFill>
        <p:spPr>
          <a:xfrm>
            <a:off x="4876797" y="3812601"/>
            <a:ext cx="812800" cy="812800"/>
          </a:xfrm>
          <a:prstGeom prst="rect">
            <a:avLst/>
          </a:prstGeom>
        </p:spPr>
      </p:pic>
      <p:cxnSp>
        <p:nvCxnSpPr>
          <p:cNvPr id="27" name="直線矢印コネクタ 26">
            <a:extLst>
              <a:ext uri="{FF2B5EF4-FFF2-40B4-BE49-F238E27FC236}">
                <a16:creationId xmlns:a16="http://schemas.microsoft.com/office/drawing/2014/main" id="{6EC0DD90-14F4-A443-8E7A-9F9FCA695423}"/>
              </a:ext>
            </a:extLst>
          </p:cNvPr>
          <p:cNvCxnSpPr>
            <a:cxnSpLocks/>
            <a:stCxn id="26" idx="2"/>
          </p:cNvCxnSpPr>
          <p:nvPr/>
        </p:nvCxnSpPr>
        <p:spPr>
          <a:xfrm>
            <a:off x="5283197"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3A1A7AB-D871-504C-A1A6-0366470A7AF7}"/>
              </a:ext>
            </a:extLst>
          </p:cNvPr>
          <p:cNvCxnSpPr>
            <a:cxnSpLocks/>
          </p:cNvCxnSpPr>
          <p:nvPr/>
        </p:nvCxnSpPr>
        <p:spPr>
          <a:xfrm flipH="1">
            <a:off x="5800832"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ECBB29-475A-5840-BD31-7245D5CA2959}"/>
              </a:ext>
            </a:extLst>
          </p:cNvPr>
          <p:cNvSpPr txBox="1"/>
          <p:nvPr/>
        </p:nvSpPr>
        <p:spPr>
          <a:xfrm>
            <a:off x="5555591"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0" name="図 29">
            <a:extLst>
              <a:ext uri="{FF2B5EF4-FFF2-40B4-BE49-F238E27FC236}">
                <a16:creationId xmlns:a16="http://schemas.microsoft.com/office/drawing/2014/main" id="{3BF8C7C5-EACB-FE4E-BAB3-C4D76420F913}"/>
              </a:ext>
            </a:extLst>
          </p:cNvPr>
          <p:cNvPicPr>
            <a:picLocks noChangeAspect="1"/>
          </p:cNvPicPr>
          <p:nvPr/>
        </p:nvPicPr>
        <p:blipFill>
          <a:blip r:embed="rId2"/>
          <a:stretch>
            <a:fillRect/>
          </a:stretch>
        </p:blipFill>
        <p:spPr>
          <a:xfrm>
            <a:off x="8345209" y="3812601"/>
            <a:ext cx="812800" cy="812800"/>
          </a:xfrm>
          <a:prstGeom prst="rect">
            <a:avLst/>
          </a:prstGeom>
        </p:spPr>
      </p:pic>
      <p:cxnSp>
        <p:nvCxnSpPr>
          <p:cNvPr id="32" name="直線矢印コネクタ 31">
            <a:extLst>
              <a:ext uri="{FF2B5EF4-FFF2-40B4-BE49-F238E27FC236}">
                <a16:creationId xmlns:a16="http://schemas.microsoft.com/office/drawing/2014/main" id="{D18D9E07-E83C-D445-91BC-E0E2D783049A}"/>
              </a:ext>
            </a:extLst>
          </p:cNvPr>
          <p:cNvCxnSpPr>
            <a:cxnSpLocks/>
          </p:cNvCxnSpPr>
          <p:nvPr/>
        </p:nvCxnSpPr>
        <p:spPr>
          <a:xfrm>
            <a:off x="7531532"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435804E-FD36-BA41-AF7E-BDA3A1689093}"/>
              </a:ext>
            </a:extLst>
          </p:cNvPr>
          <p:cNvCxnSpPr>
            <a:cxnSpLocks/>
            <a:stCxn id="30" idx="2"/>
          </p:cNvCxnSpPr>
          <p:nvPr/>
        </p:nvCxnSpPr>
        <p:spPr>
          <a:xfrm flipH="1">
            <a:off x="8049167"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D066B90-A536-B241-84A8-0C2E1C7B457E}"/>
              </a:ext>
            </a:extLst>
          </p:cNvPr>
          <p:cNvSpPr txBox="1"/>
          <p:nvPr/>
        </p:nvSpPr>
        <p:spPr>
          <a:xfrm>
            <a:off x="7803926"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5" name="図 34">
            <a:extLst>
              <a:ext uri="{FF2B5EF4-FFF2-40B4-BE49-F238E27FC236}">
                <a16:creationId xmlns:a16="http://schemas.microsoft.com/office/drawing/2014/main" id="{8830340D-D3F1-C542-AE9D-F8C46DF84F3F}"/>
              </a:ext>
            </a:extLst>
          </p:cNvPr>
          <p:cNvPicPr>
            <a:picLocks noChangeAspect="1"/>
          </p:cNvPicPr>
          <p:nvPr/>
        </p:nvPicPr>
        <p:blipFill>
          <a:blip r:embed="rId2"/>
          <a:stretch>
            <a:fillRect/>
          </a:stretch>
        </p:blipFill>
        <p:spPr>
          <a:xfrm>
            <a:off x="7111132" y="3812601"/>
            <a:ext cx="812800" cy="812800"/>
          </a:xfrm>
          <a:prstGeom prst="rect">
            <a:avLst/>
          </a:prstGeom>
        </p:spPr>
      </p:pic>
      <p:pic>
        <p:nvPicPr>
          <p:cNvPr id="37" name="図 36">
            <a:extLst>
              <a:ext uri="{FF2B5EF4-FFF2-40B4-BE49-F238E27FC236}">
                <a16:creationId xmlns:a16="http://schemas.microsoft.com/office/drawing/2014/main" id="{196E703F-0744-3643-B960-36481CFCF229}"/>
              </a:ext>
            </a:extLst>
          </p:cNvPr>
          <p:cNvPicPr>
            <a:picLocks noChangeAspect="1"/>
          </p:cNvPicPr>
          <p:nvPr/>
        </p:nvPicPr>
        <p:blipFill>
          <a:blip r:embed="rId3"/>
          <a:stretch>
            <a:fillRect/>
          </a:stretch>
        </p:blipFill>
        <p:spPr>
          <a:xfrm>
            <a:off x="6107822" y="3807729"/>
            <a:ext cx="812800" cy="812800"/>
          </a:xfrm>
          <a:prstGeom prst="rect">
            <a:avLst/>
          </a:prstGeom>
        </p:spPr>
      </p:pic>
    </p:spTree>
    <p:extLst>
      <p:ext uri="{BB962C8B-B14F-4D97-AF65-F5344CB8AC3E}">
        <p14:creationId xmlns:p14="http://schemas.microsoft.com/office/powerpoint/2010/main" val="20770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1511C-843F-D14C-8309-6874885157D4}"/>
              </a:ext>
            </a:extLst>
          </p:cNvPr>
          <p:cNvSpPr>
            <a:spLocks noGrp="1"/>
          </p:cNvSpPr>
          <p:nvPr>
            <p:ph type="title"/>
          </p:nvPr>
        </p:nvSpPr>
        <p:spPr/>
        <p:txBody>
          <a:bodyPr/>
          <a:lstStyle/>
          <a:p>
            <a:r>
              <a:rPr kumimoji="1" lang="en-US" altLang="ja-JP" dirty="0"/>
              <a:t>BBc-1</a:t>
            </a:r>
            <a:r>
              <a:rPr kumimoji="1" lang="ja-JP" altLang="en-US"/>
              <a:t>を利用する動機</a:t>
            </a:r>
          </a:p>
        </p:txBody>
      </p:sp>
      <p:sp>
        <p:nvSpPr>
          <p:cNvPr id="3" name="コンテンツ プレースホルダー 2">
            <a:extLst>
              <a:ext uri="{FF2B5EF4-FFF2-40B4-BE49-F238E27FC236}">
                <a16:creationId xmlns:a16="http://schemas.microsoft.com/office/drawing/2014/main" id="{7AB5B829-2386-5944-B353-A5FBE723E92F}"/>
              </a:ext>
            </a:extLst>
          </p:cNvPr>
          <p:cNvSpPr>
            <a:spLocks noGrp="1"/>
          </p:cNvSpPr>
          <p:nvPr>
            <p:ph idx="1"/>
          </p:nvPr>
        </p:nvSpPr>
        <p:spPr>
          <a:xfrm>
            <a:off x="838200" y="1825625"/>
            <a:ext cx="10515600" cy="1603375"/>
          </a:xfrm>
        </p:spPr>
        <p:txBody>
          <a:bodyPr/>
          <a:lstStyle/>
          <a:p>
            <a:r>
              <a:rPr lang="ja-JP" altLang="en-US"/>
              <a:t>なんらかの「情報」に対して、ビジネス上の合意を表現し、その「合意したという事実」を覆せないようにする</a:t>
            </a:r>
            <a:endParaRPr lang="en-US" altLang="ja-JP" dirty="0"/>
          </a:p>
          <a:p>
            <a:r>
              <a:rPr kumimoji="1" lang="ja-JP" altLang="en-US"/>
              <a:t>さらに、そのような情報同士の関係性についても記録し、その関係性自体への改ざんも防ぎたい</a:t>
            </a:r>
          </a:p>
        </p:txBody>
      </p:sp>
      <p:sp>
        <p:nvSpPr>
          <p:cNvPr id="4" name="フッター プレースホルダー 3">
            <a:extLst>
              <a:ext uri="{FF2B5EF4-FFF2-40B4-BE49-F238E27FC236}">
                <a16:creationId xmlns:a16="http://schemas.microsoft.com/office/drawing/2014/main" id="{3A37C616-E7DD-3443-86D0-D2AB96818537}"/>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0B387D5B-F9FB-4945-9DC8-41B841407579}"/>
              </a:ext>
            </a:extLst>
          </p:cNvPr>
          <p:cNvSpPr>
            <a:spLocks noGrp="1"/>
          </p:cNvSpPr>
          <p:nvPr>
            <p:ph type="sldNum" sz="quarter" idx="12"/>
          </p:nvPr>
        </p:nvSpPr>
        <p:spPr/>
        <p:txBody>
          <a:bodyPr/>
          <a:lstStyle/>
          <a:p>
            <a:fld id="{1726EC67-F370-534A-B256-AF4D6E27D0FA}" type="slidenum">
              <a:rPr kumimoji="1" lang="ja-JP" altLang="en-US" smtClean="0"/>
              <a:t>6</a:t>
            </a:fld>
            <a:endParaRPr kumimoji="1" lang="ja-JP" altLang="en-US"/>
          </a:p>
        </p:txBody>
      </p:sp>
      <p:sp>
        <p:nvSpPr>
          <p:cNvPr id="7" name="正方形/長方形 6">
            <a:extLst>
              <a:ext uri="{FF2B5EF4-FFF2-40B4-BE49-F238E27FC236}">
                <a16:creationId xmlns:a16="http://schemas.microsoft.com/office/drawing/2014/main" id="{0A9E6A3D-4083-CE49-B0F6-4AA1646E28C5}"/>
              </a:ext>
            </a:extLst>
          </p:cNvPr>
          <p:cNvSpPr/>
          <p:nvPr/>
        </p:nvSpPr>
        <p:spPr>
          <a:xfrm>
            <a:off x="3082160"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8" name="正方形/長方形 7">
            <a:extLst>
              <a:ext uri="{FF2B5EF4-FFF2-40B4-BE49-F238E27FC236}">
                <a16:creationId xmlns:a16="http://schemas.microsoft.com/office/drawing/2014/main" id="{03A8408C-9360-634A-86D8-4244168A7F90}"/>
              </a:ext>
            </a:extLst>
          </p:cNvPr>
          <p:cNvSpPr/>
          <p:nvPr/>
        </p:nvSpPr>
        <p:spPr>
          <a:xfrm>
            <a:off x="5299846"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9" name="正方形/長方形 8">
            <a:extLst>
              <a:ext uri="{FF2B5EF4-FFF2-40B4-BE49-F238E27FC236}">
                <a16:creationId xmlns:a16="http://schemas.microsoft.com/office/drawing/2014/main" id="{5CA4928D-491C-1F4F-BCC9-297476355E73}"/>
              </a:ext>
            </a:extLst>
          </p:cNvPr>
          <p:cNvSpPr/>
          <p:nvPr/>
        </p:nvSpPr>
        <p:spPr>
          <a:xfrm>
            <a:off x="7488621"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cxnSp>
        <p:nvCxnSpPr>
          <p:cNvPr id="11" name="直線矢印コネクタ 10">
            <a:extLst>
              <a:ext uri="{FF2B5EF4-FFF2-40B4-BE49-F238E27FC236}">
                <a16:creationId xmlns:a16="http://schemas.microsoft.com/office/drawing/2014/main" id="{189464D8-A107-9C41-8954-12E7084E9DE2}"/>
              </a:ext>
            </a:extLst>
          </p:cNvPr>
          <p:cNvCxnSpPr>
            <a:stCxn id="7" idx="3"/>
            <a:endCxn id="8" idx="1"/>
          </p:cNvCxnSpPr>
          <p:nvPr/>
        </p:nvCxnSpPr>
        <p:spPr>
          <a:xfrm>
            <a:off x="4112173"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DD9C29D-2F4B-2141-A8A2-A6328CC40310}"/>
              </a:ext>
            </a:extLst>
          </p:cNvPr>
          <p:cNvCxnSpPr>
            <a:cxnSpLocks/>
            <a:stCxn id="8" idx="3"/>
          </p:cNvCxnSpPr>
          <p:nvPr/>
        </p:nvCxnSpPr>
        <p:spPr>
          <a:xfrm>
            <a:off x="6329859"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3C4DE739-6E9F-B14C-8E19-ABAFD20E373A}"/>
              </a:ext>
            </a:extLst>
          </p:cNvPr>
          <p:cNvPicPr>
            <a:picLocks noChangeAspect="1"/>
          </p:cNvPicPr>
          <p:nvPr/>
        </p:nvPicPr>
        <p:blipFill>
          <a:blip r:embed="rId2"/>
          <a:stretch>
            <a:fillRect/>
          </a:stretch>
        </p:blipFill>
        <p:spPr>
          <a:xfrm>
            <a:off x="3893209" y="3822345"/>
            <a:ext cx="812800" cy="812800"/>
          </a:xfrm>
          <a:prstGeom prst="rect">
            <a:avLst/>
          </a:prstGeom>
        </p:spPr>
      </p:pic>
      <p:pic>
        <p:nvPicPr>
          <p:cNvPr id="17" name="図 16">
            <a:extLst>
              <a:ext uri="{FF2B5EF4-FFF2-40B4-BE49-F238E27FC236}">
                <a16:creationId xmlns:a16="http://schemas.microsoft.com/office/drawing/2014/main" id="{A5FFF24F-E798-3648-874C-016752877447}"/>
              </a:ext>
            </a:extLst>
          </p:cNvPr>
          <p:cNvPicPr>
            <a:picLocks noChangeAspect="1"/>
          </p:cNvPicPr>
          <p:nvPr/>
        </p:nvPicPr>
        <p:blipFill>
          <a:blip r:embed="rId3"/>
          <a:stretch>
            <a:fillRect/>
          </a:stretch>
        </p:blipFill>
        <p:spPr>
          <a:xfrm>
            <a:off x="2673132" y="3822345"/>
            <a:ext cx="812800" cy="812800"/>
          </a:xfrm>
          <a:prstGeom prst="rect">
            <a:avLst/>
          </a:prstGeom>
        </p:spPr>
      </p:pic>
      <p:cxnSp>
        <p:nvCxnSpPr>
          <p:cNvPr id="18" name="直線矢印コネクタ 17">
            <a:extLst>
              <a:ext uri="{FF2B5EF4-FFF2-40B4-BE49-F238E27FC236}">
                <a16:creationId xmlns:a16="http://schemas.microsoft.com/office/drawing/2014/main" id="{5DD12A76-24AD-FC45-8CFF-CFB367462CD9}"/>
              </a:ext>
            </a:extLst>
          </p:cNvPr>
          <p:cNvCxnSpPr>
            <a:cxnSpLocks/>
            <a:stCxn id="17" idx="2"/>
            <a:endCxn id="7" idx="0"/>
          </p:cNvCxnSpPr>
          <p:nvPr/>
        </p:nvCxnSpPr>
        <p:spPr>
          <a:xfrm>
            <a:off x="3079532" y="4635145"/>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110863E-F7A3-7648-9C55-03BB9740B0D8}"/>
              </a:ext>
            </a:extLst>
          </p:cNvPr>
          <p:cNvCxnSpPr>
            <a:cxnSpLocks/>
            <a:stCxn id="15" idx="2"/>
            <a:endCxn id="7" idx="0"/>
          </p:cNvCxnSpPr>
          <p:nvPr/>
        </p:nvCxnSpPr>
        <p:spPr>
          <a:xfrm flipH="1">
            <a:off x="3597167" y="4635145"/>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3C7CEF5-8C85-7947-AFD5-34CBDB2255A6}"/>
              </a:ext>
            </a:extLst>
          </p:cNvPr>
          <p:cNvSpPr txBox="1"/>
          <p:nvPr/>
        </p:nvSpPr>
        <p:spPr>
          <a:xfrm>
            <a:off x="3351926" y="4680716"/>
            <a:ext cx="651641" cy="369332"/>
          </a:xfrm>
          <a:prstGeom prst="rect">
            <a:avLst/>
          </a:prstGeom>
          <a:noFill/>
        </p:spPr>
        <p:txBody>
          <a:bodyPr wrap="square" rtlCol="0">
            <a:spAutoFit/>
          </a:bodyPr>
          <a:lstStyle/>
          <a:p>
            <a:r>
              <a:rPr lang="ja-JP" altLang="en-US"/>
              <a:t>合意</a:t>
            </a:r>
            <a:endParaRPr kumimoji="1" lang="ja-JP" altLang="en-US"/>
          </a:p>
        </p:txBody>
      </p:sp>
      <p:pic>
        <p:nvPicPr>
          <p:cNvPr id="26" name="図 25">
            <a:extLst>
              <a:ext uri="{FF2B5EF4-FFF2-40B4-BE49-F238E27FC236}">
                <a16:creationId xmlns:a16="http://schemas.microsoft.com/office/drawing/2014/main" id="{115FCF14-0528-7146-AF60-F3ED04C4A84A}"/>
              </a:ext>
            </a:extLst>
          </p:cNvPr>
          <p:cNvPicPr>
            <a:picLocks noChangeAspect="1"/>
          </p:cNvPicPr>
          <p:nvPr/>
        </p:nvPicPr>
        <p:blipFill>
          <a:blip r:embed="rId3"/>
          <a:stretch>
            <a:fillRect/>
          </a:stretch>
        </p:blipFill>
        <p:spPr>
          <a:xfrm>
            <a:off x="4876797" y="3812601"/>
            <a:ext cx="812800" cy="812800"/>
          </a:xfrm>
          <a:prstGeom prst="rect">
            <a:avLst/>
          </a:prstGeom>
        </p:spPr>
      </p:pic>
      <p:cxnSp>
        <p:nvCxnSpPr>
          <p:cNvPr id="27" name="直線矢印コネクタ 26">
            <a:extLst>
              <a:ext uri="{FF2B5EF4-FFF2-40B4-BE49-F238E27FC236}">
                <a16:creationId xmlns:a16="http://schemas.microsoft.com/office/drawing/2014/main" id="{6EC0DD90-14F4-A443-8E7A-9F9FCA695423}"/>
              </a:ext>
            </a:extLst>
          </p:cNvPr>
          <p:cNvCxnSpPr>
            <a:cxnSpLocks/>
            <a:stCxn id="26" idx="2"/>
          </p:cNvCxnSpPr>
          <p:nvPr/>
        </p:nvCxnSpPr>
        <p:spPr>
          <a:xfrm>
            <a:off x="5283197"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3A1A7AB-D871-504C-A1A6-0366470A7AF7}"/>
              </a:ext>
            </a:extLst>
          </p:cNvPr>
          <p:cNvCxnSpPr>
            <a:cxnSpLocks/>
          </p:cNvCxnSpPr>
          <p:nvPr/>
        </p:nvCxnSpPr>
        <p:spPr>
          <a:xfrm flipH="1">
            <a:off x="5800832"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ECBB29-475A-5840-BD31-7245D5CA2959}"/>
              </a:ext>
            </a:extLst>
          </p:cNvPr>
          <p:cNvSpPr txBox="1"/>
          <p:nvPr/>
        </p:nvSpPr>
        <p:spPr>
          <a:xfrm>
            <a:off x="5555591"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0" name="図 29">
            <a:extLst>
              <a:ext uri="{FF2B5EF4-FFF2-40B4-BE49-F238E27FC236}">
                <a16:creationId xmlns:a16="http://schemas.microsoft.com/office/drawing/2014/main" id="{3BF8C7C5-EACB-FE4E-BAB3-C4D76420F913}"/>
              </a:ext>
            </a:extLst>
          </p:cNvPr>
          <p:cNvPicPr>
            <a:picLocks noChangeAspect="1"/>
          </p:cNvPicPr>
          <p:nvPr/>
        </p:nvPicPr>
        <p:blipFill>
          <a:blip r:embed="rId2"/>
          <a:stretch>
            <a:fillRect/>
          </a:stretch>
        </p:blipFill>
        <p:spPr>
          <a:xfrm>
            <a:off x="8345209" y="3812601"/>
            <a:ext cx="812800" cy="812800"/>
          </a:xfrm>
          <a:prstGeom prst="rect">
            <a:avLst/>
          </a:prstGeom>
        </p:spPr>
      </p:pic>
      <p:cxnSp>
        <p:nvCxnSpPr>
          <p:cNvPr id="32" name="直線矢印コネクタ 31">
            <a:extLst>
              <a:ext uri="{FF2B5EF4-FFF2-40B4-BE49-F238E27FC236}">
                <a16:creationId xmlns:a16="http://schemas.microsoft.com/office/drawing/2014/main" id="{D18D9E07-E83C-D445-91BC-E0E2D783049A}"/>
              </a:ext>
            </a:extLst>
          </p:cNvPr>
          <p:cNvCxnSpPr>
            <a:cxnSpLocks/>
          </p:cNvCxnSpPr>
          <p:nvPr/>
        </p:nvCxnSpPr>
        <p:spPr>
          <a:xfrm>
            <a:off x="7531532"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435804E-FD36-BA41-AF7E-BDA3A1689093}"/>
              </a:ext>
            </a:extLst>
          </p:cNvPr>
          <p:cNvCxnSpPr>
            <a:cxnSpLocks/>
            <a:stCxn id="30" idx="2"/>
          </p:cNvCxnSpPr>
          <p:nvPr/>
        </p:nvCxnSpPr>
        <p:spPr>
          <a:xfrm flipH="1">
            <a:off x="8049167"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D066B90-A536-B241-84A8-0C2E1C7B457E}"/>
              </a:ext>
            </a:extLst>
          </p:cNvPr>
          <p:cNvSpPr txBox="1"/>
          <p:nvPr/>
        </p:nvSpPr>
        <p:spPr>
          <a:xfrm>
            <a:off x="7803926"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5" name="図 34">
            <a:extLst>
              <a:ext uri="{FF2B5EF4-FFF2-40B4-BE49-F238E27FC236}">
                <a16:creationId xmlns:a16="http://schemas.microsoft.com/office/drawing/2014/main" id="{8830340D-D3F1-C542-AE9D-F8C46DF84F3F}"/>
              </a:ext>
            </a:extLst>
          </p:cNvPr>
          <p:cNvPicPr>
            <a:picLocks noChangeAspect="1"/>
          </p:cNvPicPr>
          <p:nvPr/>
        </p:nvPicPr>
        <p:blipFill>
          <a:blip r:embed="rId2"/>
          <a:stretch>
            <a:fillRect/>
          </a:stretch>
        </p:blipFill>
        <p:spPr>
          <a:xfrm>
            <a:off x="7111132" y="3812601"/>
            <a:ext cx="812800" cy="812800"/>
          </a:xfrm>
          <a:prstGeom prst="rect">
            <a:avLst/>
          </a:prstGeom>
        </p:spPr>
      </p:pic>
      <p:pic>
        <p:nvPicPr>
          <p:cNvPr id="37" name="図 36">
            <a:extLst>
              <a:ext uri="{FF2B5EF4-FFF2-40B4-BE49-F238E27FC236}">
                <a16:creationId xmlns:a16="http://schemas.microsoft.com/office/drawing/2014/main" id="{196E703F-0744-3643-B960-36481CFCF229}"/>
              </a:ext>
            </a:extLst>
          </p:cNvPr>
          <p:cNvPicPr>
            <a:picLocks noChangeAspect="1"/>
          </p:cNvPicPr>
          <p:nvPr/>
        </p:nvPicPr>
        <p:blipFill>
          <a:blip r:embed="rId3"/>
          <a:stretch>
            <a:fillRect/>
          </a:stretch>
        </p:blipFill>
        <p:spPr>
          <a:xfrm>
            <a:off x="6107822" y="3807729"/>
            <a:ext cx="812800" cy="812800"/>
          </a:xfrm>
          <a:prstGeom prst="rect">
            <a:avLst/>
          </a:prstGeom>
        </p:spPr>
      </p:pic>
      <p:sp>
        <p:nvSpPr>
          <p:cNvPr id="6" name="角丸四角形 5">
            <a:extLst>
              <a:ext uri="{FF2B5EF4-FFF2-40B4-BE49-F238E27FC236}">
                <a16:creationId xmlns:a16="http://schemas.microsoft.com/office/drawing/2014/main" id="{FFE322F1-CADC-E949-9A80-C1D2B4A63A44}"/>
              </a:ext>
            </a:extLst>
          </p:cNvPr>
          <p:cNvSpPr/>
          <p:nvPr/>
        </p:nvSpPr>
        <p:spPr>
          <a:xfrm>
            <a:off x="2402495" y="4487921"/>
            <a:ext cx="6824713" cy="900575"/>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8F32A1EA-98DE-B44B-8378-08C121F41B73}"/>
              </a:ext>
            </a:extLst>
          </p:cNvPr>
          <p:cNvSpPr txBox="1"/>
          <p:nvPr/>
        </p:nvSpPr>
        <p:spPr>
          <a:xfrm>
            <a:off x="1102064" y="4635145"/>
            <a:ext cx="1511515" cy="646331"/>
          </a:xfrm>
          <a:prstGeom prst="rect">
            <a:avLst/>
          </a:prstGeom>
          <a:noFill/>
        </p:spPr>
        <p:txBody>
          <a:bodyPr wrap="square" rtlCol="0">
            <a:spAutoFit/>
          </a:bodyPr>
          <a:lstStyle/>
          <a:p>
            <a:r>
              <a:rPr lang="ja-JP" altLang="en-US"/>
              <a:t>電子署名で表現する</a:t>
            </a:r>
            <a:endParaRPr kumimoji="1" lang="ja-JP" altLang="en-US"/>
          </a:p>
        </p:txBody>
      </p:sp>
    </p:spTree>
    <p:extLst>
      <p:ext uri="{BB962C8B-B14F-4D97-AF65-F5344CB8AC3E}">
        <p14:creationId xmlns:p14="http://schemas.microsoft.com/office/powerpoint/2010/main" val="180413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1511C-843F-D14C-8309-6874885157D4}"/>
              </a:ext>
            </a:extLst>
          </p:cNvPr>
          <p:cNvSpPr>
            <a:spLocks noGrp="1"/>
          </p:cNvSpPr>
          <p:nvPr>
            <p:ph type="title"/>
          </p:nvPr>
        </p:nvSpPr>
        <p:spPr/>
        <p:txBody>
          <a:bodyPr/>
          <a:lstStyle/>
          <a:p>
            <a:r>
              <a:rPr kumimoji="1" lang="en-US" altLang="ja-JP" dirty="0"/>
              <a:t>BBc-1</a:t>
            </a:r>
            <a:r>
              <a:rPr kumimoji="1" lang="ja-JP" altLang="en-US"/>
              <a:t>を利用する動機</a:t>
            </a:r>
          </a:p>
        </p:txBody>
      </p:sp>
      <p:sp>
        <p:nvSpPr>
          <p:cNvPr id="3" name="コンテンツ プレースホルダー 2">
            <a:extLst>
              <a:ext uri="{FF2B5EF4-FFF2-40B4-BE49-F238E27FC236}">
                <a16:creationId xmlns:a16="http://schemas.microsoft.com/office/drawing/2014/main" id="{7AB5B829-2386-5944-B353-A5FBE723E92F}"/>
              </a:ext>
            </a:extLst>
          </p:cNvPr>
          <p:cNvSpPr>
            <a:spLocks noGrp="1"/>
          </p:cNvSpPr>
          <p:nvPr>
            <p:ph idx="1"/>
          </p:nvPr>
        </p:nvSpPr>
        <p:spPr>
          <a:xfrm>
            <a:off x="838200" y="1825625"/>
            <a:ext cx="10515600" cy="1603375"/>
          </a:xfrm>
        </p:spPr>
        <p:txBody>
          <a:bodyPr/>
          <a:lstStyle/>
          <a:p>
            <a:r>
              <a:rPr lang="ja-JP" altLang="en-US"/>
              <a:t>なんらかの「情報」に対して、ビジネス上の合意を表現し、その「合意したという事実」を覆せないようにする</a:t>
            </a:r>
            <a:endParaRPr lang="en-US" altLang="ja-JP" dirty="0"/>
          </a:p>
          <a:p>
            <a:r>
              <a:rPr kumimoji="1" lang="ja-JP" altLang="en-US"/>
              <a:t>さらに、そのような情報同士の関係性についても記録し、その関係性自体への改ざんも防ぎたい</a:t>
            </a:r>
          </a:p>
        </p:txBody>
      </p:sp>
      <p:sp>
        <p:nvSpPr>
          <p:cNvPr id="4" name="フッター プレースホルダー 3">
            <a:extLst>
              <a:ext uri="{FF2B5EF4-FFF2-40B4-BE49-F238E27FC236}">
                <a16:creationId xmlns:a16="http://schemas.microsoft.com/office/drawing/2014/main" id="{3A37C616-E7DD-3443-86D0-D2AB96818537}"/>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0B387D5B-F9FB-4945-9DC8-41B841407579}"/>
              </a:ext>
            </a:extLst>
          </p:cNvPr>
          <p:cNvSpPr>
            <a:spLocks noGrp="1"/>
          </p:cNvSpPr>
          <p:nvPr>
            <p:ph type="sldNum" sz="quarter" idx="12"/>
          </p:nvPr>
        </p:nvSpPr>
        <p:spPr/>
        <p:txBody>
          <a:bodyPr/>
          <a:lstStyle/>
          <a:p>
            <a:fld id="{1726EC67-F370-534A-B256-AF4D6E27D0FA}" type="slidenum">
              <a:rPr kumimoji="1" lang="ja-JP" altLang="en-US" smtClean="0"/>
              <a:t>7</a:t>
            </a:fld>
            <a:endParaRPr kumimoji="1" lang="ja-JP" altLang="en-US"/>
          </a:p>
        </p:txBody>
      </p:sp>
      <p:sp>
        <p:nvSpPr>
          <p:cNvPr id="7" name="正方形/長方形 6">
            <a:extLst>
              <a:ext uri="{FF2B5EF4-FFF2-40B4-BE49-F238E27FC236}">
                <a16:creationId xmlns:a16="http://schemas.microsoft.com/office/drawing/2014/main" id="{0A9E6A3D-4083-CE49-B0F6-4AA1646E28C5}"/>
              </a:ext>
            </a:extLst>
          </p:cNvPr>
          <p:cNvSpPr/>
          <p:nvPr/>
        </p:nvSpPr>
        <p:spPr>
          <a:xfrm>
            <a:off x="3082160"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8" name="正方形/長方形 7">
            <a:extLst>
              <a:ext uri="{FF2B5EF4-FFF2-40B4-BE49-F238E27FC236}">
                <a16:creationId xmlns:a16="http://schemas.microsoft.com/office/drawing/2014/main" id="{03A8408C-9360-634A-86D8-4244168A7F90}"/>
              </a:ext>
            </a:extLst>
          </p:cNvPr>
          <p:cNvSpPr/>
          <p:nvPr/>
        </p:nvSpPr>
        <p:spPr>
          <a:xfrm>
            <a:off x="5299846"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9" name="正方形/長方形 8">
            <a:extLst>
              <a:ext uri="{FF2B5EF4-FFF2-40B4-BE49-F238E27FC236}">
                <a16:creationId xmlns:a16="http://schemas.microsoft.com/office/drawing/2014/main" id="{5CA4928D-491C-1F4F-BCC9-297476355E73}"/>
              </a:ext>
            </a:extLst>
          </p:cNvPr>
          <p:cNvSpPr/>
          <p:nvPr/>
        </p:nvSpPr>
        <p:spPr>
          <a:xfrm>
            <a:off x="7488621"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cxnSp>
        <p:nvCxnSpPr>
          <p:cNvPr id="11" name="直線矢印コネクタ 10">
            <a:extLst>
              <a:ext uri="{FF2B5EF4-FFF2-40B4-BE49-F238E27FC236}">
                <a16:creationId xmlns:a16="http://schemas.microsoft.com/office/drawing/2014/main" id="{189464D8-A107-9C41-8954-12E7084E9DE2}"/>
              </a:ext>
            </a:extLst>
          </p:cNvPr>
          <p:cNvCxnSpPr>
            <a:stCxn id="7" idx="3"/>
            <a:endCxn id="8" idx="1"/>
          </p:cNvCxnSpPr>
          <p:nvPr/>
        </p:nvCxnSpPr>
        <p:spPr>
          <a:xfrm>
            <a:off x="4112173"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DD9C29D-2F4B-2141-A8A2-A6328CC40310}"/>
              </a:ext>
            </a:extLst>
          </p:cNvPr>
          <p:cNvCxnSpPr>
            <a:cxnSpLocks/>
            <a:stCxn id="8" idx="3"/>
          </p:cNvCxnSpPr>
          <p:nvPr/>
        </p:nvCxnSpPr>
        <p:spPr>
          <a:xfrm>
            <a:off x="6329859"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3C4DE739-6E9F-B14C-8E19-ABAFD20E373A}"/>
              </a:ext>
            </a:extLst>
          </p:cNvPr>
          <p:cNvPicPr>
            <a:picLocks noChangeAspect="1"/>
          </p:cNvPicPr>
          <p:nvPr/>
        </p:nvPicPr>
        <p:blipFill>
          <a:blip r:embed="rId2"/>
          <a:stretch>
            <a:fillRect/>
          </a:stretch>
        </p:blipFill>
        <p:spPr>
          <a:xfrm>
            <a:off x="3893209" y="3822345"/>
            <a:ext cx="812800" cy="812800"/>
          </a:xfrm>
          <a:prstGeom prst="rect">
            <a:avLst/>
          </a:prstGeom>
        </p:spPr>
      </p:pic>
      <p:pic>
        <p:nvPicPr>
          <p:cNvPr id="17" name="図 16">
            <a:extLst>
              <a:ext uri="{FF2B5EF4-FFF2-40B4-BE49-F238E27FC236}">
                <a16:creationId xmlns:a16="http://schemas.microsoft.com/office/drawing/2014/main" id="{A5FFF24F-E798-3648-874C-016752877447}"/>
              </a:ext>
            </a:extLst>
          </p:cNvPr>
          <p:cNvPicPr>
            <a:picLocks noChangeAspect="1"/>
          </p:cNvPicPr>
          <p:nvPr/>
        </p:nvPicPr>
        <p:blipFill>
          <a:blip r:embed="rId3"/>
          <a:stretch>
            <a:fillRect/>
          </a:stretch>
        </p:blipFill>
        <p:spPr>
          <a:xfrm>
            <a:off x="2673132" y="3822345"/>
            <a:ext cx="812800" cy="812800"/>
          </a:xfrm>
          <a:prstGeom prst="rect">
            <a:avLst/>
          </a:prstGeom>
        </p:spPr>
      </p:pic>
      <p:cxnSp>
        <p:nvCxnSpPr>
          <p:cNvPr id="18" name="直線矢印コネクタ 17">
            <a:extLst>
              <a:ext uri="{FF2B5EF4-FFF2-40B4-BE49-F238E27FC236}">
                <a16:creationId xmlns:a16="http://schemas.microsoft.com/office/drawing/2014/main" id="{5DD12A76-24AD-FC45-8CFF-CFB367462CD9}"/>
              </a:ext>
            </a:extLst>
          </p:cNvPr>
          <p:cNvCxnSpPr>
            <a:cxnSpLocks/>
            <a:stCxn id="17" idx="2"/>
            <a:endCxn id="7" idx="0"/>
          </p:cNvCxnSpPr>
          <p:nvPr/>
        </p:nvCxnSpPr>
        <p:spPr>
          <a:xfrm>
            <a:off x="3079532" y="4635145"/>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110863E-F7A3-7648-9C55-03BB9740B0D8}"/>
              </a:ext>
            </a:extLst>
          </p:cNvPr>
          <p:cNvCxnSpPr>
            <a:cxnSpLocks/>
            <a:stCxn id="15" idx="2"/>
            <a:endCxn id="7" idx="0"/>
          </p:cNvCxnSpPr>
          <p:nvPr/>
        </p:nvCxnSpPr>
        <p:spPr>
          <a:xfrm flipH="1">
            <a:off x="3597167" y="4635145"/>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3C7CEF5-8C85-7947-AFD5-34CBDB2255A6}"/>
              </a:ext>
            </a:extLst>
          </p:cNvPr>
          <p:cNvSpPr txBox="1"/>
          <p:nvPr/>
        </p:nvSpPr>
        <p:spPr>
          <a:xfrm>
            <a:off x="3351926" y="4680716"/>
            <a:ext cx="651641" cy="369332"/>
          </a:xfrm>
          <a:prstGeom prst="rect">
            <a:avLst/>
          </a:prstGeom>
          <a:noFill/>
        </p:spPr>
        <p:txBody>
          <a:bodyPr wrap="square" rtlCol="0">
            <a:spAutoFit/>
          </a:bodyPr>
          <a:lstStyle/>
          <a:p>
            <a:r>
              <a:rPr lang="ja-JP" altLang="en-US"/>
              <a:t>合意</a:t>
            </a:r>
            <a:endParaRPr kumimoji="1" lang="ja-JP" altLang="en-US"/>
          </a:p>
        </p:txBody>
      </p:sp>
      <p:pic>
        <p:nvPicPr>
          <p:cNvPr id="26" name="図 25">
            <a:extLst>
              <a:ext uri="{FF2B5EF4-FFF2-40B4-BE49-F238E27FC236}">
                <a16:creationId xmlns:a16="http://schemas.microsoft.com/office/drawing/2014/main" id="{115FCF14-0528-7146-AF60-F3ED04C4A84A}"/>
              </a:ext>
            </a:extLst>
          </p:cNvPr>
          <p:cNvPicPr>
            <a:picLocks noChangeAspect="1"/>
          </p:cNvPicPr>
          <p:nvPr/>
        </p:nvPicPr>
        <p:blipFill>
          <a:blip r:embed="rId3"/>
          <a:stretch>
            <a:fillRect/>
          </a:stretch>
        </p:blipFill>
        <p:spPr>
          <a:xfrm>
            <a:off x="4876797" y="3812601"/>
            <a:ext cx="812800" cy="812800"/>
          </a:xfrm>
          <a:prstGeom prst="rect">
            <a:avLst/>
          </a:prstGeom>
        </p:spPr>
      </p:pic>
      <p:cxnSp>
        <p:nvCxnSpPr>
          <p:cNvPr id="27" name="直線矢印コネクタ 26">
            <a:extLst>
              <a:ext uri="{FF2B5EF4-FFF2-40B4-BE49-F238E27FC236}">
                <a16:creationId xmlns:a16="http://schemas.microsoft.com/office/drawing/2014/main" id="{6EC0DD90-14F4-A443-8E7A-9F9FCA695423}"/>
              </a:ext>
            </a:extLst>
          </p:cNvPr>
          <p:cNvCxnSpPr>
            <a:cxnSpLocks/>
            <a:stCxn id="26" idx="2"/>
          </p:cNvCxnSpPr>
          <p:nvPr/>
        </p:nvCxnSpPr>
        <p:spPr>
          <a:xfrm>
            <a:off x="5283197"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3A1A7AB-D871-504C-A1A6-0366470A7AF7}"/>
              </a:ext>
            </a:extLst>
          </p:cNvPr>
          <p:cNvCxnSpPr>
            <a:cxnSpLocks/>
          </p:cNvCxnSpPr>
          <p:nvPr/>
        </p:nvCxnSpPr>
        <p:spPr>
          <a:xfrm flipH="1">
            <a:off x="5800832"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ECBB29-475A-5840-BD31-7245D5CA2959}"/>
              </a:ext>
            </a:extLst>
          </p:cNvPr>
          <p:cNvSpPr txBox="1"/>
          <p:nvPr/>
        </p:nvSpPr>
        <p:spPr>
          <a:xfrm>
            <a:off x="5555591"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0" name="図 29">
            <a:extLst>
              <a:ext uri="{FF2B5EF4-FFF2-40B4-BE49-F238E27FC236}">
                <a16:creationId xmlns:a16="http://schemas.microsoft.com/office/drawing/2014/main" id="{3BF8C7C5-EACB-FE4E-BAB3-C4D76420F913}"/>
              </a:ext>
            </a:extLst>
          </p:cNvPr>
          <p:cNvPicPr>
            <a:picLocks noChangeAspect="1"/>
          </p:cNvPicPr>
          <p:nvPr/>
        </p:nvPicPr>
        <p:blipFill>
          <a:blip r:embed="rId2"/>
          <a:stretch>
            <a:fillRect/>
          </a:stretch>
        </p:blipFill>
        <p:spPr>
          <a:xfrm>
            <a:off x="8345209" y="3812601"/>
            <a:ext cx="812800" cy="812800"/>
          </a:xfrm>
          <a:prstGeom prst="rect">
            <a:avLst/>
          </a:prstGeom>
        </p:spPr>
      </p:pic>
      <p:cxnSp>
        <p:nvCxnSpPr>
          <p:cNvPr id="32" name="直線矢印コネクタ 31">
            <a:extLst>
              <a:ext uri="{FF2B5EF4-FFF2-40B4-BE49-F238E27FC236}">
                <a16:creationId xmlns:a16="http://schemas.microsoft.com/office/drawing/2014/main" id="{D18D9E07-E83C-D445-91BC-E0E2D783049A}"/>
              </a:ext>
            </a:extLst>
          </p:cNvPr>
          <p:cNvCxnSpPr>
            <a:cxnSpLocks/>
          </p:cNvCxnSpPr>
          <p:nvPr/>
        </p:nvCxnSpPr>
        <p:spPr>
          <a:xfrm>
            <a:off x="7531532"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435804E-FD36-BA41-AF7E-BDA3A1689093}"/>
              </a:ext>
            </a:extLst>
          </p:cNvPr>
          <p:cNvCxnSpPr>
            <a:cxnSpLocks/>
            <a:stCxn id="30" idx="2"/>
          </p:cNvCxnSpPr>
          <p:nvPr/>
        </p:nvCxnSpPr>
        <p:spPr>
          <a:xfrm flipH="1">
            <a:off x="8049167"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D066B90-A536-B241-84A8-0C2E1C7B457E}"/>
              </a:ext>
            </a:extLst>
          </p:cNvPr>
          <p:cNvSpPr txBox="1"/>
          <p:nvPr/>
        </p:nvSpPr>
        <p:spPr>
          <a:xfrm>
            <a:off x="7803926"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5" name="図 34">
            <a:extLst>
              <a:ext uri="{FF2B5EF4-FFF2-40B4-BE49-F238E27FC236}">
                <a16:creationId xmlns:a16="http://schemas.microsoft.com/office/drawing/2014/main" id="{8830340D-D3F1-C542-AE9D-F8C46DF84F3F}"/>
              </a:ext>
            </a:extLst>
          </p:cNvPr>
          <p:cNvPicPr>
            <a:picLocks noChangeAspect="1"/>
          </p:cNvPicPr>
          <p:nvPr/>
        </p:nvPicPr>
        <p:blipFill>
          <a:blip r:embed="rId2"/>
          <a:stretch>
            <a:fillRect/>
          </a:stretch>
        </p:blipFill>
        <p:spPr>
          <a:xfrm>
            <a:off x="7111132" y="3812601"/>
            <a:ext cx="812800" cy="812800"/>
          </a:xfrm>
          <a:prstGeom prst="rect">
            <a:avLst/>
          </a:prstGeom>
        </p:spPr>
      </p:pic>
      <p:pic>
        <p:nvPicPr>
          <p:cNvPr id="37" name="図 36">
            <a:extLst>
              <a:ext uri="{FF2B5EF4-FFF2-40B4-BE49-F238E27FC236}">
                <a16:creationId xmlns:a16="http://schemas.microsoft.com/office/drawing/2014/main" id="{196E703F-0744-3643-B960-36481CFCF229}"/>
              </a:ext>
            </a:extLst>
          </p:cNvPr>
          <p:cNvPicPr>
            <a:picLocks noChangeAspect="1"/>
          </p:cNvPicPr>
          <p:nvPr/>
        </p:nvPicPr>
        <p:blipFill>
          <a:blip r:embed="rId3"/>
          <a:stretch>
            <a:fillRect/>
          </a:stretch>
        </p:blipFill>
        <p:spPr>
          <a:xfrm>
            <a:off x="6107822" y="3807729"/>
            <a:ext cx="812800" cy="812800"/>
          </a:xfrm>
          <a:prstGeom prst="rect">
            <a:avLst/>
          </a:prstGeom>
        </p:spPr>
      </p:pic>
      <p:sp>
        <p:nvSpPr>
          <p:cNvPr id="6" name="角丸四角形 5">
            <a:extLst>
              <a:ext uri="{FF2B5EF4-FFF2-40B4-BE49-F238E27FC236}">
                <a16:creationId xmlns:a16="http://schemas.microsoft.com/office/drawing/2014/main" id="{FFE322F1-CADC-E949-9A80-C1D2B4A63A44}"/>
              </a:ext>
            </a:extLst>
          </p:cNvPr>
          <p:cNvSpPr/>
          <p:nvPr/>
        </p:nvSpPr>
        <p:spPr>
          <a:xfrm>
            <a:off x="2673132" y="5315376"/>
            <a:ext cx="6078477" cy="450288"/>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8F32A1EA-98DE-B44B-8378-08C121F41B73}"/>
              </a:ext>
            </a:extLst>
          </p:cNvPr>
          <p:cNvSpPr txBox="1"/>
          <p:nvPr/>
        </p:nvSpPr>
        <p:spPr>
          <a:xfrm>
            <a:off x="623841" y="5244717"/>
            <a:ext cx="2049291" cy="646331"/>
          </a:xfrm>
          <a:prstGeom prst="rect">
            <a:avLst/>
          </a:prstGeom>
          <a:noFill/>
        </p:spPr>
        <p:txBody>
          <a:bodyPr wrap="square" rtlCol="0">
            <a:spAutoFit/>
          </a:bodyPr>
          <a:lstStyle/>
          <a:p>
            <a:r>
              <a:rPr kumimoji="1" lang="ja-JP" altLang="en-US"/>
              <a:t>ネットワーク構造を持たせる</a:t>
            </a:r>
          </a:p>
        </p:txBody>
      </p:sp>
    </p:spTree>
    <p:extLst>
      <p:ext uri="{BB962C8B-B14F-4D97-AF65-F5344CB8AC3E}">
        <p14:creationId xmlns:p14="http://schemas.microsoft.com/office/powerpoint/2010/main" val="321009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1511C-843F-D14C-8309-6874885157D4}"/>
              </a:ext>
            </a:extLst>
          </p:cNvPr>
          <p:cNvSpPr>
            <a:spLocks noGrp="1"/>
          </p:cNvSpPr>
          <p:nvPr>
            <p:ph type="title"/>
          </p:nvPr>
        </p:nvSpPr>
        <p:spPr/>
        <p:txBody>
          <a:bodyPr/>
          <a:lstStyle/>
          <a:p>
            <a:r>
              <a:rPr kumimoji="1" lang="en-US" altLang="ja-JP" dirty="0"/>
              <a:t>BBc-1</a:t>
            </a:r>
            <a:r>
              <a:rPr kumimoji="1" lang="ja-JP" altLang="en-US"/>
              <a:t>を利用する動機</a:t>
            </a:r>
          </a:p>
        </p:txBody>
      </p:sp>
      <p:sp>
        <p:nvSpPr>
          <p:cNvPr id="3" name="コンテンツ プレースホルダー 2">
            <a:extLst>
              <a:ext uri="{FF2B5EF4-FFF2-40B4-BE49-F238E27FC236}">
                <a16:creationId xmlns:a16="http://schemas.microsoft.com/office/drawing/2014/main" id="{7AB5B829-2386-5944-B353-A5FBE723E92F}"/>
              </a:ext>
            </a:extLst>
          </p:cNvPr>
          <p:cNvSpPr>
            <a:spLocks noGrp="1"/>
          </p:cNvSpPr>
          <p:nvPr>
            <p:ph idx="1"/>
          </p:nvPr>
        </p:nvSpPr>
        <p:spPr>
          <a:xfrm>
            <a:off x="838200" y="1825625"/>
            <a:ext cx="10515600" cy="1603375"/>
          </a:xfrm>
        </p:spPr>
        <p:txBody>
          <a:bodyPr/>
          <a:lstStyle/>
          <a:p>
            <a:r>
              <a:rPr lang="ja-JP" altLang="en-US"/>
              <a:t>なんらかの「情報」に対して、ビジネス上の合意を表現し、その「合意したという事実」を覆せないようにする</a:t>
            </a:r>
            <a:endParaRPr lang="en-US" altLang="ja-JP" dirty="0"/>
          </a:p>
          <a:p>
            <a:r>
              <a:rPr kumimoji="1" lang="ja-JP" altLang="en-US"/>
              <a:t>さらに、そのような情報同士の関係性についても記録し、その関係性自体への改ざんも防ぎたい</a:t>
            </a:r>
          </a:p>
        </p:txBody>
      </p:sp>
      <p:sp>
        <p:nvSpPr>
          <p:cNvPr id="4" name="フッター プレースホルダー 3">
            <a:extLst>
              <a:ext uri="{FF2B5EF4-FFF2-40B4-BE49-F238E27FC236}">
                <a16:creationId xmlns:a16="http://schemas.microsoft.com/office/drawing/2014/main" id="{3A37C616-E7DD-3443-86D0-D2AB96818537}"/>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0B387D5B-F9FB-4945-9DC8-41B841407579}"/>
              </a:ext>
            </a:extLst>
          </p:cNvPr>
          <p:cNvSpPr>
            <a:spLocks noGrp="1"/>
          </p:cNvSpPr>
          <p:nvPr>
            <p:ph type="sldNum" sz="quarter" idx="12"/>
          </p:nvPr>
        </p:nvSpPr>
        <p:spPr/>
        <p:txBody>
          <a:bodyPr/>
          <a:lstStyle/>
          <a:p>
            <a:fld id="{1726EC67-F370-534A-B256-AF4D6E27D0FA}" type="slidenum">
              <a:rPr kumimoji="1" lang="ja-JP" altLang="en-US" smtClean="0"/>
              <a:t>8</a:t>
            </a:fld>
            <a:endParaRPr kumimoji="1" lang="ja-JP" altLang="en-US"/>
          </a:p>
        </p:txBody>
      </p:sp>
      <p:sp>
        <p:nvSpPr>
          <p:cNvPr id="7" name="正方形/長方形 6">
            <a:extLst>
              <a:ext uri="{FF2B5EF4-FFF2-40B4-BE49-F238E27FC236}">
                <a16:creationId xmlns:a16="http://schemas.microsoft.com/office/drawing/2014/main" id="{0A9E6A3D-4083-CE49-B0F6-4AA1646E28C5}"/>
              </a:ext>
            </a:extLst>
          </p:cNvPr>
          <p:cNvSpPr/>
          <p:nvPr/>
        </p:nvSpPr>
        <p:spPr>
          <a:xfrm>
            <a:off x="3082160"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8" name="正方形/長方形 7">
            <a:extLst>
              <a:ext uri="{FF2B5EF4-FFF2-40B4-BE49-F238E27FC236}">
                <a16:creationId xmlns:a16="http://schemas.microsoft.com/office/drawing/2014/main" id="{03A8408C-9360-634A-86D8-4244168A7F90}"/>
              </a:ext>
            </a:extLst>
          </p:cNvPr>
          <p:cNvSpPr/>
          <p:nvPr/>
        </p:nvSpPr>
        <p:spPr>
          <a:xfrm>
            <a:off x="5299846"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9" name="正方形/長方形 8">
            <a:extLst>
              <a:ext uri="{FF2B5EF4-FFF2-40B4-BE49-F238E27FC236}">
                <a16:creationId xmlns:a16="http://schemas.microsoft.com/office/drawing/2014/main" id="{5CA4928D-491C-1F4F-BCC9-297476355E73}"/>
              </a:ext>
            </a:extLst>
          </p:cNvPr>
          <p:cNvSpPr/>
          <p:nvPr/>
        </p:nvSpPr>
        <p:spPr>
          <a:xfrm>
            <a:off x="7488621"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cxnSp>
        <p:nvCxnSpPr>
          <p:cNvPr id="11" name="直線矢印コネクタ 10">
            <a:extLst>
              <a:ext uri="{FF2B5EF4-FFF2-40B4-BE49-F238E27FC236}">
                <a16:creationId xmlns:a16="http://schemas.microsoft.com/office/drawing/2014/main" id="{189464D8-A107-9C41-8954-12E7084E9DE2}"/>
              </a:ext>
            </a:extLst>
          </p:cNvPr>
          <p:cNvCxnSpPr>
            <a:stCxn id="7" idx="3"/>
            <a:endCxn id="8" idx="1"/>
          </p:cNvCxnSpPr>
          <p:nvPr/>
        </p:nvCxnSpPr>
        <p:spPr>
          <a:xfrm>
            <a:off x="4112173"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DD9C29D-2F4B-2141-A8A2-A6328CC40310}"/>
              </a:ext>
            </a:extLst>
          </p:cNvPr>
          <p:cNvCxnSpPr>
            <a:cxnSpLocks/>
            <a:stCxn id="8" idx="3"/>
          </p:cNvCxnSpPr>
          <p:nvPr/>
        </p:nvCxnSpPr>
        <p:spPr>
          <a:xfrm>
            <a:off x="6329859"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3C4DE739-6E9F-B14C-8E19-ABAFD20E373A}"/>
              </a:ext>
            </a:extLst>
          </p:cNvPr>
          <p:cNvPicPr>
            <a:picLocks noChangeAspect="1"/>
          </p:cNvPicPr>
          <p:nvPr/>
        </p:nvPicPr>
        <p:blipFill>
          <a:blip r:embed="rId2"/>
          <a:stretch>
            <a:fillRect/>
          </a:stretch>
        </p:blipFill>
        <p:spPr>
          <a:xfrm>
            <a:off x="3893209" y="3822345"/>
            <a:ext cx="812800" cy="812800"/>
          </a:xfrm>
          <a:prstGeom prst="rect">
            <a:avLst/>
          </a:prstGeom>
        </p:spPr>
      </p:pic>
      <p:pic>
        <p:nvPicPr>
          <p:cNvPr id="17" name="図 16">
            <a:extLst>
              <a:ext uri="{FF2B5EF4-FFF2-40B4-BE49-F238E27FC236}">
                <a16:creationId xmlns:a16="http://schemas.microsoft.com/office/drawing/2014/main" id="{A5FFF24F-E798-3648-874C-016752877447}"/>
              </a:ext>
            </a:extLst>
          </p:cNvPr>
          <p:cNvPicPr>
            <a:picLocks noChangeAspect="1"/>
          </p:cNvPicPr>
          <p:nvPr/>
        </p:nvPicPr>
        <p:blipFill>
          <a:blip r:embed="rId3"/>
          <a:stretch>
            <a:fillRect/>
          </a:stretch>
        </p:blipFill>
        <p:spPr>
          <a:xfrm>
            <a:off x="2673132" y="3822345"/>
            <a:ext cx="812800" cy="812800"/>
          </a:xfrm>
          <a:prstGeom prst="rect">
            <a:avLst/>
          </a:prstGeom>
        </p:spPr>
      </p:pic>
      <p:cxnSp>
        <p:nvCxnSpPr>
          <p:cNvPr id="18" name="直線矢印コネクタ 17">
            <a:extLst>
              <a:ext uri="{FF2B5EF4-FFF2-40B4-BE49-F238E27FC236}">
                <a16:creationId xmlns:a16="http://schemas.microsoft.com/office/drawing/2014/main" id="{5DD12A76-24AD-FC45-8CFF-CFB367462CD9}"/>
              </a:ext>
            </a:extLst>
          </p:cNvPr>
          <p:cNvCxnSpPr>
            <a:cxnSpLocks/>
            <a:stCxn id="17" idx="2"/>
            <a:endCxn id="7" idx="0"/>
          </p:cNvCxnSpPr>
          <p:nvPr/>
        </p:nvCxnSpPr>
        <p:spPr>
          <a:xfrm>
            <a:off x="3079532" y="4635145"/>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110863E-F7A3-7648-9C55-03BB9740B0D8}"/>
              </a:ext>
            </a:extLst>
          </p:cNvPr>
          <p:cNvCxnSpPr>
            <a:cxnSpLocks/>
            <a:stCxn id="15" idx="2"/>
            <a:endCxn id="7" idx="0"/>
          </p:cNvCxnSpPr>
          <p:nvPr/>
        </p:nvCxnSpPr>
        <p:spPr>
          <a:xfrm flipH="1">
            <a:off x="3597167" y="4635145"/>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3C7CEF5-8C85-7947-AFD5-34CBDB2255A6}"/>
              </a:ext>
            </a:extLst>
          </p:cNvPr>
          <p:cNvSpPr txBox="1"/>
          <p:nvPr/>
        </p:nvSpPr>
        <p:spPr>
          <a:xfrm>
            <a:off x="3351926" y="4680716"/>
            <a:ext cx="651641" cy="369332"/>
          </a:xfrm>
          <a:prstGeom prst="rect">
            <a:avLst/>
          </a:prstGeom>
          <a:noFill/>
        </p:spPr>
        <p:txBody>
          <a:bodyPr wrap="square" rtlCol="0">
            <a:spAutoFit/>
          </a:bodyPr>
          <a:lstStyle/>
          <a:p>
            <a:r>
              <a:rPr lang="ja-JP" altLang="en-US"/>
              <a:t>合意</a:t>
            </a:r>
            <a:endParaRPr kumimoji="1" lang="ja-JP" altLang="en-US"/>
          </a:p>
        </p:txBody>
      </p:sp>
      <p:pic>
        <p:nvPicPr>
          <p:cNvPr id="26" name="図 25">
            <a:extLst>
              <a:ext uri="{FF2B5EF4-FFF2-40B4-BE49-F238E27FC236}">
                <a16:creationId xmlns:a16="http://schemas.microsoft.com/office/drawing/2014/main" id="{115FCF14-0528-7146-AF60-F3ED04C4A84A}"/>
              </a:ext>
            </a:extLst>
          </p:cNvPr>
          <p:cNvPicPr>
            <a:picLocks noChangeAspect="1"/>
          </p:cNvPicPr>
          <p:nvPr/>
        </p:nvPicPr>
        <p:blipFill>
          <a:blip r:embed="rId3"/>
          <a:stretch>
            <a:fillRect/>
          </a:stretch>
        </p:blipFill>
        <p:spPr>
          <a:xfrm>
            <a:off x="4876797" y="3812601"/>
            <a:ext cx="812800" cy="812800"/>
          </a:xfrm>
          <a:prstGeom prst="rect">
            <a:avLst/>
          </a:prstGeom>
        </p:spPr>
      </p:pic>
      <p:cxnSp>
        <p:nvCxnSpPr>
          <p:cNvPr id="27" name="直線矢印コネクタ 26">
            <a:extLst>
              <a:ext uri="{FF2B5EF4-FFF2-40B4-BE49-F238E27FC236}">
                <a16:creationId xmlns:a16="http://schemas.microsoft.com/office/drawing/2014/main" id="{6EC0DD90-14F4-A443-8E7A-9F9FCA695423}"/>
              </a:ext>
            </a:extLst>
          </p:cNvPr>
          <p:cNvCxnSpPr>
            <a:cxnSpLocks/>
            <a:stCxn id="26" idx="2"/>
          </p:cNvCxnSpPr>
          <p:nvPr/>
        </p:nvCxnSpPr>
        <p:spPr>
          <a:xfrm>
            <a:off x="5283197"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3A1A7AB-D871-504C-A1A6-0366470A7AF7}"/>
              </a:ext>
            </a:extLst>
          </p:cNvPr>
          <p:cNvCxnSpPr>
            <a:cxnSpLocks/>
          </p:cNvCxnSpPr>
          <p:nvPr/>
        </p:nvCxnSpPr>
        <p:spPr>
          <a:xfrm flipH="1">
            <a:off x="5800832"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ECBB29-475A-5840-BD31-7245D5CA2959}"/>
              </a:ext>
            </a:extLst>
          </p:cNvPr>
          <p:cNvSpPr txBox="1"/>
          <p:nvPr/>
        </p:nvSpPr>
        <p:spPr>
          <a:xfrm>
            <a:off x="5555591"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0" name="図 29">
            <a:extLst>
              <a:ext uri="{FF2B5EF4-FFF2-40B4-BE49-F238E27FC236}">
                <a16:creationId xmlns:a16="http://schemas.microsoft.com/office/drawing/2014/main" id="{3BF8C7C5-EACB-FE4E-BAB3-C4D76420F913}"/>
              </a:ext>
            </a:extLst>
          </p:cNvPr>
          <p:cNvPicPr>
            <a:picLocks noChangeAspect="1"/>
          </p:cNvPicPr>
          <p:nvPr/>
        </p:nvPicPr>
        <p:blipFill>
          <a:blip r:embed="rId2"/>
          <a:stretch>
            <a:fillRect/>
          </a:stretch>
        </p:blipFill>
        <p:spPr>
          <a:xfrm>
            <a:off x="8345209" y="3812601"/>
            <a:ext cx="812800" cy="812800"/>
          </a:xfrm>
          <a:prstGeom prst="rect">
            <a:avLst/>
          </a:prstGeom>
        </p:spPr>
      </p:pic>
      <p:cxnSp>
        <p:nvCxnSpPr>
          <p:cNvPr id="32" name="直線矢印コネクタ 31">
            <a:extLst>
              <a:ext uri="{FF2B5EF4-FFF2-40B4-BE49-F238E27FC236}">
                <a16:creationId xmlns:a16="http://schemas.microsoft.com/office/drawing/2014/main" id="{D18D9E07-E83C-D445-91BC-E0E2D783049A}"/>
              </a:ext>
            </a:extLst>
          </p:cNvPr>
          <p:cNvCxnSpPr>
            <a:cxnSpLocks/>
          </p:cNvCxnSpPr>
          <p:nvPr/>
        </p:nvCxnSpPr>
        <p:spPr>
          <a:xfrm>
            <a:off x="7531532"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435804E-FD36-BA41-AF7E-BDA3A1689093}"/>
              </a:ext>
            </a:extLst>
          </p:cNvPr>
          <p:cNvCxnSpPr>
            <a:cxnSpLocks/>
            <a:stCxn id="30" idx="2"/>
          </p:cNvCxnSpPr>
          <p:nvPr/>
        </p:nvCxnSpPr>
        <p:spPr>
          <a:xfrm flipH="1">
            <a:off x="8049167"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D066B90-A536-B241-84A8-0C2E1C7B457E}"/>
              </a:ext>
            </a:extLst>
          </p:cNvPr>
          <p:cNvSpPr txBox="1"/>
          <p:nvPr/>
        </p:nvSpPr>
        <p:spPr>
          <a:xfrm>
            <a:off x="7803926"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5" name="図 34">
            <a:extLst>
              <a:ext uri="{FF2B5EF4-FFF2-40B4-BE49-F238E27FC236}">
                <a16:creationId xmlns:a16="http://schemas.microsoft.com/office/drawing/2014/main" id="{8830340D-D3F1-C542-AE9D-F8C46DF84F3F}"/>
              </a:ext>
            </a:extLst>
          </p:cNvPr>
          <p:cNvPicPr>
            <a:picLocks noChangeAspect="1"/>
          </p:cNvPicPr>
          <p:nvPr/>
        </p:nvPicPr>
        <p:blipFill>
          <a:blip r:embed="rId2"/>
          <a:stretch>
            <a:fillRect/>
          </a:stretch>
        </p:blipFill>
        <p:spPr>
          <a:xfrm>
            <a:off x="7111132" y="3812601"/>
            <a:ext cx="812800" cy="812800"/>
          </a:xfrm>
          <a:prstGeom prst="rect">
            <a:avLst/>
          </a:prstGeom>
        </p:spPr>
      </p:pic>
      <p:pic>
        <p:nvPicPr>
          <p:cNvPr id="37" name="図 36">
            <a:extLst>
              <a:ext uri="{FF2B5EF4-FFF2-40B4-BE49-F238E27FC236}">
                <a16:creationId xmlns:a16="http://schemas.microsoft.com/office/drawing/2014/main" id="{196E703F-0744-3643-B960-36481CFCF229}"/>
              </a:ext>
            </a:extLst>
          </p:cNvPr>
          <p:cNvPicPr>
            <a:picLocks noChangeAspect="1"/>
          </p:cNvPicPr>
          <p:nvPr/>
        </p:nvPicPr>
        <p:blipFill>
          <a:blip r:embed="rId3"/>
          <a:stretch>
            <a:fillRect/>
          </a:stretch>
        </p:blipFill>
        <p:spPr>
          <a:xfrm>
            <a:off x="6107822" y="3807729"/>
            <a:ext cx="812800" cy="812800"/>
          </a:xfrm>
          <a:prstGeom prst="rect">
            <a:avLst/>
          </a:prstGeom>
        </p:spPr>
      </p:pic>
      <p:sp>
        <p:nvSpPr>
          <p:cNvPr id="6" name="角丸四角形 5">
            <a:extLst>
              <a:ext uri="{FF2B5EF4-FFF2-40B4-BE49-F238E27FC236}">
                <a16:creationId xmlns:a16="http://schemas.microsoft.com/office/drawing/2014/main" id="{FFE322F1-CADC-E949-9A80-C1D2B4A63A44}"/>
              </a:ext>
            </a:extLst>
          </p:cNvPr>
          <p:cNvSpPr/>
          <p:nvPr/>
        </p:nvSpPr>
        <p:spPr>
          <a:xfrm>
            <a:off x="2673132" y="4351283"/>
            <a:ext cx="6078477" cy="176573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8F32A1EA-98DE-B44B-8378-08C121F41B73}"/>
              </a:ext>
            </a:extLst>
          </p:cNvPr>
          <p:cNvSpPr txBox="1"/>
          <p:nvPr/>
        </p:nvSpPr>
        <p:spPr>
          <a:xfrm>
            <a:off x="639718" y="4987270"/>
            <a:ext cx="2049291" cy="646331"/>
          </a:xfrm>
          <a:prstGeom prst="rect">
            <a:avLst/>
          </a:prstGeom>
          <a:noFill/>
        </p:spPr>
        <p:txBody>
          <a:bodyPr wrap="square" rtlCol="0">
            <a:spAutoFit/>
          </a:bodyPr>
          <a:lstStyle/>
          <a:p>
            <a:r>
              <a:rPr kumimoji="1" lang="ja-JP" altLang="en-US"/>
              <a:t>電子署名によって改ざんから守る</a:t>
            </a:r>
          </a:p>
        </p:txBody>
      </p:sp>
    </p:spTree>
    <p:extLst>
      <p:ext uri="{BB962C8B-B14F-4D97-AF65-F5344CB8AC3E}">
        <p14:creationId xmlns:p14="http://schemas.microsoft.com/office/powerpoint/2010/main" val="41734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884C3-A385-5641-8C61-3ADE4F67AF84}"/>
              </a:ext>
            </a:extLst>
          </p:cNvPr>
          <p:cNvSpPr>
            <a:spLocks noGrp="1"/>
          </p:cNvSpPr>
          <p:nvPr>
            <p:ph type="title"/>
          </p:nvPr>
        </p:nvSpPr>
        <p:spPr/>
        <p:txBody>
          <a:bodyPr/>
          <a:lstStyle/>
          <a:p>
            <a:r>
              <a:rPr kumimoji="1" lang="en-US" altLang="ja-JP" dirty="0"/>
              <a:t>BBc</a:t>
            </a:r>
            <a:r>
              <a:rPr lang="en-US" altLang="ja-JP" dirty="0"/>
              <a:t>-1 (</a:t>
            </a:r>
            <a:r>
              <a:rPr lang="en-US" altLang="ja-JP" dirty="0" err="1"/>
              <a:t>bbc_core</a:t>
            </a:r>
            <a:r>
              <a:rPr lang="en-US" altLang="ja-JP" dirty="0"/>
              <a:t>)</a:t>
            </a:r>
            <a:r>
              <a:rPr lang="ja-JP" altLang="en-US"/>
              <a:t>の課題</a:t>
            </a:r>
            <a:endParaRPr kumimoji="1" lang="ja-JP" altLang="en-US"/>
          </a:p>
        </p:txBody>
      </p:sp>
      <p:sp>
        <p:nvSpPr>
          <p:cNvPr id="3" name="コンテンツ プレースホルダー 2">
            <a:extLst>
              <a:ext uri="{FF2B5EF4-FFF2-40B4-BE49-F238E27FC236}">
                <a16:creationId xmlns:a16="http://schemas.microsoft.com/office/drawing/2014/main" id="{C9004F16-94E2-0B4A-9D34-8E5F7D286CBA}"/>
              </a:ext>
            </a:extLst>
          </p:cNvPr>
          <p:cNvSpPr>
            <a:spLocks noGrp="1"/>
          </p:cNvSpPr>
          <p:nvPr>
            <p:ph idx="1"/>
          </p:nvPr>
        </p:nvSpPr>
        <p:spPr/>
        <p:txBody>
          <a:bodyPr/>
          <a:lstStyle/>
          <a:p>
            <a:r>
              <a:rPr kumimoji="1" lang="ja-JP" altLang="en-US"/>
              <a:t>トランザクション情報の検索機能が貧弱</a:t>
            </a:r>
            <a:endParaRPr kumimoji="1" lang="en-US" altLang="ja-JP" dirty="0"/>
          </a:p>
          <a:p>
            <a:pPr lvl="1"/>
            <a:r>
              <a:rPr kumimoji="1" lang="ja-JP" altLang="en-US"/>
              <a:t>比較的単純な検索機能しか無い（それで十分なのかもしれないが）</a:t>
            </a:r>
            <a:endParaRPr kumimoji="1" lang="en-US" altLang="ja-JP" dirty="0"/>
          </a:p>
          <a:p>
            <a:pPr lvl="1"/>
            <a:r>
              <a:rPr kumimoji="1" lang="en-US" altLang="ja-JP" dirty="0"/>
              <a:t>DB</a:t>
            </a:r>
            <a:r>
              <a:rPr kumimoji="1" lang="ja-JP" altLang="en-US"/>
              <a:t>のパフォーマンスチューニングを全く行っていない</a:t>
            </a:r>
            <a:endParaRPr kumimoji="1" lang="en-US" altLang="ja-JP" dirty="0"/>
          </a:p>
          <a:p>
            <a:pPr lvl="2"/>
            <a:r>
              <a:rPr kumimoji="1" lang="ja-JP" altLang="en-US"/>
              <a:t>ノード間でのデータ複製も自前の処理で行っている</a:t>
            </a:r>
            <a:endParaRPr kumimoji="1" lang="en-US" altLang="ja-JP" dirty="0"/>
          </a:p>
          <a:p>
            <a:pPr lvl="2"/>
            <a:r>
              <a:rPr kumimoji="1" lang="ja-JP" altLang="en-US"/>
              <a:t>署名検証なども行っているので、単純な</a:t>
            </a:r>
            <a:r>
              <a:rPr kumimoji="1" lang="en-US" altLang="ja-JP" dirty="0"/>
              <a:t>DB</a:t>
            </a:r>
            <a:r>
              <a:rPr kumimoji="1" lang="ja-JP" altLang="en-US"/>
              <a:t>のレプリケーションとは異なる</a:t>
            </a:r>
            <a:endParaRPr lang="en-US" altLang="ja-JP" dirty="0"/>
          </a:p>
          <a:p>
            <a:pPr lvl="1"/>
            <a:r>
              <a:rPr lang="en-US" altLang="ja-JP" dirty="0"/>
              <a:t>BBc-1</a:t>
            </a:r>
            <a:r>
              <a:rPr lang="ja-JP" altLang="en-US"/>
              <a:t>独自の考え方で検索する必要がある</a:t>
            </a:r>
            <a:endParaRPr lang="en-US" altLang="ja-JP" dirty="0"/>
          </a:p>
        </p:txBody>
      </p:sp>
      <p:sp>
        <p:nvSpPr>
          <p:cNvPr id="4" name="フッター プレースホルダー 3">
            <a:extLst>
              <a:ext uri="{FF2B5EF4-FFF2-40B4-BE49-F238E27FC236}">
                <a16:creationId xmlns:a16="http://schemas.microsoft.com/office/drawing/2014/main" id="{7D316626-C28B-B847-9F6D-633B1D2BF661}"/>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5E58531B-2ADC-7244-B169-C88367D4A690}"/>
              </a:ext>
            </a:extLst>
          </p:cNvPr>
          <p:cNvSpPr>
            <a:spLocks noGrp="1"/>
          </p:cNvSpPr>
          <p:nvPr>
            <p:ph type="sldNum" sz="quarter" idx="12"/>
          </p:nvPr>
        </p:nvSpPr>
        <p:spPr/>
        <p:txBody>
          <a:bodyPr/>
          <a:lstStyle/>
          <a:p>
            <a:fld id="{1726EC67-F370-534A-B256-AF4D6E27D0FA}" type="slidenum">
              <a:rPr kumimoji="1" lang="ja-JP" altLang="en-US" smtClean="0"/>
              <a:t>9</a:t>
            </a:fld>
            <a:endParaRPr kumimoji="1" lang="ja-JP" altLang="en-US"/>
          </a:p>
        </p:txBody>
      </p:sp>
      <p:sp>
        <p:nvSpPr>
          <p:cNvPr id="6" name="下矢印 5">
            <a:extLst>
              <a:ext uri="{FF2B5EF4-FFF2-40B4-BE49-F238E27FC236}">
                <a16:creationId xmlns:a16="http://schemas.microsoft.com/office/drawing/2014/main" id="{4DC699E0-974A-FA4D-B785-208057FC389E}"/>
              </a:ext>
            </a:extLst>
          </p:cNvPr>
          <p:cNvSpPr/>
          <p:nvPr/>
        </p:nvSpPr>
        <p:spPr>
          <a:xfrm>
            <a:off x="5423338" y="4172607"/>
            <a:ext cx="1114096" cy="536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107C13A-AB9A-F641-AA4B-7AC9B2407684}"/>
              </a:ext>
            </a:extLst>
          </p:cNvPr>
          <p:cNvSpPr txBox="1"/>
          <p:nvPr/>
        </p:nvSpPr>
        <p:spPr>
          <a:xfrm>
            <a:off x="2112579" y="4888022"/>
            <a:ext cx="7735613" cy="954107"/>
          </a:xfrm>
          <a:prstGeom prst="rect">
            <a:avLst/>
          </a:prstGeom>
          <a:noFill/>
        </p:spPr>
        <p:txBody>
          <a:bodyPr wrap="square" rtlCol="0">
            <a:spAutoFit/>
          </a:bodyPr>
          <a:lstStyle/>
          <a:p>
            <a:r>
              <a:rPr kumimoji="1" lang="ja-JP" altLang="en-US" sz="2800"/>
              <a:t>メジャーな仕組みを利用できるようにした方が敷居が下がり、裾野も広がるのでは？</a:t>
            </a:r>
          </a:p>
        </p:txBody>
      </p:sp>
    </p:spTree>
    <p:extLst>
      <p:ext uri="{BB962C8B-B14F-4D97-AF65-F5344CB8AC3E}">
        <p14:creationId xmlns:p14="http://schemas.microsoft.com/office/powerpoint/2010/main" val="3573503502"/>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4556</TotalTime>
  <Words>1141</Words>
  <Application>Microsoft Macintosh PowerPoint</Application>
  <PresentationFormat>ワイド画面</PresentationFormat>
  <Paragraphs>197</Paragraphs>
  <Slides>20</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Hiragino Kaku Gothic Pro W3</vt:lpstr>
      <vt:lpstr>Yu Gothic</vt:lpstr>
      <vt:lpstr>Arial</vt:lpstr>
      <vt:lpstr>ホワイト</vt:lpstr>
      <vt:lpstr>Target of the project</vt:lpstr>
      <vt:lpstr>本資料について</vt:lpstr>
      <vt:lpstr>目次</vt:lpstr>
      <vt:lpstr>BBc-1の対象と課題</vt:lpstr>
      <vt:lpstr>BBc-1を利用する動機</vt:lpstr>
      <vt:lpstr>BBc-1を利用する動機</vt:lpstr>
      <vt:lpstr>BBc-1を利用する動機</vt:lpstr>
      <vt:lpstr>BBc-1を利用する動機</vt:lpstr>
      <vt:lpstr>BBc-1 (bbc_core)の課題</vt:lpstr>
      <vt:lpstr>グラフデータベースに適用したい</vt:lpstr>
      <vt:lpstr>トランザクションの構造とグラフ構造</vt:lpstr>
      <vt:lpstr>トランザクションの構造</vt:lpstr>
      <vt:lpstr>考え方</vt:lpstr>
      <vt:lpstr>抽象化</vt:lpstr>
      <vt:lpstr>グラフ構造への適用</vt:lpstr>
      <vt:lpstr>グラフ構造</vt:lpstr>
      <vt:lpstr>Neo4jへの適用</vt:lpstr>
      <vt:lpstr>Neo4j</vt:lpstr>
      <vt:lpstr>検討すべき事項</vt:lpstr>
      <vt:lpstr>以上</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Takeshi Kubo</dc:creator>
  <cp:keywords/>
  <dc:description/>
  <cp:lastModifiedBy>久保 健</cp:lastModifiedBy>
  <cp:revision>1049</cp:revision>
  <cp:lastPrinted>2019-08-04T14:46:50Z</cp:lastPrinted>
  <dcterms:created xsi:type="dcterms:W3CDTF">2017-10-05T17:35:57Z</dcterms:created>
  <dcterms:modified xsi:type="dcterms:W3CDTF">2019-08-04T14:47:08Z</dcterms:modified>
  <cp:category/>
</cp:coreProperties>
</file>