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66" d="100"/>
          <a:sy n="66" d="100"/>
        </p:scale>
        <p:origin x="330" y="9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3/9/2019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3/9/2019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3/9/2019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3/9/2019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3/9/2019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0936E-171C-4213-99BF-EF21CD089B48}"/>
              </a:ext>
            </a:extLst>
          </p:cNvPr>
          <p:cNvSpPr>
            <a:spLocks noGrp="1"/>
          </p:cNvSpPr>
          <p:nvPr>
            <p:ph type="ctrTitle"/>
          </p:nvPr>
        </p:nvSpPr>
        <p:spPr/>
        <p:txBody>
          <a:bodyPr/>
          <a:lstStyle/>
          <a:p>
            <a:r>
              <a:rPr lang="en-GB" dirty="0"/>
              <a:t>Battle of the </a:t>
            </a:r>
            <a:r>
              <a:rPr lang="en-GB" dirty="0" err="1"/>
              <a:t>neighbourohods</a:t>
            </a:r>
            <a:endParaRPr lang="en-GB" dirty="0"/>
          </a:p>
        </p:txBody>
      </p:sp>
      <p:sp>
        <p:nvSpPr>
          <p:cNvPr id="3" name="Subtitle 2">
            <a:extLst>
              <a:ext uri="{FF2B5EF4-FFF2-40B4-BE49-F238E27FC236}">
                <a16:creationId xmlns:a16="http://schemas.microsoft.com/office/drawing/2014/main" id="{732DD931-5EC5-4D6F-B227-82A0043C79AF}"/>
              </a:ext>
            </a:extLst>
          </p:cNvPr>
          <p:cNvSpPr>
            <a:spLocks noGrp="1"/>
          </p:cNvSpPr>
          <p:nvPr>
            <p:ph type="subTitle" idx="1"/>
          </p:nvPr>
        </p:nvSpPr>
        <p:spPr/>
        <p:txBody>
          <a:bodyPr/>
          <a:lstStyle/>
          <a:p>
            <a:r>
              <a:rPr lang="en-GB" dirty="0"/>
              <a:t>Carl’s coffee shop</a:t>
            </a:r>
          </a:p>
        </p:txBody>
      </p:sp>
    </p:spTree>
    <p:extLst>
      <p:ext uri="{BB962C8B-B14F-4D97-AF65-F5344CB8AC3E}">
        <p14:creationId xmlns:p14="http://schemas.microsoft.com/office/powerpoint/2010/main" val="4194377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C956D-B00E-4EF0-A535-754DC90F750B}"/>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72DE2F3F-E6E8-4FA7-838C-3A2A8CB5077C}"/>
              </a:ext>
            </a:extLst>
          </p:cNvPr>
          <p:cNvSpPr>
            <a:spLocks noGrp="1"/>
          </p:cNvSpPr>
          <p:nvPr>
            <p:ph idx="1"/>
          </p:nvPr>
        </p:nvSpPr>
        <p:spPr/>
        <p:txBody>
          <a:bodyPr/>
          <a:lstStyle/>
          <a:p>
            <a:r>
              <a:rPr lang="en-GB" dirty="0"/>
              <a:t>Carl is living in Stockholm and is a big fan of high quality coffee and has great distain for the big coffee chains and their watery coffee. So he’s planning on creating his own chain of take-away coffee shops, with only high quality coffee in environmentally friendly take away cups. For this he needs to find a location. Seeing as Carl will sell take-away coffee, the location needs to be in a place with a lot of people in movement. </a:t>
            </a:r>
          </a:p>
          <a:p>
            <a:r>
              <a:rPr lang="en-GB" dirty="0"/>
              <a:t>One type of place where people are always on the move are metro stations. Usually these are already occupied by one or more venues selling coffee. So our mission is to find tube entrances where there are no coffee shops/cafes in the </a:t>
            </a:r>
            <a:r>
              <a:rPr lang="en-GB" dirty="0" err="1"/>
              <a:t>viscinity</a:t>
            </a:r>
            <a:r>
              <a:rPr lang="en-GB" dirty="0"/>
              <a:t>, to make sure there is not too much competition. </a:t>
            </a:r>
          </a:p>
          <a:p>
            <a:pPr marL="0" indent="0">
              <a:buNone/>
            </a:pPr>
            <a:endParaRPr lang="en-GB" dirty="0"/>
          </a:p>
        </p:txBody>
      </p:sp>
    </p:spTree>
    <p:extLst>
      <p:ext uri="{BB962C8B-B14F-4D97-AF65-F5344CB8AC3E}">
        <p14:creationId xmlns:p14="http://schemas.microsoft.com/office/powerpoint/2010/main" val="1473058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9ADDF-8765-4791-AB05-E546C97526BE}"/>
              </a:ext>
            </a:extLst>
          </p:cNvPr>
          <p:cNvSpPr>
            <a:spLocks noGrp="1"/>
          </p:cNvSpPr>
          <p:nvPr>
            <p:ph type="title"/>
          </p:nvPr>
        </p:nvSpPr>
        <p:spPr/>
        <p:txBody>
          <a:bodyPr/>
          <a:lstStyle/>
          <a:p>
            <a:r>
              <a:rPr lang="en-GB" dirty="0"/>
              <a:t>Data – Metro Entrances</a:t>
            </a:r>
          </a:p>
        </p:txBody>
      </p:sp>
      <p:pic>
        <p:nvPicPr>
          <p:cNvPr id="4" name="Content Placeholder 3">
            <a:extLst>
              <a:ext uri="{FF2B5EF4-FFF2-40B4-BE49-F238E27FC236}">
                <a16:creationId xmlns:a16="http://schemas.microsoft.com/office/drawing/2014/main" id="{4DACE409-6BBD-4E49-A627-B58B16339023}"/>
              </a:ext>
            </a:extLst>
          </p:cNvPr>
          <p:cNvPicPr>
            <a:picLocks noGrp="1"/>
          </p:cNvPicPr>
          <p:nvPr>
            <p:ph idx="1"/>
          </p:nvPr>
        </p:nvPicPr>
        <p:blipFill>
          <a:blip r:embed="rId2"/>
          <a:stretch>
            <a:fillRect/>
          </a:stretch>
        </p:blipFill>
        <p:spPr>
          <a:xfrm>
            <a:off x="1227015" y="1452282"/>
            <a:ext cx="9225831" cy="4896165"/>
          </a:xfrm>
          <a:prstGeom prst="rect">
            <a:avLst/>
          </a:prstGeom>
        </p:spPr>
      </p:pic>
    </p:spTree>
    <p:extLst>
      <p:ext uri="{BB962C8B-B14F-4D97-AF65-F5344CB8AC3E}">
        <p14:creationId xmlns:p14="http://schemas.microsoft.com/office/powerpoint/2010/main" val="872357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A6514-1007-454F-85D4-284CC852E117}"/>
              </a:ext>
            </a:extLst>
          </p:cNvPr>
          <p:cNvSpPr>
            <a:spLocks noGrp="1"/>
          </p:cNvSpPr>
          <p:nvPr>
            <p:ph type="title"/>
          </p:nvPr>
        </p:nvSpPr>
        <p:spPr/>
        <p:txBody>
          <a:bodyPr/>
          <a:lstStyle/>
          <a:p>
            <a:r>
              <a:rPr lang="en-GB" dirty="0"/>
              <a:t>Metro Stations - Map</a:t>
            </a:r>
          </a:p>
        </p:txBody>
      </p:sp>
      <p:pic>
        <p:nvPicPr>
          <p:cNvPr id="4" name="Content Placeholder 3">
            <a:extLst>
              <a:ext uri="{FF2B5EF4-FFF2-40B4-BE49-F238E27FC236}">
                <a16:creationId xmlns:a16="http://schemas.microsoft.com/office/drawing/2014/main" id="{4A023E19-D64C-4A0B-9908-68697A20EFD3}"/>
              </a:ext>
            </a:extLst>
          </p:cNvPr>
          <p:cNvPicPr>
            <a:picLocks noGrp="1"/>
          </p:cNvPicPr>
          <p:nvPr>
            <p:ph idx="1"/>
          </p:nvPr>
        </p:nvPicPr>
        <p:blipFill rotWithShape="1">
          <a:blip r:embed="rId2"/>
          <a:srcRect t="14642" b="-110"/>
          <a:stretch/>
        </p:blipFill>
        <p:spPr>
          <a:xfrm>
            <a:off x="1219200" y="1535596"/>
            <a:ext cx="10264588" cy="5488056"/>
          </a:xfrm>
          <a:prstGeom prst="rect">
            <a:avLst/>
          </a:prstGeom>
        </p:spPr>
      </p:pic>
    </p:spTree>
    <p:extLst>
      <p:ext uri="{BB962C8B-B14F-4D97-AF65-F5344CB8AC3E}">
        <p14:creationId xmlns:p14="http://schemas.microsoft.com/office/powerpoint/2010/main" val="3394948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0E0E6-09C4-416A-A57F-BF9E3ED802A0}"/>
              </a:ext>
            </a:extLst>
          </p:cNvPr>
          <p:cNvSpPr>
            <a:spLocks noGrp="1"/>
          </p:cNvSpPr>
          <p:nvPr>
            <p:ph type="title"/>
          </p:nvPr>
        </p:nvSpPr>
        <p:spPr/>
        <p:txBody>
          <a:bodyPr/>
          <a:lstStyle/>
          <a:p>
            <a:r>
              <a:rPr lang="en-GB" dirty="0"/>
              <a:t>Foursquare Data</a:t>
            </a:r>
          </a:p>
        </p:txBody>
      </p:sp>
      <p:pic>
        <p:nvPicPr>
          <p:cNvPr id="4" name="Content Placeholder 3">
            <a:extLst>
              <a:ext uri="{FF2B5EF4-FFF2-40B4-BE49-F238E27FC236}">
                <a16:creationId xmlns:a16="http://schemas.microsoft.com/office/drawing/2014/main" id="{932D9D5F-C6D1-4B20-A95A-7280988D88A6}"/>
              </a:ext>
            </a:extLst>
          </p:cNvPr>
          <p:cNvPicPr>
            <a:picLocks noGrp="1"/>
          </p:cNvPicPr>
          <p:nvPr>
            <p:ph idx="1"/>
          </p:nvPr>
        </p:nvPicPr>
        <p:blipFill rotWithShape="1">
          <a:blip r:embed="rId2"/>
          <a:srcRect t="40214"/>
          <a:stretch/>
        </p:blipFill>
        <p:spPr>
          <a:xfrm>
            <a:off x="1033670" y="2914650"/>
            <a:ext cx="10827026" cy="2955234"/>
          </a:xfrm>
          <a:prstGeom prst="rect">
            <a:avLst/>
          </a:prstGeom>
        </p:spPr>
      </p:pic>
      <p:sp>
        <p:nvSpPr>
          <p:cNvPr id="5" name="TextBox 4">
            <a:extLst>
              <a:ext uri="{FF2B5EF4-FFF2-40B4-BE49-F238E27FC236}">
                <a16:creationId xmlns:a16="http://schemas.microsoft.com/office/drawing/2014/main" id="{4B454967-20CE-46CA-88D0-9393203D1B89}"/>
              </a:ext>
            </a:extLst>
          </p:cNvPr>
          <p:cNvSpPr txBox="1"/>
          <p:nvPr/>
        </p:nvSpPr>
        <p:spPr>
          <a:xfrm>
            <a:off x="808383" y="1428750"/>
            <a:ext cx="11052313" cy="646331"/>
          </a:xfrm>
          <a:prstGeom prst="rect">
            <a:avLst/>
          </a:prstGeom>
          <a:noFill/>
        </p:spPr>
        <p:txBody>
          <a:bodyPr wrap="square" rtlCol="0">
            <a:spAutoFit/>
          </a:bodyPr>
          <a:lstStyle/>
          <a:p>
            <a:r>
              <a:rPr lang="en-GB" dirty="0"/>
              <a:t>11,885 Venues </a:t>
            </a:r>
          </a:p>
          <a:p>
            <a:r>
              <a:rPr lang="en-GB" dirty="0"/>
              <a:t>249 Unique Venues Categories</a:t>
            </a:r>
          </a:p>
        </p:txBody>
      </p:sp>
    </p:spTree>
    <p:extLst>
      <p:ext uri="{BB962C8B-B14F-4D97-AF65-F5344CB8AC3E}">
        <p14:creationId xmlns:p14="http://schemas.microsoft.com/office/powerpoint/2010/main" val="4097013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01972-D588-4637-925A-5DBCA82BEC14}"/>
              </a:ext>
            </a:extLst>
          </p:cNvPr>
          <p:cNvSpPr>
            <a:spLocks noGrp="1"/>
          </p:cNvSpPr>
          <p:nvPr>
            <p:ph type="title"/>
          </p:nvPr>
        </p:nvSpPr>
        <p:spPr/>
        <p:txBody>
          <a:bodyPr>
            <a:normAutofit/>
          </a:bodyPr>
          <a:lstStyle/>
          <a:p>
            <a:r>
              <a:rPr lang="en-GB" sz="4000" dirty="0"/>
              <a:t>Metro Entrances &amp; Coffee Shops @ Map</a:t>
            </a:r>
          </a:p>
        </p:txBody>
      </p:sp>
      <p:pic>
        <p:nvPicPr>
          <p:cNvPr id="4" name="Content Placeholder 3">
            <a:extLst>
              <a:ext uri="{FF2B5EF4-FFF2-40B4-BE49-F238E27FC236}">
                <a16:creationId xmlns:a16="http://schemas.microsoft.com/office/drawing/2014/main" id="{552D236C-5FA4-4DD6-B8B7-B4654DF4162A}"/>
              </a:ext>
            </a:extLst>
          </p:cNvPr>
          <p:cNvPicPr>
            <a:picLocks noGrp="1"/>
          </p:cNvPicPr>
          <p:nvPr>
            <p:ph idx="1"/>
          </p:nvPr>
        </p:nvPicPr>
        <p:blipFill>
          <a:blip r:embed="rId2"/>
          <a:stretch>
            <a:fillRect/>
          </a:stretch>
        </p:blipFill>
        <p:spPr>
          <a:xfrm>
            <a:off x="1371600" y="1331843"/>
            <a:ext cx="10356574" cy="5307495"/>
          </a:xfrm>
          <a:prstGeom prst="rect">
            <a:avLst/>
          </a:prstGeom>
        </p:spPr>
      </p:pic>
    </p:spTree>
    <p:extLst>
      <p:ext uri="{BB962C8B-B14F-4D97-AF65-F5344CB8AC3E}">
        <p14:creationId xmlns:p14="http://schemas.microsoft.com/office/powerpoint/2010/main" val="3223962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B94B9-78C6-4AE8-BBC1-B50ACBDDF3C1}"/>
              </a:ext>
            </a:extLst>
          </p:cNvPr>
          <p:cNvSpPr>
            <a:spLocks noGrp="1"/>
          </p:cNvSpPr>
          <p:nvPr>
            <p:ph type="title"/>
          </p:nvPr>
        </p:nvSpPr>
        <p:spPr/>
        <p:txBody>
          <a:bodyPr/>
          <a:lstStyle/>
          <a:p>
            <a:r>
              <a:rPr lang="en-GB" dirty="0"/>
              <a:t>Adding heat!</a:t>
            </a:r>
          </a:p>
        </p:txBody>
      </p:sp>
      <p:pic>
        <p:nvPicPr>
          <p:cNvPr id="4" name="Content Placeholder 3">
            <a:extLst>
              <a:ext uri="{FF2B5EF4-FFF2-40B4-BE49-F238E27FC236}">
                <a16:creationId xmlns:a16="http://schemas.microsoft.com/office/drawing/2014/main" id="{6B0DFC89-4BF9-4BE1-A5D9-2B42B966B615}"/>
              </a:ext>
            </a:extLst>
          </p:cNvPr>
          <p:cNvPicPr>
            <a:picLocks noGrp="1"/>
          </p:cNvPicPr>
          <p:nvPr>
            <p:ph idx="1"/>
          </p:nvPr>
        </p:nvPicPr>
        <p:blipFill>
          <a:blip r:embed="rId2"/>
          <a:stretch>
            <a:fillRect/>
          </a:stretch>
        </p:blipFill>
        <p:spPr>
          <a:xfrm>
            <a:off x="808384" y="1285461"/>
            <a:ext cx="11383616" cy="5572539"/>
          </a:xfrm>
          <a:prstGeom prst="rect">
            <a:avLst/>
          </a:prstGeom>
        </p:spPr>
      </p:pic>
    </p:spTree>
    <p:extLst>
      <p:ext uri="{BB962C8B-B14F-4D97-AF65-F5344CB8AC3E}">
        <p14:creationId xmlns:p14="http://schemas.microsoft.com/office/powerpoint/2010/main" val="3994634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91864-154B-42FF-8C3E-B51CEC02219B}"/>
              </a:ext>
            </a:extLst>
          </p:cNvPr>
          <p:cNvSpPr>
            <a:spLocks noGrp="1"/>
          </p:cNvSpPr>
          <p:nvPr>
            <p:ph type="title"/>
          </p:nvPr>
        </p:nvSpPr>
        <p:spPr/>
        <p:txBody>
          <a:bodyPr/>
          <a:lstStyle/>
          <a:p>
            <a:r>
              <a:rPr lang="en-GB" dirty="0"/>
              <a:t>Carl’s first location!</a:t>
            </a:r>
          </a:p>
        </p:txBody>
      </p:sp>
      <p:pic>
        <p:nvPicPr>
          <p:cNvPr id="4" name="Content Placeholder 3">
            <a:extLst>
              <a:ext uri="{FF2B5EF4-FFF2-40B4-BE49-F238E27FC236}">
                <a16:creationId xmlns:a16="http://schemas.microsoft.com/office/drawing/2014/main" id="{69F4B359-C0E1-45EB-8D60-930DEDF113C0}"/>
              </a:ext>
            </a:extLst>
          </p:cNvPr>
          <p:cNvPicPr>
            <a:picLocks noGrp="1"/>
          </p:cNvPicPr>
          <p:nvPr>
            <p:ph idx="1"/>
          </p:nvPr>
        </p:nvPicPr>
        <p:blipFill>
          <a:blip r:embed="rId2"/>
          <a:stretch>
            <a:fillRect/>
          </a:stretch>
        </p:blipFill>
        <p:spPr>
          <a:xfrm>
            <a:off x="2784496" y="1881415"/>
            <a:ext cx="6332721" cy="4679042"/>
          </a:xfrm>
          <a:prstGeom prst="rect">
            <a:avLst/>
          </a:prstGeom>
        </p:spPr>
      </p:pic>
    </p:spTree>
    <p:extLst>
      <p:ext uri="{BB962C8B-B14F-4D97-AF65-F5344CB8AC3E}">
        <p14:creationId xmlns:p14="http://schemas.microsoft.com/office/powerpoint/2010/main" val="339521351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6</TotalTime>
  <Words>182</Words>
  <Application>Microsoft Office PowerPoint</Application>
  <PresentationFormat>Widescreen</PresentationFormat>
  <Paragraphs>13</Paragraphs>
  <Slides>8</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Franklin Gothic Book</vt:lpstr>
      <vt:lpstr>Crop</vt:lpstr>
      <vt:lpstr>Battle of the neighbourohods</vt:lpstr>
      <vt:lpstr>Introduction</vt:lpstr>
      <vt:lpstr>Data – Metro Entrances</vt:lpstr>
      <vt:lpstr>Metro Stations - Map</vt:lpstr>
      <vt:lpstr>Foursquare Data</vt:lpstr>
      <vt:lpstr>Metro Entrances &amp; Coffee Shops @ Map</vt:lpstr>
      <vt:lpstr>Adding heat!</vt:lpstr>
      <vt:lpstr>Carl’s first location!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the neighbourohods</dc:title>
  <dc:creator>Max Zetterberg</dc:creator>
  <cp:lastModifiedBy>Max Zetterberg</cp:lastModifiedBy>
  <cp:revision>1</cp:revision>
  <dcterms:created xsi:type="dcterms:W3CDTF">2019-03-09T17:13:48Z</dcterms:created>
  <dcterms:modified xsi:type="dcterms:W3CDTF">2019-03-09T17:20:34Z</dcterms:modified>
</cp:coreProperties>
</file>