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28" r:id="rId2"/>
    <p:sldId id="330" r:id="rId3"/>
    <p:sldId id="331" r:id="rId4"/>
    <p:sldId id="349" r:id="rId5"/>
    <p:sldId id="348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047" autoAdjust="0"/>
  </p:normalViewPr>
  <p:slideViewPr>
    <p:cSldViewPr>
      <p:cViewPr varScale="1">
        <p:scale>
          <a:sx n="59" d="100"/>
          <a:sy n="59" d="100"/>
        </p:scale>
        <p:origin x="-486" y="-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baseline="0" dirty="0" smtClean="0"/>
              <a:t> cli = </a:t>
            </a:r>
            <a:r>
              <a:rPr lang="de-DE" baseline="0" dirty="0" err="1" smtClean="0"/>
              <a:t>cmd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</a:t>
            </a:r>
            <a:r>
              <a:rPr lang="de-DE" baseline="0" dirty="0" smtClean="0"/>
              <a:t> </a:t>
            </a:r>
            <a:r>
              <a:rPr lang="de-DE" baseline="0" dirty="0" smtClean="0"/>
              <a:t>von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endParaRPr lang="de-DE" baseline="0" dirty="0" smtClean="0"/>
          </a:p>
          <a:p>
            <a:r>
              <a:rPr lang="de-DE" baseline="0" dirty="0" smtClean="0"/>
              <a:t>Geräte können über die </a:t>
            </a:r>
            <a:r>
              <a:rPr lang="de-DE" baseline="0" dirty="0" err="1" smtClean="0"/>
              <a:t>cloud</a:t>
            </a:r>
            <a:r>
              <a:rPr lang="de-DE" baseline="0" dirty="0" smtClean="0"/>
              <a:t> miteinander kommunizieren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64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Der fruchtige </a:t>
            </a:r>
            <a:r>
              <a:rPr lang="de-DE" altLang="de-DE" dirty="0" err="1"/>
              <a:t>Hubber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Verteilte Systeme</a:t>
            </a:r>
          </a:p>
          <a:p>
            <a:r>
              <a:rPr lang="de-DE" altLang="de-DE" dirty="0"/>
              <a:t>Jens Heuberger, Burak </a:t>
            </a:r>
            <a:r>
              <a:rPr lang="de-DE" altLang="de-DE" dirty="0" err="1"/>
              <a:t>Güz</a:t>
            </a:r>
            <a:r>
              <a:rPr lang="de-DE" altLang="de-DE" dirty="0"/>
              <a:t>, Alexis dos Santos</a:t>
            </a:r>
          </a:p>
          <a:p>
            <a:r>
              <a:rPr lang="de-DE" altLang="de-DE" dirty="0"/>
              <a:t>Mannheim, 18.12.2019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N 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Der Feuchtigkeit Sensor</a:t>
            </a:r>
          </a:p>
          <a:p>
            <a:pPr marL="563563" lvl="1" indent="-381000">
              <a:buAutoNum type="arabicPeriod"/>
            </a:pPr>
            <a:r>
              <a:rPr lang="de-DE" altLang="de-DE" kern="0" dirty="0"/>
              <a:t>Raspberry Pi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Azure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Hub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Anlegen von Device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.NET MVC Webapp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MVC?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.NET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 err="1"/>
              <a:t>Rsignal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 err="1" smtClean="0"/>
              <a:t>Azure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Iot</a:t>
            </a:r>
            <a:r>
              <a:rPr lang="de-DE" altLang="de-DE" dirty="0" smtClean="0"/>
              <a:t> Hub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06084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 smtClean="0"/>
              <a:t>Publisher </a:t>
            </a:r>
            <a:r>
              <a:rPr lang="de-DE" altLang="de-DE" kern="0" dirty="0" smtClean="0"/>
              <a:t>Subscriber Prinzip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 smtClean="0"/>
              <a:t>Jedes Gerät muss </a:t>
            </a:r>
            <a:r>
              <a:rPr lang="de-DE" altLang="de-DE" kern="0" dirty="0" smtClean="0"/>
              <a:t>registriert werden 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de-DE" altLang="de-DE" kern="0" dirty="0" err="1" smtClean="0"/>
              <a:t>ConnectionString</a:t>
            </a:r>
            <a:r>
              <a:rPr lang="de-DE" altLang="de-DE" kern="0" dirty="0" smtClean="0"/>
              <a:t>:</a:t>
            </a:r>
          </a:p>
          <a:p>
            <a:pPr lvl="1" indent="0">
              <a:buNone/>
            </a:pPr>
            <a:r>
              <a:rPr lang="de-DE" altLang="de-DE" kern="0" dirty="0" err="1" smtClean="0"/>
              <a:t>HostName</a:t>
            </a:r>
            <a:r>
              <a:rPr lang="de-DE" altLang="de-DE" kern="0" dirty="0" smtClean="0"/>
              <a:t>=</a:t>
            </a:r>
            <a:r>
              <a:rPr lang="de-DE" altLang="de-DE" kern="0" dirty="0" err="1" smtClean="0"/>
              <a:t>derFruchtigeHubber.azure-devices.net;DeviceId</a:t>
            </a:r>
            <a:r>
              <a:rPr lang="de-DE" altLang="de-DE" kern="0" dirty="0" smtClean="0"/>
              <a:t>=</a:t>
            </a:r>
            <a:r>
              <a:rPr lang="de-DE" altLang="de-DE" kern="0" dirty="0" err="1" smtClean="0"/>
              <a:t>derHubberPy;SharedAccessKey</a:t>
            </a:r>
            <a:r>
              <a:rPr lang="de-DE" altLang="de-DE" kern="0" dirty="0" smtClean="0"/>
              <a:t>=bgwC9u5fzCoipjeKfznjyKw0WvZ77CYtbt1rzIeB33M</a:t>
            </a:r>
            <a:r>
              <a:rPr lang="de-DE" altLang="de-DE" kern="0" dirty="0"/>
              <a:t>=</a:t>
            </a:r>
            <a:endParaRPr lang="de-DE" altLang="de-DE" kern="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 smtClean="0"/>
              <a:t>Es ist möglich mit </a:t>
            </a:r>
            <a:r>
              <a:rPr lang="de-DE" altLang="de-DE" kern="0" dirty="0" smtClean="0"/>
              <a:t>einer Back End </a:t>
            </a:r>
            <a:r>
              <a:rPr lang="de-DE" altLang="de-DE" kern="0" dirty="0" smtClean="0"/>
              <a:t>Applikationen </a:t>
            </a:r>
            <a:r>
              <a:rPr lang="de-DE" altLang="de-DE" kern="0" dirty="0" smtClean="0"/>
              <a:t>Nachrichten </a:t>
            </a:r>
            <a:r>
              <a:rPr lang="de-DE" altLang="de-DE" kern="0" dirty="0" smtClean="0"/>
              <a:t>Intervalle von Geräten remote anzupassen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 smtClean="0"/>
              <a:t>8.000 – 300.000.000 Nachrichten pro tag möglich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 smtClean="0"/>
              <a:t>Ca</a:t>
            </a:r>
            <a:r>
              <a:rPr lang="de-DE" altLang="de-DE" kern="0" dirty="0" smtClean="0"/>
              <a:t>. alle 10 sec bei 8000 Nachrichten pro </a:t>
            </a:r>
            <a:r>
              <a:rPr lang="de-DE" altLang="de-DE" kern="0" dirty="0" smtClean="0"/>
              <a:t>Tag </a:t>
            </a:r>
            <a:endParaRPr lang="de-DE" altLang="de-DE" kern="0" dirty="0" smtClean="0"/>
          </a:p>
          <a:p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 smtClean="0"/>
              <a:t>Azure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Iot</a:t>
            </a:r>
            <a:r>
              <a:rPr lang="de-DE" altLang="de-DE" dirty="0" smtClean="0"/>
              <a:t> Hub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 smtClean="0"/>
              <a:t>Iot</a:t>
            </a:r>
            <a:r>
              <a:rPr lang="de-DE" altLang="de-DE" kern="0" dirty="0" smtClean="0"/>
              <a:t> Hub Übersicht</a:t>
            </a:r>
            <a:endParaRPr lang="de-DE" altLang="de-DE" kern="0" dirty="0"/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 smtClean="0"/>
              <a:t>Anzahl der geschickten Nachrichten</a:t>
            </a:r>
            <a:endParaRPr lang="de-DE" altLang="de-DE" kern="0" dirty="0"/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 smtClean="0"/>
              <a:t>Anzahl der registrierten Geräte. </a:t>
            </a:r>
            <a:endParaRPr lang="de-DE" altLang="de-DE" kern="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2050" name="Picture 2" descr="C:\Users\Oxfort\Desktop\vt\iotNachrichtenAnzah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74262"/>
            <a:ext cx="38481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 smtClean="0"/>
              <a:t>Azure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Iot</a:t>
            </a:r>
            <a:r>
              <a:rPr lang="de-DE" altLang="de-DE" dirty="0" smtClean="0"/>
              <a:t> Hub</a:t>
            </a:r>
            <a:endParaRPr lang="de-DE" altLang="de-D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25922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</a:t>
            </a:r>
            <a:r>
              <a:rPr lang="de-DE" altLang="de-DE" sz="1300" dirty="0" err="1">
                <a:solidFill>
                  <a:srgbClr val="000000"/>
                </a:solidFill>
              </a:rPr>
              <a:t>vollformatige</a:t>
            </a:r>
            <a:r>
              <a:rPr lang="de-DE" altLang="de-DE" sz="1300" dirty="0">
                <a:solidFill>
                  <a:srgbClr val="000000"/>
                </a:solidFill>
              </a:rPr>
              <a:t>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1026" name="Picture 2" descr="C:\Users\Oxfort\Desktop\vt\bild azur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373271" cy="28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89790" y="493865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Übersicht </a:t>
            </a:r>
            <a:r>
              <a:rPr lang="de-DE" smtClean="0"/>
              <a:t>gesendeter Nachrichten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234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213</Words>
  <Application>Microsoft Office PowerPoint</Application>
  <PresentationFormat>Bildschirmpräsentation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HSMA_021_WIN_081216</vt:lpstr>
      <vt:lpstr>Der fruchtige Hubber</vt:lpstr>
      <vt:lpstr>Inhalt</vt:lpstr>
      <vt:lpstr>Azure Iot Hub</vt:lpstr>
      <vt:lpstr>Azure Iot Hub</vt:lpstr>
      <vt:lpstr>Azure Iot 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Oxfort</cp:lastModifiedBy>
  <cp:revision>32</cp:revision>
  <cp:lastPrinted>2001-08-01T07:58:04Z</cp:lastPrinted>
  <dcterms:created xsi:type="dcterms:W3CDTF">2013-12-03T19:59:32Z</dcterms:created>
  <dcterms:modified xsi:type="dcterms:W3CDTF">2019-12-18T10:33:12Z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