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28" r:id="rId2"/>
    <p:sldId id="330" r:id="rId3"/>
    <p:sldId id="331" r:id="rId4"/>
    <p:sldId id="349" r:id="rId5"/>
    <p:sldId id="348" r:id="rId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82047" autoAdjust="0"/>
  </p:normalViewPr>
  <p:slideViewPr>
    <p:cSldViewPr>
      <p:cViewPr varScale="1">
        <p:scale>
          <a:sx n="79" d="100"/>
          <a:sy n="79" d="100"/>
        </p:scale>
        <p:origin x="108" y="402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Azure</a:t>
            </a:r>
            <a:r>
              <a:rPr lang="de-DE" baseline="0" dirty="0"/>
              <a:t> cli = </a:t>
            </a:r>
            <a:r>
              <a:rPr lang="de-DE" baseline="0" dirty="0" err="1"/>
              <a:t>cmd</a:t>
            </a:r>
            <a:r>
              <a:rPr lang="de-DE" baseline="0" dirty="0"/>
              <a:t> </a:t>
            </a:r>
            <a:r>
              <a:rPr lang="de-DE" baseline="0" dirty="0" err="1"/>
              <a:t>addon</a:t>
            </a:r>
            <a:r>
              <a:rPr lang="de-DE" baseline="0" dirty="0"/>
              <a:t> von </a:t>
            </a:r>
            <a:r>
              <a:rPr lang="de-DE" baseline="0" dirty="0" err="1"/>
              <a:t>azure</a:t>
            </a:r>
            <a:r>
              <a:rPr lang="de-DE" baseline="0" dirty="0"/>
              <a:t> </a:t>
            </a:r>
          </a:p>
          <a:p>
            <a:r>
              <a:rPr lang="de-DE" baseline="0" dirty="0"/>
              <a:t>Geräte können über die </a:t>
            </a:r>
            <a:r>
              <a:rPr lang="de-DE" baseline="0" dirty="0" err="1"/>
              <a:t>cloud</a:t>
            </a:r>
            <a:r>
              <a:rPr lang="de-DE" baseline="0" dirty="0"/>
              <a:t> miteinander kommunizieren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7646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60727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altLang="de-DE" dirty="0"/>
              <a:t>Der fruchtige </a:t>
            </a:r>
            <a:r>
              <a:rPr lang="de-DE" altLang="de-DE" dirty="0" err="1"/>
              <a:t>Hubber</a:t>
            </a:r>
            <a:endParaRPr lang="de-DE" altLang="de-DE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altLang="de-DE" dirty="0"/>
              <a:t>Verteilte Systeme</a:t>
            </a:r>
          </a:p>
          <a:p>
            <a:r>
              <a:rPr lang="de-DE" altLang="de-DE" dirty="0"/>
              <a:t>Jens Heuberger, Burak </a:t>
            </a:r>
            <a:r>
              <a:rPr lang="de-DE" altLang="de-DE" dirty="0" err="1"/>
              <a:t>Güz</a:t>
            </a:r>
            <a:r>
              <a:rPr lang="de-DE" altLang="de-DE" dirty="0"/>
              <a:t>, Alexis dos Santos</a:t>
            </a:r>
          </a:p>
          <a:p>
            <a:r>
              <a:rPr lang="de-DE" altLang="de-DE" dirty="0"/>
              <a:t>Mannheim, 18.12.2019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Fakultät N -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Inhalt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Der Feuchtigkeit Sensor</a:t>
            </a:r>
          </a:p>
          <a:p>
            <a:pPr marL="563563" lvl="1" indent="-381000">
              <a:buAutoNum type="arabicPeriod"/>
            </a:pPr>
            <a:r>
              <a:rPr lang="de-DE" altLang="de-DE" kern="0" dirty="0"/>
              <a:t>Raspberry Pi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Azure </a:t>
            </a:r>
            <a:r>
              <a:rPr lang="de-DE" altLang="de-DE" kern="0" dirty="0" err="1"/>
              <a:t>IoT</a:t>
            </a:r>
            <a:r>
              <a:rPr lang="de-DE" altLang="de-DE" kern="0" dirty="0"/>
              <a:t> Hub</a:t>
            </a:r>
          </a:p>
          <a:p>
            <a:pPr marL="563563" lvl="1" indent="-381000">
              <a:buFontTx/>
              <a:buAutoNum type="arabicPeriod" startAt="2"/>
            </a:pPr>
            <a:r>
              <a:rPr lang="de-DE" altLang="de-DE" kern="0" dirty="0"/>
              <a:t>Anlegen von Device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.NET MVC Webapp</a:t>
            </a:r>
          </a:p>
          <a:p>
            <a:pPr marL="563563" lvl="1" indent="-381000">
              <a:buFontTx/>
              <a:buAutoNum type="arabicPeriod" startAt="2"/>
            </a:pPr>
            <a:r>
              <a:rPr lang="de-DE" altLang="de-DE" kern="0" dirty="0"/>
              <a:t>MVC?</a:t>
            </a:r>
          </a:p>
          <a:p>
            <a:pPr marL="563563" lvl="1" indent="-381000">
              <a:buFontTx/>
              <a:buAutoNum type="arabicPeriod" startAt="2"/>
            </a:pPr>
            <a:r>
              <a:rPr lang="de-DE" altLang="de-DE" kern="0" dirty="0"/>
              <a:t>.NET</a:t>
            </a:r>
          </a:p>
          <a:p>
            <a:pPr marL="563563" lvl="1" indent="-381000">
              <a:buFontTx/>
              <a:buAutoNum type="arabicPeriod" startAt="2"/>
            </a:pPr>
            <a:r>
              <a:rPr lang="de-DE" altLang="de-DE" kern="0" dirty="0" err="1"/>
              <a:t>Rsignal</a:t>
            </a:r>
            <a:endParaRPr lang="de-DE" altLang="de-DE" kern="0" dirty="0"/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344866" cy="736600"/>
          </a:xfrm>
        </p:spPr>
        <p:txBody>
          <a:bodyPr/>
          <a:lstStyle/>
          <a:p>
            <a:r>
              <a:rPr lang="de-DE" altLang="de-DE" dirty="0" err="1"/>
              <a:t>Azure</a:t>
            </a:r>
            <a:r>
              <a:rPr lang="de-DE" altLang="de-DE" dirty="0"/>
              <a:t> </a:t>
            </a:r>
            <a:r>
              <a:rPr lang="de-DE" altLang="de-DE" dirty="0" err="1"/>
              <a:t>Iot</a:t>
            </a:r>
            <a:r>
              <a:rPr lang="de-DE" altLang="de-DE" dirty="0"/>
              <a:t> Hub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060848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altLang="de-DE" kern="0" dirty="0"/>
              <a:t>Publisher Subscriber Prinzip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altLang="de-DE" kern="0" dirty="0"/>
              <a:t>Jedes Gerät muss registriert werden </a:t>
            </a:r>
          </a:p>
          <a:p>
            <a:pPr marL="468313" lvl="1" indent="-285750">
              <a:buFont typeface="Arial" pitchFamily="34" charset="0"/>
              <a:buChar char="•"/>
            </a:pPr>
            <a:r>
              <a:rPr lang="de-DE" altLang="de-DE" kern="0" dirty="0" err="1"/>
              <a:t>ConnectionString</a:t>
            </a:r>
            <a:r>
              <a:rPr lang="de-DE" altLang="de-DE" kern="0" dirty="0"/>
              <a:t>:</a:t>
            </a:r>
          </a:p>
          <a:p>
            <a:pPr lvl="1" indent="0">
              <a:buNone/>
            </a:pPr>
            <a:r>
              <a:rPr lang="de-DE" altLang="de-DE" kern="0" dirty="0" err="1"/>
              <a:t>HostName</a:t>
            </a:r>
            <a:r>
              <a:rPr lang="de-DE" altLang="de-DE" kern="0" dirty="0"/>
              <a:t>=</a:t>
            </a:r>
            <a:r>
              <a:rPr lang="de-DE" altLang="de-DE" kern="0" dirty="0" err="1"/>
              <a:t>derFruchtigeHubber.azure-devices.net;DeviceId</a:t>
            </a:r>
            <a:r>
              <a:rPr lang="de-DE" altLang="de-DE" kern="0" dirty="0"/>
              <a:t>=</a:t>
            </a:r>
            <a:r>
              <a:rPr lang="de-DE" altLang="de-DE" kern="0" dirty="0" err="1"/>
              <a:t>derHubberPy;SharedAccessKey</a:t>
            </a:r>
            <a:r>
              <a:rPr lang="de-DE" altLang="de-DE" kern="0" dirty="0"/>
              <a:t>=bgwC9u5fzCoipjeKfznjyKw0WvZ77CYtbt1rzIeB33M=</a:t>
            </a:r>
          </a:p>
          <a:p>
            <a:pPr marL="285750" indent="-285750">
              <a:buFont typeface="Arial" pitchFamily="34" charset="0"/>
              <a:buChar char="•"/>
            </a:pPr>
            <a:endParaRPr lang="de-DE" altLang="de-DE" kern="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altLang="de-DE" kern="0" dirty="0"/>
              <a:t>Es ist möglich mit einer Back End Applikationen Nachrichten Intervalle von Geräten remote anzupassen</a:t>
            </a:r>
          </a:p>
          <a:p>
            <a:pPr marL="285750" indent="-285750">
              <a:buFont typeface="Arial" pitchFamily="34" charset="0"/>
              <a:buChar char="•"/>
            </a:pPr>
            <a:endParaRPr lang="de-DE" altLang="de-DE" kern="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altLang="de-DE" kern="0" dirty="0"/>
              <a:t>8.000 – 300.000.000 Nachrichten pro tag möglich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altLang="de-DE" kern="0" dirty="0"/>
              <a:t>Ca. alle 10 sec bei 8000 Nachrichten pro Tag </a:t>
            </a:r>
          </a:p>
          <a:p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780851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 err="1"/>
              <a:t>Azure</a:t>
            </a:r>
            <a:r>
              <a:rPr lang="de-DE" altLang="de-DE" dirty="0"/>
              <a:t> </a:t>
            </a:r>
            <a:r>
              <a:rPr lang="de-DE" altLang="de-DE" dirty="0" err="1"/>
              <a:t>Iot</a:t>
            </a:r>
            <a:r>
              <a:rPr lang="de-DE" altLang="de-DE" dirty="0"/>
              <a:t> Hub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Iot</a:t>
            </a:r>
            <a:r>
              <a:rPr lang="de-DE" altLang="de-DE" kern="0" dirty="0"/>
              <a:t> Hub Übersicht</a:t>
            </a:r>
          </a:p>
          <a:p>
            <a:pPr marL="134938" lvl="1" indent="-133350">
              <a:spcBef>
                <a:spcPts val="600"/>
              </a:spcBef>
            </a:pPr>
            <a:r>
              <a:rPr lang="de-DE" altLang="de-DE" kern="0" dirty="0"/>
              <a:t>Anzahl der geschickten Nachrichten</a:t>
            </a:r>
          </a:p>
          <a:p>
            <a:pPr marL="134938" lvl="1" indent="-133350">
              <a:spcBef>
                <a:spcPts val="600"/>
              </a:spcBef>
            </a:pPr>
            <a:r>
              <a:rPr lang="de-DE" altLang="de-DE" kern="0" dirty="0"/>
              <a:t>Anzahl der registrierten Geräte.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160000"/>
            <a:ext cx="3744913" cy="36004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</p:txBody>
      </p:sp>
      <p:pic>
        <p:nvPicPr>
          <p:cNvPr id="2050" name="Picture 2" descr="C:\Users\Oxfort\Desktop\vt\iotNachrichtenAnzah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74262"/>
            <a:ext cx="38481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802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 err="1"/>
              <a:t>Azure</a:t>
            </a:r>
            <a:r>
              <a:rPr lang="de-DE" altLang="de-DE" dirty="0"/>
              <a:t> </a:t>
            </a:r>
            <a:r>
              <a:rPr lang="de-DE" altLang="de-DE" dirty="0" err="1"/>
              <a:t>Iot</a:t>
            </a:r>
            <a:r>
              <a:rPr lang="de-DE" altLang="de-DE" dirty="0"/>
              <a:t> Hub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invGray">
          <a:xfrm>
            <a:off x="971550" y="2060848"/>
            <a:ext cx="7704138" cy="259228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VOLLBILD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</a:t>
            </a:r>
            <a:r>
              <a:rPr lang="de-DE" altLang="de-DE" sz="1300" dirty="0" err="1">
                <a:solidFill>
                  <a:srgbClr val="000000"/>
                </a:solidFill>
              </a:rPr>
              <a:t>vollformatige</a:t>
            </a:r>
            <a:r>
              <a:rPr lang="de-DE" altLang="de-DE" sz="1300" dirty="0">
                <a:solidFill>
                  <a:srgbClr val="000000"/>
                </a:solidFill>
              </a:rPr>
              <a:t> Bilder. 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</p:txBody>
      </p:sp>
      <p:pic>
        <p:nvPicPr>
          <p:cNvPr id="1026" name="Picture 2" descr="C:\Users\Oxfort\Desktop\vt\bild azure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373271" cy="287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889790" y="4938652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Übersicht </a:t>
            </a:r>
            <a:r>
              <a:rPr lang="de-DE"/>
              <a:t>gesendeter Nachrichten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623474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231</Words>
  <Application>Microsoft Office PowerPoint</Application>
  <PresentationFormat>Bildschirmpräsentation (4:3)</PresentationFormat>
  <Paragraphs>49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Arial</vt:lpstr>
      <vt:lpstr>HSMA_021_WIN_081216</vt:lpstr>
      <vt:lpstr>Der fruchtige Hubber</vt:lpstr>
      <vt:lpstr>Inhalt</vt:lpstr>
      <vt:lpstr>Azure Iot Hub</vt:lpstr>
      <vt:lpstr>Azure Iot Hub</vt:lpstr>
      <vt:lpstr>Azure Iot 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AcerPredator</cp:lastModifiedBy>
  <cp:revision>32</cp:revision>
  <cp:lastPrinted>2001-08-01T07:58:04Z</cp:lastPrinted>
  <dcterms:created xsi:type="dcterms:W3CDTF">2013-12-03T19:59:32Z</dcterms:created>
  <dcterms:modified xsi:type="dcterms:W3CDTF">2019-12-18T12:43:20Z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