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328" r:id="rId2"/>
    <p:sldId id="330" r:id="rId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18" autoAdjust="0"/>
  </p:normalViewPr>
  <p:slideViewPr>
    <p:cSldViewPr>
      <p:cViewPr>
        <p:scale>
          <a:sx n="100" d="100"/>
          <a:sy n="100" d="100"/>
        </p:scale>
        <p:origin x="-1908" y="-240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 dirty="0" smtClean="0"/>
              <a:t>Hochschule Mannheim University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Applied </a:t>
            </a:r>
            <a:r>
              <a:rPr lang="de-DE" altLang="de-DE" dirty="0" err="1" smtClean="0"/>
              <a:t>Sciences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Titel der 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Veranstaltung</a:t>
            </a:r>
          </a:p>
          <a:p>
            <a:r>
              <a:rPr lang="de-DE" altLang="de-DE" dirty="0"/>
              <a:t>Name des Vortragenden</a:t>
            </a:r>
          </a:p>
          <a:p>
            <a:r>
              <a:rPr lang="de-DE" altLang="de-DE" dirty="0"/>
              <a:t>Ort, Datum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Name</a:t>
            </a:r>
            <a:r>
              <a:rPr lang="de-DE" altLang="de-DE" sz="2200" dirty="0">
                <a:solidFill>
                  <a:schemeClr val="accent1"/>
                </a:solidFill>
                <a:ea typeface="ＭＳ Ｐゴシック" pitchFamily="28" charset="-128"/>
              </a:rPr>
              <a:t> 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der Fakultät oder Einrichtung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88224" y="6540500"/>
            <a:ext cx="21336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22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HSMA_021_WIN_081216</vt:lpstr>
      <vt:lpstr>Titel der 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bv</cp:lastModifiedBy>
  <cp:revision>11</cp:revision>
  <cp:lastPrinted>2001-08-01T07:58:04Z</cp:lastPrinted>
  <dcterms:created xsi:type="dcterms:W3CDTF">2013-12-03T19:59:32Z</dcterms:created>
  <dcterms:modified xsi:type="dcterms:W3CDTF">2014-07-07T13:45:15Z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