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64A64B-3EFB-4FFA-BC0A-0D0368836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81"/>
          <a:stretch/>
        </p:blipFill>
        <p:spPr>
          <a:xfrm>
            <a:off x="2000355" y="2047893"/>
            <a:ext cx="7729756" cy="37740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6EC6AC-77AE-44E4-A908-E6AE75727297}"/>
              </a:ext>
            </a:extLst>
          </p:cNvPr>
          <p:cNvSpPr/>
          <p:nvPr/>
        </p:nvSpPr>
        <p:spPr>
          <a:xfrm>
            <a:off x="2000355" y="954140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</p:txBody>
      </p:sp>
    </p:spTree>
    <p:extLst>
      <p:ext uri="{BB962C8B-B14F-4D97-AF65-F5344CB8AC3E}">
        <p14:creationId xmlns:p14="http://schemas.microsoft.com/office/powerpoint/2010/main" val="21076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E8E9F5E-F772-41B2-AE91-C117C570D7AA}"/>
              </a:ext>
            </a:extLst>
          </p:cNvPr>
          <p:cNvSpPr/>
          <p:nvPr/>
        </p:nvSpPr>
        <p:spPr>
          <a:xfrm>
            <a:off x="8552959" y="333355"/>
            <a:ext cx="29759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</a:rPr>
              <a:t>Так выглядит главный экран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8CEF5E-7329-48FB-AD7F-96CDB56AE1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096" y="333355"/>
            <a:ext cx="7314834" cy="49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5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AFDD7F-5350-4705-9521-7139C96CD1D9}"/>
              </a:ext>
            </a:extLst>
          </p:cNvPr>
          <p:cNvSpPr/>
          <p:nvPr/>
        </p:nvSpPr>
        <p:spPr>
          <a:xfrm>
            <a:off x="8310425" y="895416"/>
            <a:ext cx="3811667" cy="1210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записи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C309EF-60A4-463D-897F-54C29DF81C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894" y="910097"/>
            <a:ext cx="6136798" cy="39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6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D954C1-BFB1-42B8-893A-BDF900D8EE8A}"/>
              </a:ext>
            </a:extLst>
          </p:cNvPr>
          <p:cNvSpPr/>
          <p:nvPr/>
        </p:nvSpPr>
        <p:spPr>
          <a:xfrm>
            <a:off x="492425" y="3494017"/>
            <a:ext cx="573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правой кнопкой мыши по существующей записи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92F962-A43E-4CA6-9B40-C5B8E4108D36}"/>
              </a:ext>
            </a:extLst>
          </p:cNvPr>
          <p:cNvSpPr/>
          <p:nvPr/>
        </p:nvSpPr>
        <p:spPr>
          <a:xfrm>
            <a:off x="7213953" y="2905780"/>
            <a:ext cx="3933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изменения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19A415-AE05-4F33-8A88-1F274A96F2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011" y="148600"/>
            <a:ext cx="5226685" cy="3018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29DD68-B9C2-41DD-ACB2-CA6AEDAE0C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2836" y="3494017"/>
            <a:ext cx="5531141" cy="32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E62041-3127-4BC0-B1D4-E602C66F1970}"/>
              </a:ext>
            </a:extLst>
          </p:cNvPr>
          <p:cNvSpPr/>
          <p:nvPr/>
        </p:nvSpPr>
        <p:spPr>
          <a:xfrm>
            <a:off x="6045892" y="3198167"/>
            <a:ext cx="5707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успешного удаления записи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98909E-CDBA-48C1-91E5-377A5C68BC97}"/>
              </a:ext>
            </a:extLst>
          </p:cNvPr>
          <p:cNvSpPr/>
          <p:nvPr/>
        </p:nvSpPr>
        <p:spPr>
          <a:xfrm>
            <a:off x="658104" y="3705807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Диалоговое окно удаления записи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DAF57-38FA-4A02-903D-1C713F59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77" y="596075"/>
            <a:ext cx="5323825" cy="3063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4E512-9B83-4219-9A83-036FA638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71" y="3705807"/>
            <a:ext cx="5323825" cy="30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064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212</TotalTime>
  <Words>29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Palatino Linotype</vt:lpstr>
      <vt:lpstr>Times New Roman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yyoooyyyyyggfghfghfg</dc:creator>
  <cp:lastModifiedBy>yyoooyyyyyggfghfghfg</cp:lastModifiedBy>
  <cp:revision>4</cp:revision>
  <dcterms:created xsi:type="dcterms:W3CDTF">2024-12-15T08:50:52Z</dcterms:created>
  <dcterms:modified xsi:type="dcterms:W3CDTF">2025-02-22T16:26:46Z</dcterms:modified>
</cp:coreProperties>
</file>