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r-F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6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B8059ED-7201-4DB4-895B-97E524543B2E}" type="slidenum">
              <a:rPr lang="fr-F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E24DC54-E24A-4E76-BD19-9D305448147F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9335E97-9728-47CF-99C4-779425D6774F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D526CC2-C825-4D2C-A923-B0E2D341F8B6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19F3BE5-AC66-4B94-9483-EAD7901EB930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A9DDAD0-2B37-4840-99AF-4E6920A87C88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7ED8E50-B30A-4839-A406-EEDA431DB53C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869B561-EA31-4D0D-BEFB-0D56B9D965E4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18FEB00-6F7B-40E0-A5A0-520C0CF5A247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7840FF2-2B2F-478F-AFB0-E4C021DB2753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8DAC11-D9C6-43EE-97B3-E26168300E30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A3861B8-8A67-4F05-A6ED-1B9CFDAAAD7F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678481A-B3C3-443A-91E4-042AD1868869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12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125" name="PlaceHolder 6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68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6" name="PlaceHolder 7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24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fr-F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7" name="PlaceHolder 8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01BFF152-3B45-43B1-BBA5-44DBD8621A42}" type="slidenum">
              <a:rPr lang="fr-F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97280" y="758880"/>
            <a:ext cx="1005660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fr-FR" sz="8000" strike="noStrike">
                <a:solidFill>
                  <a:srgbClr val="262626"/>
                </a:solidFill>
                <a:latin typeface="Calibri Light"/>
                <a:ea typeface="DejaVu Sans"/>
              </a:rPr>
              <a:t>Shellcoding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1100160" y="4455720"/>
            <a:ext cx="100566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775f55"/>
                </a:solidFill>
                <a:latin typeface="Calibri Light"/>
                <a:ea typeface="DejaVu Sans"/>
              </a:rPr>
              <a:t>Initiation au shellcoding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775f55"/>
                </a:solidFill>
                <a:latin typeface="Calibri Light"/>
                <a:ea typeface="DejaVu Sans"/>
              </a:rPr>
              <a:t>https://github.com/zeuhl/Shellcoding.git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0" y="0"/>
            <a:ext cx="100566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 strike="noStrike">
                <a:solidFill>
                  <a:srgbClr val="775f55"/>
                </a:solidFill>
                <a:latin typeface="Calibri Light"/>
                <a:ea typeface="DejaVu Sans"/>
              </a:rPr>
              <a:t>HitchHack – Remi MOLLARD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Fighting with Hello World !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1102320" y="187200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Objectif : Ecrire un Hello world  – shellcode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fr-FR" sz="1400" strike="noStrike">
                <a:solidFill>
                  <a:srgbClr val="000000"/>
                </a:solidFill>
                <a:latin typeface="Calibri"/>
                <a:ea typeface="DejaVu Sans"/>
              </a:rPr>
              <a:t>Methode : syscall_write sur la console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214" name="CustomShape 4"/>
          <p:cNvSpPr/>
          <p:nvPr/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E38506B-7765-4520-88CC-6EE18F70F32F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411200" y="2801880"/>
            <a:ext cx="7875360" cy="306540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4752000" y="2268000"/>
            <a:ext cx="7306560" cy="111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Fighting with your shellcode !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Objectif : Ecrire un shellcode spécial CTF sans NULL byte (0x00) et sans Shell !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Methode 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Sys_read (Le nom du fichier à ouvrir « flag.txt »)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Sys_open (Ouverture du fichier « flag.txt »)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Sys_read (Lecture de fichier « flag.txt »)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Sys_write (Ecriture du resultat sur la console)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220" name="CustomShape 4"/>
          <p:cNvSpPr/>
          <p:nvPr/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22A4D84-BA9B-4375-996E-226A7112C700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44000" y="4176000"/>
            <a:ext cx="11894760" cy="166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186FB6E-C716-4312-83BE-E27991AD642E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432000" y="216000"/>
            <a:ext cx="6622560" cy="6017040"/>
          </a:xfrm>
          <a:prstGeom prst="rect">
            <a:avLst/>
          </a:prstGeom>
          <a:ln>
            <a:noFill/>
          </a:ln>
        </p:spPr>
      </p:pic>
      <p:sp>
        <p:nvSpPr>
          <p:cNvPr id="225" name="CustomShape 3"/>
          <p:cNvSpPr/>
          <p:nvPr/>
        </p:nvSpPr>
        <p:spPr>
          <a:xfrm>
            <a:off x="6948000" y="1253880"/>
            <a:ext cx="4642560" cy="10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3200" strike="noStrike" u="sng">
                <a:solidFill>
                  <a:srgbClr val="000000"/>
                </a:solidFill>
                <a:latin typeface="Arial"/>
                <a:ea typeface="DejaVu Sans"/>
              </a:rPr>
              <a:t>Une sollution ! (Kdo !)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And after ?? ! (Rootme)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Tips and tricks for RootMe challenge (Programmation/Shellcode)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Dans le dernier challenge de programmation de ROOTME il faut ecrire un  shellcode qui répond au exigences suivantes 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- 64 bits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Lecture du fichier passwd/.passwd_XXX, avec XXX aléatoire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Une idée sur la méthode 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229" name="CustomShape 4"/>
          <p:cNvSpPr/>
          <p:nvPr/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F7AE1DD-D806-4D72-B651-E343FCF8223C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348200" y="3240000"/>
            <a:ext cx="9882720" cy="89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And after ?? ! (Rootme)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Même méthode qu'avant ! 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1 °) Lister le répertoire passwd/ pour obtenir le nom du fichier .passwd_XXX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2 °) Ouvrir le fichier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3 °) Lire le fichier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4° ) Ecrire le résultat sur la console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sys_getdents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sys_open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sys_read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sys_write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234" name="CustomShape 4"/>
          <p:cNvSpPr/>
          <p:nvPr/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1CD0F6E-3DDB-4C97-AC62-9B21B6C477E7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sp>
        <p:nvSpPr>
          <p:cNvPr id="235" name="CustomShape 5"/>
          <p:cNvSpPr/>
          <p:nvPr/>
        </p:nvSpPr>
        <p:spPr>
          <a:xfrm>
            <a:off x="5364000" y="3924000"/>
            <a:ext cx="635868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3600" strike="noStrike">
                <a:solidFill>
                  <a:srgbClr val="000000"/>
                </a:solidFill>
                <a:latin typeface="Arial"/>
                <a:ea typeface="DejaVu Sans"/>
              </a:rPr>
              <a:t>A VOUS DE JOUER !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Questions et liens !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1097280" y="148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Linux sys_call table :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x64 : https://filippo.io/linux-syscall-table/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x32 : http://docs.cs.up.ac.za/programming/asm/derick_tut/syscalls.html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Des bons ! :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https://github.com/t00sh/assembly/blob/master/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La base ! :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http://shell-storm.org/shellcode/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Why syscall :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http://www.x86-64.org/documentation/abi.pdf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Learn more ! :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https://nets.ec/Alphanumeric_shellcode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Cheat sheet x64 coding : http://cs.brown.edu/courses/cs033/docs/guides/x64.pdf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http://www.re-xe.fr/shellcode-x86-et-x86_64/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Assembleur 16 bits !!! &lt;3 &lt;3 http://minso.free.fr/cavinfo/programmation/asm.html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239" name="CustomShape 4"/>
          <p:cNvSpPr/>
          <p:nvPr/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8209268-D976-41F7-BD94-5A11827880BF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Plan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Shellcoding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Qu'est-ce ?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Pourquoi ?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Comment ?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You play !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Hello world 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Shellcode 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And after ...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80071B0-F903-409D-BA72-0B293165A785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Qu'est ce ?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Bout de programme utilisé pour exploiter une vulnérabilitée dans un programme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Un programme dans un programme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Il existe des shellcodes pour beaucoup de processeurs 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- Linux x86, Linux x86_x64, cisco, arm , mips , windows, …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Bien souvent ecrit directement en assembleur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Dés qu'un programme retourne un shell aprés execution , c'est un shellcode. 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77" name="CustomShape 4"/>
          <p:cNvSpPr/>
          <p:nvPr/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F7AAFA4-F740-49F3-B03F-E8C1C276D3F3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Pourquoi ?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Utilisé pour retourner un shell ( Elevation de privilége 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Si un programme vulnérable est executé avec les droits root alors le shell retournée par notre        shellcode héritera des droits root. ( &lt;3 )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Dans certains CTF les shellcodes doivent répondre à des attentes bien précises 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Opcode interdit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Appel de fonction impossible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Taille du shellcode limitée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80" name="CustomShape 3"/>
          <p:cNvSpPr/>
          <p:nvPr/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81" name="CustomShape 4"/>
          <p:cNvSpPr/>
          <p:nvPr/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833E65C-9751-49B4-A52A-D56FEE6B80C1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Comment ?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Un cerveau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Des bases en assembleur et en C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Votre editeur de texte préféré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gcc (Compilateur C) , ld (linker) , nasm (Compilateur ASM)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Tools d'analyse ( Objdump, readelf, …)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Let's GO ?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85" name="CustomShape 4"/>
          <p:cNvSpPr/>
          <p:nvPr/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21E73C5-21AA-439F-9F36-16E635F80A65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Précision !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- NULL BYTE ! Oo Shit :(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Problématique du 0x00 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Ex : 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- mov eax,0      //  B8 00 00 00 00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- xor eax,eax    //  33 C0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- mov eax,7     //  B8 07 00 00 00 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- mov al,7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//  A0 07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89" name="CustomShape 4"/>
          <p:cNvSpPr/>
          <p:nvPr/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452E803-891D-468D-9AB0-1B3AE07A3ED9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One segment string trick!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- Tips pour récupérer une chaine sans le segment .data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Utilisation de l'astuce JMP  - CALL ( L'adresse de retour sur la pile &lt;3 )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Ex : 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global _start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_start 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jmp short string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code 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...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string 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call code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db 'Ma Chaine !',0x0a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93" name="CustomShape 4"/>
          <p:cNvSpPr/>
          <p:nvPr/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FDBA200-2D31-4E3C-ADB9-2C1EA4DEB1D8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Récupération des tools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Creer un tool qui récupére le code hexadécimal de votre code ASM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Utiliser la commande suivante 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for i in $(objdump -d $PROG_NAME | grep "^ " | cut -f2); do echo -n '\x'$i;done;echo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Compilation + Link 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32 bits : 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     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nasm -f elf32 -g $PROG_NAME ; ld $PROG_NAME.o -o $PROG_NAME -m elf_i386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64 bits 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     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nasm -f elf64 -g $PROG_NAME ; ld $PROG_NAME.o -o $PROG_NAME -m elf_x86_x64</a:t>
            </a: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0D247E0-3BB8-465F-924B-F5B63BF17C86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Fighting with Hello World !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Objectif : Ecrire un Hello world  – shellcode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Extension de fichier en .asm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Directive « global _start » et « _start : » 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Exemple (sys_execv(/bin/bash)) 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201" name="CustomShape 4"/>
          <p:cNvSpPr/>
          <p:nvPr/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8C6209A-C36E-43CD-87B0-6A5E3B08F1C7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1514520" y="3692520"/>
            <a:ext cx="2084040" cy="2570040"/>
          </a:xfrm>
          <a:prstGeom prst="rect">
            <a:avLst/>
          </a:prstGeom>
          <a:ln>
            <a:noFill/>
          </a:ln>
        </p:spPr>
      </p:pic>
      <p:sp>
        <p:nvSpPr>
          <p:cNvPr id="203" name="Line 5"/>
          <p:cNvSpPr/>
          <p:nvPr/>
        </p:nvSpPr>
        <p:spPr>
          <a:xfrm>
            <a:off x="3456000" y="6048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04" name="CustomShape 6"/>
          <p:cNvSpPr/>
          <p:nvPr/>
        </p:nvSpPr>
        <p:spPr>
          <a:xfrm>
            <a:off x="5688000" y="5904000"/>
            <a:ext cx="5542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400" strike="noStrike">
                <a:solidFill>
                  <a:srgbClr val="000000"/>
                </a:solidFill>
                <a:latin typeface="Arial"/>
                <a:ea typeface="DejaVu Sans"/>
              </a:rPr>
              <a:t>Convention d'appel Linux (Syscall)</a:t>
            </a:r>
            <a:endParaRPr/>
          </a:p>
        </p:txBody>
      </p:sp>
      <p:sp>
        <p:nvSpPr>
          <p:cNvPr id="205" name="Line 7"/>
          <p:cNvSpPr/>
          <p:nvPr/>
        </p:nvSpPr>
        <p:spPr>
          <a:xfrm>
            <a:off x="3456000" y="590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06" name="CustomShape 8"/>
          <p:cNvSpPr/>
          <p:nvPr/>
        </p:nvSpPr>
        <p:spPr>
          <a:xfrm>
            <a:off x="5688000" y="5724000"/>
            <a:ext cx="5542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400" strike="noStrike">
                <a:solidFill>
                  <a:srgbClr val="000000"/>
                </a:solidFill>
                <a:latin typeface="Arial"/>
                <a:ea typeface="DejaVu Sans"/>
              </a:rPr>
              <a:t>0x0b → Syscall (sys_execv)</a:t>
            </a:r>
            <a:endParaRPr/>
          </a:p>
        </p:txBody>
      </p:sp>
      <p:sp>
        <p:nvSpPr>
          <p:cNvPr id="207" name="CustomShape 9"/>
          <p:cNvSpPr/>
          <p:nvPr/>
        </p:nvSpPr>
        <p:spPr>
          <a:xfrm>
            <a:off x="3456000" y="4464000"/>
            <a:ext cx="502560" cy="1294560"/>
          </a:xfrm>
          <a:prstGeom prst="rightBrace">
            <a:avLst>
              <a:gd name="adj1" fmla="val 1800"/>
              <a:gd name="adj2" fmla="val 108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0"/>
          <p:cNvSpPr/>
          <p:nvPr/>
        </p:nvSpPr>
        <p:spPr>
          <a:xfrm>
            <a:off x="3996000" y="4932000"/>
            <a:ext cx="5542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400" strike="noStrike">
                <a:solidFill>
                  <a:srgbClr val="000000"/>
                </a:solidFill>
                <a:latin typeface="Arial"/>
                <a:ea typeface="DejaVu Sans"/>
              </a:rPr>
              <a:t>Préparation d'e l'argument (/bin/bash) sur la pile</a:t>
            </a:r>
            <a:endParaRPr/>
          </a:p>
        </p:txBody>
      </p:sp>
      <p:sp>
        <p:nvSpPr>
          <p:cNvPr id="209" name="CustomShape 11"/>
          <p:cNvSpPr/>
          <p:nvPr/>
        </p:nvSpPr>
        <p:spPr>
          <a:xfrm>
            <a:off x="3456000" y="3744000"/>
            <a:ext cx="646560" cy="718560"/>
          </a:xfrm>
          <a:prstGeom prst="rightBrace">
            <a:avLst>
              <a:gd name="adj1" fmla="val 1800"/>
              <a:gd name="adj2" fmla="val 108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4176000" y="3960000"/>
            <a:ext cx="5542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400" strike="noStrike">
                <a:solidFill>
                  <a:srgbClr val="000000"/>
                </a:solidFill>
                <a:latin typeface="Arial"/>
                <a:ea typeface="DejaVu Sans"/>
              </a:rPr>
              <a:t>Directive pour la compilation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